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handoutMasterIdLst>
    <p:handoutMasterId r:id="rId22"/>
  </p:handoutMasterIdLst>
  <p:sldIdLst>
    <p:sldId id="271" r:id="rId4"/>
    <p:sldId id="365" r:id="rId5"/>
    <p:sldId id="364" r:id="rId6"/>
    <p:sldId id="273" r:id="rId7"/>
    <p:sldId id="388" r:id="rId8"/>
    <p:sldId id="389" r:id="rId9"/>
    <p:sldId id="276" r:id="rId10"/>
    <p:sldId id="390" r:id="rId11"/>
    <p:sldId id="372" r:id="rId12"/>
    <p:sldId id="279" r:id="rId13"/>
    <p:sldId id="280" r:id="rId14"/>
    <p:sldId id="373" r:id="rId15"/>
    <p:sldId id="391" r:id="rId16"/>
    <p:sldId id="392" r:id="rId17"/>
    <p:sldId id="275" r:id="rId18"/>
    <p:sldId id="371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72"/>
      </p:cViewPr>
      <p:guideLst>
        <p:guide orient="horz" pos="23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7D239DE-5B87-4584-A2CB-2F80BA75F8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7D34A6-5143-421A-9256-84C76A56A7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5ABA4-C065-4865-B736-7D3D66BB7BD3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7CF214-9A81-4A9C-90A0-1279837121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D901DE-2022-4064-8E5F-F3F0F8C0EE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600F3-AEE5-4D79-B3C5-0F7FEA04A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48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0000">
              <a:schemeClr val="accent2"/>
            </a:gs>
            <a:gs pos="7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DCA10AF6-AE9F-480B-B8DE-0048AEEC8A32}"/>
              </a:ext>
            </a:extLst>
          </p:cNvPr>
          <p:cNvSpPr/>
          <p:nvPr userDrawn="1"/>
        </p:nvSpPr>
        <p:spPr>
          <a:xfrm>
            <a:off x="4765528" y="0"/>
            <a:ext cx="6337415" cy="6856506"/>
          </a:xfrm>
          <a:custGeom>
            <a:avLst/>
            <a:gdLst>
              <a:gd name="connsiteX0" fmla="*/ 2415079 w 6337415"/>
              <a:gd name="connsiteY0" fmla="*/ 0 h 6856506"/>
              <a:gd name="connsiteX1" fmla="*/ 5187972 w 6337415"/>
              <a:gd name="connsiteY1" fmla="*/ 0 h 6856506"/>
              <a:gd name="connsiteX2" fmla="*/ 6072084 w 6337415"/>
              <a:gd name="connsiteY2" fmla="*/ 513156 h 6856506"/>
              <a:gd name="connsiteX3" fmla="*/ 6337415 w 6337415"/>
              <a:gd name="connsiteY3" fmla="*/ 972315 h 6856506"/>
              <a:gd name="connsiteX4" fmla="*/ 6337415 w 6337415"/>
              <a:gd name="connsiteY4" fmla="*/ 5884192 h 6856506"/>
              <a:gd name="connsiteX5" fmla="*/ 6072084 w 6337415"/>
              <a:gd name="connsiteY5" fmla="*/ 6343350 h 6856506"/>
              <a:gd name="connsiteX6" fmla="*/ 5184883 w 6337415"/>
              <a:gd name="connsiteY6" fmla="*/ 6856506 h 6856506"/>
              <a:gd name="connsiteX7" fmla="*/ 2411986 w 6337415"/>
              <a:gd name="connsiteY7" fmla="*/ 6856506 h 6856506"/>
              <a:gd name="connsiteX8" fmla="*/ 1524785 w 6337415"/>
              <a:gd name="connsiteY8" fmla="*/ 6343350 h 6856506"/>
              <a:gd name="connsiteX9" fmla="*/ 136790 w 6337415"/>
              <a:gd name="connsiteY9" fmla="*/ 3941411 h 6856506"/>
              <a:gd name="connsiteX10" fmla="*/ 136790 w 6337415"/>
              <a:gd name="connsiteY10" fmla="*/ 2915099 h 6856506"/>
              <a:gd name="connsiteX11" fmla="*/ 1524785 w 6337415"/>
              <a:gd name="connsiteY11" fmla="*/ 513156 h 6856506"/>
              <a:gd name="connsiteX12" fmla="*/ 2415079 w 6337415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37415" h="6856506">
                <a:moveTo>
                  <a:pt x="2415079" y="0"/>
                </a:moveTo>
                <a:lnTo>
                  <a:pt x="5187972" y="0"/>
                </a:lnTo>
                <a:cubicBezTo>
                  <a:pt x="5555839" y="0"/>
                  <a:pt x="5892789" y="194754"/>
                  <a:pt x="6072084" y="513156"/>
                </a:cubicBezTo>
                <a:lnTo>
                  <a:pt x="6337415" y="972315"/>
                </a:lnTo>
                <a:lnTo>
                  <a:pt x="6337415" y="5884192"/>
                </a:lnTo>
                <a:lnTo>
                  <a:pt x="6072084" y="6343350"/>
                </a:lnTo>
                <a:cubicBezTo>
                  <a:pt x="5889699" y="6661756"/>
                  <a:pt x="5552745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701">
              <a:solidFill>
                <a:schemeClr val="tx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9F1CCBC8-2DEC-4648-8372-311676E798CC}"/>
              </a:ext>
            </a:extLst>
          </p:cNvPr>
          <p:cNvSpPr/>
          <p:nvPr userDrawn="1"/>
        </p:nvSpPr>
        <p:spPr>
          <a:xfrm>
            <a:off x="5085740" y="0"/>
            <a:ext cx="6017203" cy="6856506"/>
          </a:xfrm>
          <a:custGeom>
            <a:avLst/>
            <a:gdLst>
              <a:gd name="connsiteX0" fmla="*/ 2415079 w 6017203"/>
              <a:gd name="connsiteY0" fmla="*/ 0 h 6856506"/>
              <a:gd name="connsiteX1" fmla="*/ 5187972 w 6017203"/>
              <a:gd name="connsiteY1" fmla="*/ 0 h 6856506"/>
              <a:gd name="connsiteX2" fmla="*/ 5997706 w 6017203"/>
              <a:gd name="connsiteY2" fmla="*/ 399690 h 6856506"/>
              <a:gd name="connsiteX3" fmla="*/ 6017203 w 6017203"/>
              <a:gd name="connsiteY3" fmla="*/ 429434 h 6856506"/>
              <a:gd name="connsiteX4" fmla="*/ 6017203 w 6017203"/>
              <a:gd name="connsiteY4" fmla="*/ 6425941 h 6856506"/>
              <a:gd name="connsiteX5" fmla="*/ 5996686 w 6017203"/>
              <a:gd name="connsiteY5" fmla="*/ 6456817 h 6856506"/>
              <a:gd name="connsiteX6" fmla="*/ 5184883 w 6017203"/>
              <a:gd name="connsiteY6" fmla="*/ 6856506 h 6856506"/>
              <a:gd name="connsiteX7" fmla="*/ 2411986 w 6017203"/>
              <a:gd name="connsiteY7" fmla="*/ 6856506 h 6856506"/>
              <a:gd name="connsiteX8" fmla="*/ 1524785 w 6017203"/>
              <a:gd name="connsiteY8" fmla="*/ 6343350 h 6856506"/>
              <a:gd name="connsiteX9" fmla="*/ 136790 w 6017203"/>
              <a:gd name="connsiteY9" fmla="*/ 3941411 h 6856506"/>
              <a:gd name="connsiteX10" fmla="*/ 136790 w 6017203"/>
              <a:gd name="connsiteY10" fmla="*/ 2915099 h 6856506"/>
              <a:gd name="connsiteX11" fmla="*/ 1524785 w 6017203"/>
              <a:gd name="connsiteY11" fmla="*/ 513156 h 6856506"/>
              <a:gd name="connsiteX12" fmla="*/ 2415079 w 6017203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17203" h="6856506">
                <a:moveTo>
                  <a:pt x="2415079" y="0"/>
                </a:moveTo>
                <a:lnTo>
                  <a:pt x="5187972" y="0"/>
                </a:lnTo>
                <a:cubicBezTo>
                  <a:pt x="5509856" y="0"/>
                  <a:pt x="5808068" y="149109"/>
                  <a:pt x="5997706" y="399690"/>
                </a:cubicBezTo>
                <a:lnTo>
                  <a:pt x="6017203" y="429434"/>
                </a:lnTo>
                <a:lnTo>
                  <a:pt x="6017203" y="6425941"/>
                </a:lnTo>
                <a:lnTo>
                  <a:pt x="5996686" y="6456817"/>
                </a:lnTo>
                <a:cubicBezTo>
                  <a:pt x="5804978" y="6707401"/>
                  <a:pt x="5506762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solidFill>
            <a:schemeClr val="accent2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701">
              <a:solidFill>
                <a:schemeClr val="tx1"/>
              </a:solidFill>
            </a:endParaRP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xmlns="" id="{E7A5EAFD-E3F5-4EE4-BEE8-EDCA0F3D20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11683" y="0"/>
            <a:ext cx="6180317" cy="6856499"/>
          </a:xfrm>
          <a:custGeom>
            <a:avLst/>
            <a:gdLst>
              <a:gd name="connsiteX0" fmla="*/ 2415079 w 6180317"/>
              <a:gd name="connsiteY0" fmla="*/ 0 h 6856499"/>
              <a:gd name="connsiteX1" fmla="*/ 6180317 w 6180317"/>
              <a:gd name="connsiteY1" fmla="*/ 1 h 6856499"/>
              <a:gd name="connsiteX2" fmla="*/ 6180317 w 6180317"/>
              <a:gd name="connsiteY2" fmla="*/ 6856499 h 6856499"/>
              <a:gd name="connsiteX3" fmla="*/ 2411986 w 6180317"/>
              <a:gd name="connsiteY3" fmla="*/ 6856498 h 6856499"/>
              <a:gd name="connsiteX4" fmla="*/ 1524785 w 6180317"/>
              <a:gd name="connsiteY4" fmla="*/ 6343343 h 6856499"/>
              <a:gd name="connsiteX5" fmla="*/ 136790 w 6180317"/>
              <a:gd name="connsiteY5" fmla="*/ 3941406 h 6856499"/>
              <a:gd name="connsiteX6" fmla="*/ 136790 w 6180317"/>
              <a:gd name="connsiteY6" fmla="*/ 2915095 h 6856499"/>
              <a:gd name="connsiteX7" fmla="*/ 1524785 w 6180317"/>
              <a:gd name="connsiteY7" fmla="*/ 513155 h 6856499"/>
              <a:gd name="connsiteX8" fmla="*/ 2415079 w 6180317"/>
              <a:gd name="connsiteY8" fmla="*/ 0 h 685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0317" h="6856499">
                <a:moveTo>
                  <a:pt x="2415079" y="0"/>
                </a:moveTo>
                <a:lnTo>
                  <a:pt x="6180317" y="1"/>
                </a:lnTo>
                <a:lnTo>
                  <a:pt x="6180317" y="6856499"/>
                </a:lnTo>
                <a:lnTo>
                  <a:pt x="2411986" y="6856498"/>
                </a:lnTo>
                <a:cubicBezTo>
                  <a:pt x="2047213" y="6856498"/>
                  <a:pt x="1707170" y="6661748"/>
                  <a:pt x="1524785" y="6343343"/>
                </a:cubicBezTo>
                <a:lnTo>
                  <a:pt x="136790" y="3941406"/>
                </a:lnTo>
                <a:cubicBezTo>
                  <a:pt x="-45596" y="3623001"/>
                  <a:pt x="-45596" y="3233498"/>
                  <a:pt x="136790" y="2915095"/>
                </a:cubicBezTo>
                <a:lnTo>
                  <a:pt x="1524785" y="513155"/>
                </a:lnTo>
                <a:cubicBezTo>
                  <a:pt x="1707170" y="194753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2701" dirty="0"/>
            </a:lvl1pPr>
          </a:lstStyle>
          <a:p>
            <a:pPr marL="0" lvl="0" algn="ctr"/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695461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4C200A-24A8-43AD-A980-E284C50657F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113634" cy="6858000"/>
          </a:xfrm>
          <a:custGeom>
            <a:avLst/>
            <a:gdLst>
              <a:gd name="connsiteX0" fmla="*/ 0 w 3658111"/>
              <a:gd name="connsiteY0" fmla="*/ 0 h 6858000"/>
              <a:gd name="connsiteX1" fmla="*/ 3658111 w 3658111"/>
              <a:gd name="connsiteY1" fmla="*/ 0 h 6858000"/>
              <a:gd name="connsiteX2" fmla="*/ 3658111 w 3658111"/>
              <a:gd name="connsiteY2" fmla="*/ 6858000 h 6858000"/>
              <a:gd name="connsiteX3" fmla="*/ 0 w 3658111"/>
              <a:gd name="connsiteY3" fmla="*/ 6858000 h 6858000"/>
              <a:gd name="connsiteX4" fmla="*/ 0 w 3658111"/>
              <a:gd name="connsiteY4" fmla="*/ 0 h 6858000"/>
              <a:gd name="connsiteX0" fmla="*/ 0 w 6113634"/>
              <a:gd name="connsiteY0" fmla="*/ 0 h 6878548"/>
              <a:gd name="connsiteX1" fmla="*/ 3658111 w 6113634"/>
              <a:gd name="connsiteY1" fmla="*/ 0 h 6878548"/>
              <a:gd name="connsiteX2" fmla="*/ 6113634 w 6113634"/>
              <a:gd name="connsiteY2" fmla="*/ 6878548 h 6878548"/>
              <a:gd name="connsiteX3" fmla="*/ 0 w 6113634"/>
              <a:gd name="connsiteY3" fmla="*/ 6858000 h 6878548"/>
              <a:gd name="connsiteX4" fmla="*/ 0 w 6113634"/>
              <a:gd name="connsiteY4" fmla="*/ 0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3634" h="6878548">
                <a:moveTo>
                  <a:pt x="0" y="0"/>
                </a:moveTo>
                <a:lnTo>
                  <a:pt x="3658111" y="0"/>
                </a:lnTo>
                <a:lnTo>
                  <a:pt x="6113634" y="68785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3768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D5CD35A-2A51-47DD-8590-C25AD44DBD7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9258300" cy="5640313"/>
          </a:xfrm>
          <a:custGeom>
            <a:avLst/>
            <a:gdLst>
              <a:gd name="connsiteX0" fmla="*/ 0 w 9258300"/>
              <a:gd name="connsiteY0" fmla="*/ 0 h 5640313"/>
              <a:gd name="connsiteX1" fmla="*/ 7013091 w 9258300"/>
              <a:gd name="connsiteY1" fmla="*/ 0 h 5640313"/>
              <a:gd name="connsiteX2" fmla="*/ 7324470 w 9258300"/>
              <a:gd name="connsiteY2" fmla="*/ 37023 h 5640313"/>
              <a:gd name="connsiteX3" fmla="*/ 8868075 w 9258300"/>
              <a:gd name="connsiteY3" fmla="*/ 500361 h 5640313"/>
              <a:gd name="connsiteX4" fmla="*/ 8997708 w 9258300"/>
              <a:gd name="connsiteY4" fmla="*/ 601188 h 5640313"/>
              <a:gd name="connsiteX5" fmla="*/ 9172240 w 9258300"/>
              <a:gd name="connsiteY5" fmla="*/ 811026 h 5640313"/>
              <a:gd name="connsiteX6" fmla="*/ 9227368 w 9258300"/>
              <a:gd name="connsiteY6" fmla="*/ 921522 h 5640313"/>
              <a:gd name="connsiteX7" fmla="*/ 9258300 w 9258300"/>
              <a:gd name="connsiteY7" fmla="*/ 1095376 h 5640313"/>
              <a:gd name="connsiteX8" fmla="*/ 383700 w 9258300"/>
              <a:gd name="connsiteY8" fmla="*/ 5404804 h 5640313"/>
              <a:gd name="connsiteX9" fmla="*/ 0 w 9258300"/>
              <a:gd name="connsiteY9" fmla="*/ 5640313 h 564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8300" h="5640313">
                <a:moveTo>
                  <a:pt x="0" y="0"/>
                </a:moveTo>
                <a:lnTo>
                  <a:pt x="7013091" y="0"/>
                </a:lnTo>
                <a:lnTo>
                  <a:pt x="7324470" y="37023"/>
                </a:lnTo>
                <a:cubicBezTo>
                  <a:pt x="7947501" y="121817"/>
                  <a:pt x="8511930" y="266553"/>
                  <a:pt x="8868075" y="500361"/>
                </a:cubicBezTo>
                <a:lnTo>
                  <a:pt x="8997708" y="601188"/>
                </a:lnTo>
                <a:lnTo>
                  <a:pt x="9172240" y="811026"/>
                </a:lnTo>
                <a:lnTo>
                  <a:pt x="9227368" y="921522"/>
                </a:lnTo>
                <a:cubicBezTo>
                  <a:pt x="9245774" y="976549"/>
                  <a:pt x="9256316" y="1034456"/>
                  <a:pt x="9258300" y="1095376"/>
                </a:cubicBezTo>
                <a:cubicBezTo>
                  <a:pt x="9258299" y="2714776"/>
                  <a:pt x="4656211" y="2868181"/>
                  <a:pt x="383700" y="5404804"/>
                </a:cubicBezTo>
                <a:lnTo>
                  <a:pt x="0" y="56403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7001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3">
            <a:extLst>
              <a:ext uri="{FF2B5EF4-FFF2-40B4-BE49-F238E27FC236}">
                <a16:creationId xmlns:a16="http://schemas.microsoft.com/office/drawing/2014/main" xmlns="" id="{85E82A15-1989-4CB4-94AD-099C5BEDB3E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44564" y="130767"/>
            <a:ext cx="6758507" cy="6596468"/>
          </a:xfrm>
          <a:custGeom>
            <a:avLst/>
            <a:gdLst>
              <a:gd name="connsiteX0" fmla="*/ 4271471 w 6758506"/>
              <a:gd name="connsiteY0" fmla="*/ 0 h 6596467"/>
              <a:gd name="connsiteX1" fmla="*/ 4351667 w 6758506"/>
              <a:gd name="connsiteY1" fmla="*/ 113994 h 6596467"/>
              <a:gd name="connsiteX2" fmla="*/ 4275691 w 6758506"/>
              <a:gd name="connsiteY2" fmla="*/ 417977 h 6596467"/>
              <a:gd name="connsiteX3" fmla="*/ 4225042 w 6758506"/>
              <a:gd name="connsiteY3" fmla="*/ 451753 h 6596467"/>
              <a:gd name="connsiteX4" fmla="*/ 4212379 w 6758506"/>
              <a:gd name="connsiteY4" fmla="*/ 396867 h 6596467"/>
              <a:gd name="connsiteX5" fmla="*/ 4220821 w 6758506"/>
              <a:gd name="connsiteY5" fmla="*/ 337759 h 6596467"/>
              <a:gd name="connsiteX6" fmla="*/ 4106859 w 6758506"/>
              <a:gd name="connsiteY6" fmla="*/ 557302 h 6596467"/>
              <a:gd name="connsiteX7" fmla="*/ 4165949 w 6758506"/>
              <a:gd name="connsiteY7" fmla="*/ 481307 h 6596467"/>
              <a:gd name="connsiteX8" fmla="*/ 4195495 w 6758506"/>
              <a:gd name="connsiteY8" fmla="*/ 464419 h 6596467"/>
              <a:gd name="connsiteX9" fmla="*/ 4229262 w 6758506"/>
              <a:gd name="connsiteY9" fmla="*/ 493972 h 6596467"/>
              <a:gd name="connsiteX10" fmla="*/ 4208158 w 6758506"/>
              <a:gd name="connsiteY10" fmla="*/ 515083 h 6596467"/>
              <a:gd name="connsiteX11" fmla="*/ 4191275 w 6758506"/>
              <a:gd name="connsiteY11" fmla="*/ 553079 h 6596467"/>
              <a:gd name="connsiteX12" fmla="*/ 4195495 w 6758506"/>
              <a:gd name="connsiteY12" fmla="*/ 650185 h 6596467"/>
              <a:gd name="connsiteX13" fmla="*/ 4161729 w 6758506"/>
              <a:gd name="connsiteY13" fmla="*/ 667074 h 6596467"/>
              <a:gd name="connsiteX14" fmla="*/ 4140625 w 6758506"/>
              <a:gd name="connsiteY14" fmla="*/ 688184 h 6596467"/>
              <a:gd name="connsiteX15" fmla="*/ 4187055 w 6758506"/>
              <a:gd name="connsiteY15" fmla="*/ 789510 h 6596467"/>
              <a:gd name="connsiteX16" fmla="*/ 4195495 w 6758506"/>
              <a:gd name="connsiteY16" fmla="*/ 793733 h 6596467"/>
              <a:gd name="connsiteX17" fmla="*/ 4199718 w 6758506"/>
              <a:gd name="connsiteY17" fmla="*/ 747291 h 6596467"/>
              <a:gd name="connsiteX18" fmla="*/ 4220821 w 6758506"/>
              <a:gd name="connsiteY18" fmla="*/ 721960 h 6596467"/>
              <a:gd name="connsiteX19" fmla="*/ 4237705 w 6758506"/>
              <a:gd name="connsiteY19" fmla="*/ 743069 h 6596467"/>
              <a:gd name="connsiteX20" fmla="*/ 4220821 w 6758506"/>
              <a:gd name="connsiteY20" fmla="*/ 903504 h 6596467"/>
              <a:gd name="connsiteX21" fmla="*/ 4330561 w 6758506"/>
              <a:gd name="connsiteY21" fmla="*/ 810621 h 6596467"/>
              <a:gd name="connsiteX22" fmla="*/ 4339004 w 6758506"/>
              <a:gd name="connsiteY22" fmla="*/ 785290 h 6596467"/>
              <a:gd name="connsiteX23" fmla="*/ 4385434 w 6758506"/>
              <a:gd name="connsiteY23" fmla="*/ 675519 h 6596467"/>
              <a:gd name="connsiteX24" fmla="*/ 4562707 w 6758506"/>
              <a:gd name="connsiteY24" fmla="*/ 531971 h 6596467"/>
              <a:gd name="connsiteX25" fmla="*/ 4626019 w 6758506"/>
              <a:gd name="connsiteY25" fmla="*/ 548859 h 6596467"/>
              <a:gd name="connsiteX26" fmla="*/ 4672449 w 6758506"/>
              <a:gd name="connsiteY26" fmla="*/ 709292 h 6596467"/>
              <a:gd name="connsiteX27" fmla="*/ 4710435 w 6758506"/>
              <a:gd name="connsiteY27" fmla="*/ 781068 h 6596467"/>
              <a:gd name="connsiteX28" fmla="*/ 4718878 w 6758506"/>
              <a:gd name="connsiteY28" fmla="*/ 882396 h 6596467"/>
              <a:gd name="connsiteX29" fmla="*/ 4710435 w 6758506"/>
              <a:gd name="connsiteY29" fmla="*/ 962611 h 6596467"/>
              <a:gd name="connsiteX30" fmla="*/ 4799074 w 6758506"/>
              <a:gd name="connsiteY30" fmla="*/ 941503 h 6596467"/>
              <a:gd name="connsiteX31" fmla="*/ 4997451 w 6758506"/>
              <a:gd name="connsiteY31" fmla="*/ 793733 h 6596467"/>
              <a:gd name="connsiteX32" fmla="*/ 5048100 w 6758506"/>
              <a:gd name="connsiteY32" fmla="*/ 810621 h 6596467"/>
              <a:gd name="connsiteX33" fmla="*/ 5064983 w 6758506"/>
              <a:gd name="connsiteY33" fmla="*/ 835952 h 6596467"/>
              <a:gd name="connsiteX34" fmla="*/ 5073427 w 6758506"/>
              <a:gd name="connsiteY34" fmla="*/ 954169 h 6596467"/>
              <a:gd name="connsiteX35" fmla="*/ 4887711 w 6758506"/>
              <a:gd name="connsiteY35" fmla="*/ 1063940 h 6596467"/>
              <a:gd name="connsiteX36" fmla="*/ 4862385 w 6758506"/>
              <a:gd name="connsiteY36" fmla="*/ 1101939 h 6596467"/>
              <a:gd name="connsiteX37" fmla="*/ 4790631 w 6758506"/>
              <a:gd name="connsiteY37" fmla="*/ 1131492 h 6596467"/>
              <a:gd name="connsiteX38" fmla="*/ 4756865 w 6758506"/>
              <a:gd name="connsiteY38" fmla="*/ 1131492 h 6596467"/>
              <a:gd name="connsiteX39" fmla="*/ 4761085 w 6758506"/>
              <a:gd name="connsiteY39" fmla="*/ 1161046 h 6596467"/>
              <a:gd name="connsiteX40" fmla="*/ 4756865 w 6758506"/>
              <a:gd name="connsiteY40" fmla="*/ 1199045 h 6596467"/>
              <a:gd name="connsiteX41" fmla="*/ 4765305 w 6758506"/>
              <a:gd name="connsiteY41" fmla="*/ 1237041 h 6596467"/>
              <a:gd name="connsiteX42" fmla="*/ 4697772 w 6758506"/>
              <a:gd name="connsiteY42" fmla="*/ 1304593 h 6596467"/>
              <a:gd name="connsiteX43" fmla="*/ 4693552 w 6758506"/>
              <a:gd name="connsiteY43" fmla="*/ 1359480 h 6596467"/>
              <a:gd name="connsiteX44" fmla="*/ 4773748 w 6758506"/>
              <a:gd name="connsiteY44" fmla="*/ 1372146 h 6596467"/>
              <a:gd name="connsiteX45" fmla="*/ 4866607 w 6758506"/>
              <a:gd name="connsiteY45" fmla="*/ 1308816 h 6596467"/>
              <a:gd name="connsiteX46" fmla="*/ 4997451 w 6758506"/>
              <a:gd name="connsiteY46" fmla="*/ 1177934 h 6596467"/>
              <a:gd name="connsiteX47" fmla="*/ 5170505 w 6758506"/>
              <a:gd name="connsiteY47" fmla="*/ 1025944 h 6596467"/>
              <a:gd name="connsiteX48" fmla="*/ 5208493 w 6758506"/>
              <a:gd name="connsiteY48" fmla="*/ 1017498 h 6596467"/>
              <a:gd name="connsiteX49" fmla="*/ 5242259 w 6758506"/>
              <a:gd name="connsiteY49" fmla="*/ 979500 h 6596467"/>
              <a:gd name="connsiteX50" fmla="*/ 5259142 w 6758506"/>
              <a:gd name="connsiteY50" fmla="*/ 954169 h 6596467"/>
              <a:gd name="connsiteX51" fmla="*/ 5440637 w 6758506"/>
              <a:gd name="connsiteY51" fmla="*/ 810621 h 6596467"/>
              <a:gd name="connsiteX52" fmla="*/ 5693886 w 6758506"/>
              <a:gd name="connsiteY52" fmla="*/ 595301 h 6596467"/>
              <a:gd name="connsiteX53" fmla="*/ 5740315 w 6758506"/>
              <a:gd name="connsiteY53" fmla="*/ 565745 h 6596467"/>
              <a:gd name="connsiteX54" fmla="*/ 5778303 w 6758506"/>
              <a:gd name="connsiteY54" fmla="*/ 620632 h 6596467"/>
              <a:gd name="connsiteX55" fmla="*/ 5795185 w 6758506"/>
              <a:gd name="connsiteY55" fmla="*/ 751514 h 6596467"/>
              <a:gd name="connsiteX56" fmla="*/ 5731873 w 6758506"/>
              <a:gd name="connsiteY56" fmla="*/ 848620 h 6596467"/>
              <a:gd name="connsiteX57" fmla="*/ 5698107 w 6758506"/>
              <a:gd name="connsiteY57" fmla="*/ 869728 h 6596467"/>
              <a:gd name="connsiteX58" fmla="*/ 5609470 w 6758506"/>
              <a:gd name="connsiteY58" fmla="*/ 924615 h 6596467"/>
              <a:gd name="connsiteX59" fmla="*/ 5605249 w 6758506"/>
              <a:gd name="connsiteY59" fmla="*/ 979500 h 6596467"/>
              <a:gd name="connsiteX60" fmla="*/ 5609470 w 6758506"/>
              <a:gd name="connsiteY60" fmla="*/ 1009055 h 6596467"/>
              <a:gd name="connsiteX61" fmla="*/ 5575703 w 6758506"/>
              <a:gd name="connsiteY61" fmla="*/ 1004833 h 6596467"/>
              <a:gd name="connsiteX62" fmla="*/ 5512391 w 6758506"/>
              <a:gd name="connsiteY62" fmla="*/ 1025944 h 6596467"/>
              <a:gd name="connsiteX63" fmla="*/ 5373105 w 6758506"/>
              <a:gd name="connsiteY63" fmla="*/ 1232818 h 6596467"/>
              <a:gd name="connsiteX64" fmla="*/ 5322455 w 6758506"/>
              <a:gd name="connsiteY64" fmla="*/ 1329924 h 6596467"/>
              <a:gd name="connsiteX65" fmla="*/ 5330895 w 6758506"/>
              <a:gd name="connsiteY65" fmla="*/ 1351035 h 6596467"/>
              <a:gd name="connsiteX66" fmla="*/ 5381545 w 6758506"/>
              <a:gd name="connsiteY66" fmla="*/ 1359480 h 6596467"/>
              <a:gd name="connsiteX67" fmla="*/ 5402651 w 6758506"/>
              <a:gd name="connsiteY67" fmla="*/ 1329924 h 6596467"/>
              <a:gd name="connsiteX68" fmla="*/ 5427975 w 6758506"/>
              <a:gd name="connsiteY68" fmla="*/ 1275040 h 6596467"/>
              <a:gd name="connsiteX69" fmla="*/ 5601029 w 6758506"/>
              <a:gd name="connsiteY69" fmla="*/ 1131492 h 6596467"/>
              <a:gd name="connsiteX70" fmla="*/ 5647457 w 6758506"/>
              <a:gd name="connsiteY70" fmla="*/ 1123047 h 6596467"/>
              <a:gd name="connsiteX71" fmla="*/ 5723433 w 6758506"/>
              <a:gd name="connsiteY71" fmla="*/ 1097716 h 6596467"/>
              <a:gd name="connsiteX72" fmla="*/ 5820511 w 6758506"/>
              <a:gd name="connsiteY72" fmla="*/ 1101939 h 6596467"/>
              <a:gd name="connsiteX73" fmla="*/ 5850058 w 6758506"/>
              <a:gd name="connsiteY73" fmla="*/ 1101939 h 6596467"/>
              <a:gd name="connsiteX74" fmla="*/ 5972461 w 6758506"/>
              <a:gd name="connsiteY74" fmla="*/ 996388 h 6596467"/>
              <a:gd name="connsiteX75" fmla="*/ 6213047 w 6758506"/>
              <a:gd name="connsiteY75" fmla="*/ 768402 h 6596467"/>
              <a:gd name="connsiteX76" fmla="*/ 6390322 w 6758506"/>
              <a:gd name="connsiteY76" fmla="*/ 620632 h 6596467"/>
              <a:gd name="connsiteX77" fmla="*/ 6424089 w 6758506"/>
              <a:gd name="connsiteY77" fmla="*/ 569968 h 6596467"/>
              <a:gd name="connsiteX78" fmla="*/ 6487401 w 6758506"/>
              <a:gd name="connsiteY78" fmla="*/ 527749 h 6596467"/>
              <a:gd name="connsiteX79" fmla="*/ 6512725 w 6758506"/>
              <a:gd name="connsiteY79" fmla="*/ 510861 h 6596467"/>
              <a:gd name="connsiteX80" fmla="*/ 6567597 w 6758506"/>
              <a:gd name="connsiteY80" fmla="*/ 409532 h 6596467"/>
              <a:gd name="connsiteX81" fmla="*/ 6630910 w 6758506"/>
              <a:gd name="connsiteY81" fmla="*/ 354648 h 6596467"/>
              <a:gd name="connsiteX82" fmla="*/ 6694221 w 6758506"/>
              <a:gd name="connsiteY82" fmla="*/ 384201 h 6596467"/>
              <a:gd name="connsiteX83" fmla="*/ 6706883 w 6758506"/>
              <a:gd name="connsiteY83" fmla="*/ 413755 h 6596467"/>
              <a:gd name="connsiteX84" fmla="*/ 6744870 w 6758506"/>
              <a:gd name="connsiteY84" fmla="*/ 519303 h 6596467"/>
              <a:gd name="connsiteX85" fmla="*/ 6576037 w 6758506"/>
              <a:gd name="connsiteY85" fmla="*/ 721960 h 6596467"/>
              <a:gd name="connsiteX86" fmla="*/ 6525388 w 6758506"/>
              <a:gd name="connsiteY86" fmla="*/ 768402 h 6596467"/>
              <a:gd name="connsiteX87" fmla="*/ 6343893 w 6758506"/>
              <a:gd name="connsiteY87" fmla="*/ 1021721 h 6596467"/>
              <a:gd name="connsiteX88" fmla="*/ 6293243 w 6758506"/>
              <a:gd name="connsiteY88" fmla="*/ 1165269 h 6596467"/>
              <a:gd name="connsiteX89" fmla="*/ 6267919 w 6758506"/>
              <a:gd name="connsiteY89" fmla="*/ 1224376 h 6596467"/>
              <a:gd name="connsiteX90" fmla="*/ 6263697 w 6758506"/>
              <a:gd name="connsiteY90" fmla="*/ 1245486 h 6596467"/>
              <a:gd name="connsiteX91" fmla="*/ 6284802 w 6758506"/>
              <a:gd name="connsiteY91" fmla="*/ 1245486 h 6596467"/>
              <a:gd name="connsiteX92" fmla="*/ 6436751 w 6758506"/>
              <a:gd name="connsiteY92" fmla="*/ 1110382 h 6596467"/>
              <a:gd name="connsiteX93" fmla="*/ 6618247 w 6758506"/>
              <a:gd name="connsiteY93" fmla="*/ 869728 h 6596467"/>
              <a:gd name="connsiteX94" fmla="*/ 6626687 w 6758506"/>
              <a:gd name="connsiteY94" fmla="*/ 857063 h 6596467"/>
              <a:gd name="connsiteX95" fmla="*/ 6694221 w 6758506"/>
              <a:gd name="connsiteY95" fmla="*/ 827509 h 6596467"/>
              <a:gd name="connsiteX96" fmla="*/ 6698443 w 6758506"/>
              <a:gd name="connsiteY96" fmla="*/ 903504 h 6596467"/>
              <a:gd name="connsiteX97" fmla="*/ 6639351 w 6758506"/>
              <a:gd name="connsiteY97" fmla="*/ 1000610 h 6596467"/>
              <a:gd name="connsiteX98" fmla="*/ 6491621 w 6758506"/>
              <a:gd name="connsiteY98" fmla="*/ 1220153 h 6596467"/>
              <a:gd name="connsiteX99" fmla="*/ 6487401 w 6758506"/>
              <a:gd name="connsiteY99" fmla="*/ 1300371 h 6596467"/>
              <a:gd name="connsiteX100" fmla="*/ 6525388 w 6758506"/>
              <a:gd name="connsiteY100" fmla="*/ 1367923 h 6596467"/>
              <a:gd name="connsiteX101" fmla="*/ 6533831 w 6758506"/>
              <a:gd name="connsiteY101" fmla="*/ 1422810 h 6596467"/>
              <a:gd name="connsiteX102" fmla="*/ 6495841 w 6758506"/>
              <a:gd name="connsiteY102" fmla="*/ 1435475 h 6596467"/>
              <a:gd name="connsiteX103" fmla="*/ 6457855 w 6758506"/>
              <a:gd name="connsiteY103" fmla="*/ 1431253 h 6596467"/>
              <a:gd name="connsiteX104" fmla="*/ 6466297 w 6758506"/>
              <a:gd name="connsiteY104" fmla="*/ 1439696 h 6596467"/>
              <a:gd name="connsiteX105" fmla="*/ 6457855 w 6758506"/>
              <a:gd name="connsiteY105" fmla="*/ 1557912 h 6596467"/>
              <a:gd name="connsiteX106" fmla="*/ 6394542 w 6758506"/>
              <a:gd name="connsiteY106" fmla="*/ 1587466 h 6596467"/>
              <a:gd name="connsiteX107" fmla="*/ 6369219 w 6758506"/>
              <a:gd name="connsiteY107" fmla="*/ 1739458 h 6596467"/>
              <a:gd name="connsiteX108" fmla="*/ 6364998 w 6758506"/>
              <a:gd name="connsiteY108" fmla="*/ 1794343 h 6596467"/>
              <a:gd name="connsiteX109" fmla="*/ 6386101 w 6758506"/>
              <a:gd name="connsiteY109" fmla="*/ 1836562 h 6596467"/>
              <a:gd name="connsiteX110" fmla="*/ 6449415 w 6758506"/>
              <a:gd name="connsiteY110" fmla="*/ 1760567 h 6596467"/>
              <a:gd name="connsiteX111" fmla="*/ 6457855 w 6758506"/>
              <a:gd name="connsiteY111" fmla="*/ 1709903 h 6596467"/>
              <a:gd name="connsiteX112" fmla="*/ 6462075 w 6758506"/>
              <a:gd name="connsiteY112" fmla="*/ 1650796 h 6596467"/>
              <a:gd name="connsiteX113" fmla="*/ 6462075 w 6758506"/>
              <a:gd name="connsiteY113" fmla="*/ 1629685 h 6596467"/>
              <a:gd name="connsiteX114" fmla="*/ 6550714 w 6758506"/>
              <a:gd name="connsiteY114" fmla="*/ 1646573 h 6596467"/>
              <a:gd name="connsiteX115" fmla="*/ 6550714 w 6758506"/>
              <a:gd name="connsiteY115" fmla="*/ 1684572 h 6596467"/>
              <a:gd name="connsiteX116" fmla="*/ 6529608 w 6758506"/>
              <a:gd name="connsiteY116" fmla="*/ 1785900 h 6596467"/>
              <a:gd name="connsiteX117" fmla="*/ 6525388 w 6758506"/>
              <a:gd name="connsiteY117" fmla="*/ 1802788 h 6596467"/>
              <a:gd name="connsiteX118" fmla="*/ 6428309 w 6758506"/>
              <a:gd name="connsiteY118" fmla="*/ 2001220 h 6596467"/>
              <a:gd name="connsiteX119" fmla="*/ 6398765 w 6758506"/>
              <a:gd name="connsiteY119" fmla="*/ 2043439 h 6596467"/>
              <a:gd name="connsiteX120" fmla="*/ 6314346 w 6758506"/>
              <a:gd name="connsiteY120" fmla="*/ 2165879 h 6596467"/>
              <a:gd name="connsiteX121" fmla="*/ 6297463 w 6758506"/>
              <a:gd name="connsiteY121" fmla="*/ 2199655 h 6596467"/>
              <a:gd name="connsiteX122" fmla="*/ 6263697 w 6758506"/>
              <a:gd name="connsiteY122" fmla="*/ 2275650 h 6596467"/>
              <a:gd name="connsiteX123" fmla="*/ 6314346 w 6758506"/>
              <a:gd name="connsiteY123" fmla="*/ 2368533 h 6596467"/>
              <a:gd name="connsiteX124" fmla="*/ 6331229 w 6758506"/>
              <a:gd name="connsiteY124" fmla="*/ 2499415 h 6596467"/>
              <a:gd name="connsiteX125" fmla="*/ 6073761 w 6758506"/>
              <a:gd name="connsiteY125" fmla="*/ 2870948 h 6596467"/>
              <a:gd name="connsiteX126" fmla="*/ 5972461 w 6758506"/>
              <a:gd name="connsiteY126" fmla="*/ 2989165 h 6596467"/>
              <a:gd name="connsiteX127" fmla="*/ 5871161 w 6758506"/>
              <a:gd name="connsiteY127" fmla="*/ 3060938 h 6596467"/>
              <a:gd name="connsiteX128" fmla="*/ 5837395 w 6758506"/>
              <a:gd name="connsiteY128" fmla="*/ 3103159 h 6596467"/>
              <a:gd name="connsiteX129" fmla="*/ 5719213 w 6758506"/>
              <a:gd name="connsiteY129" fmla="*/ 3322702 h 6596467"/>
              <a:gd name="connsiteX130" fmla="*/ 5812069 w 6758506"/>
              <a:gd name="connsiteY130" fmla="*/ 3339590 h 6596467"/>
              <a:gd name="connsiteX131" fmla="*/ 5850058 w 6758506"/>
              <a:gd name="connsiteY131" fmla="*/ 3326924 h 6596467"/>
              <a:gd name="connsiteX132" fmla="*/ 5947135 w 6758506"/>
              <a:gd name="connsiteY132" fmla="*/ 3145378 h 6596467"/>
              <a:gd name="connsiteX133" fmla="*/ 6052657 w 6758506"/>
              <a:gd name="connsiteY133" fmla="*/ 3044049 h 6596467"/>
              <a:gd name="connsiteX134" fmla="*/ 6103307 w 6758506"/>
              <a:gd name="connsiteY134" fmla="*/ 2989165 h 6596467"/>
              <a:gd name="connsiteX135" fmla="*/ 6246813 w 6758506"/>
              <a:gd name="connsiteY135" fmla="*/ 2723181 h 6596467"/>
              <a:gd name="connsiteX136" fmla="*/ 6305905 w 6758506"/>
              <a:gd name="connsiteY136" fmla="*/ 2672516 h 6596467"/>
              <a:gd name="connsiteX137" fmla="*/ 6289023 w 6758506"/>
              <a:gd name="connsiteY137" fmla="*/ 2820287 h 6596467"/>
              <a:gd name="connsiteX138" fmla="*/ 6221489 w 6758506"/>
              <a:gd name="connsiteY138" fmla="*/ 3022941 h 6596467"/>
              <a:gd name="connsiteX139" fmla="*/ 6141293 w 6758506"/>
              <a:gd name="connsiteY139" fmla="*/ 3141155 h 6596467"/>
              <a:gd name="connsiteX140" fmla="*/ 6006227 w 6758506"/>
              <a:gd name="connsiteY140" fmla="*/ 3301591 h 6596467"/>
              <a:gd name="connsiteX141" fmla="*/ 5989344 w 6758506"/>
              <a:gd name="connsiteY141" fmla="*/ 3322702 h 6596467"/>
              <a:gd name="connsiteX142" fmla="*/ 5904928 w 6758506"/>
              <a:gd name="connsiteY142" fmla="*/ 3424028 h 6596467"/>
              <a:gd name="connsiteX143" fmla="*/ 5803629 w 6758506"/>
              <a:gd name="connsiteY143" fmla="*/ 3525356 h 6596467"/>
              <a:gd name="connsiteX144" fmla="*/ 5799409 w 6758506"/>
              <a:gd name="connsiteY144" fmla="*/ 3546467 h 6596467"/>
              <a:gd name="connsiteX145" fmla="*/ 5765642 w 6758506"/>
              <a:gd name="connsiteY145" fmla="*/ 3567575 h 6596467"/>
              <a:gd name="connsiteX146" fmla="*/ 5710769 w 6758506"/>
              <a:gd name="connsiteY146" fmla="*/ 3567575 h 6596467"/>
              <a:gd name="connsiteX147" fmla="*/ 5622133 w 6758506"/>
              <a:gd name="connsiteY147" fmla="*/ 3647793 h 6596467"/>
              <a:gd name="connsiteX148" fmla="*/ 5609470 w 6758506"/>
              <a:gd name="connsiteY148" fmla="*/ 3681569 h 6596467"/>
              <a:gd name="connsiteX149" fmla="*/ 5571483 w 6758506"/>
              <a:gd name="connsiteY149" fmla="*/ 3740679 h 6596467"/>
              <a:gd name="connsiteX150" fmla="*/ 5516613 w 6758506"/>
              <a:gd name="connsiteY150" fmla="*/ 3787120 h 6596467"/>
              <a:gd name="connsiteX151" fmla="*/ 5516613 w 6758506"/>
              <a:gd name="connsiteY151" fmla="*/ 3863116 h 6596467"/>
              <a:gd name="connsiteX152" fmla="*/ 5503951 w 6758506"/>
              <a:gd name="connsiteY152" fmla="*/ 3896892 h 6596467"/>
              <a:gd name="connsiteX153" fmla="*/ 5436417 w 6758506"/>
              <a:gd name="connsiteY153" fmla="*/ 3968664 h 6596467"/>
              <a:gd name="connsiteX154" fmla="*/ 5402651 w 6758506"/>
              <a:gd name="connsiteY154" fmla="*/ 3968664 h 6596467"/>
              <a:gd name="connsiteX155" fmla="*/ 5309791 w 6758506"/>
              <a:gd name="connsiteY155" fmla="*/ 3905335 h 6596467"/>
              <a:gd name="connsiteX156" fmla="*/ 5259142 w 6758506"/>
              <a:gd name="connsiteY156" fmla="*/ 3888446 h 6596467"/>
              <a:gd name="connsiteX157" fmla="*/ 5242259 w 6758506"/>
              <a:gd name="connsiteY157" fmla="*/ 3930668 h 6596467"/>
              <a:gd name="connsiteX158" fmla="*/ 5208493 w 6758506"/>
              <a:gd name="connsiteY158" fmla="*/ 3981330 h 6596467"/>
              <a:gd name="connsiteX159" fmla="*/ 5026997 w 6758506"/>
              <a:gd name="connsiteY159" fmla="*/ 4162876 h 6596467"/>
              <a:gd name="connsiteX160" fmla="*/ 4955243 w 6758506"/>
              <a:gd name="connsiteY160" fmla="*/ 4243094 h 6596467"/>
              <a:gd name="connsiteX161" fmla="*/ 4845501 w 6758506"/>
              <a:gd name="connsiteY161" fmla="*/ 4331755 h 6596467"/>
              <a:gd name="connsiteX162" fmla="*/ 4701995 w 6758506"/>
              <a:gd name="connsiteY162" fmla="*/ 4449971 h 6596467"/>
              <a:gd name="connsiteX163" fmla="*/ 4642903 w 6758506"/>
              <a:gd name="connsiteY163" fmla="*/ 4513301 h 6596467"/>
              <a:gd name="connsiteX164" fmla="*/ 4398094 w 6758506"/>
              <a:gd name="connsiteY164" fmla="*/ 4737066 h 6596467"/>
              <a:gd name="connsiteX165" fmla="*/ 4385434 w 6758506"/>
              <a:gd name="connsiteY165" fmla="*/ 4758175 h 6596467"/>
              <a:gd name="connsiteX166" fmla="*/ 4360108 w 6758506"/>
              <a:gd name="connsiteY166" fmla="*/ 4838392 h 6596467"/>
              <a:gd name="connsiteX167" fmla="*/ 4246145 w 6758506"/>
              <a:gd name="connsiteY167" fmla="*/ 5007273 h 6596467"/>
              <a:gd name="connsiteX168" fmla="*/ 4174392 w 6758506"/>
              <a:gd name="connsiteY168" fmla="*/ 5074823 h 6596467"/>
              <a:gd name="connsiteX169" fmla="*/ 4149066 w 6758506"/>
              <a:gd name="connsiteY169" fmla="*/ 5104379 h 6596467"/>
              <a:gd name="connsiteX170" fmla="*/ 4051989 w 6758506"/>
              <a:gd name="connsiteY170" fmla="*/ 5188817 h 6596467"/>
              <a:gd name="connsiteX171" fmla="*/ 4026663 w 6758506"/>
              <a:gd name="connsiteY171" fmla="*/ 5197262 h 6596467"/>
              <a:gd name="connsiteX172" fmla="*/ 4026663 w 6758506"/>
              <a:gd name="connsiteY172" fmla="*/ 5218371 h 6596467"/>
              <a:gd name="connsiteX173" fmla="*/ 4039326 w 6758506"/>
              <a:gd name="connsiteY173" fmla="*/ 5290146 h 6596467"/>
              <a:gd name="connsiteX174" fmla="*/ 4001339 w 6758506"/>
              <a:gd name="connsiteY174" fmla="*/ 5437916 h 6596467"/>
              <a:gd name="connsiteX175" fmla="*/ 3946467 w 6758506"/>
              <a:gd name="connsiteY175" fmla="*/ 5497023 h 6596467"/>
              <a:gd name="connsiteX176" fmla="*/ 3866271 w 6758506"/>
              <a:gd name="connsiteY176" fmla="*/ 5573018 h 6596467"/>
              <a:gd name="connsiteX177" fmla="*/ 3815621 w 6758506"/>
              <a:gd name="connsiteY177" fmla="*/ 5602572 h 6596467"/>
              <a:gd name="connsiteX178" fmla="*/ 3786077 w 6758506"/>
              <a:gd name="connsiteY178" fmla="*/ 5653236 h 6596467"/>
              <a:gd name="connsiteX179" fmla="*/ 3735427 w 6758506"/>
              <a:gd name="connsiteY179" fmla="*/ 5699678 h 6596467"/>
              <a:gd name="connsiteX180" fmla="*/ 3731205 w 6758506"/>
              <a:gd name="connsiteY180" fmla="*/ 5703900 h 6596467"/>
              <a:gd name="connsiteX181" fmla="*/ 3553932 w 6758506"/>
              <a:gd name="connsiteY181" fmla="*/ 5830560 h 6596467"/>
              <a:gd name="connsiteX182" fmla="*/ 3528606 w 6758506"/>
              <a:gd name="connsiteY182" fmla="*/ 5931886 h 6596467"/>
              <a:gd name="connsiteX183" fmla="*/ 3507502 w 6758506"/>
              <a:gd name="connsiteY183" fmla="*/ 5990995 h 6596467"/>
              <a:gd name="connsiteX184" fmla="*/ 3363994 w 6758506"/>
              <a:gd name="connsiteY184" fmla="*/ 6138763 h 6596467"/>
              <a:gd name="connsiteX185" fmla="*/ 3300681 w 6758506"/>
              <a:gd name="connsiteY185" fmla="*/ 6223203 h 6596467"/>
              <a:gd name="connsiteX186" fmla="*/ 3212044 w 6758506"/>
              <a:gd name="connsiteY186" fmla="*/ 6290756 h 6596467"/>
              <a:gd name="connsiteX187" fmla="*/ 3026329 w 6758506"/>
              <a:gd name="connsiteY187" fmla="*/ 6417415 h 6596467"/>
              <a:gd name="connsiteX188" fmla="*/ 2878600 w 6758506"/>
              <a:gd name="connsiteY188" fmla="*/ 6489188 h 6596467"/>
              <a:gd name="connsiteX189" fmla="*/ 2802626 w 6758506"/>
              <a:gd name="connsiteY189" fmla="*/ 6408970 h 6596467"/>
              <a:gd name="connsiteX190" fmla="*/ 2756197 w 6758506"/>
              <a:gd name="connsiteY190" fmla="*/ 6362528 h 6596467"/>
              <a:gd name="connsiteX191" fmla="*/ 2781520 w 6758506"/>
              <a:gd name="connsiteY191" fmla="*/ 6328752 h 6596467"/>
              <a:gd name="connsiteX192" fmla="*/ 2794183 w 6758506"/>
              <a:gd name="connsiteY192" fmla="*/ 6307644 h 6596467"/>
              <a:gd name="connsiteX193" fmla="*/ 2789963 w 6758506"/>
              <a:gd name="connsiteY193" fmla="*/ 6168319 h 6596467"/>
              <a:gd name="connsiteX194" fmla="*/ 2785743 w 6758506"/>
              <a:gd name="connsiteY194" fmla="*/ 6138763 h 6596467"/>
              <a:gd name="connsiteX195" fmla="*/ 2726650 w 6758506"/>
              <a:gd name="connsiteY195" fmla="*/ 6142986 h 6596467"/>
              <a:gd name="connsiteX196" fmla="*/ 2709767 w 6758506"/>
              <a:gd name="connsiteY196" fmla="*/ 6003661 h 6596467"/>
              <a:gd name="connsiteX197" fmla="*/ 2811067 w 6758506"/>
              <a:gd name="connsiteY197" fmla="*/ 5822114 h 6596467"/>
              <a:gd name="connsiteX198" fmla="*/ 2815287 w 6758506"/>
              <a:gd name="connsiteY198" fmla="*/ 5775673 h 6596467"/>
              <a:gd name="connsiteX199" fmla="*/ 2751976 w 6758506"/>
              <a:gd name="connsiteY199" fmla="*/ 5775673 h 6596467"/>
              <a:gd name="connsiteX200" fmla="*/ 2688664 w 6758506"/>
              <a:gd name="connsiteY200" fmla="*/ 5847448 h 6596467"/>
              <a:gd name="connsiteX201" fmla="*/ 2562038 w 6758506"/>
              <a:gd name="connsiteY201" fmla="*/ 5999438 h 6596467"/>
              <a:gd name="connsiteX202" fmla="*/ 2549375 w 6758506"/>
              <a:gd name="connsiteY202" fmla="*/ 6012104 h 6596467"/>
              <a:gd name="connsiteX203" fmla="*/ 2448076 w 6758506"/>
              <a:gd name="connsiteY203" fmla="*/ 6096544 h 6596467"/>
              <a:gd name="connsiteX204" fmla="*/ 2076644 w 6758506"/>
              <a:gd name="connsiteY204" fmla="*/ 6573628 h 6596467"/>
              <a:gd name="connsiteX205" fmla="*/ 2030215 w 6758506"/>
              <a:gd name="connsiteY205" fmla="*/ 6590516 h 6596467"/>
              <a:gd name="connsiteX206" fmla="*/ 2017552 w 6758506"/>
              <a:gd name="connsiteY206" fmla="*/ 6548297 h 6596467"/>
              <a:gd name="connsiteX207" fmla="*/ 2038658 w 6758506"/>
              <a:gd name="connsiteY207" fmla="*/ 6430081 h 6596467"/>
              <a:gd name="connsiteX208" fmla="*/ 2085085 w 6758506"/>
              <a:gd name="connsiteY208" fmla="*/ 6307644 h 6596467"/>
              <a:gd name="connsiteX209" fmla="*/ 2144177 w 6758506"/>
              <a:gd name="connsiteY209" fmla="*/ 6193650 h 6596467"/>
              <a:gd name="connsiteX210" fmla="*/ 2093528 w 6758506"/>
              <a:gd name="connsiteY210" fmla="*/ 6113432 h 6596467"/>
              <a:gd name="connsiteX211" fmla="*/ 2063981 w 6758506"/>
              <a:gd name="connsiteY211" fmla="*/ 6096544 h 6596467"/>
              <a:gd name="connsiteX212" fmla="*/ 2089307 w 6758506"/>
              <a:gd name="connsiteY212" fmla="*/ 6079656 h 6596467"/>
              <a:gd name="connsiteX213" fmla="*/ 2131514 w 6758506"/>
              <a:gd name="connsiteY213" fmla="*/ 6003661 h 6596467"/>
              <a:gd name="connsiteX214" fmla="*/ 2068201 w 6758506"/>
              <a:gd name="connsiteY214" fmla="*/ 5982550 h 6596467"/>
              <a:gd name="connsiteX215" fmla="*/ 1975345 w 6758506"/>
              <a:gd name="connsiteY215" fmla="*/ 6050102 h 6596467"/>
              <a:gd name="connsiteX216" fmla="*/ 1950019 w 6758506"/>
              <a:gd name="connsiteY216" fmla="*/ 6075433 h 6596467"/>
              <a:gd name="connsiteX217" fmla="*/ 1937358 w 6758506"/>
              <a:gd name="connsiteY217" fmla="*/ 6050102 h 6596467"/>
              <a:gd name="connsiteX218" fmla="*/ 1903592 w 6758506"/>
              <a:gd name="connsiteY218" fmla="*/ 6033214 h 6596467"/>
              <a:gd name="connsiteX219" fmla="*/ 1730537 w 6758506"/>
              <a:gd name="connsiteY219" fmla="*/ 6151431 h 6596467"/>
              <a:gd name="connsiteX220" fmla="*/ 1591250 w 6758506"/>
              <a:gd name="connsiteY220" fmla="*/ 6278090 h 6596467"/>
              <a:gd name="connsiteX221" fmla="*/ 1565924 w 6758506"/>
              <a:gd name="connsiteY221" fmla="*/ 6282311 h 6596467"/>
              <a:gd name="connsiteX222" fmla="*/ 1561704 w 6758506"/>
              <a:gd name="connsiteY222" fmla="*/ 6261202 h 6596467"/>
              <a:gd name="connsiteX223" fmla="*/ 1591250 w 6758506"/>
              <a:gd name="connsiteY223" fmla="*/ 6037437 h 6596467"/>
              <a:gd name="connsiteX224" fmla="*/ 1633457 w 6758506"/>
              <a:gd name="connsiteY224" fmla="*/ 5885444 h 6596467"/>
              <a:gd name="connsiteX225" fmla="*/ 1519497 w 6758506"/>
              <a:gd name="connsiteY225" fmla="*/ 5927666 h 6596467"/>
              <a:gd name="connsiteX226" fmla="*/ 1473068 w 6758506"/>
              <a:gd name="connsiteY226" fmla="*/ 5919220 h 6596467"/>
              <a:gd name="connsiteX227" fmla="*/ 1473068 w 6758506"/>
              <a:gd name="connsiteY227" fmla="*/ 5830560 h 6596467"/>
              <a:gd name="connsiteX228" fmla="*/ 1489951 w 6758506"/>
              <a:gd name="connsiteY228" fmla="*/ 5716566 h 6596467"/>
              <a:gd name="connsiteX229" fmla="*/ 1485728 w 6758506"/>
              <a:gd name="connsiteY229" fmla="*/ 5682789 h 6596467"/>
              <a:gd name="connsiteX230" fmla="*/ 1447742 w 6758506"/>
              <a:gd name="connsiteY230" fmla="*/ 5695455 h 6596467"/>
              <a:gd name="connsiteX231" fmla="*/ 1422418 w 6758506"/>
              <a:gd name="connsiteY231" fmla="*/ 5725008 h 6596467"/>
              <a:gd name="connsiteX232" fmla="*/ 1236702 w 6758506"/>
              <a:gd name="connsiteY232" fmla="*/ 5952996 h 6596467"/>
              <a:gd name="connsiteX233" fmla="*/ 1122740 w 6758506"/>
              <a:gd name="connsiteY233" fmla="*/ 5974107 h 6596467"/>
              <a:gd name="connsiteX234" fmla="*/ 1067867 w 6758506"/>
              <a:gd name="connsiteY234" fmla="*/ 5974107 h 6596467"/>
              <a:gd name="connsiteX235" fmla="*/ 1050984 w 6758506"/>
              <a:gd name="connsiteY235" fmla="*/ 5986773 h 6596467"/>
              <a:gd name="connsiteX236" fmla="*/ 966568 w 6758506"/>
              <a:gd name="connsiteY236" fmla="*/ 5965662 h 6596467"/>
              <a:gd name="connsiteX237" fmla="*/ 991894 w 6758506"/>
              <a:gd name="connsiteY237" fmla="*/ 5898112 h 6596467"/>
              <a:gd name="connsiteX238" fmla="*/ 1152284 w 6758506"/>
              <a:gd name="connsiteY238" fmla="*/ 5661679 h 6596467"/>
              <a:gd name="connsiteX239" fmla="*/ 1139623 w 6758506"/>
              <a:gd name="connsiteY239" fmla="*/ 5606794 h 6596467"/>
              <a:gd name="connsiteX240" fmla="*/ 1093193 w 6758506"/>
              <a:gd name="connsiteY240" fmla="*/ 5619460 h 6596467"/>
              <a:gd name="connsiteX241" fmla="*/ 1004557 w 6758506"/>
              <a:gd name="connsiteY241" fmla="*/ 5703900 h 6596467"/>
              <a:gd name="connsiteX242" fmla="*/ 953907 w 6758506"/>
              <a:gd name="connsiteY242" fmla="*/ 5703900 h 6596467"/>
              <a:gd name="connsiteX243" fmla="*/ 983451 w 6758506"/>
              <a:gd name="connsiteY243" fmla="*/ 5670124 h 6596467"/>
              <a:gd name="connsiteX244" fmla="*/ 1008777 w 6758506"/>
              <a:gd name="connsiteY244" fmla="*/ 5653236 h 6596467"/>
              <a:gd name="connsiteX245" fmla="*/ 987674 w 6758506"/>
              <a:gd name="connsiteY245" fmla="*/ 5568795 h 6596467"/>
              <a:gd name="connsiteX246" fmla="*/ 970790 w 6758506"/>
              <a:gd name="connsiteY246" fmla="*/ 5535019 h 6596467"/>
              <a:gd name="connsiteX247" fmla="*/ 1080530 w 6758506"/>
              <a:gd name="connsiteY247" fmla="*/ 5332365 h 6596467"/>
              <a:gd name="connsiteX248" fmla="*/ 1240922 w 6758506"/>
              <a:gd name="connsiteY248" fmla="*/ 5146598 h 6596467"/>
              <a:gd name="connsiteX249" fmla="*/ 1397092 w 6758506"/>
              <a:gd name="connsiteY249" fmla="*/ 4927055 h 6596467"/>
              <a:gd name="connsiteX250" fmla="*/ 1422418 w 6758506"/>
              <a:gd name="connsiteY250" fmla="*/ 4901722 h 6596467"/>
              <a:gd name="connsiteX251" fmla="*/ 1700990 w 6758506"/>
              <a:gd name="connsiteY251" fmla="*/ 4606184 h 6596467"/>
              <a:gd name="connsiteX252" fmla="*/ 1713653 w 6758506"/>
              <a:gd name="connsiteY252" fmla="*/ 4534412 h 6596467"/>
              <a:gd name="connsiteX253" fmla="*/ 1637680 w 6758506"/>
              <a:gd name="connsiteY253" fmla="*/ 4547077 h 6596467"/>
              <a:gd name="connsiteX254" fmla="*/ 1477288 w 6758506"/>
              <a:gd name="connsiteY254" fmla="*/ 4724401 h 6596467"/>
              <a:gd name="connsiteX255" fmla="*/ 1397092 w 6758506"/>
              <a:gd name="connsiteY255" fmla="*/ 4728621 h 6596467"/>
              <a:gd name="connsiteX256" fmla="*/ 1342222 w 6758506"/>
              <a:gd name="connsiteY256" fmla="*/ 4724401 h 6596467"/>
              <a:gd name="connsiteX257" fmla="*/ 962348 w 6758506"/>
              <a:gd name="connsiteY257" fmla="*/ 5053715 h 6596467"/>
              <a:gd name="connsiteX258" fmla="*/ 763969 w 6758506"/>
              <a:gd name="connsiteY258" fmla="*/ 5159264 h 6596467"/>
              <a:gd name="connsiteX259" fmla="*/ 717539 w 6758506"/>
              <a:gd name="connsiteY259" fmla="*/ 5184595 h 6596467"/>
              <a:gd name="connsiteX260" fmla="*/ 531824 w 6758506"/>
              <a:gd name="connsiteY260" fmla="*/ 5328142 h 6596467"/>
              <a:gd name="connsiteX261" fmla="*/ 400978 w 6758506"/>
              <a:gd name="connsiteY261" fmla="*/ 5416805 h 6596467"/>
              <a:gd name="connsiteX262" fmla="*/ 329225 w 6758506"/>
              <a:gd name="connsiteY262" fmla="*/ 5433693 h 6596467"/>
              <a:gd name="connsiteX263" fmla="*/ 308121 w 6758506"/>
              <a:gd name="connsiteY263" fmla="*/ 5370363 h 6596467"/>
              <a:gd name="connsiteX264" fmla="*/ 417861 w 6758506"/>
              <a:gd name="connsiteY264" fmla="*/ 5167709 h 6596467"/>
              <a:gd name="connsiteX265" fmla="*/ 219483 w 6758506"/>
              <a:gd name="connsiteY265" fmla="*/ 5273258 h 6596467"/>
              <a:gd name="connsiteX266" fmla="*/ 181496 w 6758506"/>
              <a:gd name="connsiteY266" fmla="*/ 5290146 h 6596467"/>
              <a:gd name="connsiteX267" fmla="*/ 177275 w 6758506"/>
              <a:gd name="connsiteY267" fmla="*/ 5256370 h 6596467"/>
              <a:gd name="connsiteX268" fmla="*/ 151949 w 6758506"/>
              <a:gd name="connsiteY268" fmla="*/ 5218371 h 6596467"/>
              <a:gd name="connsiteX269" fmla="*/ 118183 w 6758506"/>
              <a:gd name="connsiteY269" fmla="*/ 5247927 h 6596467"/>
              <a:gd name="connsiteX270" fmla="*/ 71756 w 6758506"/>
              <a:gd name="connsiteY270" fmla="*/ 5290146 h 6596467"/>
              <a:gd name="connsiteX271" fmla="*/ 0 w 6758506"/>
              <a:gd name="connsiteY271" fmla="*/ 5252147 h 6596467"/>
              <a:gd name="connsiteX272" fmla="*/ 59093 w 6758506"/>
              <a:gd name="connsiteY272" fmla="*/ 5222593 h 6596467"/>
              <a:gd name="connsiteX273" fmla="*/ 84416 w 6758506"/>
              <a:gd name="connsiteY273" fmla="*/ 5218371 h 6596467"/>
              <a:gd name="connsiteX274" fmla="*/ 42210 w 6758506"/>
              <a:gd name="connsiteY274" fmla="*/ 5197262 h 6596467"/>
              <a:gd name="connsiteX275" fmla="*/ 33767 w 6758506"/>
              <a:gd name="connsiteY275" fmla="*/ 5150821 h 6596467"/>
              <a:gd name="connsiteX276" fmla="*/ 46430 w 6758506"/>
              <a:gd name="connsiteY276" fmla="*/ 5125487 h 6596467"/>
              <a:gd name="connsiteX277" fmla="*/ 67533 w 6758506"/>
              <a:gd name="connsiteY277" fmla="*/ 4948164 h 6596467"/>
              <a:gd name="connsiteX278" fmla="*/ 109743 w 6758506"/>
              <a:gd name="connsiteY278" fmla="*/ 4766620 h 6596467"/>
              <a:gd name="connsiteX279" fmla="*/ 122406 w 6758506"/>
              <a:gd name="connsiteY279" fmla="*/ 4724401 h 6596467"/>
              <a:gd name="connsiteX280" fmla="*/ 151949 w 6758506"/>
              <a:gd name="connsiteY280" fmla="*/ 4601962 h 6596467"/>
              <a:gd name="connsiteX281" fmla="*/ 130846 w 6758506"/>
              <a:gd name="connsiteY281" fmla="*/ 4521744 h 6596467"/>
              <a:gd name="connsiteX282" fmla="*/ 135066 w 6758506"/>
              <a:gd name="connsiteY282" fmla="*/ 4458414 h 6596467"/>
              <a:gd name="connsiteX283" fmla="*/ 139289 w 6758506"/>
              <a:gd name="connsiteY283" fmla="*/ 4420418 h 6596467"/>
              <a:gd name="connsiteX284" fmla="*/ 130846 w 6758506"/>
              <a:gd name="connsiteY284" fmla="*/ 4407750 h 6596467"/>
              <a:gd name="connsiteX285" fmla="*/ 160392 w 6758506"/>
              <a:gd name="connsiteY285" fmla="*/ 4302201 h 6596467"/>
              <a:gd name="connsiteX286" fmla="*/ 156172 w 6758506"/>
              <a:gd name="connsiteY286" fmla="*/ 4251537 h 6596467"/>
              <a:gd name="connsiteX287" fmla="*/ 206822 w 6758506"/>
              <a:gd name="connsiteY287" fmla="*/ 4141765 h 6596467"/>
              <a:gd name="connsiteX288" fmla="*/ 337668 w 6758506"/>
              <a:gd name="connsiteY288" fmla="*/ 4031994 h 6596467"/>
              <a:gd name="connsiteX289" fmla="*/ 350328 w 6758506"/>
              <a:gd name="connsiteY289" fmla="*/ 4015106 h 6596467"/>
              <a:gd name="connsiteX290" fmla="*/ 493837 w 6758506"/>
              <a:gd name="connsiteY290" fmla="*/ 3778675 h 6596467"/>
              <a:gd name="connsiteX291" fmla="*/ 650006 w 6758506"/>
              <a:gd name="connsiteY291" fmla="*/ 3529579 h 6596467"/>
              <a:gd name="connsiteX292" fmla="*/ 873711 w 6758506"/>
              <a:gd name="connsiteY292" fmla="*/ 3238261 h 6596467"/>
              <a:gd name="connsiteX293" fmla="*/ 1063647 w 6758506"/>
              <a:gd name="connsiteY293" fmla="*/ 2896282 h 6596467"/>
              <a:gd name="connsiteX294" fmla="*/ 1059427 w 6758506"/>
              <a:gd name="connsiteY294" fmla="*/ 2803398 h 6596467"/>
              <a:gd name="connsiteX295" fmla="*/ 1059427 w 6758506"/>
              <a:gd name="connsiteY295" fmla="*/ 2765400 h 6596467"/>
              <a:gd name="connsiteX296" fmla="*/ 1287352 w 6758506"/>
              <a:gd name="connsiteY296" fmla="*/ 2402310 h 6596467"/>
              <a:gd name="connsiteX297" fmla="*/ 1422418 w 6758506"/>
              <a:gd name="connsiteY297" fmla="*/ 2110992 h 6596467"/>
              <a:gd name="connsiteX298" fmla="*/ 1439301 w 6758506"/>
              <a:gd name="connsiteY298" fmla="*/ 2068773 h 6596467"/>
              <a:gd name="connsiteX299" fmla="*/ 1321118 w 6758506"/>
              <a:gd name="connsiteY299" fmla="*/ 2110992 h 6596467"/>
              <a:gd name="connsiteX300" fmla="*/ 1278909 w 6758506"/>
              <a:gd name="connsiteY300" fmla="*/ 2136325 h 6596467"/>
              <a:gd name="connsiteX301" fmla="*/ 1126960 w 6758506"/>
              <a:gd name="connsiteY301" fmla="*/ 2153213 h 6596467"/>
              <a:gd name="connsiteX302" fmla="*/ 1114297 w 6758506"/>
              <a:gd name="connsiteY302" fmla="*/ 2157433 h 6596467"/>
              <a:gd name="connsiteX303" fmla="*/ 975011 w 6758506"/>
              <a:gd name="connsiteY303" fmla="*/ 2203875 h 6596467"/>
              <a:gd name="connsiteX304" fmla="*/ 493837 w 6758506"/>
              <a:gd name="connsiteY304" fmla="*/ 2334757 h 6596467"/>
              <a:gd name="connsiteX305" fmla="*/ 422084 w 6758506"/>
              <a:gd name="connsiteY305" fmla="*/ 2351645 h 6596467"/>
              <a:gd name="connsiteX306" fmla="*/ 371434 w 6758506"/>
              <a:gd name="connsiteY306" fmla="*/ 2334757 h 6596467"/>
              <a:gd name="connsiteX307" fmla="*/ 405201 w 6758506"/>
              <a:gd name="connsiteY307" fmla="*/ 2300981 h 6596467"/>
              <a:gd name="connsiteX308" fmla="*/ 721762 w 6758506"/>
              <a:gd name="connsiteY308" fmla="*/ 2174321 h 6596467"/>
              <a:gd name="connsiteX309" fmla="*/ 1181830 w 6758506"/>
              <a:gd name="connsiteY309" fmla="*/ 2030774 h 6596467"/>
              <a:gd name="connsiteX310" fmla="*/ 1219819 w 6758506"/>
              <a:gd name="connsiteY310" fmla="*/ 2022331 h 6596467"/>
              <a:gd name="connsiteX311" fmla="*/ 1232480 w 6758506"/>
              <a:gd name="connsiteY311" fmla="*/ 2001220 h 6596467"/>
              <a:gd name="connsiteX312" fmla="*/ 1211376 w 6758506"/>
              <a:gd name="connsiteY312" fmla="*/ 1988555 h 6596467"/>
              <a:gd name="connsiteX313" fmla="*/ 903258 w 6758506"/>
              <a:gd name="connsiteY313" fmla="*/ 2034997 h 6596467"/>
              <a:gd name="connsiteX314" fmla="*/ 877931 w 6758506"/>
              <a:gd name="connsiteY314" fmla="*/ 2030774 h 6596467"/>
              <a:gd name="connsiteX315" fmla="*/ 877931 w 6758506"/>
              <a:gd name="connsiteY315" fmla="*/ 2001220 h 6596467"/>
              <a:gd name="connsiteX316" fmla="*/ 970790 w 6758506"/>
              <a:gd name="connsiteY316" fmla="*/ 1937891 h 6596467"/>
              <a:gd name="connsiteX317" fmla="*/ 1034101 w 6758506"/>
              <a:gd name="connsiteY317" fmla="*/ 1878784 h 6596467"/>
              <a:gd name="connsiteX318" fmla="*/ 1097414 w 6758506"/>
              <a:gd name="connsiteY318" fmla="*/ 1832342 h 6596467"/>
              <a:gd name="connsiteX319" fmla="*/ 1283129 w 6758506"/>
              <a:gd name="connsiteY319" fmla="*/ 1790120 h 6596467"/>
              <a:gd name="connsiteX320" fmla="*/ 1608134 w 6758506"/>
              <a:gd name="connsiteY320" fmla="*/ 1714125 h 6596467"/>
              <a:gd name="connsiteX321" fmla="*/ 1409755 w 6758506"/>
              <a:gd name="connsiteY321" fmla="*/ 1684572 h 6596467"/>
              <a:gd name="connsiteX322" fmla="*/ 1228259 w 6758506"/>
              <a:gd name="connsiteY322" fmla="*/ 1735236 h 6596467"/>
              <a:gd name="connsiteX323" fmla="*/ 1181830 w 6758506"/>
              <a:gd name="connsiteY323" fmla="*/ 1726791 h 6596467"/>
              <a:gd name="connsiteX324" fmla="*/ 1359105 w 6758506"/>
              <a:gd name="connsiteY324" fmla="*/ 1659241 h 6596467"/>
              <a:gd name="connsiteX325" fmla="*/ 1283129 w 6758506"/>
              <a:gd name="connsiteY325" fmla="*/ 1646573 h 6596467"/>
              <a:gd name="connsiteX326" fmla="*/ 1232480 w 6758506"/>
              <a:gd name="connsiteY326" fmla="*/ 1667684 h 6596467"/>
              <a:gd name="connsiteX327" fmla="*/ 1194493 w 6758506"/>
              <a:gd name="connsiteY327" fmla="*/ 1663461 h 6596467"/>
              <a:gd name="connsiteX328" fmla="*/ 1207156 w 6758506"/>
              <a:gd name="connsiteY328" fmla="*/ 1629685 h 6596467"/>
              <a:gd name="connsiteX329" fmla="*/ 1240922 w 6758506"/>
              <a:gd name="connsiteY329" fmla="*/ 1591688 h 6596467"/>
              <a:gd name="connsiteX330" fmla="*/ 983451 w 6758506"/>
              <a:gd name="connsiteY330" fmla="*/ 1633907 h 6596467"/>
              <a:gd name="connsiteX331" fmla="*/ 738645 w 6758506"/>
              <a:gd name="connsiteY331" fmla="*/ 1633907 h 6596467"/>
              <a:gd name="connsiteX332" fmla="*/ 1316896 w 6758506"/>
              <a:gd name="connsiteY332" fmla="*/ 1494583 h 6596467"/>
              <a:gd name="connsiteX333" fmla="*/ 1274689 w 6758506"/>
              <a:gd name="connsiteY333" fmla="*/ 1473472 h 6596467"/>
              <a:gd name="connsiteX334" fmla="*/ 1321118 w 6758506"/>
              <a:gd name="connsiteY334" fmla="*/ 1448141 h 6596467"/>
              <a:gd name="connsiteX335" fmla="*/ 1574367 w 6758506"/>
              <a:gd name="connsiteY335" fmla="*/ 1376366 h 6596467"/>
              <a:gd name="connsiteX336" fmla="*/ 1785406 w 6758506"/>
              <a:gd name="connsiteY336" fmla="*/ 1367923 h 6596467"/>
              <a:gd name="connsiteX337" fmla="*/ 1924695 w 6758506"/>
              <a:gd name="connsiteY337" fmla="*/ 1342592 h 6596467"/>
              <a:gd name="connsiteX338" fmla="*/ 2055541 w 6758506"/>
              <a:gd name="connsiteY338" fmla="*/ 1300371 h 6596467"/>
              <a:gd name="connsiteX339" fmla="*/ 2089307 w 6758506"/>
              <a:gd name="connsiteY339" fmla="*/ 1266595 h 6596467"/>
              <a:gd name="connsiteX340" fmla="*/ 2030215 w 6758506"/>
              <a:gd name="connsiteY340" fmla="*/ 1199045 h 6596467"/>
              <a:gd name="connsiteX341" fmla="*/ 1975345 w 6758506"/>
              <a:gd name="connsiteY341" fmla="*/ 1203265 h 6596467"/>
              <a:gd name="connsiteX342" fmla="*/ 1840279 w 6758506"/>
              <a:gd name="connsiteY342" fmla="*/ 1156823 h 6596467"/>
              <a:gd name="connsiteX343" fmla="*/ 1709433 w 6758506"/>
              <a:gd name="connsiteY343" fmla="*/ 1173711 h 6596467"/>
              <a:gd name="connsiteX344" fmla="*/ 1726316 w 6758506"/>
              <a:gd name="connsiteY344" fmla="*/ 1148380 h 6596467"/>
              <a:gd name="connsiteX345" fmla="*/ 1966902 w 6758506"/>
              <a:gd name="connsiteY345" fmla="*/ 1068163 h 6596467"/>
              <a:gd name="connsiteX346" fmla="*/ 2034435 w 6758506"/>
              <a:gd name="connsiteY346" fmla="*/ 1097716 h 6596467"/>
              <a:gd name="connsiteX347" fmla="*/ 2106190 w 6758506"/>
              <a:gd name="connsiteY347" fmla="*/ 1135715 h 6596467"/>
              <a:gd name="connsiteX348" fmla="*/ 2148397 w 6758506"/>
              <a:gd name="connsiteY348" fmla="*/ 1127270 h 6596467"/>
              <a:gd name="connsiteX349" fmla="*/ 2194827 w 6758506"/>
              <a:gd name="connsiteY349" fmla="*/ 1148380 h 6596467"/>
              <a:gd name="connsiteX350" fmla="*/ 2177944 w 6758506"/>
              <a:gd name="connsiteY350" fmla="*/ 1190599 h 6596467"/>
              <a:gd name="connsiteX351" fmla="*/ 2156840 w 6758506"/>
              <a:gd name="connsiteY351" fmla="*/ 1220153 h 6596467"/>
              <a:gd name="connsiteX352" fmla="*/ 2177944 w 6758506"/>
              <a:gd name="connsiteY352" fmla="*/ 1237041 h 6596467"/>
              <a:gd name="connsiteX353" fmla="*/ 2199047 w 6758506"/>
              <a:gd name="connsiteY353" fmla="*/ 1211710 h 6596467"/>
              <a:gd name="connsiteX354" fmla="*/ 2224373 w 6758506"/>
              <a:gd name="connsiteY354" fmla="*/ 1177934 h 6596467"/>
              <a:gd name="connsiteX355" fmla="*/ 2308789 w 6758506"/>
              <a:gd name="connsiteY355" fmla="*/ 1169489 h 6596467"/>
              <a:gd name="connsiteX356" fmla="*/ 2397426 w 6758506"/>
              <a:gd name="connsiteY356" fmla="*/ 1156823 h 6596467"/>
              <a:gd name="connsiteX357" fmla="*/ 2397426 w 6758506"/>
              <a:gd name="connsiteY357" fmla="*/ 1152603 h 6596467"/>
              <a:gd name="connsiteX358" fmla="*/ 2646454 w 6758506"/>
              <a:gd name="connsiteY358" fmla="*/ 852840 h 6596467"/>
              <a:gd name="connsiteX359" fmla="*/ 2768860 w 6758506"/>
              <a:gd name="connsiteY359" fmla="*/ 755737 h 6596467"/>
              <a:gd name="connsiteX360" fmla="*/ 2794183 w 6758506"/>
              <a:gd name="connsiteY360" fmla="*/ 721960 h 6596467"/>
              <a:gd name="connsiteX361" fmla="*/ 2887042 w 6758506"/>
              <a:gd name="connsiteY361" fmla="*/ 574190 h 6596467"/>
              <a:gd name="connsiteX362" fmla="*/ 3060095 w 6758506"/>
              <a:gd name="connsiteY362" fmla="*/ 527749 h 6596467"/>
              <a:gd name="connsiteX363" fmla="*/ 3110745 w 6758506"/>
              <a:gd name="connsiteY363" fmla="*/ 599521 h 6596467"/>
              <a:gd name="connsiteX364" fmla="*/ 3064315 w 6758506"/>
              <a:gd name="connsiteY364" fmla="*/ 835952 h 6596467"/>
              <a:gd name="connsiteX365" fmla="*/ 3060095 w 6758506"/>
              <a:gd name="connsiteY365" fmla="*/ 873951 h 6596467"/>
              <a:gd name="connsiteX366" fmla="*/ 3106525 w 6758506"/>
              <a:gd name="connsiteY366" fmla="*/ 865508 h 6596467"/>
              <a:gd name="connsiteX367" fmla="*/ 3190941 w 6758506"/>
              <a:gd name="connsiteY367" fmla="*/ 755737 h 6596467"/>
              <a:gd name="connsiteX368" fmla="*/ 3515943 w 6758506"/>
              <a:gd name="connsiteY368" fmla="*/ 350425 h 6596467"/>
              <a:gd name="connsiteX369" fmla="*/ 3583476 w 6758506"/>
              <a:gd name="connsiteY369" fmla="*/ 295538 h 6596467"/>
              <a:gd name="connsiteX370" fmla="*/ 3629905 w 6758506"/>
              <a:gd name="connsiteY370" fmla="*/ 295538 h 6596467"/>
              <a:gd name="connsiteX371" fmla="*/ 3659452 w 6758506"/>
              <a:gd name="connsiteY371" fmla="*/ 295538 h 6596467"/>
              <a:gd name="connsiteX372" fmla="*/ 3748088 w 6758506"/>
              <a:gd name="connsiteY372" fmla="*/ 333537 h 6596467"/>
              <a:gd name="connsiteX373" fmla="*/ 3756531 w 6758506"/>
              <a:gd name="connsiteY373" fmla="*/ 346202 h 6596467"/>
              <a:gd name="connsiteX374" fmla="*/ 3781854 w 6758506"/>
              <a:gd name="connsiteY374" fmla="*/ 485530 h 6596467"/>
              <a:gd name="connsiteX375" fmla="*/ 3769194 w 6758506"/>
              <a:gd name="connsiteY375" fmla="*/ 510861 h 6596467"/>
              <a:gd name="connsiteX376" fmla="*/ 3828284 w 6758506"/>
              <a:gd name="connsiteY376" fmla="*/ 603744 h 6596467"/>
              <a:gd name="connsiteX377" fmla="*/ 3836727 w 6758506"/>
              <a:gd name="connsiteY377" fmla="*/ 599521 h 6596467"/>
              <a:gd name="connsiteX378" fmla="*/ 3946467 w 6758506"/>
              <a:gd name="connsiteY378" fmla="*/ 489750 h 6596467"/>
              <a:gd name="connsiteX379" fmla="*/ 4026663 w 6758506"/>
              <a:gd name="connsiteY379" fmla="*/ 413755 h 6596467"/>
              <a:gd name="connsiteX380" fmla="*/ 3988676 w 6758506"/>
              <a:gd name="connsiteY380" fmla="*/ 291318 h 6596467"/>
              <a:gd name="connsiteX381" fmla="*/ 4009779 w 6758506"/>
              <a:gd name="connsiteY381" fmla="*/ 274430 h 6596467"/>
              <a:gd name="connsiteX382" fmla="*/ 4014000 w 6758506"/>
              <a:gd name="connsiteY382" fmla="*/ 299761 h 6596467"/>
              <a:gd name="connsiteX383" fmla="*/ 4014000 w 6758506"/>
              <a:gd name="connsiteY383" fmla="*/ 341982 h 6596467"/>
              <a:gd name="connsiteX384" fmla="*/ 4039326 w 6758506"/>
              <a:gd name="connsiteY384" fmla="*/ 312429 h 6596467"/>
              <a:gd name="connsiteX385" fmla="*/ 4064649 w 6758506"/>
              <a:gd name="connsiteY385" fmla="*/ 173101 h 6596467"/>
              <a:gd name="connsiteX386" fmla="*/ 4161729 w 6758506"/>
              <a:gd name="connsiteY386" fmla="*/ 71775 h 6596467"/>
              <a:gd name="connsiteX387" fmla="*/ 4191275 w 6758506"/>
              <a:gd name="connsiteY387" fmla="*/ 50664 h 6596467"/>
              <a:gd name="connsiteX388" fmla="*/ 4271471 w 6758506"/>
              <a:gd name="connsiteY388" fmla="*/ 0 h 659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6758506" h="6596467">
                <a:moveTo>
                  <a:pt x="4271471" y="0"/>
                </a:moveTo>
                <a:cubicBezTo>
                  <a:pt x="4292575" y="0"/>
                  <a:pt x="4355887" y="88663"/>
                  <a:pt x="4351667" y="113994"/>
                </a:cubicBezTo>
                <a:cubicBezTo>
                  <a:pt x="4326341" y="215323"/>
                  <a:pt x="4301017" y="316649"/>
                  <a:pt x="4275691" y="417977"/>
                </a:cubicBezTo>
                <a:cubicBezTo>
                  <a:pt x="4267251" y="443308"/>
                  <a:pt x="4250368" y="460196"/>
                  <a:pt x="4225042" y="451753"/>
                </a:cubicBezTo>
                <a:cubicBezTo>
                  <a:pt x="4195495" y="443308"/>
                  <a:pt x="4208158" y="417977"/>
                  <a:pt x="4212379" y="396867"/>
                </a:cubicBezTo>
                <a:cubicBezTo>
                  <a:pt x="4212379" y="379978"/>
                  <a:pt x="4225042" y="363090"/>
                  <a:pt x="4220821" y="337759"/>
                </a:cubicBezTo>
                <a:cubicBezTo>
                  <a:pt x="4153288" y="401089"/>
                  <a:pt x="4127962" y="472862"/>
                  <a:pt x="4106859" y="557302"/>
                </a:cubicBezTo>
                <a:cubicBezTo>
                  <a:pt x="4149066" y="540414"/>
                  <a:pt x="4153288" y="510861"/>
                  <a:pt x="4165949" y="481307"/>
                </a:cubicBezTo>
                <a:cubicBezTo>
                  <a:pt x="4170172" y="468641"/>
                  <a:pt x="4178612" y="460196"/>
                  <a:pt x="4195495" y="464419"/>
                </a:cubicBezTo>
                <a:cubicBezTo>
                  <a:pt x="4212379" y="468641"/>
                  <a:pt x="4225042" y="477084"/>
                  <a:pt x="4229262" y="493972"/>
                </a:cubicBezTo>
                <a:cubicBezTo>
                  <a:pt x="4233484" y="515083"/>
                  <a:pt x="4220821" y="515083"/>
                  <a:pt x="4208158" y="515083"/>
                </a:cubicBezTo>
                <a:cubicBezTo>
                  <a:pt x="4182832" y="523526"/>
                  <a:pt x="4182832" y="536191"/>
                  <a:pt x="4191275" y="553079"/>
                </a:cubicBezTo>
                <a:cubicBezTo>
                  <a:pt x="4216601" y="586856"/>
                  <a:pt x="4203938" y="616409"/>
                  <a:pt x="4195495" y="650185"/>
                </a:cubicBezTo>
                <a:cubicBezTo>
                  <a:pt x="4191275" y="671296"/>
                  <a:pt x="4182832" y="675519"/>
                  <a:pt x="4161729" y="667074"/>
                </a:cubicBezTo>
                <a:cubicBezTo>
                  <a:pt x="4140625" y="658631"/>
                  <a:pt x="4140625" y="688184"/>
                  <a:pt x="4140625" y="688184"/>
                </a:cubicBezTo>
                <a:cubicBezTo>
                  <a:pt x="4191275" y="709292"/>
                  <a:pt x="4170172" y="759957"/>
                  <a:pt x="4187055" y="789510"/>
                </a:cubicBezTo>
                <a:cubicBezTo>
                  <a:pt x="4191275" y="793733"/>
                  <a:pt x="4191275" y="793733"/>
                  <a:pt x="4195495" y="793733"/>
                </a:cubicBezTo>
                <a:cubicBezTo>
                  <a:pt x="4220821" y="781068"/>
                  <a:pt x="4195495" y="764179"/>
                  <a:pt x="4199718" y="747291"/>
                </a:cubicBezTo>
                <a:cubicBezTo>
                  <a:pt x="4199718" y="730403"/>
                  <a:pt x="4208158" y="721960"/>
                  <a:pt x="4220821" y="721960"/>
                </a:cubicBezTo>
                <a:cubicBezTo>
                  <a:pt x="4233484" y="721960"/>
                  <a:pt x="4237705" y="730403"/>
                  <a:pt x="4237705" y="743069"/>
                </a:cubicBezTo>
                <a:cubicBezTo>
                  <a:pt x="4246145" y="793733"/>
                  <a:pt x="4225042" y="840175"/>
                  <a:pt x="4220821" y="903504"/>
                </a:cubicBezTo>
                <a:cubicBezTo>
                  <a:pt x="4258808" y="857063"/>
                  <a:pt x="4288354" y="823286"/>
                  <a:pt x="4330561" y="810621"/>
                </a:cubicBezTo>
                <a:cubicBezTo>
                  <a:pt x="4339004" y="806398"/>
                  <a:pt x="4343224" y="793733"/>
                  <a:pt x="4339004" y="785290"/>
                </a:cubicBezTo>
                <a:cubicBezTo>
                  <a:pt x="4326341" y="734626"/>
                  <a:pt x="4364328" y="709292"/>
                  <a:pt x="4385434" y="675519"/>
                </a:cubicBezTo>
                <a:cubicBezTo>
                  <a:pt x="4423420" y="599521"/>
                  <a:pt x="4512057" y="595301"/>
                  <a:pt x="4562707" y="531971"/>
                </a:cubicBezTo>
                <a:cubicBezTo>
                  <a:pt x="4579589" y="506638"/>
                  <a:pt x="4609136" y="515083"/>
                  <a:pt x="4626019" y="548859"/>
                </a:cubicBezTo>
                <a:cubicBezTo>
                  <a:pt x="4651345" y="599521"/>
                  <a:pt x="4693552" y="641743"/>
                  <a:pt x="4672449" y="709292"/>
                </a:cubicBezTo>
                <a:cubicBezTo>
                  <a:pt x="4668229" y="734626"/>
                  <a:pt x="4693552" y="759957"/>
                  <a:pt x="4710435" y="781068"/>
                </a:cubicBezTo>
                <a:cubicBezTo>
                  <a:pt x="4739981" y="814844"/>
                  <a:pt x="4744202" y="844397"/>
                  <a:pt x="4718878" y="882396"/>
                </a:cubicBezTo>
                <a:cubicBezTo>
                  <a:pt x="4706215" y="907727"/>
                  <a:pt x="4685111" y="941503"/>
                  <a:pt x="4710435" y="962611"/>
                </a:cubicBezTo>
                <a:cubicBezTo>
                  <a:pt x="4744202" y="987945"/>
                  <a:pt x="4773748" y="966834"/>
                  <a:pt x="4799074" y="941503"/>
                </a:cubicBezTo>
                <a:cubicBezTo>
                  <a:pt x="4862385" y="886616"/>
                  <a:pt x="4925697" y="831732"/>
                  <a:pt x="4997451" y="793733"/>
                </a:cubicBezTo>
                <a:cubicBezTo>
                  <a:pt x="5022777" y="781068"/>
                  <a:pt x="5039660" y="781068"/>
                  <a:pt x="5048100" y="810621"/>
                </a:cubicBezTo>
                <a:cubicBezTo>
                  <a:pt x="5048100" y="823286"/>
                  <a:pt x="5052323" y="831732"/>
                  <a:pt x="5064983" y="835952"/>
                </a:cubicBezTo>
                <a:cubicBezTo>
                  <a:pt x="5124076" y="861285"/>
                  <a:pt x="5128296" y="924615"/>
                  <a:pt x="5073427" y="954169"/>
                </a:cubicBezTo>
                <a:cubicBezTo>
                  <a:pt x="5010113" y="987945"/>
                  <a:pt x="4959464" y="1042829"/>
                  <a:pt x="4887711" y="1063940"/>
                </a:cubicBezTo>
                <a:cubicBezTo>
                  <a:pt x="4870827" y="1068163"/>
                  <a:pt x="4862385" y="1080828"/>
                  <a:pt x="4862385" y="1101939"/>
                </a:cubicBezTo>
                <a:cubicBezTo>
                  <a:pt x="4858165" y="1139935"/>
                  <a:pt x="4824398" y="1152603"/>
                  <a:pt x="4790631" y="1131492"/>
                </a:cubicBezTo>
                <a:cubicBezTo>
                  <a:pt x="4777969" y="1127270"/>
                  <a:pt x="4765305" y="1118827"/>
                  <a:pt x="4756865" y="1131492"/>
                </a:cubicBezTo>
                <a:cubicBezTo>
                  <a:pt x="4744202" y="1144158"/>
                  <a:pt x="4752645" y="1152603"/>
                  <a:pt x="4761085" y="1161046"/>
                </a:cubicBezTo>
                <a:cubicBezTo>
                  <a:pt x="4782189" y="1177934"/>
                  <a:pt x="4777969" y="1190599"/>
                  <a:pt x="4756865" y="1199045"/>
                </a:cubicBezTo>
                <a:cubicBezTo>
                  <a:pt x="4710435" y="1224376"/>
                  <a:pt x="4756865" y="1224376"/>
                  <a:pt x="4765305" y="1237041"/>
                </a:cubicBezTo>
                <a:cubicBezTo>
                  <a:pt x="4739981" y="1258152"/>
                  <a:pt x="4710435" y="1270817"/>
                  <a:pt x="4697772" y="1304593"/>
                </a:cubicBezTo>
                <a:cubicBezTo>
                  <a:pt x="4693552" y="1321481"/>
                  <a:pt x="4668229" y="1342592"/>
                  <a:pt x="4693552" y="1359480"/>
                </a:cubicBezTo>
                <a:cubicBezTo>
                  <a:pt x="4714655" y="1376366"/>
                  <a:pt x="4748422" y="1393254"/>
                  <a:pt x="4773748" y="1372146"/>
                </a:cubicBezTo>
                <a:cubicBezTo>
                  <a:pt x="4803295" y="1342592"/>
                  <a:pt x="4853944" y="1329924"/>
                  <a:pt x="4866607" y="1308816"/>
                </a:cubicBezTo>
                <a:cubicBezTo>
                  <a:pt x="4896151" y="1245486"/>
                  <a:pt x="4959464" y="1228598"/>
                  <a:pt x="4997451" y="1177934"/>
                </a:cubicBezTo>
                <a:cubicBezTo>
                  <a:pt x="5043880" y="1114604"/>
                  <a:pt x="5124076" y="1089273"/>
                  <a:pt x="5170505" y="1025944"/>
                </a:cubicBezTo>
                <a:cubicBezTo>
                  <a:pt x="5178946" y="1017498"/>
                  <a:pt x="5195829" y="1017498"/>
                  <a:pt x="5208493" y="1017498"/>
                </a:cubicBezTo>
                <a:cubicBezTo>
                  <a:pt x="5229595" y="1013276"/>
                  <a:pt x="5259142" y="1017498"/>
                  <a:pt x="5242259" y="979500"/>
                </a:cubicBezTo>
                <a:cubicBezTo>
                  <a:pt x="5238039" y="966834"/>
                  <a:pt x="5250701" y="958391"/>
                  <a:pt x="5259142" y="954169"/>
                </a:cubicBezTo>
                <a:cubicBezTo>
                  <a:pt x="5343558" y="933058"/>
                  <a:pt x="5377325" y="852840"/>
                  <a:pt x="5440637" y="810621"/>
                </a:cubicBezTo>
                <a:cubicBezTo>
                  <a:pt x="5529274" y="747291"/>
                  <a:pt x="5584147" y="637520"/>
                  <a:pt x="5693886" y="595301"/>
                </a:cubicBezTo>
                <a:cubicBezTo>
                  <a:pt x="5710769" y="591078"/>
                  <a:pt x="5723433" y="578413"/>
                  <a:pt x="5740315" y="565745"/>
                </a:cubicBezTo>
                <a:cubicBezTo>
                  <a:pt x="5757199" y="582633"/>
                  <a:pt x="5757199" y="603744"/>
                  <a:pt x="5778303" y="620632"/>
                </a:cubicBezTo>
                <a:cubicBezTo>
                  <a:pt x="5816291" y="645963"/>
                  <a:pt x="5824732" y="709292"/>
                  <a:pt x="5795185" y="751514"/>
                </a:cubicBezTo>
                <a:cubicBezTo>
                  <a:pt x="5769862" y="781068"/>
                  <a:pt x="5731873" y="802178"/>
                  <a:pt x="5731873" y="848620"/>
                </a:cubicBezTo>
                <a:cubicBezTo>
                  <a:pt x="5731873" y="865508"/>
                  <a:pt x="5710769" y="865508"/>
                  <a:pt x="5698107" y="869728"/>
                </a:cubicBezTo>
                <a:cubicBezTo>
                  <a:pt x="5660119" y="873951"/>
                  <a:pt x="5634796" y="899282"/>
                  <a:pt x="5609470" y="924615"/>
                </a:cubicBezTo>
                <a:cubicBezTo>
                  <a:pt x="5588367" y="945726"/>
                  <a:pt x="5579923" y="958391"/>
                  <a:pt x="5605249" y="979500"/>
                </a:cubicBezTo>
                <a:cubicBezTo>
                  <a:pt x="5613690" y="987945"/>
                  <a:pt x="5617913" y="1000610"/>
                  <a:pt x="5609470" y="1009055"/>
                </a:cubicBezTo>
                <a:cubicBezTo>
                  <a:pt x="5596807" y="1025944"/>
                  <a:pt x="5584147" y="1013276"/>
                  <a:pt x="5575703" y="1004833"/>
                </a:cubicBezTo>
                <a:cubicBezTo>
                  <a:pt x="5541937" y="979500"/>
                  <a:pt x="5525053" y="996388"/>
                  <a:pt x="5512391" y="1025944"/>
                </a:cubicBezTo>
                <a:cubicBezTo>
                  <a:pt x="5474404" y="1101939"/>
                  <a:pt x="5432195" y="1173711"/>
                  <a:pt x="5373105" y="1232818"/>
                </a:cubicBezTo>
                <a:cubicBezTo>
                  <a:pt x="5347779" y="1262374"/>
                  <a:pt x="5373105" y="1313036"/>
                  <a:pt x="5322455" y="1329924"/>
                </a:cubicBezTo>
                <a:cubicBezTo>
                  <a:pt x="5318235" y="1329924"/>
                  <a:pt x="5326675" y="1346812"/>
                  <a:pt x="5330895" y="1351035"/>
                </a:cubicBezTo>
                <a:cubicBezTo>
                  <a:pt x="5347779" y="1367923"/>
                  <a:pt x="5364661" y="1367923"/>
                  <a:pt x="5381545" y="1359480"/>
                </a:cubicBezTo>
                <a:cubicBezTo>
                  <a:pt x="5394208" y="1355258"/>
                  <a:pt x="5415311" y="1346812"/>
                  <a:pt x="5402651" y="1329924"/>
                </a:cubicBezTo>
                <a:cubicBezTo>
                  <a:pt x="5389987" y="1300371"/>
                  <a:pt x="5411091" y="1291928"/>
                  <a:pt x="5427975" y="1275040"/>
                </a:cubicBezTo>
                <a:cubicBezTo>
                  <a:pt x="5487067" y="1228598"/>
                  <a:pt x="5558820" y="1199045"/>
                  <a:pt x="5601029" y="1131492"/>
                </a:cubicBezTo>
                <a:cubicBezTo>
                  <a:pt x="5613690" y="1110382"/>
                  <a:pt x="5630573" y="1118827"/>
                  <a:pt x="5647457" y="1123047"/>
                </a:cubicBezTo>
                <a:cubicBezTo>
                  <a:pt x="5681223" y="1139935"/>
                  <a:pt x="5702329" y="1127270"/>
                  <a:pt x="5723433" y="1097716"/>
                </a:cubicBezTo>
                <a:cubicBezTo>
                  <a:pt x="5757199" y="1051275"/>
                  <a:pt x="5786745" y="1051275"/>
                  <a:pt x="5820511" y="1101939"/>
                </a:cubicBezTo>
                <a:cubicBezTo>
                  <a:pt x="5837395" y="1123047"/>
                  <a:pt x="5841615" y="1106159"/>
                  <a:pt x="5850058" y="1101939"/>
                </a:cubicBezTo>
                <a:cubicBezTo>
                  <a:pt x="5892265" y="1068163"/>
                  <a:pt x="5934474" y="1034386"/>
                  <a:pt x="5972461" y="996388"/>
                </a:cubicBezTo>
                <a:cubicBezTo>
                  <a:pt x="6052657" y="920392"/>
                  <a:pt x="6145513" y="857063"/>
                  <a:pt x="6213047" y="768402"/>
                </a:cubicBezTo>
                <a:cubicBezTo>
                  <a:pt x="6255256" y="705072"/>
                  <a:pt x="6327009" y="667074"/>
                  <a:pt x="6390322" y="620632"/>
                </a:cubicBezTo>
                <a:cubicBezTo>
                  <a:pt x="6411425" y="603744"/>
                  <a:pt x="6419868" y="595301"/>
                  <a:pt x="6424089" y="569968"/>
                </a:cubicBezTo>
                <a:cubicBezTo>
                  <a:pt x="6432531" y="544637"/>
                  <a:pt x="6432531" y="493972"/>
                  <a:pt x="6487401" y="527749"/>
                </a:cubicBezTo>
                <a:cubicBezTo>
                  <a:pt x="6500064" y="536191"/>
                  <a:pt x="6516947" y="523526"/>
                  <a:pt x="6512725" y="510861"/>
                </a:cubicBezTo>
                <a:cubicBezTo>
                  <a:pt x="6491621" y="451753"/>
                  <a:pt x="6542271" y="439086"/>
                  <a:pt x="6567597" y="409532"/>
                </a:cubicBezTo>
                <a:cubicBezTo>
                  <a:pt x="6588701" y="388424"/>
                  <a:pt x="6609804" y="371536"/>
                  <a:pt x="6630910" y="354648"/>
                </a:cubicBezTo>
                <a:cubicBezTo>
                  <a:pt x="6673117" y="329314"/>
                  <a:pt x="6690000" y="337759"/>
                  <a:pt x="6694221" y="384201"/>
                </a:cubicBezTo>
                <a:cubicBezTo>
                  <a:pt x="6698443" y="396867"/>
                  <a:pt x="6694221" y="405312"/>
                  <a:pt x="6706883" y="413755"/>
                </a:cubicBezTo>
                <a:cubicBezTo>
                  <a:pt x="6753313" y="434865"/>
                  <a:pt x="6774417" y="477084"/>
                  <a:pt x="6744870" y="519303"/>
                </a:cubicBezTo>
                <a:cubicBezTo>
                  <a:pt x="6698443" y="595301"/>
                  <a:pt x="6652013" y="671296"/>
                  <a:pt x="6576037" y="721960"/>
                </a:cubicBezTo>
                <a:cubicBezTo>
                  <a:pt x="6554934" y="734626"/>
                  <a:pt x="6533831" y="747291"/>
                  <a:pt x="6525388" y="768402"/>
                </a:cubicBezTo>
                <a:cubicBezTo>
                  <a:pt x="6483181" y="865508"/>
                  <a:pt x="6411425" y="945726"/>
                  <a:pt x="6343893" y="1021721"/>
                </a:cubicBezTo>
                <a:cubicBezTo>
                  <a:pt x="6305905" y="1059717"/>
                  <a:pt x="6272139" y="1101939"/>
                  <a:pt x="6293243" y="1165269"/>
                </a:cubicBezTo>
                <a:cubicBezTo>
                  <a:pt x="6297463" y="1186377"/>
                  <a:pt x="6284802" y="1207488"/>
                  <a:pt x="6267919" y="1224376"/>
                </a:cubicBezTo>
                <a:cubicBezTo>
                  <a:pt x="6259476" y="1228598"/>
                  <a:pt x="6255256" y="1237041"/>
                  <a:pt x="6263697" y="1245486"/>
                </a:cubicBezTo>
                <a:cubicBezTo>
                  <a:pt x="6272139" y="1249707"/>
                  <a:pt x="6280579" y="1249707"/>
                  <a:pt x="6284802" y="1245486"/>
                </a:cubicBezTo>
                <a:cubicBezTo>
                  <a:pt x="6331229" y="1194822"/>
                  <a:pt x="6373439" y="1144158"/>
                  <a:pt x="6436751" y="1110382"/>
                </a:cubicBezTo>
                <a:cubicBezTo>
                  <a:pt x="6462075" y="1004833"/>
                  <a:pt x="6567597" y="958391"/>
                  <a:pt x="6618247" y="869728"/>
                </a:cubicBezTo>
                <a:cubicBezTo>
                  <a:pt x="6622467" y="865508"/>
                  <a:pt x="6622467" y="861285"/>
                  <a:pt x="6626687" y="857063"/>
                </a:cubicBezTo>
                <a:cubicBezTo>
                  <a:pt x="6647793" y="844397"/>
                  <a:pt x="6660454" y="806398"/>
                  <a:pt x="6694221" y="827509"/>
                </a:cubicBezTo>
                <a:cubicBezTo>
                  <a:pt x="6727987" y="848620"/>
                  <a:pt x="6706883" y="878173"/>
                  <a:pt x="6698443" y="903504"/>
                </a:cubicBezTo>
                <a:cubicBezTo>
                  <a:pt x="6690000" y="941503"/>
                  <a:pt x="6668897" y="975279"/>
                  <a:pt x="6639351" y="1000610"/>
                </a:cubicBezTo>
                <a:cubicBezTo>
                  <a:pt x="6580258" y="1068163"/>
                  <a:pt x="6546491" y="1152603"/>
                  <a:pt x="6491621" y="1220153"/>
                </a:cubicBezTo>
                <a:cubicBezTo>
                  <a:pt x="6474738" y="1241264"/>
                  <a:pt x="6500064" y="1270817"/>
                  <a:pt x="6487401" y="1300371"/>
                </a:cubicBezTo>
                <a:cubicBezTo>
                  <a:pt x="6478959" y="1329924"/>
                  <a:pt x="6478959" y="1359480"/>
                  <a:pt x="6525388" y="1367923"/>
                </a:cubicBezTo>
                <a:cubicBezTo>
                  <a:pt x="6550714" y="1372146"/>
                  <a:pt x="6542271" y="1401699"/>
                  <a:pt x="6533831" y="1422810"/>
                </a:cubicBezTo>
                <a:cubicBezTo>
                  <a:pt x="6525388" y="1439696"/>
                  <a:pt x="6512725" y="1448141"/>
                  <a:pt x="6495841" y="1435475"/>
                </a:cubicBezTo>
                <a:cubicBezTo>
                  <a:pt x="6487401" y="1427030"/>
                  <a:pt x="6474738" y="1414365"/>
                  <a:pt x="6457855" y="1431253"/>
                </a:cubicBezTo>
                <a:cubicBezTo>
                  <a:pt x="6462075" y="1431253"/>
                  <a:pt x="6466297" y="1439696"/>
                  <a:pt x="6466297" y="1439696"/>
                </a:cubicBezTo>
                <a:cubicBezTo>
                  <a:pt x="6529608" y="1490360"/>
                  <a:pt x="6525388" y="1524136"/>
                  <a:pt x="6457855" y="1557912"/>
                </a:cubicBezTo>
                <a:cubicBezTo>
                  <a:pt x="6436751" y="1570578"/>
                  <a:pt x="6398765" y="1562135"/>
                  <a:pt x="6394542" y="1587466"/>
                </a:cubicBezTo>
                <a:cubicBezTo>
                  <a:pt x="6386101" y="1638130"/>
                  <a:pt x="6360775" y="1688794"/>
                  <a:pt x="6369219" y="1739458"/>
                </a:cubicBezTo>
                <a:cubicBezTo>
                  <a:pt x="6373439" y="1760567"/>
                  <a:pt x="6381881" y="1777455"/>
                  <a:pt x="6364998" y="1794343"/>
                </a:cubicBezTo>
                <a:cubicBezTo>
                  <a:pt x="6339672" y="1823897"/>
                  <a:pt x="6369219" y="1832342"/>
                  <a:pt x="6386101" y="1836562"/>
                </a:cubicBezTo>
                <a:cubicBezTo>
                  <a:pt x="6415648" y="1845007"/>
                  <a:pt x="6457855" y="1790120"/>
                  <a:pt x="6449415" y="1760567"/>
                </a:cubicBezTo>
                <a:cubicBezTo>
                  <a:pt x="6440971" y="1739458"/>
                  <a:pt x="6440971" y="1726791"/>
                  <a:pt x="6457855" y="1709903"/>
                </a:cubicBezTo>
                <a:cubicBezTo>
                  <a:pt x="6474738" y="1693015"/>
                  <a:pt x="6512725" y="1671906"/>
                  <a:pt x="6462075" y="1650796"/>
                </a:cubicBezTo>
                <a:cubicBezTo>
                  <a:pt x="6453635" y="1646573"/>
                  <a:pt x="6457855" y="1638130"/>
                  <a:pt x="6462075" y="1629685"/>
                </a:cubicBezTo>
                <a:cubicBezTo>
                  <a:pt x="6495841" y="1608577"/>
                  <a:pt x="6516947" y="1650796"/>
                  <a:pt x="6550714" y="1646573"/>
                </a:cubicBezTo>
                <a:cubicBezTo>
                  <a:pt x="6567597" y="1646573"/>
                  <a:pt x="6554934" y="1667684"/>
                  <a:pt x="6550714" y="1684572"/>
                </a:cubicBezTo>
                <a:cubicBezTo>
                  <a:pt x="6542271" y="1718348"/>
                  <a:pt x="6508505" y="1747901"/>
                  <a:pt x="6529608" y="1785900"/>
                </a:cubicBezTo>
                <a:cubicBezTo>
                  <a:pt x="6533831" y="1790120"/>
                  <a:pt x="6529608" y="1798566"/>
                  <a:pt x="6525388" y="1802788"/>
                </a:cubicBezTo>
                <a:cubicBezTo>
                  <a:pt x="6453635" y="1849230"/>
                  <a:pt x="6478959" y="1946336"/>
                  <a:pt x="6428309" y="2001220"/>
                </a:cubicBezTo>
                <a:cubicBezTo>
                  <a:pt x="6415648" y="2013886"/>
                  <a:pt x="6411425" y="2030774"/>
                  <a:pt x="6398765" y="2043439"/>
                </a:cubicBezTo>
                <a:cubicBezTo>
                  <a:pt x="6356555" y="2077216"/>
                  <a:pt x="6335452" y="2119437"/>
                  <a:pt x="6314346" y="2165879"/>
                </a:cubicBezTo>
                <a:cubicBezTo>
                  <a:pt x="6310126" y="2178544"/>
                  <a:pt x="6301685" y="2186987"/>
                  <a:pt x="6297463" y="2199655"/>
                </a:cubicBezTo>
                <a:cubicBezTo>
                  <a:pt x="6297463" y="2229208"/>
                  <a:pt x="6208827" y="2216543"/>
                  <a:pt x="6263697" y="2275650"/>
                </a:cubicBezTo>
                <a:cubicBezTo>
                  <a:pt x="6284802" y="2300981"/>
                  <a:pt x="6280579" y="2338980"/>
                  <a:pt x="6314346" y="2368533"/>
                </a:cubicBezTo>
                <a:cubicBezTo>
                  <a:pt x="6352335" y="2402310"/>
                  <a:pt x="6360775" y="2452974"/>
                  <a:pt x="6331229" y="2499415"/>
                </a:cubicBezTo>
                <a:cubicBezTo>
                  <a:pt x="6251035" y="2626075"/>
                  <a:pt x="6175060" y="2756954"/>
                  <a:pt x="6073761" y="2870948"/>
                </a:cubicBezTo>
                <a:cubicBezTo>
                  <a:pt x="6039994" y="2908947"/>
                  <a:pt x="6002007" y="2946946"/>
                  <a:pt x="5972461" y="2989165"/>
                </a:cubicBezTo>
                <a:cubicBezTo>
                  <a:pt x="5951357" y="3022941"/>
                  <a:pt x="5904928" y="3039829"/>
                  <a:pt x="5871161" y="3060938"/>
                </a:cubicBezTo>
                <a:cubicBezTo>
                  <a:pt x="5854278" y="3069383"/>
                  <a:pt x="5841615" y="3082048"/>
                  <a:pt x="5837395" y="3103159"/>
                </a:cubicBezTo>
                <a:cubicBezTo>
                  <a:pt x="5807849" y="3179154"/>
                  <a:pt x="5769862" y="3246707"/>
                  <a:pt x="5719213" y="3322702"/>
                </a:cubicBezTo>
                <a:cubicBezTo>
                  <a:pt x="5752979" y="3326924"/>
                  <a:pt x="5782525" y="3335367"/>
                  <a:pt x="5812069" y="3339590"/>
                </a:cubicBezTo>
                <a:cubicBezTo>
                  <a:pt x="5828952" y="3343812"/>
                  <a:pt x="5845835" y="3339590"/>
                  <a:pt x="5850058" y="3326924"/>
                </a:cubicBezTo>
                <a:cubicBezTo>
                  <a:pt x="5866941" y="3259372"/>
                  <a:pt x="5959798" y="3229818"/>
                  <a:pt x="5947135" y="3145378"/>
                </a:cubicBezTo>
                <a:cubicBezTo>
                  <a:pt x="5989344" y="3124267"/>
                  <a:pt x="5964018" y="3031384"/>
                  <a:pt x="6052657" y="3044049"/>
                </a:cubicBezTo>
                <a:cubicBezTo>
                  <a:pt x="6077981" y="3048272"/>
                  <a:pt x="6082203" y="3006053"/>
                  <a:pt x="6103307" y="2989165"/>
                </a:cubicBezTo>
                <a:cubicBezTo>
                  <a:pt x="6187723" y="2921613"/>
                  <a:pt x="6229930" y="2828730"/>
                  <a:pt x="6246813" y="2723181"/>
                </a:cubicBezTo>
                <a:cubicBezTo>
                  <a:pt x="6255256" y="2689405"/>
                  <a:pt x="6272139" y="2672516"/>
                  <a:pt x="6305905" y="2672516"/>
                </a:cubicBezTo>
                <a:cubicBezTo>
                  <a:pt x="6331229" y="2723181"/>
                  <a:pt x="6318569" y="2769622"/>
                  <a:pt x="6289023" y="2820287"/>
                </a:cubicBezTo>
                <a:cubicBezTo>
                  <a:pt x="6251035" y="2879394"/>
                  <a:pt x="6242593" y="2955389"/>
                  <a:pt x="6221489" y="3022941"/>
                </a:cubicBezTo>
                <a:cubicBezTo>
                  <a:pt x="6208827" y="3073605"/>
                  <a:pt x="6187723" y="3111602"/>
                  <a:pt x="6141293" y="3141155"/>
                </a:cubicBezTo>
                <a:cubicBezTo>
                  <a:pt x="6082203" y="3179154"/>
                  <a:pt x="6061097" y="3255149"/>
                  <a:pt x="6006227" y="3301591"/>
                </a:cubicBezTo>
                <a:cubicBezTo>
                  <a:pt x="6002007" y="3310036"/>
                  <a:pt x="5997785" y="3322702"/>
                  <a:pt x="5989344" y="3322702"/>
                </a:cubicBezTo>
                <a:cubicBezTo>
                  <a:pt x="5926031" y="3326924"/>
                  <a:pt x="5926031" y="3386031"/>
                  <a:pt x="5904928" y="3424028"/>
                </a:cubicBezTo>
                <a:cubicBezTo>
                  <a:pt x="5879602" y="3466249"/>
                  <a:pt x="5841615" y="3495803"/>
                  <a:pt x="5803629" y="3525356"/>
                </a:cubicBezTo>
                <a:cubicBezTo>
                  <a:pt x="5795185" y="3529579"/>
                  <a:pt x="5795185" y="3538022"/>
                  <a:pt x="5799409" y="3546467"/>
                </a:cubicBezTo>
                <a:cubicBezTo>
                  <a:pt x="5799409" y="3576020"/>
                  <a:pt x="5769862" y="3580243"/>
                  <a:pt x="5765642" y="3567575"/>
                </a:cubicBezTo>
                <a:cubicBezTo>
                  <a:pt x="5744536" y="3529579"/>
                  <a:pt x="5727653" y="3554910"/>
                  <a:pt x="5710769" y="3567575"/>
                </a:cubicBezTo>
                <a:cubicBezTo>
                  <a:pt x="5681223" y="3592909"/>
                  <a:pt x="5664340" y="3635128"/>
                  <a:pt x="5622133" y="3647793"/>
                </a:cubicBezTo>
                <a:cubicBezTo>
                  <a:pt x="5609470" y="3652016"/>
                  <a:pt x="5605249" y="3668904"/>
                  <a:pt x="5609470" y="3681569"/>
                </a:cubicBezTo>
                <a:cubicBezTo>
                  <a:pt x="5622133" y="3715345"/>
                  <a:pt x="5601029" y="3728011"/>
                  <a:pt x="5571483" y="3740679"/>
                </a:cubicBezTo>
                <a:cubicBezTo>
                  <a:pt x="5554600" y="3753344"/>
                  <a:pt x="5508171" y="3732233"/>
                  <a:pt x="5516613" y="3787120"/>
                </a:cubicBezTo>
                <a:cubicBezTo>
                  <a:pt x="5520833" y="3808229"/>
                  <a:pt x="5478624" y="3833562"/>
                  <a:pt x="5516613" y="3863116"/>
                </a:cubicBezTo>
                <a:cubicBezTo>
                  <a:pt x="5529274" y="3871558"/>
                  <a:pt x="5512391" y="3888446"/>
                  <a:pt x="5503951" y="3896892"/>
                </a:cubicBezTo>
                <a:cubicBezTo>
                  <a:pt x="5478624" y="3918000"/>
                  <a:pt x="5444857" y="3926445"/>
                  <a:pt x="5436417" y="3968664"/>
                </a:cubicBezTo>
                <a:cubicBezTo>
                  <a:pt x="5432195" y="3985552"/>
                  <a:pt x="5415311" y="3977110"/>
                  <a:pt x="5402651" y="3968664"/>
                </a:cubicBezTo>
                <a:cubicBezTo>
                  <a:pt x="5373105" y="3947554"/>
                  <a:pt x="5339338" y="3926445"/>
                  <a:pt x="5309791" y="3905335"/>
                </a:cubicBezTo>
                <a:cubicBezTo>
                  <a:pt x="5292909" y="3892669"/>
                  <a:pt x="5276025" y="3880004"/>
                  <a:pt x="5259142" y="3888446"/>
                </a:cubicBezTo>
                <a:cubicBezTo>
                  <a:pt x="5238039" y="3896892"/>
                  <a:pt x="5242259" y="3913780"/>
                  <a:pt x="5242259" y="3930668"/>
                </a:cubicBezTo>
                <a:cubicBezTo>
                  <a:pt x="5246479" y="3960221"/>
                  <a:pt x="5233819" y="3968664"/>
                  <a:pt x="5208493" y="3981330"/>
                </a:cubicBezTo>
                <a:cubicBezTo>
                  <a:pt x="5128296" y="4019329"/>
                  <a:pt x="5064983" y="4082658"/>
                  <a:pt x="5026997" y="4162876"/>
                </a:cubicBezTo>
                <a:cubicBezTo>
                  <a:pt x="5010113" y="4196652"/>
                  <a:pt x="4984790" y="4221983"/>
                  <a:pt x="4955243" y="4243094"/>
                </a:cubicBezTo>
                <a:cubicBezTo>
                  <a:pt x="4917257" y="4272648"/>
                  <a:pt x="4883491" y="4314867"/>
                  <a:pt x="4845501" y="4331755"/>
                </a:cubicBezTo>
                <a:cubicBezTo>
                  <a:pt x="4782189" y="4357088"/>
                  <a:pt x="4752645" y="4416195"/>
                  <a:pt x="4701995" y="4449971"/>
                </a:cubicBezTo>
                <a:cubicBezTo>
                  <a:pt x="4676669" y="4466859"/>
                  <a:pt x="4659785" y="4487968"/>
                  <a:pt x="4642903" y="4513301"/>
                </a:cubicBezTo>
                <a:cubicBezTo>
                  <a:pt x="4579589" y="4606184"/>
                  <a:pt x="4499396" y="4682179"/>
                  <a:pt x="4398094" y="4737066"/>
                </a:cubicBezTo>
                <a:cubicBezTo>
                  <a:pt x="4389654" y="4741286"/>
                  <a:pt x="4376991" y="4745509"/>
                  <a:pt x="4385434" y="4758175"/>
                </a:cubicBezTo>
                <a:cubicBezTo>
                  <a:pt x="4410757" y="4796173"/>
                  <a:pt x="4381211" y="4817284"/>
                  <a:pt x="4360108" y="4838392"/>
                </a:cubicBezTo>
                <a:cubicBezTo>
                  <a:pt x="4309458" y="4884834"/>
                  <a:pt x="4292575" y="4952386"/>
                  <a:pt x="4246145" y="5007273"/>
                </a:cubicBezTo>
                <a:cubicBezTo>
                  <a:pt x="4275691" y="5087491"/>
                  <a:pt x="4220821" y="5074823"/>
                  <a:pt x="4174392" y="5074823"/>
                </a:cubicBezTo>
                <a:cubicBezTo>
                  <a:pt x="4161729" y="5074823"/>
                  <a:pt x="4144845" y="5083268"/>
                  <a:pt x="4149066" y="5104379"/>
                </a:cubicBezTo>
                <a:cubicBezTo>
                  <a:pt x="4153288" y="5167709"/>
                  <a:pt x="4119522" y="5197262"/>
                  <a:pt x="4051989" y="5188817"/>
                </a:cubicBezTo>
                <a:cubicBezTo>
                  <a:pt x="4043546" y="5188817"/>
                  <a:pt x="4035106" y="5188817"/>
                  <a:pt x="4026663" y="5197262"/>
                </a:cubicBezTo>
                <a:cubicBezTo>
                  <a:pt x="4022443" y="5201483"/>
                  <a:pt x="4022443" y="5209928"/>
                  <a:pt x="4026663" y="5218371"/>
                </a:cubicBezTo>
                <a:cubicBezTo>
                  <a:pt x="4039326" y="5239481"/>
                  <a:pt x="4115299" y="5252147"/>
                  <a:pt x="4039326" y="5290146"/>
                </a:cubicBezTo>
                <a:cubicBezTo>
                  <a:pt x="4064649" y="5349253"/>
                  <a:pt x="4005559" y="5383029"/>
                  <a:pt x="4001339" y="5437916"/>
                </a:cubicBezTo>
                <a:cubicBezTo>
                  <a:pt x="3997116" y="5463247"/>
                  <a:pt x="3984456" y="5484357"/>
                  <a:pt x="3946467" y="5497023"/>
                </a:cubicBezTo>
                <a:cubicBezTo>
                  <a:pt x="3916923" y="5505466"/>
                  <a:pt x="3891597" y="5543465"/>
                  <a:pt x="3866271" y="5573018"/>
                </a:cubicBezTo>
                <a:cubicBezTo>
                  <a:pt x="3849387" y="5585684"/>
                  <a:pt x="3836727" y="5598349"/>
                  <a:pt x="3815621" y="5602572"/>
                </a:cubicBezTo>
                <a:cubicBezTo>
                  <a:pt x="3794518" y="5606794"/>
                  <a:pt x="3743868" y="5602572"/>
                  <a:pt x="3786077" y="5653236"/>
                </a:cubicBezTo>
                <a:cubicBezTo>
                  <a:pt x="3752311" y="5653236"/>
                  <a:pt x="3798738" y="5729231"/>
                  <a:pt x="3735427" y="5699678"/>
                </a:cubicBezTo>
                <a:cubicBezTo>
                  <a:pt x="3735427" y="5699678"/>
                  <a:pt x="3731205" y="5699678"/>
                  <a:pt x="3731205" y="5703900"/>
                </a:cubicBezTo>
                <a:cubicBezTo>
                  <a:pt x="3688998" y="5767230"/>
                  <a:pt x="3583476" y="5741897"/>
                  <a:pt x="3553932" y="5830560"/>
                </a:cubicBezTo>
                <a:cubicBezTo>
                  <a:pt x="3545489" y="5864336"/>
                  <a:pt x="3520165" y="5893889"/>
                  <a:pt x="3528606" y="5931886"/>
                </a:cubicBezTo>
                <a:cubicBezTo>
                  <a:pt x="3532826" y="5957219"/>
                  <a:pt x="3520165" y="5974107"/>
                  <a:pt x="3507502" y="5990995"/>
                </a:cubicBezTo>
                <a:cubicBezTo>
                  <a:pt x="3461073" y="6041660"/>
                  <a:pt x="3418866" y="6100767"/>
                  <a:pt x="3363994" y="6138763"/>
                </a:cubicBezTo>
                <a:cubicBezTo>
                  <a:pt x="3330227" y="6159874"/>
                  <a:pt x="3317566" y="6193650"/>
                  <a:pt x="3300681" y="6223203"/>
                </a:cubicBezTo>
                <a:cubicBezTo>
                  <a:pt x="3283798" y="6261202"/>
                  <a:pt x="3254254" y="6286533"/>
                  <a:pt x="3212044" y="6290756"/>
                </a:cubicBezTo>
                <a:cubicBezTo>
                  <a:pt x="3127628" y="6299199"/>
                  <a:pt x="3068538" y="6345640"/>
                  <a:pt x="3026329" y="6417415"/>
                </a:cubicBezTo>
                <a:cubicBezTo>
                  <a:pt x="2992562" y="6480745"/>
                  <a:pt x="2937692" y="6489188"/>
                  <a:pt x="2878600" y="6489188"/>
                </a:cubicBezTo>
                <a:cubicBezTo>
                  <a:pt x="2844833" y="6489188"/>
                  <a:pt x="2798404" y="6434303"/>
                  <a:pt x="2802626" y="6408970"/>
                </a:cubicBezTo>
                <a:cubicBezTo>
                  <a:pt x="2806846" y="6358308"/>
                  <a:pt x="2806846" y="6358308"/>
                  <a:pt x="2756197" y="6362528"/>
                </a:cubicBezTo>
                <a:cubicBezTo>
                  <a:pt x="2751976" y="6341420"/>
                  <a:pt x="2768860" y="6337197"/>
                  <a:pt x="2781520" y="6328752"/>
                </a:cubicBezTo>
                <a:cubicBezTo>
                  <a:pt x="2785743" y="6324532"/>
                  <a:pt x="2802626" y="6316087"/>
                  <a:pt x="2794183" y="6307644"/>
                </a:cubicBezTo>
                <a:cubicBezTo>
                  <a:pt x="2747754" y="6265422"/>
                  <a:pt x="2798404" y="6214761"/>
                  <a:pt x="2789963" y="6168319"/>
                </a:cubicBezTo>
                <a:cubicBezTo>
                  <a:pt x="2789963" y="6159874"/>
                  <a:pt x="2785743" y="6147208"/>
                  <a:pt x="2785743" y="6138763"/>
                </a:cubicBezTo>
                <a:cubicBezTo>
                  <a:pt x="2764637" y="6134543"/>
                  <a:pt x="2726650" y="6164096"/>
                  <a:pt x="2726650" y="6142986"/>
                </a:cubicBezTo>
                <a:cubicBezTo>
                  <a:pt x="2722430" y="6096544"/>
                  <a:pt x="2671780" y="6054325"/>
                  <a:pt x="2709767" y="6003661"/>
                </a:cubicBezTo>
                <a:cubicBezTo>
                  <a:pt x="2751976" y="5948774"/>
                  <a:pt x="2789963" y="5889667"/>
                  <a:pt x="2811067" y="5822114"/>
                </a:cubicBezTo>
                <a:cubicBezTo>
                  <a:pt x="2815287" y="5805226"/>
                  <a:pt x="2832170" y="5792561"/>
                  <a:pt x="2815287" y="5775673"/>
                </a:cubicBezTo>
                <a:cubicBezTo>
                  <a:pt x="2798404" y="5763007"/>
                  <a:pt x="2773080" y="5763007"/>
                  <a:pt x="2751976" y="5775673"/>
                </a:cubicBezTo>
                <a:cubicBezTo>
                  <a:pt x="2726650" y="5796783"/>
                  <a:pt x="2705547" y="5817894"/>
                  <a:pt x="2688664" y="5847448"/>
                </a:cubicBezTo>
                <a:cubicBezTo>
                  <a:pt x="2659117" y="5906555"/>
                  <a:pt x="2612688" y="5952996"/>
                  <a:pt x="2562038" y="5999438"/>
                </a:cubicBezTo>
                <a:cubicBezTo>
                  <a:pt x="2557818" y="6003661"/>
                  <a:pt x="2553598" y="6016326"/>
                  <a:pt x="2549375" y="6012104"/>
                </a:cubicBezTo>
                <a:cubicBezTo>
                  <a:pt x="2486065" y="6007883"/>
                  <a:pt x="2473402" y="6062768"/>
                  <a:pt x="2448076" y="6096544"/>
                </a:cubicBezTo>
                <a:cubicBezTo>
                  <a:pt x="2329893" y="6261202"/>
                  <a:pt x="2177944" y="6400527"/>
                  <a:pt x="2076644" y="6573628"/>
                </a:cubicBezTo>
                <a:cubicBezTo>
                  <a:pt x="2063981" y="6594739"/>
                  <a:pt x="2051318" y="6603182"/>
                  <a:pt x="2030215" y="6590516"/>
                </a:cubicBezTo>
                <a:cubicBezTo>
                  <a:pt x="2013331" y="6577851"/>
                  <a:pt x="2009111" y="6565185"/>
                  <a:pt x="2017552" y="6548297"/>
                </a:cubicBezTo>
                <a:cubicBezTo>
                  <a:pt x="2038658" y="6510298"/>
                  <a:pt x="2038658" y="6468079"/>
                  <a:pt x="2038658" y="6430081"/>
                </a:cubicBezTo>
                <a:cubicBezTo>
                  <a:pt x="2038658" y="6379416"/>
                  <a:pt x="2055541" y="6341420"/>
                  <a:pt x="2085085" y="6307644"/>
                </a:cubicBezTo>
                <a:cubicBezTo>
                  <a:pt x="2110411" y="6273868"/>
                  <a:pt x="2127294" y="6231649"/>
                  <a:pt x="2144177" y="6193650"/>
                </a:cubicBezTo>
                <a:cubicBezTo>
                  <a:pt x="2165281" y="6138763"/>
                  <a:pt x="2135737" y="6126098"/>
                  <a:pt x="2093528" y="6113432"/>
                </a:cubicBezTo>
                <a:cubicBezTo>
                  <a:pt x="2080864" y="6113432"/>
                  <a:pt x="2063981" y="6113432"/>
                  <a:pt x="2063981" y="6096544"/>
                </a:cubicBezTo>
                <a:cubicBezTo>
                  <a:pt x="2063981" y="6079656"/>
                  <a:pt x="2080864" y="6083879"/>
                  <a:pt x="2089307" y="6079656"/>
                </a:cubicBezTo>
                <a:cubicBezTo>
                  <a:pt x="2118854" y="6062768"/>
                  <a:pt x="2131514" y="6028992"/>
                  <a:pt x="2131514" y="6003661"/>
                </a:cubicBezTo>
                <a:cubicBezTo>
                  <a:pt x="2127294" y="5969885"/>
                  <a:pt x="2089307" y="5978327"/>
                  <a:pt x="2068201" y="5982550"/>
                </a:cubicBezTo>
                <a:cubicBezTo>
                  <a:pt x="2025995" y="5990995"/>
                  <a:pt x="1992228" y="6007883"/>
                  <a:pt x="1975345" y="6050102"/>
                </a:cubicBezTo>
                <a:cubicBezTo>
                  <a:pt x="1971125" y="6058545"/>
                  <a:pt x="1966902" y="6075433"/>
                  <a:pt x="1950019" y="6075433"/>
                </a:cubicBezTo>
                <a:cubicBezTo>
                  <a:pt x="1937358" y="6075433"/>
                  <a:pt x="1937358" y="6058545"/>
                  <a:pt x="1937358" y="6050102"/>
                </a:cubicBezTo>
                <a:cubicBezTo>
                  <a:pt x="1933135" y="6028992"/>
                  <a:pt x="1920475" y="6028992"/>
                  <a:pt x="1903592" y="6033214"/>
                </a:cubicBezTo>
                <a:cubicBezTo>
                  <a:pt x="1836059" y="6058545"/>
                  <a:pt x="1772746" y="6083879"/>
                  <a:pt x="1730537" y="6151431"/>
                </a:cubicBezTo>
                <a:cubicBezTo>
                  <a:pt x="1696770" y="6202093"/>
                  <a:pt x="1637680" y="6235869"/>
                  <a:pt x="1591250" y="6278090"/>
                </a:cubicBezTo>
                <a:cubicBezTo>
                  <a:pt x="1587030" y="6286533"/>
                  <a:pt x="1574367" y="6286533"/>
                  <a:pt x="1565924" y="6282311"/>
                </a:cubicBezTo>
                <a:cubicBezTo>
                  <a:pt x="1561704" y="6278090"/>
                  <a:pt x="1561704" y="6265422"/>
                  <a:pt x="1561704" y="6261202"/>
                </a:cubicBezTo>
                <a:cubicBezTo>
                  <a:pt x="1587030" y="6189427"/>
                  <a:pt x="1574367" y="6109209"/>
                  <a:pt x="1591250" y="6037437"/>
                </a:cubicBezTo>
                <a:cubicBezTo>
                  <a:pt x="1599691" y="5986773"/>
                  <a:pt x="1612354" y="5936108"/>
                  <a:pt x="1633457" y="5885444"/>
                </a:cubicBezTo>
                <a:cubicBezTo>
                  <a:pt x="1582808" y="5872779"/>
                  <a:pt x="1544821" y="5885444"/>
                  <a:pt x="1519497" y="5927666"/>
                </a:cubicBezTo>
                <a:cubicBezTo>
                  <a:pt x="1498391" y="5961442"/>
                  <a:pt x="1485728" y="5948774"/>
                  <a:pt x="1473068" y="5919220"/>
                </a:cubicBezTo>
                <a:cubicBezTo>
                  <a:pt x="1456184" y="5889667"/>
                  <a:pt x="1473068" y="5860113"/>
                  <a:pt x="1473068" y="5830560"/>
                </a:cubicBezTo>
                <a:cubicBezTo>
                  <a:pt x="1477288" y="5792561"/>
                  <a:pt x="1485728" y="5754564"/>
                  <a:pt x="1489951" y="5716566"/>
                </a:cubicBezTo>
                <a:cubicBezTo>
                  <a:pt x="1489951" y="5703900"/>
                  <a:pt x="1498391" y="5687012"/>
                  <a:pt x="1485728" y="5682789"/>
                </a:cubicBezTo>
                <a:cubicBezTo>
                  <a:pt x="1468845" y="5674347"/>
                  <a:pt x="1456184" y="5687012"/>
                  <a:pt x="1447742" y="5695455"/>
                </a:cubicBezTo>
                <a:cubicBezTo>
                  <a:pt x="1439301" y="5703900"/>
                  <a:pt x="1430858" y="5716566"/>
                  <a:pt x="1422418" y="5725008"/>
                </a:cubicBezTo>
                <a:cubicBezTo>
                  <a:pt x="1363325" y="5801006"/>
                  <a:pt x="1300013" y="5881224"/>
                  <a:pt x="1236702" y="5952996"/>
                </a:cubicBezTo>
                <a:cubicBezTo>
                  <a:pt x="1207156" y="5982550"/>
                  <a:pt x="1169167" y="6003661"/>
                  <a:pt x="1122740" y="5974107"/>
                </a:cubicBezTo>
                <a:cubicBezTo>
                  <a:pt x="1105856" y="5961442"/>
                  <a:pt x="1084751" y="5965662"/>
                  <a:pt x="1067867" y="5974107"/>
                </a:cubicBezTo>
                <a:cubicBezTo>
                  <a:pt x="1063647" y="5978327"/>
                  <a:pt x="1055207" y="5982550"/>
                  <a:pt x="1050984" y="5986773"/>
                </a:cubicBezTo>
                <a:cubicBezTo>
                  <a:pt x="1021440" y="5986773"/>
                  <a:pt x="983451" y="5990995"/>
                  <a:pt x="966568" y="5965662"/>
                </a:cubicBezTo>
                <a:cubicBezTo>
                  <a:pt x="949685" y="5940331"/>
                  <a:pt x="970790" y="5914998"/>
                  <a:pt x="991894" y="5898112"/>
                </a:cubicBezTo>
                <a:cubicBezTo>
                  <a:pt x="1059427" y="5830560"/>
                  <a:pt x="1114297" y="5754564"/>
                  <a:pt x="1152284" y="5661679"/>
                </a:cubicBezTo>
                <a:cubicBezTo>
                  <a:pt x="1164947" y="5636348"/>
                  <a:pt x="1156506" y="5623682"/>
                  <a:pt x="1139623" y="5606794"/>
                </a:cubicBezTo>
                <a:cubicBezTo>
                  <a:pt x="1118517" y="5585684"/>
                  <a:pt x="1105856" y="5606794"/>
                  <a:pt x="1093193" y="5619460"/>
                </a:cubicBezTo>
                <a:cubicBezTo>
                  <a:pt x="1063647" y="5649013"/>
                  <a:pt x="1034101" y="5678567"/>
                  <a:pt x="1004557" y="5703900"/>
                </a:cubicBezTo>
                <a:cubicBezTo>
                  <a:pt x="987674" y="5716566"/>
                  <a:pt x="966568" y="5725008"/>
                  <a:pt x="953907" y="5703900"/>
                </a:cubicBezTo>
                <a:cubicBezTo>
                  <a:pt x="941244" y="5682789"/>
                  <a:pt x="970790" y="5682789"/>
                  <a:pt x="983451" y="5670124"/>
                </a:cubicBezTo>
                <a:cubicBezTo>
                  <a:pt x="991894" y="5665901"/>
                  <a:pt x="1000334" y="5657459"/>
                  <a:pt x="1008777" y="5653236"/>
                </a:cubicBezTo>
                <a:cubicBezTo>
                  <a:pt x="1067867" y="5598349"/>
                  <a:pt x="1067867" y="5594129"/>
                  <a:pt x="987674" y="5568795"/>
                </a:cubicBezTo>
                <a:cubicBezTo>
                  <a:pt x="966568" y="5560353"/>
                  <a:pt x="970790" y="5551907"/>
                  <a:pt x="970790" y="5535019"/>
                </a:cubicBezTo>
                <a:cubicBezTo>
                  <a:pt x="983451" y="5454802"/>
                  <a:pt x="1004557" y="5383029"/>
                  <a:pt x="1080530" y="5332365"/>
                </a:cubicBezTo>
                <a:cubicBezTo>
                  <a:pt x="1148063" y="5281700"/>
                  <a:pt x="1198713" y="5218371"/>
                  <a:pt x="1240922" y="5146598"/>
                </a:cubicBezTo>
                <a:cubicBezTo>
                  <a:pt x="1287352" y="5070603"/>
                  <a:pt x="1363325" y="5015716"/>
                  <a:pt x="1397092" y="4927055"/>
                </a:cubicBezTo>
                <a:cubicBezTo>
                  <a:pt x="1401312" y="4914390"/>
                  <a:pt x="1413975" y="4905945"/>
                  <a:pt x="1422418" y="4901722"/>
                </a:cubicBezTo>
                <a:cubicBezTo>
                  <a:pt x="1536380" y="4821504"/>
                  <a:pt x="1620797" y="4715956"/>
                  <a:pt x="1700990" y="4606184"/>
                </a:cubicBezTo>
                <a:cubicBezTo>
                  <a:pt x="1717873" y="4585074"/>
                  <a:pt x="1738979" y="4559743"/>
                  <a:pt x="1713653" y="4534412"/>
                </a:cubicBezTo>
                <a:cubicBezTo>
                  <a:pt x="1688330" y="4504856"/>
                  <a:pt x="1663004" y="4525966"/>
                  <a:pt x="1637680" y="4547077"/>
                </a:cubicBezTo>
                <a:cubicBezTo>
                  <a:pt x="1578587" y="4597741"/>
                  <a:pt x="1506834" y="4635738"/>
                  <a:pt x="1477288" y="4724401"/>
                </a:cubicBezTo>
                <a:cubicBezTo>
                  <a:pt x="1464625" y="4766620"/>
                  <a:pt x="1426638" y="4770842"/>
                  <a:pt x="1397092" y="4728621"/>
                </a:cubicBezTo>
                <a:cubicBezTo>
                  <a:pt x="1375988" y="4707513"/>
                  <a:pt x="1363325" y="4707513"/>
                  <a:pt x="1342222" y="4724401"/>
                </a:cubicBezTo>
                <a:cubicBezTo>
                  <a:pt x="1211376" y="4829950"/>
                  <a:pt x="1076310" y="4931278"/>
                  <a:pt x="962348" y="5053715"/>
                </a:cubicBezTo>
                <a:cubicBezTo>
                  <a:pt x="907478" y="5112822"/>
                  <a:pt x="852605" y="5163486"/>
                  <a:pt x="763969" y="5159264"/>
                </a:cubicBezTo>
                <a:cubicBezTo>
                  <a:pt x="747086" y="5159264"/>
                  <a:pt x="730202" y="5167709"/>
                  <a:pt x="717539" y="5184595"/>
                </a:cubicBezTo>
                <a:cubicBezTo>
                  <a:pt x="671112" y="5252147"/>
                  <a:pt x="599357" y="5285923"/>
                  <a:pt x="531824" y="5328142"/>
                </a:cubicBezTo>
                <a:cubicBezTo>
                  <a:pt x="485394" y="5357698"/>
                  <a:pt x="443187" y="5387252"/>
                  <a:pt x="400978" y="5416805"/>
                </a:cubicBezTo>
                <a:cubicBezTo>
                  <a:pt x="379874" y="5429471"/>
                  <a:pt x="354551" y="5442136"/>
                  <a:pt x="329225" y="5433693"/>
                </a:cubicBezTo>
                <a:cubicBezTo>
                  <a:pt x="303901" y="5421028"/>
                  <a:pt x="278575" y="5408360"/>
                  <a:pt x="308121" y="5370363"/>
                </a:cubicBezTo>
                <a:cubicBezTo>
                  <a:pt x="358771" y="5315477"/>
                  <a:pt x="375654" y="5243704"/>
                  <a:pt x="417861" y="5167709"/>
                </a:cubicBezTo>
                <a:cubicBezTo>
                  <a:pt x="337668" y="5197262"/>
                  <a:pt x="265912" y="5214151"/>
                  <a:pt x="219483" y="5273258"/>
                </a:cubicBezTo>
                <a:cubicBezTo>
                  <a:pt x="211042" y="5285923"/>
                  <a:pt x="198379" y="5294368"/>
                  <a:pt x="181496" y="5290146"/>
                </a:cubicBezTo>
                <a:cubicBezTo>
                  <a:pt x="164612" y="5281700"/>
                  <a:pt x="173055" y="5269035"/>
                  <a:pt x="177275" y="5256370"/>
                </a:cubicBezTo>
                <a:cubicBezTo>
                  <a:pt x="181496" y="5235259"/>
                  <a:pt x="168833" y="5222593"/>
                  <a:pt x="151949" y="5218371"/>
                </a:cubicBezTo>
                <a:cubicBezTo>
                  <a:pt x="126626" y="5209928"/>
                  <a:pt x="118183" y="5231039"/>
                  <a:pt x="118183" y="5247927"/>
                </a:cubicBezTo>
                <a:cubicBezTo>
                  <a:pt x="118183" y="5281700"/>
                  <a:pt x="97079" y="5290146"/>
                  <a:pt x="71756" y="5290146"/>
                </a:cubicBezTo>
                <a:cubicBezTo>
                  <a:pt x="37989" y="5294368"/>
                  <a:pt x="4223" y="5281700"/>
                  <a:pt x="0" y="5252147"/>
                </a:cubicBezTo>
                <a:cubicBezTo>
                  <a:pt x="0" y="5222593"/>
                  <a:pt x="33767" y="5226816"/>
                  <a:pt x="59093" y="5222593"/>
                </a:cubicBezTo>
                <a:cubicBezTo>
                  <a:pt x="67533" y="5222593"/>
                  <a:pt x="71756" y="5218371"/>
                  <a:pt x="84416" y="5218371"/>
                </a:cubicBezTo>
                <a:cubicBezTo>
                  <a:pt x="75976" y="5193040"/>
                  <a:pt x="54873" y="5205705"/>
                  <a:pt x="42210" y="5197262"/>
                </a:cubicBezTo>
                <a:cubicBezTo>
                  <a:pt x="21106" y="5184595"/>
                  <a:pt x="0" y="5171929"/>
                  <a:pt x="33767" y="5150821"/>
                </a:cubicBezTo>
                <a:cubicBezTo>
                  <a:pt x="46430" y="5142376"/>
                  <a:pt x="50650" y="5142376"/>
                  <a:pt x="46430" y="5125487"/>
                </a:cubicBezTo>
                <a:cubicBezTo>
                  <a:pt x="37989" y="5062158"/>
                  <a:pt x="50650" y="5003051"/>
                  <a:pt x="67533" y="4948164"/>
                </a:cubicBezTo>
                <a:cubicBezTo>
                  <a:pt x="88639" y="4889057"/>
                  <a:pt x="109743" y="4829950"/>
                  <a:pt x="109743" y="4766620"/>
                </a:cubicBezTo>
                <a:cubicBezTo>
                  <a:pt x="109743" y="4753954"/>
                  <a:pt x="113963" y="4732844"/>
                  <a:pt x="122406" y="4724401"/>
                </a:cubicBezTo>
                <a:cubicBezTo>
                  <a:pt x="168833" y="4690625"/>
                  <a:pt x="156172" y="4639960"/>
                  <a:pt x="151949" y="4601962"/>
                </a:cubicBezTo>
                <a:cubicBezTo>
                  <a:pt x="151949" y="4580853"/>
                  <a:pt x="143509" y="4538632"/>
                  <a:pt x="130846" y="4521744"/>
                </a:cubicBezTo>
                <a:cubicBezTo>
                  <a:pt x="101300" y="4492190"/>
                  <a:pt x="118183" y="4479525"/>
                  <a:pt x="135066" y="4458414"/>
                </a:cubicBezTo>
                <a:cubicBezTo>
                  <a:pt x="147729" y="4445749"/>
                  <a:pt x="160392" y="4437306"/>
                  <a:pt x="139289" y="4420418"/>
                </a:cubicBezTo>
                <a:cubicBezTo>
                  <a:pt x="135066" y="4416195"/>
                  <a:pt x="135066" y="4411972"/>
                  <a:pt x="130846" y="4407750"/>
                </a:cubicBezTo>
                <a:cubicBezTo>
                  <a:pt x="181496" y="4382419"/>
                  <a:pt x="130846" y="4331755"/>
                  <a:pt x="160392" y="4302201"/>
                </a:cubicBezTo>
                <a:cubicBezTo>
                  <a:pt x="168833" y="4289536"/>
                  <a:pt x="160392" y="4268425"/>
                  <a:pt x="156172" y="4251537"/>
                </a:cubicBezTo>
                <a:cubicBezTo>
                  <a:pt x="143509" y="4200875"/>
                  <a:pt x="160392" y="4167099"/>
                  <a:pt x="206822" y="4141765"/>
                </a:cubicBezTo>
                <a:cubicBezTo>
                  <a:pt x="257471" y="4116434"/>
                  <a:pt x="303901" y="4082658"/>
                  <a:pt x="337668" y="4031994"/>
                </a:cubicBezTo>
                <a:cubicBezTo>
                  <a:pt x="341888" y="4027771"/>
                  <a:pt x="350328" y="4023551"/>
                  <a:pt x="350328" y="4015106"/>
                </a:cubicBezTo>
                <a:cubicBezTo>
                  <a:pt x="362991" y="3918000"/>
                  <a:pt x="455850" y="3863116"/>
                  <a:pt x="493837" y="3778675"/>
                </a:cubicBezTo>
                <a:cubicBezTo>
                  <a:pt x="536044" y="3690014"/>
                  <a:pt x="599357" y="3614019"/>
                  <a:pt x="650006" y="3529579"/>
                </a:cubicBezTo>
                <a:cubicBezTo>
                  <a:pt x="713319" y="3419807"/>
                  <a:pt x="797735" y="3335367"/>
                  <a:pt x="873711" y="3238261"/>
                </a:cubicBezTo>
                <a:cubicBezTo>
                  <a:pt x="953907" y="3132712"/>
                  <a:pt x="1004557" y="3010276"/>
                  <a:pt x="1063647" y="2896282"/>
                </a:cubicBezTo>
                <a:cubicBezTo>
                  <a:pt x="1080530" y="2866728"/>
                  <a:pt x="1101634" y="2828730"/>
                  <a:pt x="1059427" y="2803398"/>
                </a:cubicBezTo>
                <a:cubicBezTo>
                  <a:pt x="1046764" y="2790730"/>
                  <a:pt x="1055207" y="2778065"/>
                  <a:pt x="1059427" y="2765400"/>
                </a:cubicBezTo>
                <a:cubicBezTo>
                  <a:pt x="1110077" y="2630295"/>
                  <a:pt x="1194493" y="2516303"/>
                  <a:pt x="1287352" y="2402310"/>
                </a:cubicBezTo>
                <a:cubicBezTo>
                  <a:pt x="1359105" y="2317869"/>
                  <a:pt x="1418195" y="2224986"/>
                  <a:pt x="1422418" y="2110992"/>
                </a:cubicBezTo>
                <a:cubicBezTo>
                  <a:pt x="1422418" y="2094104"/>
                  <a:pt x="1439301" y="2085661"/>
                  <a:pt x="1439301" y="2068773"/>
                </a:cubicBezTo>
                <a:cubicBezTo>
                  <a:pt x="1388651" y="2056107"/>
                  <a:pt x="1350662" y="2068773"/>
                  <a:pt x="1321118" y="2110992"/>
                </a:cubicBezTo>
                <a:cubicBezTo>
                  <a:pt x="1308455" y="2127880"/>
                  <a:pt x="1300013" y="2140545"/>
                  <a:pt x="1278909" y="2136325"/>
                </a:cubicBezTo>
                <a:cubicBezTo>
                  <a:pt x="1228259" y="2123657"/>
                  <a:pt x="1177610" y="2153213"/>
                  <a:pt x="1126960" y="2153213"/>
                </a:cubicBezTo>
                <a:cubicBezTo>
                  <a:pt x="1122740" y="2153213"/>
                  <a:pt x="1118517" y="2153213"/>
                  <a:pt x="1114297" y="2157433"/>
                </a:cubicBezTo>
                <a:cubicBezTo>
                  <a:pt x="1088973" y="2229208"/>
                  <a:pt x="1021440" y="2191209"/>
                  <a:pt x="975011" y="2203875"/>
                </a:cubicBezTo>
                <a:cubicBezTo>
                  <a:pt x="814619" y="2250317"/>
                  <a:pt x="654229" y="2292538"/>
                  <a:pt x="493837" y="2334757"/>
                </a:cubicBezTo>
                <a:cubicBezTo>
                  <a:pt x="472734" y="2343202"/>
                  <a:pt x="447407" y="2347423"/>
                  <a:pt x="422084" y="2351645"/>
                </a:cubicBezTo>
                <a:cubicBezTo>
                  <a:pt x="405201" y="2355868"/>
                  <a:pt x="379874" y="2360088"/>
                  <a:pt x="371434" y="2334757"/>
                </a:cubicBezTo>
                <a:cubicBezTo>
                  <a:pt x="367211" y="2313646"/>
                  <a:pt x="392538" y="2305203"/>
                  <a:pt x="405201" y="2300981"/>
                </a:cubicBezTo>
                <a:cubicBezTo>
                  <a:pt x="510720" y="2258762"/>
                  <a:pt x="616240" y="2216543"/>
                  <a:pt x="721762" y="2174321"/>
                </a:cubicBezTo>
                <a:cubicBezTo>
                  <a:pt x="873711" y="2115214"/>
                  <a:pt x="1029881" y="2077216"/>
                  <a:pt x="1181830" y="2030774"/>
                </a:cubicBezTo>
                <a:cubicBezTo>
                  <a:pt x="1194493" y="2030774"/>
                  <a:pt x="1207156" y="2026551"/>
                  <a:pt x="1219819" y="2022331"/>
                </a:cubicBezTo>
                <a:cubicBezTo>
                  <a:pt x="1228259" y="2018108"/>
                  <a:pt x="1236702" y="2009666"/>
                  <a:pt x="1232480" y="2001220"/>
                </a:cubicBezTo>
                <a:cubicBezTo>
                  <a:pt x="1232480" y="1992778"/>
                  <a:pt x="1219819" y="1984332"/>
                  <a:pt x="1211376" y="1988555"/>
                </a:cubicBezTo>
                <a:cubicBezTo>
                  <a:pt x="1110077" y="2026551"/>
                  <a:pt x="1000334" y="1992778"/>
                  <a:pt x="903258" y="2034997"/>
                </a:cubicBezTo>
                <a:cubicBezTo>
                  <a:pt x="894815" y="2034997"/>
                  <a:pt x="886372" y="2039219"/>
                  <a:pt x="877931" y="2030774"/>
                </a:cubicBezTo>
                <a:cubicBezTo>
                  <a:pt x="869489" y="2018108"/>
                  <a:pt x="869489" y="2009666"/>
                  <a:pt x="877931" y="2001220"/>
                </a:cubicBezTo>
                <a:cubicBezTo>
                  <a:pt x="907478" y="1975890"/>
                  <a:pt x="932801" y="1946336"/>
                  <a:pt x="970790" y="1937891"/>
                </a:cubicBezTo>
                <a:cubicBezTo>
                  <a:pt x="1004557" y="1929448"/>
                  <a:pt x="1025660" y="1908337"/>
                  <a:pt x="1034101" y="1878784"/>
                </a:cubicBezTo>
                <a:cubicBezTo>
                  <a:pt x="1042544" y="1845007"/>
                  <a:pt x="1059427" y="1828119"/>
                  <a:pt x="1097414" y="1832342"/>
                </a:cubicBezTo>
                <a:cubicBezTo>
                  <a:pt x="1164947" y="1840785"/>
                  <a:pt x="1219819" y="1794343"/>
                  <a:pt x="1283129" y="1790120"/>
                </a:cubicBezTo>
                <a:cubicBezTo>
                  <a:pt x="1392872" y="1777455"/>
                  <a:pt x="1481508" y="1684572"/>
                  <a:pt x="1608134" y="1714125"/>
                </a:cubicBezTo>
                <a:cubicBezTo>
                  <a:pt x="1557484" y="1663461"/>
                  <a:pt x="1481508" y="1655018"/>
                  <a:pt x="1409755" y="1684572"/>
                </a:cubicBezTo>
                <a:cubicBezTo>
                  <a:pt x="1350662" y="1705682"/>
                  <a:pt x="1291572" y="1722571"/>
                  <a:pt x="1228259" y="1735236"/>
                </a:cubicBezTo>
                <a:cubicBezTo>
                  <a:pt x="1211376" y="1739458"/>
                  <a:pt x="1198713" y="1747901"/>
                  <a:pt x="1181830" y="1726791"/>
                </a:cubicBezTo>
                <a:cubicBezTo>
                  <a:pt x="1236702" y="1693015"/>
                  <a:pt x="1300013" y="1680349"/>
                  <a:pt x="1359105" y="1659241"/>
                </a:cubicBezTo>
                <a:cubicBezTo>
                  <a:pt x="1325339" y="1633907"/>
                  <a:pt x="1316896" y="1633907"/>
                  <a:pt x="1283129" y="1646573"/>
                </a:cubicBezTo>
                <a:cubicBezTo>
                  <a:pt x="1266246" y="1655018"/>
                  <a:pt x="1249363" y="1659241"/>
                  <a:pt x="1232480" y="1667684"/>
                </a:cubicBezTo>
                <a:cubicBezTo>
                  <a:pt x="1215596" y="1676129"/>
                  <a:pt x="1202936" y="1680349"/>
                  <a:pt x="1194493" y="1663461"/>
                </a:cubicBezTo>
                <a:cubicBezTo>
                  <a:pt x="1181830" y="1642353"/>
                  <a:pt x="1198713" y="1638130"/>
                  <a:pt x="1207156" y="1629685"/>
                </a:cubicBezTo>
                <a:cubicBezTo>
                  <a:pt x="1219819" y="1621242"/>
                  <a:pt x="1236702" y="1617019"/>
                  <a:pt x="1240922" y="1591688"/>
                </a:cubicBezTo>
                <a:cubicBezTo>
                  <a:pt x="1152284" y="1608577"/>
                  <a:pt x="1063647" y="1587466"/>
                  <a:pt x="983451" y="1633907"/>
                </a:cubicBezTo>
                <a:cubicBezTo>
                  <a:pt x="907478" y="1680349"/>
                  <a:pt x="831502" y="1676129"/>
                  <a:pt x="738645" y="1633907"/>
                </a:cubicBezTo>
                <a:cubicBezTo>
                  <a:pt x="932801" y="1562135"/>
                  <a:pt x="1110077" y="1473472"/>
                  <a:pt x="1316896" y="1494583"/>
                </a:cubicBezTo>
                <a:cubicBezTo>
                  <a:pt x="1308455" y="1469252"/>
                  <a:pt x="1274689" y="1498805"/>
                  <a:pt x="1274689" y="1473472"/>
                </a:cubicBezTo>
                <a:cubicBezTo>
                  <a:pt x="1274689" y="1448141"/>
                  <a:pt x="1304235" y="1448141"/>
                  <a:pt x="1321118" y="1448141"/>
                </a:cubicBezTo>
                <a:cubicBezTo>
                  <a:pt x="1409755" y="1443918"/>
                  <a:pt x="1489951" y="1401699"/>
                  <a:pt x="1574367" y="1376366"/>
                </a:cubicBezTo>
                <a:cubicBezTo>
                  <a:pt x="1641900" y="1355258"/>
                  <a:pt x="1713653" y="1355258"/>
                  <a:pt x="1785406" y="1367923"/>
                </a:cubicBezTo>
                <a:cubicBezTo>
                  <a:pt x="1836059" y="1380589"/>
                  <a:pt x="1882486" y="1376366"/>
                  <a:pt x="1924695" y="1342592"/>
                </a:cubicBezTo>
                <a:cubicBezTo>
                  <a:pt x="1958462" y="1313036"/>
                  <a:pt x="2009111" y="1308816"/>
                  <a:pt x="2055541" y="1300371"/>
                </a:cubicBezTo>
                <a:cubicBezTo>
                  <a:pt x="2072424" y="1296148"/>
                  <a:pt x="2110411" y="1304593"/>
                  <a:pt x="2089307" y="1266595"/>
                </a:cubicBezTo>
                <a:cubicBezTo>
                  <a:pt x="2076644" y="1241264"/>
                  <a:pt x="2089307" y="1186377"/>
                  <a:pt x="2030215" y="1199045"/>
                </a:cubicBezTo>
                <a:cubicBezTo>
                  <a:pt x="2013331" y="1207488"/>
                  <a:pt x="1996448" y="1207488"/>
                  <a:pt x="1975345" y="1203265"/>
                </a:cubicBezTo>
                <a:cubicBezTo>
                  <a:pt x="1928915" y="1194822"/>
                  <a:pt x="1886708" y="1161046"/>
                  <a:pt x="1840279" y="1156823"/>
                </a:cubicBezTo>
                <a:cubicBezTo>
                  <a:pt x="1798070" y="1152603"/>
                  <a:pt x="1755863" y="1190599"/>
                  <a:pt x="1709433" y="1173711"/>
                </a:cubicBezTo>
                <a:cubicBezTo>
                  <a:pt x="1705213" y="1156823"/>
                  <a:pt x="1713653" y="1152603"/>
                  <a:pt x="1726316" y="1148380"/>
                </a:cubicBezTo>
                <a:cubicBezTo>
                  <a:pt x="1806512" y="1131492"/>
                  <a:pt x="1886708" y="1093494"/>
                  <a:pt x="1966902" y="1068163"/>
                </a:cubicBezTo>
                <a:cubicBezTo>
                  <a:pt x="1996448" y="1059717"/>
                  <a:pt x="2021774" y="1051275"/>
                  <a:pt x="2034435" y="1097716"/>
                </a:cubicBezTo>
                <a:cubicBezTo>
                  <a:pt x="2038658" y="1131492"/>
                  <a:pt x="2072424" y="1135715"/>
                  <a:pt x="2106190" y="1135715"/>
                </a:cubicBezTo>
                <a:cubicBezTo>
                  <a:pt x="2118854" y="1135715"/>
                  <a:pt x="2131514" y="1127270"/>
                  <a:pt x="2148397" y="1127270"/>
                </a:cubicBezTo>
                <a:cubicBezTo>
                  <a:pt x="2169503" y="1123047"/>
                  <a:pt x="2186387" y="1131492"/>
                  <a:pt x="2194827" y="1148380"/>
                </a:cubicBezTo>
                <a:cubicBezTo>
                  <a:pt x="2207490" y="1169489"/>
                  <a:pt x="2190607" y="1182156"/>
                  <a:pt x="2177944" y="1190599"/>
                </a:cubicBezTo>
                <a:cubicBezTo>
                  <a:pt x="2165281" y="1199045"/>
                  <a:pt x="2152620" y="1207488"/>
                  <a:pt x="2156840" y="1220153"/>
                </a:cubicBezTo>
                <a:cubicBezTo>
                  <a:pt x="2161060" y="1228598"/>
                  <a:pt x="2169503" y="1237041"/>
                  <a:pt x="2177944" y="1237041"/>
                </a:cubicBezTo>
                <a:cubicBezTo>
                  <a:pt x="2194827" y="1241264"/>
                  <a:pt x="2190607" y="1220153"/>
                  <a:pt x="2199047" y="1211710"/>
                </a:cubicBezTo>
                <a:cubicBezTo>
                  <a:pt x="2207490" y="1199045"/>
                  <a:pt x="2215930" y="1190599"/>
                  <a:pt x="2224373" y="1177934"/>
                </a:cubicBezTo>
                <a:cubicBezTo>
                  <a:pt x="2249697" y="1144158"/>
                  <a:pt x="2275023" y="1135715"/>
                  <a:pt x="2308789" y="1169489"/>
                </a:cubicBezTo>
                <a:cubicBezTo>
                  <a:pt x="2338336" y="1199045"/>
                  <a:pt x="2372102" y="1194822"/>
                  <a:pt x="2397426" y="1156823"/>
                </a:cubicBezTo>
                <a:cubicBezTo>
                  <a:pt x="2397426" y="1156823"/>
                  <a:pt x="2397426" y="1152603"/>
                  <a:pt x="2397426" y="1152603"/>
                </a:cubicBezTo>
                <a:cubicBezTo>
                  <a:pt x="2452298" y="1030164"/>
                  <a:pt x="2553598" y="945726"/>
                  <a:pt x="2646454" y="852840"/>
                </a:cubicBezTo>
                <a:cubicBezTo>
                  <a:pt x="2684441" y="814844"/>
                  <a:pt x="2701324" y="755737"/>
                  <a:pt x="2768860" y="755737"/>
                </a:cubicBezTo>
                <a:cubicBezTo>
                  <a:pt x="2781520" y="755737"/>
                  <a:pt x="2789963" y="734626"/>
                  <a:pt x="2794183" y="721960"/>
                </a:cubicBezTo>
                <a:cubicBezTo>
                  <a:pt x="2806846" y="658631"/>
                  <a:pt x="2840613" y="607966"/>
                  <a:pt x="2887042" y="574190"/>
                </a:cubicBezTo>
                <a:cubicBezTo>
                  <a:pt x="2937692" y="540414"/>
                  <a:pt x="2984119" y="477084"/>
                  <a:pt x="3060095" y="527749"/>
                </a:cubicBezTo>
                <a:cubicBezTo>
                  <a:pt x="3089641" y="548859"/>
                  <a:pt x="3110745" y="561525"/>
                  <a:pt x="3110745" y="599521"/>
                </a:cubicBezTo>
                <a:cubicBezTo>
                  <a:pt x="3110745" y="679739"/>
                  <a:pt x="3089641" y="759957"/>
                  <a:pt x="3064315" y="835952"/>
                </a:cubicBezTo>
                <a:cubicBezTo>
                  <a:pt x="3060095" y="848620"/>
                  <a:pt x="3043212" y="861285"/>
                  <a:pt x="3060095" y="873951"/>
                </a:cubicBezTo>
                <a:cubicBezTo>
                  <a:pt x="3076978" y="886616"/>
                  <a:pt x="3093862" y="878173"/>
                  <a:pt x="3106525" y="865508"/>
                </a:cubicBezTo>
                <a:cubicBezTo>
                  <a:pt x="3136071" y="831732"/>
                  <a:pt x="3165615" y="797956"/>
                  <a:pt x="3190941" y="755737"/>
                </a:cubicBezTo>
                <a:cubicBezTo>
                  <a:pt x="3275357" y="603744"/>
                  <a:pt x="3410423" y="485530"/>
                  <a:pt x="3515943" y="350425"/>
                </a:cubicBezTo>
                <a:cubicBezTo>
                  <a:pt x="3532826" y="329314"/>
                  <a:pt x="3562372" y="312429"/>
                  <a:pt x="3583476" y="295538"/>
                </a:cubicBezTo>
                <a:cubicBezTo>
                  <a:pt x="3600359" y="282873"/>
                  <a:pt x="3617245" y="270207"/>
                  <a:pt x="3629905" y="295538"/>
                </a:cubicBezTo>
                <a:cubicBezTo>
                  <a:pt x="3638348" y="308206"/>
                  <a:pt x="3651011" y="299761"/>
                  <a:pt x="3659452" y="295538"/>
                </a:cubicBezTo>
                <a:cubicBezTo>
                  <a:pt x="3710101" y="265984"/>
                  <a:pt x="3735427" y="278652"/>
                  <a:pt x="3748088" y="333537"/>
                </a:cubicBezTo>
                <a:cubicBezTo>
                  <a:pt x="3748088" y="337759"/>
                  <a:pt x="3752311" y="346202"/>
                  <a:pt x="3756531" y="346202"/>
                </a:cubicBezTo>
                <a:cubicBezTo>
                  <a:pt x="3832504" y="379978"/>
                  <a:pt x="3790297" y="434865"/>
                  <a:pt x="3781854" y="485530"/>
                </a:cubicBezTo>
                <a:cubicBezTo>
                  <a:pt x="3777634" y="493972"/>
                  <a:pt x="3773414" y="502415"/>
                  <a:pt x="3769194" y="510861"/>
                </a:cubicBezTo>
                <a:cubicBezTo>
                  <a:pt x="3743868" y="578413"/>
                  <a:pt x="3760751" y="603744"/>
                  <a:pt x="3828284" y="603744"/>
                </a:cubicBezTo>
                <a:cubicBezTo>
                  <a:pt x="3832504" y="603744"/>
                  <a:pt x="3836727" y="603744"/>
                  <a:pt x="3836727" y="599521"/>
                </a:cubicBezTo>
                <a:cubicBezTo>
                  <a:pt x="3853610" y="544637"/>
                  <a:pt x="3933806" y="553079"/>
                  <a:pt x="3946467" y="489750"/>
                </a:cubicBezTo>
                <a:cubicBezTo>
                  <a:pt x="3954910" y="447531"/>
                  <a:pt x="3980233" y="422200"/>
                  <a:pt x="4026663" y="413755"/>
                </a:cubicBezTo>
                <a:cubicBezTo>
                  <a:pt x="3976013" y="384201"/>
                  <a:pt x="3967573" y="350425"/>
                  <a:pt x="3988676" y="291318"/>
                </a:cubicBezTo>
                <a:cubicBezTo>
                  <a:pt x="3992896" y="282873"/>
                  <a:pt x="3997116" y="270207"/>
                  <a:pt x="4009779" y="274430"/>
                </a:cubicBezTo>
                <a:cubicBezTo>
                  <a:pt x="4022443" y="278652"/>
                  <a:pt x="4018222" y="291318"/>
                  <a:pt x="4014000" y="299761"/>
                </a:cubicBezTo>
                <a:cubicBezTo>
                  <a:pt x="4009779" y="312429"/>
                  <a:pt x="4005559" y="325094"/>
                  <a:pt x="4014000" y="341982"/>
                </a:cubicBezTo>
                <a:cubicBezTo>
                  <a:pt x="4035106" y="341982"/>
                  <a:pt x="4039326" y="325094"/>
                  <a:pt x="4039326" y="312429"/>
                </a:cubicBezTo>
                <a:cubicBezTo>
                  <a:pt x="4039326" y="265984"/>
                  <a:pt x="4056209" y="219543"/>
                  <a:pt x="4064649" y="173101"/>
                </a:cubicBezTo>
                <a:cubicBezTo>
                  <a:pt x="4077312" y="118217"/>
                  <a:pt x="4102639" y="80218"/>
                  <a:pt x="4161729" y="71775"/>
                </a:cubicBezTo>
                <a:cubicBezTo>
                  <a:pt x="4174392" y="67552"/>
                  <a:pt x="4187055" y="67552"/>
                  <a:pt x="4191275" y="50664"/>
                </a:cubicBezTo>
                <a:cubicBezTo>
                  <a:pt x="4203938" y="12666"/>
                  <a:pt x="4237705" y="4223"/>
                  <a:pt x="42714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5749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8009B150-532D-45FE-A6D6-8A190897518A}"/>
              </a:ext>
            </a:extLst>
          </p:cNvPr>
          <p:cNvSpPr>
            <a:spLocks noGrp="1"/>
          </p:cNvSpPr>
          <p:nvPr userDrawn="1">
            <p:ph type="pic" idx="1" hasCustomPrompt="1"/>
          </p:nvPr>
        </p:nvSpPr>
        <p:spPr>
          <a:xfrm>
            <a:off x="0" y="0"/>
            <a:ext cx="7865615" cy="6858000"/>
          </a:xfrm>
          <a:custGeom>
            <a:avLst/>
            <a:gdLst>
              <a:gd name="connsiteX0" fmla="*/ 0 w 7865615"/>
              <a:gd name="connsiteY0" fmla="*/ 0 h 6858000"/>
              <a:gd name="connsiteX1" fmla="*/ 2246577 w 7865615"/>
              <a:gd name="connsiteY1" fmla="*/ 0 h 6858000"/>
              <a:gd name="connsiteX2" fmla="*/ 3408550 w 7865615"/>
              <a:gd name="connsiteY2" fmla="*/ 0 h 6858000"/>
              <a:gd name="connsiteX3" fmla="*/ 4510701 w 7865615"/>
              <a:gd name="connsiteY3" fmla="*/ 0 h 6858000"/>
              <a:gd name="connsiteX4" fmla="*/ 7804883 w 7865615"/>
              <a:gd name="connsiteY4" fmla="*/ 3294183 h 6858000"/>
              <a:gd name="connsiteX5" fmla="*/ 7804883 w 7865615"/>
              <a:gd name="connsiteY5" fmla="*/ 3587426 h 6858000"/>
              <a:gd name="connsiteX6" fmla="*/ 4534309 w 7865615"/>
              <a:gd name="connsiteY6" fmla="*/ 6858000 h 6858000"/>
              <a:gd name="connsiteX7" fmla="*/ 3384942 w 7865615"/>
              <a:gd name="connsiteY7" fmla="*/ 6858000 h 6858000"/>
              <a:gd name="connsiteX8" fmla="*/ 653352 w 7865615"/>
              <a:gd name="connsiteY8" fmla="*/ 6858000 h 6858000"/>
              <a:gd name="connsiteX9" fmla="*/ 0 w 7865615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615" h="6858000">
                <a:moveTo>
                  <a:pt x="0" y="0"/>
                </a:moveTo>
                <a:lnTo>
                  <a:pt x="2246577" y="0"/>
                </a:lnTo>
                <a:lnTo>
                  <a:pt x="3408550" y="0"/>
                </a:lnTo>
                <a:lnTo>
                  <a:pt x="4510701" y="0"/>
                </a:lnTo>
                <a:lnTo>
                  <a:pt x="7804883" y="3294183"/>
                </a:lnTo>
                <a:cubicBezTo>
                  <a:pt x="7885860" y="3375159"/>
                  <a:pt x="7885860" y="3506449"/>
                  <a:pt x="7804883" y="3587426"/>
                </a:cubicBezTo>
                <a:lnTo>
                  <a:pt x="4534309" y="6858000"/>
                </a:lnTo>
                <a:lnTo>
                  <a:pt x="3384942" y="6858000"/>
                </a:lnTo>
                <a:lnTo>
                  <a:pt x="6533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0B3E2BDC-790D-4A9E-9558-CA4C10A1FB05}"/>
              </a:ext>
            </a:extLst>
          </p:cNvPr>
          <p:cNvSpPr>
            <a:spLocks noGrp="1"/>
          </p:cNvSpPr>
          <p:nvPr userDrawn="1"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2B6F2E21-3216-4F90-A6E2-E51A550D522D}"/>
              </a:ext>
            </a:extLst>
          </p:cNvPr>
          <p:cNvSpPr>
            <a:spLocks noGrp="1"/>
          </p:cNvSpPr>
          <p:nvPr userDrawn="1"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9228B4EE-0DCA-498B-BE6D-C126351A4694}"/>
              </a:ext>
            </a:extLst>
          </p:cNvPr>
          <p:cNvSpPr>
            <a:spLocks noGrp="1"/>
          </p:cNvSpPr>
          <p:nvPr userDrawn="1"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489396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72FE957E-B654-4424-ACDA-8DED4BC6F6D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33116 h 6858000"/>
              <a:gd name="connsiteX3" fmla="*/ 11907421 w 12192000"/>
              <a:gd name="connsiteY3" fmla="*/ 754971 h 6858000"/>
              <a:gd name="connsiteX4" fmla="*/ 4835485 w 12192000"/>
              <a:gd name="connsiteY4" fmla="*/ 4225159 h 6858000"/>
              <a:gd name="connsiteX5" fmla="*/ 3131054 w 12192000"/>
              <a:gd name="connsiteY5" fmla="*/ 6545165 h 6858000"/>
              <a:gd name="connsiteX6" fmla="*/ 296765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33116"/>
                </a:lnTo>
                <a:lnTo>
                  <a:pt x="11907421" y="754971"/>
                </a:lnTo>
                <a:cubicBezTo>
                  <a:pt x="9224455" y="1029960"/>
                  <a:pt x="6712117" y="2253165"/>
                  <a:pt x="4835485" y="4225159"/>
                </a:cubicBezTo>
                <a:cubicBezTo>
                  <a:pt x="4165259" y="4929443"/>
                  <a:pt x="3594441" y="5709981"/>
                  <a:pt x="3131054" y="6545165"/>
                </a:cubicBezTo>
                <a:lnTo>
                  <a:pt x="29676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1737360" tIns="2194560" anchor="t">
            <a:noAutofit/>
          </a:bodyPr>
          <a:lstStyle>
            <a:lvl1pPr marL="0" indent="0" algn="l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52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014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892BE04D-7D92-4AC1-9A7B-9F84DF96E9F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334000" y="77076"/>
            <a:ext cx="6858000" cy="6780924"/>
          </a:xfrm>
          <a:custGeom>
            <a:avLst/>
            <a:gdLst>
              <a:gd name="connsiteX0" fmla="*/ 4899238 w 6858000"/>
              <a:gd name="connsiteY0" fmla="*/ 480718 h 6780924"/>
              <a:gd name="connsiteX1" fmla="*/ 5079238 w 6858000"/>
              <a:gd name="connsiteY1" fmla="*/ 660719 h 6780924"/>
              <a:gd name="connsiteX2" fmla="*/ 5079238 w 6858000"/>
              <a:gd name="connsiteY2" fmla="*/ 813109 h 6780924"/>
              <a:gd name="connsiteX3" fmla="*/ 4899238 w 6858000"/>
              <a:gd name="connsiteY3" fmla="*/ 993109 h 6780924"/>
              <a:gd name="connsiteX4" fmla="*/ 4719238 w 6858000"/>
              <a:gd name="connsiteY4" fmla="*/ 813109 h 6780924"/>
              <a:gd name="connsiteX5" fmla="*/ 4719238 w 6858000"/>
              <a:gd name="connsiteY5" fmla="*/ 660719 h 6780924"/>
              <a:gd name="connsiteX6" fmla="*/ 4899238 w 6858000"/>
              <a:gd name="connsiteY6" fmla="*/ 480718 h 6780924"/>
              <a:gd name="connsiteX7" fmla="*/ 4172418 w 6858000"/>
              <a:gd name="connsiteY7" fmla="*/ 49104 h 6780924"/>
              <a:gd name="connsiteX8" fmla="*/ 4352418 w 6858000"/>
              <a:gd name="connsiteY8" fmla="*/ 229104 h 6780924"/>
              <a:gd name="connsiteX9" fmla="*/ 4352418 w 6858000"/>
              <a:gd name="connsiteY9" fmla="*/ 958969 h 6780924"/>
              <a:gd name="connsiteX10" fmla="*/ 4355828 w 6858000"/>
              <a:gd name="connsiteY10" fmla="*/ 958280 h 6780924"/>
              <a:gd name="connsiteX11" fmla="*/ 4355828 w 6858000"/>
              <a:gd name="connsiteY11" fmla="*/ 910422 h 6780924"/>
              <a:gd name="connsiteX12" fmla="*/ 4535826 w 6858000"/>
              <a:gd name="connsiteY12" fmla="*/ 730422 h 6780924"/>
              <a:gd name="connsiteX13" fmla="*/ 4715828 w 6858000"/>
              <a:gd name="connsiteY13" fmla="*/ 910422 h 6780924"/>
              <a:gd name="connsiteX14" fmla="*/ 4715828 w 6858000"/>
              <a:gd name="connsiteY14" fmla="*/ 1581340 h 6780924"/>
              <a:gd name="connsiteX15" fmla="*/ 4720198 w 6858000"/>
              <a:gd name="connsiteY15" fmla="*/ 1582222 h 6780924"/>
              <a:gd name="connsiteX16" fmla="*/ 4722896 w 6858000"/>
              <a:gd name="connsiteY16" fmla="*/ 1555465 h 6780924"/>
              <a:gd name="connsiteX17" fmla="*/ 4899238 w 6858000"/>
              <a:gd name="connsiteY17" fmla="*/ 1411741 h 6780924"/>
              <a:gd name="connsiteX18" fmla="*/ 5075580 w 6858000"/>
              <a:gd name="connsiteY18" fmla="*/ 1555465 h 6780924"/>
              <a:gd name="connsiteX19" fmla="*/ 5078522 w 6858000"/>
              <a:gd name="connsiteY19" fmla="*/ 1584654 h 6780924"/>
              <a:gd name="connsiteX20" fmla="*/ 5082646 w 6858000"/>
              <a:gd name="connsiteY20" fmla="*/ 1583821 h 6780924"/>
              <a:gd name="connsiteX21" fmla="*/ 5082646 w 6858000"/>
              <a:gd name="connsiteY21" fmla="*/ 1244357 h 6780924"/>
              <a:gd name="connsiteX22" fmla="*/ 5262646 w 6858000"/>
              <a:gd name="connsiteY22" fmla="*/ 1064357 h 6780924"/>
              <a:gd name="connsiteX23" fmla="*/ 5442646 w 6858000"/>
              <a:gd name="connsiteY23" fmla="*/ 1244357 h 6780924"/>
              <a:gd name="connsiteX24" fmla="*/ 5442646 w 6858000"/>
              <a:gd name="connsiteY24" fmla="*/ 1916269 h 6780924"/>
              <a:gd name="connsiteX25" fmla="*/ 5448480 w 6858000"/>
              <a:gd name="connsiteY25" fmla="*/ 1915093 h 6780924"/>
              <a:gd name="connsiteX26" fmla="*/ 5449714 w 6858000"/>
              <a:gd name="connsiteY26" fmla="*/ 1902847 h 6780924"/>
              <a:gd name="connsiteX27" fmla="*/ 5626056 w 6858000"/>
              <a:gd name="connsiteY27" fmla="*/ 1759123 h 6780924"/>
              <a:gd name="connsiteX28" fmla="*/ 5791912 w 6858000"/>
              <a:gd name="connsiteY28" fmla="*/ 1869059 h 6780924"/>
              <a:gd name="connsiteX29" fmla="*/ 5800744 w 6858000"/>
              <a:gd name="connsiteY29" fmla="*/ 1897511 h 6780924"/>
              <a:gd name="connsiteX30" fmla="*/ 5800744 w 6858000"/>
              <a:gd name="connsiteY30" fmla="*/ 1457324 h 6780924"/>
              <a:gd name="connsiteX31" fmla="*/ 5981718 w 6858000"/>
              <a:gd name="connsiteY31" fmla="*/ 1276349 h 6780924"/>
              <a:gd name="connsiteX32" fmla="*/ 6159016 w 6858000"/>
              <a:gd name="connsiteY32" fmla="*/ 1420851 h 6780924"/>
              <a:gd name="connsiteX33" fmla="*/ 6162690 w 6858000"/>
              <a:gd name="connsiteY33" fmla="*/ 1457285 h 6780924"/>
              <a:gd name="connsiteX34" fmla="*/ 6162690 w 6858000"/>
              <a:gd name="connsiteY34" fmla="*/ 1132146 h 6780924"/>
              <a:gd name="connsiteX35" fmla="*/ 6343664 w 6858000"/>
              <a:gd name="connsiteY35" fmla="*/ 951170 h 6780924"/>
              <a:gd name="connsiteX36" fmla="*/ 6524640 w 6858000"/>
              <a:gd name="connsiteY36" fmla="*/ 1132146 h 6780924"/>
              <a:gd name="connsiteX37" fmla="*/ 6524640 w 6858000"/>
              <a:gd name="connsiteY37" fmla="*/ 1636217 h 6780924"/>
              <a:gd name="connsiteX38" fmla="*/ 6526784 w 6858000"/>
              <a:gd name="connsiteY38" fmla="*/ 1614950 h 6780924"/>
              <a:gd name="connsiteX39" fmla="*/ 6703126 w 6858000"/>
              <a:gd name="connsiteY39" fmla="*/ 1471226 h 6780924"/>
              <a:gd name="connsiteX40" fmla="*/ 6830404 w 6858000"/>
              <a:gd name="connsiteY40" fmla="*/ 1523946 h 6780924"/>
              <a:gd name="connsiteX41" fmla="*/ 6857998 w 6858000"/>
              <a:gd name="connsiteY41" fmla="*/ 1564874 h 6780924"/>
              <a:gd name="connsiteX42" fmla="*/ 6857998 w 6858000"/>
              <a:gd name="connsiteY42" fmla="*/ 4674715 h 6780924"/>
              <a:gd name="connsiteX43" fmla="*/ 6858000 w 6858000"/>
              <a:gd name="connsiteY43" fmla="*/ 4674715 h 6780924"/>
              <a:gd name="connsiteX44" fmla="*/ 6858000 w 6858000"/>
              <a:gd name="connsiteY44" fmla="*/ 4842542 h 6780924"/>
              <a:gd name="connsiteX45" fmla="*/ 6678000 w 6858000"/>
              <a:gd name="connsiteY45" fmla="*/ 5022542 h 6780924"/>
              <a:gd name="connsiteX46" fmla="*/ 6512145 w 6858000"/>
              <a:gd name="connsiteY46" fmla="*/ 4912606 h 6780924"/>
              <a:gd name="connsiteX47" fmla="*/ 6502414 w 6858000"/>
              <a:gd name="connsiteY47" fmla="*/ 4864407 h 6780924"/>
              <a:gd name="connsiteX48" fmla="*/ 6502414 w 6858000"/>
              <a:gd name="connsiteY48" fmla="*/ 5285377 h 6780924"/>
              <a:gd name="connsiteX49" fmla="*/ 6322414 w 6858000"/>
              <a:gd name="connsiteY49" fmla="*/ 5465377 h 6780924"/>
              <a:gd name="connsiteX50" fmla="*/ 6146071 w 6858000"/>
              <a:gd name="connsiteY50" fmla="*/ 5321653 h 6780924"/>
              <a:gd name="connsiteX51" fmla="*/ 6143463 w 6858000"/>
              <a:gd name="connsiteY51" fmla="*/ 5295783 h 6780924"/>
              <a:gd name="connsiteX52" fmla="*/ 6143463 w 6858000"/>
              <a:gd name="connsiteY52" fmla="*/ 6254957 h 6780924"/>
              <a:gd name="connsiteX53" fmla="*/ 5962488 w 6858000"/>
              <a:gd name="connsiteY53" fmla="*/ 6435932 h 6780924"/>
              <a:gd name="connsiteX54" fmla="*/ 5795735 w 6858000"/>
              <a:gd name="connsiteY54" fmla="*/ 6325401 h 6780924"/>
              <a:gd name="connsiteX55" fmla="*/ 5795551 w 6858000"/>
              <a:gd name="connsiteY55" fmla="*/ 6324808 h 6780924"/>
              <a:gd name="connsiteX56" fmla="*/ 5795456 w 6858000"/>
              <a:gd name="connsiteY56" fmla="*/ 6324667 h 6780924"/>
              <a:gd name="connsiteX57" fmla="*/ 5781311 w 6858000"/>
              <a:gd name="connsiteY57" fmla="*/ 6254603 h 6780924"/>
              <a:gd name="connsiteX58" fmla="*/ 5781311 w 6858000"/>
              <a:gd name="connsiteY58" fmla="*/ 6006221 h 6780924"/>
              <a:gd name="connsiteX59" fmla="*/ 5781513 w 6858000"/>
              <a:gd name="connsiteY59" fmla="*/ 6004217 h 6780924"/>
              <a:gd name="connsiteX60" fmla="*/ 5781513 w 6858000"/>
              <a:gd name="connsiteY60" fmla="*/ 5761749 h 6780924"/>
              <a:gd name="connsiteX61" fmla="*/ 5780208 w 6858000"/>
              <a:gd name="connsiteY61" fmla="*/ 5761749 h 6780924"/>
              <a:gd name="connsiteX62" fmla="*/ 5780208 w 6858000"/>
              <a:gd name="connsiteY62" fmla="*/ 5773159 h 6780924"/>
              <a:gd name="connsiteX63" fmla="*/ 5600208 w 6858000"/>
              <a:gd name="connsiteY63" fmla="*/ 5953159 h 6780924"/>
              <a:gd name="connsiteX64" fmla="*/ 5420208 w 6858000"/>
              <a:gd name="connsiteY64" fmla="*/ 5773159 h 6780924"/>
              <a:gd name="connsiteX65" fmla="*/ 5420208 w 6858000"/>
              <a:gd name="connsiteY65" fmla="*/ 5761749 h 6780924"/>
              <a:gd name="connsiteX66" fmla="*/ 5419105 w 6858000"/>
              <a:gd name="connsiteY66" fmla="*/ 5761749 h 6780924"/>
              <a:gd name="connsiteX67" fmla="*/ 5419105 w 6858000"/>
              <a:gd name="connsiteY67" fmla="*/ 6780924 h 6780924"/>
              <a:gd name="connsiteX68" fmla="*/ 5229225 w 6858000"/>
              <a:gd name="connsiteY68" fmla="*/ 6780924 h 6780924"/>
              <a:gd name="connsiteX69" fmla="*/ 5059105 w 6858000"/>
              <a:gd name="connsiteY69" fmla="*/ 6780924 h 6780924"/>
              <a:gd name="connsiteX70" fmla="*/ 5009857 w 6858000"/>
              <a:gd name="connsiteY70" fmla="*/ 6780924 h 6780924"/>
              <a:gd name="connsiteX71" fmla="*/ 4857750 w 6858000"/>
              <a:gd name="connsiteY71" fmla="*/ 6780924 h 6780924"/>
              <a:gd name="connsiteX72" fmla="*/ 4746147 w 6858000"/>
              <a:gd name="connsiteY72" fmla="*/ 6780924 h 6780924"/>
              <a:gd name="connsiteX73" fmla="*/ 4712147 w 6858000"/>
              <a:gd name="connsiteY73" fmla="*/ 6730496 h 6780924"/>
              <a:gd name="connsiteX74" fmla="*/ 4698002 w 6858000"/>
              <a:gd name="connsiteY74" fmla="*/ 6660431 h 6780924"/>
              <a:gd name="connsiteX75" fmla="*/ 4698002 w 6858000"/>
              <a:gd name="connsiteY75" fmla="*/ 5925639 h 6780924"/>
              <a:gd name="connsiteX76" fmla="*/ 4686136 w 6858000"/>
              <a:gd name="connsiteY76" fmla="*/ 5928313 h 6780924"/>
              <a:gd name="connsiteX77" fmla="*/ 4686136 w 6858000"/>
              <a:gd name="connsiteY77" fmla="*/ 6026357 h 6780924"/>
              <a:gd name="connsiteX78" fmla="*/ 4505161 w 6858000"/>
              <a:gd name="connsiteY78" fmla="*/ 6207332 h 6780924"/>
              <a:gd name="connsiteX79" fmla="*/ 4324186 w 6858000"/>
              <a:gd name="connsiteY79" fmla="*/ 6026357 h 6780924"/>
              <a:gd name="connsiteX80" fmla="*/ 4324186 w 6858000"/>
              <a:gd name="connsiteY80" fmla="*/ 6003902 h 6780924"/>
              <a:gd name="connsiteX81" fmla="*/ 4308074 w 6858000"/>
              <a:gd name="connsiteY81" fmla="*/ 6005915 h 6780924"/>
              <a:gd name="connsiteX82" fmla="*/ 4308074 w 6858000"/>
              <a:gd name="connsiteY82" fmla="*/ 6780924 h 6780924"/>
              <a:gd name="connsiteX83" fmla="*/ 3948076 w 6858000"/>
              <a:gd name="connsiteY83" fmla="*/ 6780924 h 6780924"/>
              <a:gd name="connsiteX84" fmla="*/ 3948076 w 6858000"/>
              <a:gd name="connsiteY84" fmla="*/ 6542799 h 6780924"/>
              <a:gd name="connsiteX85" fmla="*/ 3944666 w 6858000"/>
              <a:gd name="connsiteY85" fmla="*/ 6542799 h 6780924"/>
              <a:gd name="connsiteX86" fmla="*/ 3944666 w 6858000"/>
              <a:gd name="connsiteY86" fmla="*/ 6555998 h 6780924"/>
              <a:gd name="connsiteX87" fmla="*/ 3764666 w 6858000"/>
              <a:gd name="connsiteY87" fmla="*/ 6735998 h 6780924"/>
              <a:gd name="connsiteX88" fmla="*/ 3584666 w 6858000"/>
              <a:gd name="connsiteY88" fmla="*/ 6555998 h 6780924"/>
              <a:gd name="connsiteX89" fmla="*/ 3584666 w 6858000"/>
              <a:gd name="connsiteY89" fmla="*/ 6542799 h 6780924"/>
              <a:gd name="connsiteX90" fmla="*/ 3581256 w 6858000"/>
              <a:gd name="connsiteY90" fmla="*/ 6542799 h 6780924"/>
              <a:gd name="connsiteX91" fmla="*/ 3581256 w 6858000"/>
              <a:gd name="connsiteY91" fmla="*/ 6779446 h 6780924"/>
              <a:gd name="connsiteX92" fmla="*/ 3581107 w 6858000"/>
              <a:gd name="connsiteY92" fmla="*/ 6780924 h 6780924"/>
              <a:gd name="connsiteX93" fmla="*/ 3221405 w 6858000"/>
              <a:gd name="connsiteY93" fmla="*/ 6780924 h 6780924"/>
              <a:gd name="connsiteX94" fmla="*/ 3221256 w 6858000"/>
              <a:gd name="connsiteY94" fmla="*/ 6779446 h 6780924"/>
              <a:gd name="connsiteX95" fmla="*/ 3221256 w 6858000"/>
              <a:gd name="connsiteY95" fmla="*/ 6753018 h 6780924"/>
              <a:gd name="connsiteX96" fmla="*/ 3217846 w 6858000"/>
              <a:gd name="connsiteY96" fmla="*/ 6753706 h 6780924"/>
              <a:gd name="connsiteX97" fmla="*/ 3217846 w 6858000"/>
              <a:gd name="connsiteY97" fmla="*/ 6780924 h 6780924"/>
              <a:gd name="connsiteX98" fmla="*/ 2857846 w 6858000"/>
              <a:gd name="connsiteY98" fmla="*/ 6780924 h 6780924"/>
              <a:gd name="connsiteX99" fmla="*/ 2857846 w 6858000"/>
              <a:gd name="connsiteY99" fmla="*/ 6753312 h 6780924"/>
              <a:gd name="connsiteX100" fmla="*/ 2854436 w 6858000"/>
              <a:gd name="connsiteY100" fmla="*/ 6754001 h 6780924"/>
              <a:gd name="connsiteX101" fmla="*/ 2854436 w 6858000"/>
              <a:gd name="connsiteY101" fmla="*/ 6780924 h 6780924"/>
              <a:gd name="connsiteX102" fmla="*/ 2494436 w 6858000"/>
              <a:gd name="connsiteY102" fmla="*/ 6780924 h 6780924"/>
              <a:gd name="connsiteX103" fmla="*/ 2494436 w 6858000"/>
              <a:gd name="connsiteY103" fmla="*/ 6130942 h 6780924"/>
              <a:gd name="connsiteX104" fmla="*/ 2490066 w 6858000"/>
              <a:gd name="connsiteY104" fmla="*/ 6130059 h 6780924"/>
              <a:gd name="connsiteX105" fmla="*/ 2487368 w 6858000"/>
              <a:gd name="connsiteY105" fmla="*/ 6156817 h 6780924"/>
              <a:gd name="connsiteX106" fmla="*/ 2311026 w 6858000"/>
              <a:gd name="connsiteY106" fmla="*/ 6300541 h 6780924"/>
              <a:gd name="connsiteX107" fmla="*/ 2134684 w 6858000"/>
              <a:gd name="connsiteY107" fmla="*/ 6156817 h 6780924"/>
              <a:gd name="connsiteX108" fmla="*/ 2131742 w 6858000"/>
              <a:gd name="connsiteY108" fmla="*/ 6127628 h 6780924"/>
              <a:gd name="connsiteX109" fmla="*/ 2127618 w 6858000"/>
              <a:gd name="connsiteY109" fmla="*/ 6128461 h 6780924"/>
              <a:gd name="connsiteX110" fmla="*/ 2127618 w 6858000"/>
              <a:gd name="connsiteY110" fmla="*/ 6467924 h 6780924"/>
              <a:gd name="connsiteX111" fmla="*/ 1947618 w 6858000"/>
              <a:gd name="connsiteY111" fmla="*/ 6647924 h 6780924"/>
              <a:gd name="connsiteX112" fmla="*/ 1767618 w 6858000"/>
              <a:gd name="connsiteY112" fmla="*/ 6467924 h 6780924"/>
              <a:gd name="connsiteX113" fmla="*/ 1767618 w 6858000"/>
              <a:gd name="connsiteY113" fmla="*/ 5796012 h 6780924"/>
              <a:gd name="connsiteX114" fmla="*/ 1761784 w 6858000"/>
              <a:gd name="connsiteY114" fmla="*/ 5797189 h 6780924"/>
              <a:gd name="connsiteX115" fmla="*/ 1760550 w 6858000"/>
              <a:gd name="connsiteY115" fmla="*/ 5809435 h 6780924"/>
              <a:gd name="connsiteX116" fmla="*/ 1584208 w 6858000"/>
              <a:gd name="connsiteY116" fmla="*/ 5953159 h 6780924"/>
              <a:gd name="connsiteX117" fmla="*/ 1418352 w 6858000"/>
              <a:gd name="connsiteY117" fmla="*/ 5843223 h 6780924"/>
              <a:gd name="connsiteX118" fmla="*/ 1409520 w 6858000"/>
              <a:gd name="connsiteY118" fmla="*/ 5814770 h 6780924"/>
              <a:gd name="connsiteX119" fmla="*/ 1409520 w 6858000"/>
              <a:gd name="connsiteY119" fmla="*/ 6254958 h 6780924"/>
              <a:gd name="connsiteX120" fmla="*/ 1228546 w 6858000"/>
              <a:gd name="connsiteY120" fmla="*/ 6435933 h 6780924"/>
              <a:gd name="connsiteX121" fmla="*/ 1051248 w 6858000"/>
              <a:gd name="connsiteY121" fmla="*/ 6291431 h 6780924"/>
              <a:gd name="connsiteX122" fmla="*/ 1047574 w 6858000"/>
              <a:gd name="connsiteY122" fmla="*/ 6254997 h 6780924"/>
              <a:gd name="connsiteX123" fmla="*/ 1047574 w 6858000"/>
              <a:gd name="connsiteY123" fmla="*/ 6580136 h 6780924"/>
              <a:gd name="connsiteX124" fmla="*/ 866600 w 6858000"/>
              <a:gd name="connsiteY124" fmla="*/ 6761111 h 6780924"/>
              <a:gd name="connsiteX125" fmla="*/ 685625 w 6858000"/>
              <a:gd name="connsiteY125" fmla="*/ 6580136 h 6780924"/>
              <a:gd name="connsiteX126" fmla="*/ 685625 w 6858000"/>
              <a:gd name="connsiteY126" fmla="*/ 6076064 h 6780924"/>
              <a:gd name="connsiteX127" fmla="*/ 683480 w 6858000"/>
              <a:gd name="connsiteY127" fmla="*/ 6097332 h 6780924"/>
              <a:gd name="connsiteX128" fmla="*/ 507138 w 6858000"/>
              <a:gd name="connsiteY128" fmla="*/ 6241056 h 6780924"/>
              <a:gd name="connsiteX129" fmla="*/ 379860 w 6858000"/>
              <a:gd name="connsiteY129" fmla="*/ 6188335 h 6780924"/>
              <a:gd name="connsiteX130" fmla="*/ 352266 w 6858000"/>
              <a:gd name="connsiteY130" fmla="*/ 6147408 h 6780924"/>
              <a:gd name="connsiteX131" fmla="*/ 352266 w 6858000"/>
              <a:gd name="connsiteY131" fmla="*/ 6050281 h 6780924"/>
              <a:gd name="connsiteX132" fmla="*/ 352264 w 6858000"/>
              <a:gd name="connsiteY132" fmla="*/ 6050271 h 6780924"/>
              <a:gd name="connsiteX133" fmla="*/ 352264 w 6858000"/>
              <a:gd name="connsiteY133" fmla="*/ 5788251 h 6780924"/>
              <a:gd name="connsiteX134" fmla="*/ 344945 w 6858000"/>
              <a:gd name="connsiteY134" fmla="*/ 5824500 h 6780924"/>
              <a:gd name="connsiteX135" fmla="*/ 179091 w 6858000"/>
              <a:gd name="connsiteY135" fmla="*/ 5934436 h 6780924"/>
              <a:gd name="connsiteX136" fmla="*/ 2748 w 6858000"/>
              <a:gd name="connsiteY136" fmla="*/ 5790712 h 6780924"/>
              <a:gd name="connsiteX137" fmla="*/ 0 w 6858000"/>
              <a:gd name="connsiteY137" fmla="*/ 5763453 h 6780924"/>
              <a:gd name="connsiteX138" fmla="*/ 0 w 6858000"/>
              <a:gd name="connsiteY138" fmla="*/ 3970142 h 6780924"/>
              <a:gd name="connsiteX139" fmla="*/ 2748 w 6858000"/>
              <a:gd name="connsiteY139" fmla="*/ 3942883 h 6780924"/>
              <a:gd name="connsiteX140" fmla="*/ 179091 w 6858000"/>
              <a:gd name="connsiteY140" fmla="*/ 3799159 h 6780924"/>
              <a:gd name="connsiteX141" fmla="*/ 344945 w 6858000"/>
              <a:gd name="connsiteY141" fmla="*/ 3909095 h 6780924"/>
              <a:gd name="connsiteX142" fmla="*/ 352264 w 6858000"/>
              <a:gd name="connsiteY142" fmla="*/ 3945346 h 6780924"/>
              <a:gd name="connsiteX143" fmla="*/ 352264 w 6858000"/>
              <a:gd name="connsiteY143" fmla="*/ 2869739 h 6780924"/>
              <a:gd name="connsiteX144" fmla="*/ 532264 w 6858000"/>
              <a:gd name="connsiteY144" fmla="*/ 2689739 h 6780924"/>
              <a:gd name="connsiteX145" fmla="*/ 698119 w 6858000"/>
              <a:gd name="connsiteY145" fmla="*/ 2799676 h 6780924"/>
              <a:gd name="connsiteX146" fmla="*/ 707850 w 6858000"/>
              <a:gd name="connsiteY146" fmla="*/ 2847874 h 6780924"/>
              <a:gd name="connsiteX147" fmla="*/ 707850 w 6858000"/>
              <a:gd name="connsiteY147" fmla="*/ 2426905 h 6780924"/>
              <a:gd name="connsiteX148" fmla="*/ 887850 w 6858000"/>
              <a:gd name="connsiteY148" fmla="*/ 2246904 h 6780924"/>
              <a:gd name="connsiteX149" fmla="*/ 1064193 w 6858000"/>
              <a:gd name="connsiteY149" fmla="*/ 2390628 h 6780924"/>
              <a:gd name="connsiteX150" fmla="*/ 1066801 w 6858000"/>
              <a:gd name="connsiteY150" fmla="*/ 2416498 h 6780924"/>
              <a:gd name="connsiteX151" fmla="*/ 1066801 w 6858000"/>
              <a:gd name="connsiteY151" fmla="*/ 1457325 h 6780924"/>
              <a:gd name="connsiteX152" fmla="*/ 1247776 w 6858000"/>
              <a:gd name="connsiteY152" fmla="*/ 1276350 h 6780924"/>
              <a:gd name="connsiteX153" fmla="*/ 1414529 w 6858000"/>
              <a:gd name="connsiteY153" fmla="*/ 1386880 h 6780924"/>
              <a:gd name="connsiteX154" fmla="*/ 1414713 w 6858000"/>
              <a:gd name="connsiteY154" fmla="*/ 1387474 h 6780924"/>
              <a:gd name="connsiteX155" fmla="*/ 1414808 w 6858000"/>
              <a:gd name="connsiteY155" fmla="*/ 1387615 h 6780924"/>
              <a:gd name="connsiteX156" fmla="*/ 1428953 w 6858000"/>
              <a:gd name="connsiteY156" fmla="*/ 1457678 h 6780924"/>
              <a:gd name="connsiteX157" fmla="*/ 1428953 w 6858000"/>
              <a:gd name="connsiteY157" fmla="*/ 1706061 h 6780924"/>
              <a:gd name="connsiteX158" fmla="*/ 1428751 w 6858000"/>
              <a:gd name="connsiteY158" fmla="*/ 1708065 h 6780924"/>
              <a:gd name="connsiteX159" fmla="*/ 1428751 w 6858000"/>
              <a:gd name="connsiteY159" fmla="*/ 2186419 h 6780924"/>
              <a:gd name="connsiteX160" fmla="*/ 1428953 w 6858000"/>
              <a:gd name="connsiteY160" fmla="*/ 2188423 h 6780924"/>
              <a:gd name="connsiteX161" fmla="*/ 1428953 w 6858000"/>
              <a:gd name="connsiteY161" fmla="*/ 2344473 h 6780924"/>
              <a:gd name="connsiteX162" fmla="*/ 1430056 w 6858000"/>
              <a:gd name="connsiteY162" fmla="*/ 2343631 h 6780924"/>
              <a:gd name="connsiteX163" fmla="*/ 1430056 w 6858000"/>
              <a:gd name="connsiteY163" fmla="*/ 1939123 h 6780924"/>
              <a:gd name="connsiteX164" fmla="*/ 1610056 w 6858000"/>
              <a:gd name="connsiteY164" fmla="*/ 1759123 h 6780924"/>
              <a:gd name="connsiteX165" fmla="*/ 1790056 w 6858000"/>
              <a:gd name="connsiteY165" fmla="*/ 1939123 h 6780924"/>
              <a:gd name="connsiteX166" fmla="*/ 1790056 w 6858000"/>
              <a:gd name="connsiteY166" fmla="*/ 2094491 h 6780924"/>
              <a:gd name="connsiteX167" fmla="*/ 1791159 w 6858000"/>
              <a:gd name="connsiteY167" fmla="*/ 2093833 h 6780924"/>
              <a:gd name="connsiteX168" fmla="*/ 1791159 w 6858000"/>
              <a:gd name="connsiteY168" fmla="*/ 452552 h 6780924"/>
              <a:gd name="connsiteX169" fmla="*/ 1971159 w 6858000"/>
              <a:gd name="connsiteY169" fmla="*/ 272552 h 6780924"/>
              <a:gd name="connsiteX170" fmla="*/ 2151159 w 6858000"/>
              <a:gd name="connsiteY170" fmla="*/ 452552 h 6780924"/>
              <a:gd name="connsiteX171" fmla="*/ 2151159 w 6858000"/>
              <a:gd name="connsiteY171" fmla="*/ 1123074 h 6780924"/>
              <a:gd name="connsiteX172" fmla="*/ 2152262 w 6858000"/>
              <a:gd name="connsiteY172" fmla="*/ 1123074 h 6780924"/>
              <a:gd name="connsiteX173" fmla="*/ 2152262 w 6858000"/>
              <a:gd name="connsiteY173" fmla="*/ 1051851 h 6780924"/>
              <a:gd name="connsiteX174" fmla="*/ 2332262 w 6858000"/>
              <a:gd name="connsiteY174" fmla="*/ 871849 h 6780924"/>
              <a:gd name="connsiteX175" fmla="*/ 2512262 w 6858000"/>
              <a:gd name="connsiteY175" fmla="*/ 1051851 h 6780924"/>
              <a:gd name="connsiteX176" fmla="*/ 2512262 w 6858000"/>
              <a:gd name="connsiteY176" fmla="*/ 1786643 h 6780924"/>
              <a:gd name="connsiteX177" fmla="*/ 2524128 w 6858000"/>
              <a:gd name="connsiteY177" fmla="*/ 1783969 h 6780924"/>
              <a:gd name="connsiteX178" fmla="*/ 2524128 w 6858000"/>
              <a:gd name="connsiteY178" fmla="*/ 1685924 h 6780924"/>
              <a:gd name="connsiteX179" fmla="*/ 2705103 w 6858000"/>
              <a:gd name="connsiteY179" fmla="*/ 1504950 h 6780924"/>
              <a:gd name="connsiteX180" fmla="*/ 2886078 w 6858000"/>
              <a:gd name="connsiteY180" fmla="*/ 1685924 h 6780924"/>
              <a:gd name="connsiteX181" fmla="*/ 2886078 w 6858000"/>
              <a:gd name="connsiteY181" fmla="*/ 1708380 h 6780924"/>
              <a:gd name="connsiteX182" fmla="*/ 2902190 w 6858000"/>
              <a:gd name="connsiteY182" fmla="*/ 1706366 h 6780924"/>
              <a:gd name="connsiteX183" fmla="*/ 2902190 w 6858000"/>
              <a:gd name="connsiteY183" fmla="*/ 788060 h 6780924"/>
              <a:gd name="connsiteX184" fmla="*/ 3082188 w 6858000"/>
              <a:gd name="connsiteY184" fmla="*/ 608060 h 6780924"/>
              <a:gd name="connsiteX185" fmla="*/ 3262188 w 6858000"/>
              <a:gd name="connsiteY185" fmla="*/ 788060 h 6780924"/>
              <a:gd name="connsiteX186" fmla="*/ 3262188 w 6858000"/>
              <a:gd name="connsiteY186" fmla="*/ 1123074 h 6780924"/>
              <a:gd name="connsiteX187" fmla="*/ 3272303 w 6858000"/>
              <a:gd name="connsiteY187" fmla="*/ 1123074 h 6780924"/>
              <a:gd name="connsiteX188" fmla="*/ 3279744 w 6858000"/>
              <a:gd name="connsiteY188" fmla="*/ 1086219 h 6780924"/>
              <a:gd name="connsiteX189" fmla="*/ 3445598 w 6858000"/>
              <a:gd name="connsiteY189" fmla="*/ 976284 h 6780924"/>
              <a:gd name="connsiteX190" fmla="*/ 3611453 w 6858000"/>
              <a:gd name="connsiteY190" fmla="*/ 1086219 h 6780924"/>
              <a:gd name="connsiteX191" fmla="*/ 3618893 w 6858000"/>
              <a:gd name="connsiteY191" fmla="*/ 1123074 h 6780924"/>
              <a:gd name="connsiteX192" fmla="*/ 3629008 w 6858000"/>
              <a:gd name="connsiteY192" fmla="*/ 1123074 h 6780924"/>
              <a:gd name="connsiteX193" fmla="*/ 3629008 w 6858000"/>
              <a:gd name="connsiteY193" fmla="*/ 932835 h 6780924"/>
              <a:gd name="connsiteX194" fmla="*/ 3809008 w 6858000"/>
              <a:gd name="connsiteY194" fmla="*/ 752835 h 6780924"/>
              <a:gd name="connsiteX195" fmla="*/ 3989008 w 6858000"/>
              <a:gd name="connsiteY195" fmla="*/ 932835 h 6780924"/>
              <a:gd name="connsiteX196" fmla="*/ 3989008 w 6858000"/>
              <a:gd name="connsiteY196" fmla="*/ 959263 h 6780924"/>
              <a:gd name="connsiteX197" fmla="*/ 3992418 w 6858000"/>
              <a:gd name="connsiteY197" fmla="*/ 958575 h 6780924"/>
              <a:gd name="connsiteX198" fmla="*/ 3992418 w 6858000"/>
              <a:gd name="connsiteY198" fmla="*/ 229104 h 6780924"/>
              <a:gd name="connsiteX199" fmla="*/ 4172418 w 6858000"/>
              <a:gd name="connsiteY199" fmla="*/ 49104 h 6780924"/>
              <a:gd name="connsiteX200" fmla="*/ 3082188 w 6858000"/>
              <a:gd name="connsiteY200" fmla="*/ 0 h 6780924"/>
              <a:gd name="connsiteX201" fmla="*/ 3262188 w 6858000"/>
              <a:gd name="connsiteY201" fmla="*/ 180000 h 6780924"/>
              <a:gd name="connsiteX202" fmla="*/ 3262188 w 6858000"/>
              <a:gd name="connsiteY202" fmla="*/ 332390 h 6780924"/>
              <a:gd name="connsiteX203" fmla="*/ 3082188 w 6858000"/>
              <a:gd name="connsiteY203" fmla="*/ 512390 h 6780924"/>
              <a:gd name="connsiteX204" fmla="*/ 2902190 w 6858000"/>
              <a:gd name="connsiteY204" fmla="*/ 332390 h 6780924"/>
              <a:gd name="connsiteX205" fmla="*/ 2902190 w 6858000"/>
              <a:gd name="connsiteY205" fmla="*/ 180000 h 6780924"/>
              <a:gd name="connsiteX206" fmla="*/ 3082188 w 6858000"/>
              <a:gd name="connsiteY206" fmla="*/ 0 h 678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6858000" h="6780924">
                <a:moveTo>
                  <a:pt x="4899238" y="480718"/>
                </a:moveTo>
                <a:cubicBezTo>
                  <a:pt x="4998650" y="480718"/>
                  <a:pt x="5079238" y="561307"/>
                  <a:pt x="5079238" y="660719"/>
                </a:cubicBezTo>
                <a:lnTo>
                  <a:pt x="5079238" y="813109"/>
                </a:lnTo>
                <a:cubicBezTo>
                  <a:pt x="5079238" y="912519"/>
                  <a:pt x="4998650" y="993109"/>
                  <a:pt x="4899238" y="993109"/>
                </a:cubicBezTo>
                <a:cubicBezTo>
                  <a:pt x="4799828" y="993109"/>
                  <a:pt x="4719238" y="912519"/>
                  <a:pt x="4719238" y="813109"/>
                </a:cubicBezTo>
                <a:lnTo>
                  <a:pt x="4719238" y="660719"/>
                </a:lnTo>
                <a:cubicBezTo>
                  <a:pt x="4719238" y="561307"/>
                  <a:pt x="4799828" y="480718"/>
                  <a:pt x="4899238" y="480718"/>
                </a:cubicBezTo>
                <a:close/>
                <a:moveTo>
                  <a:pt x="4172418" y="49104"/>
                </a:moveTo>
                <a:cubicBezTo>
                  <a:pt x="4271828" y="49104"/>
                  <a:pt x="4352418" y="129694"/>
                  <a:pt x="4352418" y="229104"/>
                </a:cubicBezTo>
                <a:lnTo>
                  <a:pt x="4352418" y="958969"/>
                </a:lnTo>
                <a:lnTo>
                  <a:pt x="4355828" y="958280"/>
                </a:lnTo>
                <a:lnTo>
                  <a:pt x="4355828" y="910422"/>
                </a:lnTo>
                <a:cubicBezTo>
                  <a:pt x="4355828" y="811012"/>
                  <a:pt x="4436416" y="730422"/>
                  <a:pt x="4535826" y="730422"/>
                </a:cubicBezTo>
                <a:cubicBezTo>
                  <a:pt x="4635238" y="730422"/>
                  <a:pt x="4715828" y="811012"/>
                  <a:pt x="4715828" y="910422"/>
                </a:cubicBezTo>
                <a:lnTo>
                  <a:pt x="4715828" y="1581340"/>
                </a:lnTo>
                <a:lnTo>
                  <a:pt x="4720198" y="1582222"/>
                </a:lnTo>
                <a:lnTo>
                  <a:pt x="4722896" y="1555465"/>
                </a:lnTo>
                <a:cubicBezTo>
                  <a:pt x="4739680" y="1473443"/>
                  <a:pt x="4812252" y="1411741"/>
                  <a:pt x="4899238" y="1411741"/>
                </a:cubicBezTo>
                <a:cubicBezTo>
                  <a:pt x="4986222" y="1411741"/>
                  <a:pt x="5058796" y="1473443"/>
                  <a:pt x="5075580" y="1555465"/>
                </a:cubicBezTo>
                <a:lnTo>
                  <a:pt x="5078522" y="1584654"/>
                </a:lnTo>
                <a:lnTo>
                  <a:pt x="5082646" y="1583821"/>
                </a:lnTo>
                <a:lnTo>
                  <a:pt x="5082646" y="1244357"/>
                </a:lnTo>
                <a:cubicBezTo>
                  <a:pt x="5082646" y="1144948"/>
                  <a:pt x="5163236" y="1064357"/>
                  <a:pt x="5262646" y="1064357"/>
                </a:cubicBezTo>
                <a:cubicBezTo>
                  <a:pt x="5362058" y="1064357"/>
                  <a:pt x="5442646" y="1144948"/>
                  <a:pt x="5442646" y="1244357"/>
                </a:cubicBezTo>
                <a:lnTo>
                  <a:pt x="5442646" y="1916269"/>
                </a:lnTo>
                <a:lnTo>
                  <a:pt x="5448480" y="1915093"/>
                </a:lnTo>
                <a:lnTo>
                  <a:pt x="5449714" y="1902847"/>
                </a:lnTo>
                <a:cubicBezTo>
                  <a:pt x="5466498" y="1820824"/>
                  <a:pt x="5539072" y="1759123"/>
                  <a:pt x="5626056" y="1759123"/>
                </a:cubicBezTo>
                <a:cubicBezTo>
                  <a:pt x="5700616" y="1759123"/>
                  <a:pt x="5764586" y="1804454"/>
                  <a:pt x="5791912" y="1869059"/>
                </a:cubicBezTo>
                <a:lnTo>
                  <a:pt x="5800744" y="1897511"/>
                </a:lnTo>
                <a:lnTo>
                  <a:pt x="5800744" y="1457324"/>
                </a:lnTo>
                <a:cubicBezTo>
                  <a:pt x="5800744" y="1357374"/>
                  <a:pt x="5881768" y="1276349"/>
                  <a:pt x="5981718" y="1276349"/>
                </a:cubicBezTo>
                <a:cubicBezTo>
                  <a:pt x="6069174" y="1276349"/>
                  <a:pt x="6142142" y="1338383"/>
                  <a:pt x="6159016" y="1420851"/>
                </a:cubicBezTo>
                <a:lnTo>
                  <a:pt x="6162690" y="1457285"/>
                </a:lnTo>
                <a:lnTo>
                  <a:pt x="6162690" y="1132146"/>
                </a:lnTo>
                <a:cubicBezTo>
                  <a:pt x="6162690" y="1032196"/>
                  <a:pt x="6243714" y="951170"/>
                  <a:pt x="6343664" y="951170"/>
                </a:cubicBezTo>
                <a:cubicBezTo>
                  <a:pt x="6443614" y="951170"/>
                  <a:pt x="6524640" y="1032196"/>
                  <a:pt x="6524640" y="1132146"/>
                </a:cubicBezTo>
                <a:lnTo>
                  <a:pt x="6524640" y="1636217"/>
                </a:lnTo>
                <a:lnTo>
                  <a:pt x="6526784" y="1614950"/>
                </a:lnTo>
                <a:cubicBezTo>
                  <a:pt x="6543568" y="1532926"/>
                  <a:pt x="6616142" y="1471226"/>
                  <a:pt x="6703126" y="1471226"/>
                </a:cubicBezTo>
                <a:cubicBezTo>
                  <a:pt x="6752830" y="1471226"/>
                  <a:pt x="6797830" y="1491374"/>
                  <a:pt x="6830404" y="1523946"/>
                </a:cubicBezTo>
                <a:lnTo>
                  <a:pt x="6857998" y="1564874"/>
                </a:lnTo>
                <a:lnTo>
                  <a:pt x="6857998" y="4674715"/>
                </a:lnTo>
                <a:lnTo>
                  <a:pt x="6858000" y="4674715"/>
                </a:lnTo>
                <a:lnTo>
                  <a:pt x="6858000" y="4842542"/>
                </a:lnTo>
                <a:cubicBezTo>
                  <a:pt x="6858000" y="4941953"/>
                  <a:pt x="6777411" y="5022542"/>
                  <a:pt x="6678000" y="5022542"/>
                </a:cubicBezTo>
                <a:cubicBezTo>
                  <a:pt x="6603442" y="5022542"/>
                  <a:pt x="6539471" y="4977210"/>
                  <a:pt x="6512145" y="4912606"/>
                </a:cubicBezTo>
                <a:lnTo>
                  <a:pt x="6502414" y="4864407"/>
                </a:lnTo>
                <a:lnTo>
                  <a:pt x="6502414" y="5285377"/>
                </a:lnTo>
                <a:cubicBezTo>
                  <a:pt x="6502414" y="5384788"/>
                  <a:pt x="6421825" y="5465377"/>
                  <a:pt x="6322414" y="5465377"/>
                </a:cubicBezTo>
                <a:cubicBezTo>
                  <a:pt x="6235430" y="5465377"/>
                  <a:pt x="6162855" y="5403676"/>
                  <a:pt x="6146071" y="5321653"/>
                </a:cubicBezTo>
                <a:lnTo>
                  <a:pt x="6143463" y="5295783"/>
                </a:lnTo>
                <a:lnTo>
                  <a:pt x="6143463" y="6254957"/>
                </a:lnTo>
                <a:cubicBezTo>
                  <a:pt x="6143463" y="6354907"/>
                  <a:pt x="6062438" y="6435932"/>
                  <a:pt x="5962488" y="6435932"/>
                </a:cubicBezTo>
                <a:cubicBezTo>
                  <a:pt x="5887526" y="6435932"/>
                  <a:pt x="5823208" y="6390355"/>
                  <a:pt x="5795735" y="6325401"/>
                </a:cubicBezTo>
                <a:lnTo>
                  <a:pt x="5795551" y="6324808"/>
                </a:lnTo>
                <a:lnTo>
                  <a:pt x="5795456" y="6324667"/>
                </a:lnTo>
                <a:cubicBezTo>
                  <a:pt x="5786348" y="6303133"/>
                  <a:pt x="5781311" y="6279456"/>
                  <a:pt x="5781311" y="6254603"/>
                </a:cubicBezTo>
                <a:lnTo>
                  <a:pt x="5781311" y="6006221"/>
                </a:lnTo>
                <a:lnTo>
                  <a:pt x="5781513" y="6004217"/>
                </a:lnTo>
                <a:lnTo>
                  <a:pt x="5781513" y="5761749"/>
                </a:lnTo>
                <a:lnTo>
                  <a:pt x="5780208" y="5761749"/>
                </a:lnTo>
                <a:lnTo>
                  <a:pt x="5780208" y="5773159"/>
                </a:lnTo>
                <a:cubicBezTo>
                  <a:pt x="5780208" y="5872570"/>
                  <a:pt x="5699619" y="5953159"/>
                  <a:pt x="5600208" y="5953159"/>
                </a:cubicBezTo>
                <a:cubicBezTo>
                  <a:pt x="5500797" y="5953159"/>
                  <a:pt x="5420208" y="5872570"/>
                  <a:pt x="5420208" y="5773159"/>
                </a:cubicBezTo>
                <a:lnTo>
                  <a:pt x="5420208" y="5761749"/>
                </a:lnTo>
                <a:lnTo>
                  <a:pt x="5419105" y="5761749"/>
                </a:lnTo>
                <a:lnTo>
                  <a:pt x="5419105" y="6780924"/>
                </a:lnTo>
                <a:lnTo>
                  <a:pt x="5229225" y="6780924"/>
                </a:lnTo>
                <a:lnTo>
                  <a:pt x="5059105" y="6780924"/>
                </a:lnTo>
                <a:lnTo>
                  <a:pt x="5009857" y="6780924"/>
                </a:lnTo>
                <a:lnTo>
                  <a:pt x="4857750" y="6780924"/>
                </a:lnTo>
                <a:lnTo>
                  <a:pt x="4746147" y="6780924"/>
                </a:lnTo>
                <a:lnTo>
                  <a:pt x="4712147" y="6730496"/>
                </a:lnTo>
                <a:cubicBezTo>
                  <a:pt x="4703039" y="6708961"/>
                  <a:pt x="4698002" y="6685284"/>
                  <a:pt x="4698002" y="6660431"/>
                </a:cubicBezTo>
                <a:lnTo>
                  <a:pt x="4698002" y="5925639"/>
                </a:lnTo>
                <a:lnTo>
                  <a:pt x="4686136" y="5928313"/>
                </a:lnTo>
                <a:lnTo>
                  <a:pt x="4686136" y="6026357"/>
                </a:lnTo>
                <a:cubicBezTo>
                  <a:pt x="4686136" y="6126307"/>
                  <a:pt x="4605111" y="6207332"/>
                  <a:pt x="4505161" y="6207332"/>
                </a:cubicBezTo>
                <a:cubicBezTo>
                  <a:pt x="4405211" y="6207332"/>
                  <a:pt x="4324186" y="6126307"/>
                  <a:pt x="4324186" y="6026357"/>
                </a:cubicBezTo>
                <a:lnTo>
                  <a:pt x="4324186" y="6003902"/>
                </a:lnTo>
                <a:lnTo>
                  <a:pt x="4308074" y="6005915"/>
                </a:lnTo>
                <a:lnTo>
                  <a:pt x="4308074" y="6780924"/>
                </a:lnTo>
                <a:lnTo>
                  <a:pt x="3948076" y="6780924"/>
                </a:lnTo>
                <a:lnTo>
                  <a:pt x="3948076" y="6542799"/>
                </a:lnTo>
                <a:lnTo>
                  <a:pt x="3944666" y="6542799"/>
                </a:lnTo>
                <a:lnTo>
                  <a:pt x="3944666" y="6555998"/>
                </a:lnTo>
                <a:cubicBezTo>
                  <a:pt x="3944666" y="6655409"/>
                  <a:pt x="3864076" y="6735998"/>
                  <a:pt x="3764666" y="6735998"/>
                </a:cubicBezTo>
                <a:cubicBezTo>
                  <a:pt x="3665254" y="6735998"/>
                  <a:pt x="3584666" y="6655409"/>
                  <a:pt x="3584666" y="6555998"/>
                </a:cubicBezTo>
                <a:lnTo>
                  <a:pt x="3584666" y="6542799"/>
                </a:lnTo>
                <a:lnTo>
                  <a:pt x="3581256" y="6542799"/>
                </a:lnTo>
                <a:lnTo>
                  <a:pt x="3581256" y="6779446"/>
                </a:lnTo>
                <a:lnTo>
                  <a:pt x="3581107" y="6780924"/>
                </a:lnTo>
                <a:lnTo>
                  <a:pt x="3221405" y="6780924"/>
                </a:lnTo>
                <a:lnTo>
                  <a:pt x="3221256" y="6779446"/>
                </a:lnTo>
                <a:lnTo>
                  <a:pt x="3221256" y="6753018"/>
                </a:lnTo>
                <a:lnTo>
                  <a:pt x="3217846" y="6753706"/>
                </a:lnTo>
                <a:lnTo>
                  <a:pt x="3217846" y="6780924"/>
                </a:lnTo>
                <a:lnTo>
                  <a:pt x="2857846" y="6780924"/>
                </a:lnTo>
                <a:lnTo>
                  <a:pt x="2857846" y="6753312"/>
                </a:lnTo>
                <a:lnTo>
                  <a:pt x="2854436" y="6754001"/>
                </a:lnTo>
                <a:lnTo>
                  <a:pt x="2854436" y="6780924"/>
                </a:lnTo>
                <a:lnTo>
                  <a:pt x="2494436" y="6780924"/>
                </a:lnTo>
                <a:lnTo>
                  <a:pt x="2494436" y="6130942"/>
                </a:lnTo>
                <a:lnTo>
                  <a:pt x="2490066" y="6130059"/>
                </a:lnTo>
                <a:lnTo>
                  <a:pt x="2487368" y="6156817"/>
                </a:lnTo>
                <a:cubicBezTo>
                  <a:pt x="2470584" y="6238839"/>
                  <a:pt x="2398012" y="6300541"/>
                  <a:pt x="2311026" y="6300541"/>
                </a:cubicBezTo>
                <a:cubicBezTo>
                  <a:pt x="2224043" y="6300541"/>
                  <a:pt x="2151468" y="6238839"/>
                  <a:pt x="2134684" y="6156817"/>
                </a:cubicBezTo>
                <a:lnTo>
                  <a:pt x="2131742" y="6127628"/>
                </a:lnTo>
                <a:lnTo>
                  <a:pt x="2127618" y="6128461"/>
                </a:lnTo>
                <a:lnTo>
                  <a:pt x="2127618" y="6467924"/>
                </a:lnTo>
                <a:cubicBezTo>
                  <a:pt x="2127618" y="6567334"/>
                  <a:pt x="2047028" y="6647924"/>
                  <a:pt x="1947618" y="6647924"/>
                </a:cubicBezTo>
                <a:cubicBezTo>
                  <a:pt x="1848206" y="6647924"/>
                  <a:pt x="1767618" y="6567334"/>
                  <a:pt x="1767618" y="6467924"/>
                </a:cubicBezTo>
                <a:lnTo>
                  <a:pt x="1767618" y="5796012"/>
                </a:lnTo>
                <a:lnTo>
                  <a:pt x="1761784" y="5797189"/>
                </a:lnTo>
                <a:lnTo>
                  <a:pt x="1760550" y="5809435"/>
                </a:lnTo>
                <a:cubicBezTo>
                  <a:pt x="1743766" y="5891458"/>
                  <a:pt x="1671192" y="5953159"/>
                  <a:pt x="1584208" y="5953159"/>
                </a:cubicBezTo>
                <a:cubicBezTo>
                  <a:pt x="1509649" y="5953159"/>
                  <a:pt x="1445678" y="5907827"/>
                  <a:pt x="1418352" y="5843223"/>
                </a:cubicBezTo>
                <a:lnTo>
                  <a:pt x="1409520" y="5814770"/>
                </a:lnTo>
                <a:lnTo>
                  <a:pt x="1409520" y="6254958"/>
                </a:lnTo>
                <a:cubicBezTo>
                  <a:pt x="1409520" y="6354908"/>
                  <a:pt x="1328496" y="6435933"/>
                  <a:pt x="1228546" y="6435933"/>
                </a:cubicBezTo>
                <a:cubicBezTo>
                  <a:pt x="1141090" y="6435933"/>
                  <a:pt x="1068122" y="6373898"/>
                  <a:pt x="1051248" y="6291431"/>
                </a:cubicBezTo>
                <a:lnTo>
                  <a:pt x="1047574" y="6254997"/>
                </a:lnTo>
                <a:lnTo>
                  <a:pt x="1047574" y="6580136"/>
                </a:lnTo>
                <a:cubicBezTo>
                  <a:pt x="1047574" y="6680086"/>
                  <a:pt x="966550" y="6761111"/>
                  <a:pt x="866600" y="6761111"/>
                </a:cubicBezTo>
                <a:cubicBezTo>
                  <a:pt x="766650" y="6761111"/>
                  <a:pt x="685625" y="6680086"/>
                  <a:pt x="685625" y="6580136"/>
                </a:cubicBezTo>
                <a:lnTo>
                  <a:pt x="685625" y="6076064"/>
                </a:lnTo>
                <a:lnTo>
                  <a:pt x="683480" y="6097332"/>
                </a:lnTo>
                <a:cubicBezTo>
                  <a:pt x="666696" y="6179355"/>
                  <a:pt x="594123" y="6241056"/>
                  <a:pt x="507138" y="6241056"/>
                </a:cubicBezTo>
                <a:cubicBezTo>
                  <a:pt x="457434" y="6241056"/>
                  <a:pt x="412434" y="6220908"/>
                  <a:pt x="379860" y="6188335"/>
                </a:cubicBezTo>
                <a:lnTo>
                  <a:pt x="352266" y="6147408"/>
                </a:lnTo>
                <a:lnTo>
                  <a:pt x="352266" y="6050281"/>
                </a:lnTo>
                <a:lnTo>
                  <a:pt x="352264" y="6050271"/>
                </a:lnTo>
                <a:lnTo>
                  <a:pt x="352264" y="5788251"/>
                </a:lnTo>
                <a:lnTo>
                  <a:pt x="344945" y="5824500"/>
                </a:lnTo>
                <a:cubicBezTo>
                  <a:pt x="317620" y="5889105"/>
                  <a:pt x="253649" y="5934436"/>
                  <a:pt x="179091" y="5934436"/>
                </a:cubicBezTo>
                <a:cubicBezTo>
                  <a:pt x="92106" y="5934436"/>
                  <a:pt x="19532" y="5872735"/>
                  <a:pt x="2748" y="5790712"/>
                </a:cubicBezTo>
                <a:lnTo>
                  <a:pt x="0" y="5763453"/>
                </a:lnTo>
                <a:lnTo>
                  <a:pt x="0" y="3970142"/>
                </a:lnTo>
                <a:lnTo>
                  <a:pt x="2748" y="3942883"/>
                </a:lnTo>
                <a:cubicBezTo>
                  <a:pt x="19532" y="3860860"/>
                  <a:pt x="92106" y="3799159"/>
                  <a:pt x="179091" y="3799159"/>
                </a:cubicBezTo>
                <a:cubicBezTo>
                  <a:pt x="253649" y="3799159"/>
                  <a:pt x="317620" y="3844491"/>
                  <a:pt x="344945" y="3909095"/>
                </a:cubicBezTo>
                <a:lnTo>
                  <a:pt x="352264" y="3945346"/>
                </a:lnTo>
                <a:lnTo>
                  <a:pt x="352264" y="2869739"/>
                </a:lnTo>
                <a:cubicBezTo>
                  <a:pt x="352264" y="2770328"/>
                  <a:pt x="432853" y="2689739"/>
                  <a:pt x="532264" y="2689739"/>
                </a:cubicBezTo>
                <a:cubicBezTo>
                  <a:pt x="606822" y="2689739"/>
                  <a:pt x="670793" y="2735072"/>
                  <a:pt x="698119" y="2799676"/>
                </a:cubicBezTo>
                <a:lnTo>
                  <a:pt x="707850" y="2847874"/>
                </a:lnTo>
                <a:lnTo>
                  <a:pt x="707850" y="2426905"/>
                </a:lnTo>
                <a:cubicBezTo>
                  <a:pt x="707850" y="2327493"/>
                  <a:pt x="788439" y="2246904"/>
                  <a:pt x="887850" y="2246904"/>
                </a:cubicBezTo>
                <a:cubicBezTo>
                  <a:pt x="974834" y="2246904"/>
                  <a:pt x="1047409" y="2308606"/>
                  <a:pt x="1064193" y="2390628"/>
                </a:cubicBezTo>
                <a:lnTo>
                  <a:pt x="1066801" y="2416498"/>
                </a:lnTo>
                <a:lnTo>
                  <a:pt x="1066801" y="1457325"/>
                </a:lnTo>
                <a:cubicBezTo>
                  <a:pt x="1066801" y="1357374"/>
                  <a:pt x="1147826" y="1276350"/>
                  <a:pt x="1247776" y="1276350"/>
                </a:cubicBezTo>
                <a:cubicBezTo>
                  <a:pt x="1322738" y="1276350"/>
                  <a:pt x="1387056" y="1321927"/>
                  <a:pt x="1414529" y="1386880"/>
                </a:cubicBezTo>
                <a:lnTo>
                  <a:pt x="1414713" y="1387474"/>
                </a:lnTo>
                <a:lnTo>
                  <a:pt x="1414808" y="1387615"/>
                </a:lnTo>
                <a:cubicBezTo>
                  <a:pt x="1423916" y="1409148"/>
                  <a:pt x="1428953" y="1432825"/>
                  <a:pt x="1428953" y="1457678"/>
                </a:cubicBezTo>
                <a:lnTo>
                  <a:pt x="1428953" y="1706061"/>
                </a:lnTo>
                <a:lnTo>
                  <a:pt x="1428751" y="1708065"/>
                </a:lnTo>
                <a:lnTo>
                  <a:pt x="1428751" y="2186419"/>
                </a:lnTo>
                <a:lnTo>
                  <a:pt x="1428953" y="2188423"/>
                </a:lnTo>
                <a:lnTo>
                  <a:pt x="1428953" y="2344473"/>
                </a:lnTo>
                <a:lnTo>
                  <a:pt x="1430056" y="2343631"/>
                </a:lnTo>
                <a:lnTo>
                  <a:pt x="1430056" y="1939123"/>
                </a:lnTo>
                <a:cubicBezTo>
                  <a:pt x="1430056" y="1839712"/>
                  <a:pt x="1510645" y="1759123"/>
                  <a:pt x="1610056" y="1759123"/>
                </a:cubicBezTo>
                <a:cubicBezTo>
                  <a:pt x="1709467" y="1759123"/>
                  <a:pt x="1790056" y="1839712"/>
                  <a:pt x="1790056" y="1939123"/>
                </a:cubicBezTo>
                <a:lnTo>
                  <a:pt x="1790056" y="2094491"/>
                </a:lnTo>
                <a:lnTo>
                  <a:pt x="1791159" y="2093833"/>
                </a:lnTo>
                <a:lnTo>
                  <a:pt x="1791159" y="452552"/>
                </a:lnTo>
                <a:cubicBezTo>
                  <a:pt x="1791159" y="353142"/>
                  <a:pt x="1871748" y="272552"/>
                  <a:pt x="1971159" y="272552"/>
                </a:cubicBezTo>
                <a:cubicBezTo>
                  <a:pt x="2070570" y="272552"/>
                  <a:pt x="2151159" y="353142"/>
                  <a:pt x="2151159" y="452552"/>
                </a:cubicBezTo>
                <a:lnTo>
                  <a:pt x="2151159" y="1123074"/>
                </a:lnTo>
                <a:lnTo>
                  <a:pt x="2152262" y="1123074"/>
                </a:lnTo>
                <a:lnTo>
                  <a:pt x="2152262" y="1051851"/>
                </a:lnTo>
                <a:cubicBezTo>
                  <a:pt x="2152262" y="952438"/>
                  <a:pt x="2232851" y="871849"/>
                  <a:pt x="2332262" y="871849"/>
                </a:cubicBezTo>
                <a:cubicBezTo>
                  <a:pt x="2431673" y="871849"/>
                  <a:pt x="2512262" y="952438"/>
                  <a:pt x="2512262" y="1051851"/>
                </a:cubicBezTo>
                <a:lnTo>
                  <a:pt x="2512262" y="1786643"/>
                </a:lnTo>
                <a:lnTo>
                  <a:pt x="2524128" y="1783969"/>
                </a:lnTo>
                <a:lnTo>
                  <a:pt x="2524128" y="1685924"/>
                </a:lnTo>
                <a:cubicBezTo>
                  <a:pt x="2524128" y="1585975"/>
                  <a:pt x="2605153" y="1504950"/>
                  <a:pt x="2705103" y="1504950"/>
                </a:cubicBezTo>
                <a:cubicBezTo>
                  <a:pt x="2805053" y="1504950"/>
                  <a:pt x="2886078" y="1585975"/>
                  <a:pt x="2886078" y="1685924"/>
                </a:cubicBezTo>
                <a:lnTo>
                  <a:pt x="2886078" y="1708380"/>
                </a:lnTo>
                <a:lnTo>
                  <a:pt x="2902190" y="1706366"/>
                </a:lnTo>
                <a:lnTo>
                  <a:pt x="2902190" y="788060"/>
                </a:lnTo>
                <a:cubicBezTo>
                  <a:pt x="2902190" y="688649"/>
                  <a:pt x="2982779" y="608060"/>
                  <a:pt x="3082188" y="608060"/>
                </a:cubicBezTo>
                <a:cubicBezTo>
                  <a:pt x="3181600" y="608060"/>
                  <a:pt x="3262188" y="688649"/>
                  <a:pt x="3262188" y="788060"/>
                </a:cubicBezTo>
                <a:lnTo>
                  <a:pt x="3262188" y="1123074"/>
                </a:lnTo>
                <a:lnTo>
                  <a:pt x="3272303" y="1123074"/>
                </a:lnTo>
                <a:lnTo>
                  <a:pt x="3279744" y="1086219"/>
                </a:lnTo>
                <a:cubicBezTo>
                  <a:pt x="3307069" y="1021615"/>
                  <a:pt x="3371041" y="976284"/>
                  <a:pt x="3445598" y="976284"/>
                </a:cubicBezTo>
                <a:cubicBezTo>
                  <a:pt x="3520157" y="976284"/>
                  <a:pt x="3584127" y="1021615"/>
                  <a:pt x="3611453" y="1086219"/>
                </a:cubicBezTo>
                <a:lnTo>
                  <a:pt x="3618893" y="1123074"/>
                </a:lnTo>
                <a:lnTo>
                  <a:pt x="3629008" y="1123074"/>
                </a:lnTo>
                <a:lnTo>
                  <a:pt x="3629008" y="932835"/>
                </a:lnTo>
                <a:cubicBezTo>
                  <a:pt x="3629008" y="833424"/>
                  <a:pt x="3709596" y="752835"/>
                  <a:pt x="3809008" y="752835"/>
                </a:cubicBezTo>
                <a:cubicBezTo>
                  <a:pt x="3908418" y="752835"/>
                  <a:pt x="3989008" y="833424"/>
                  <a:pt x="3989008" y="932835"/>
                </a:cubicBezTo>
                <a:lnTo>
                  <a:pt x="3989008" y="959263"/>
                </a:lnTo>
                <a:lnTo>
                  <a:pt x="3992418" y="958575"/>
                </a:lnTo>
                <a:lnTo>
                  <a:pt x="3992418" y="229104"/>
                </a:lnTo>
                <a:cubicBezTo>
                  <a:pt x="3992418" y="129694"/>
                  <a:pt x="4073006" y="49104"/>
                  <a:pt x="4172418" y="49104"/>
                </a:cubicBezTo>
                <a:close/>
                <a:moveTo>
                  <a:pt x="3082188" y="0"/>
                </a:moveTo>
                <a:cubicBezTo>
                  <a:pt x="3181600" y="0"/>
                  <a:pt x="3262188" y="80590"/>
                  <a:pt x="3262188" y="180000"/>
                </a:cubicBezTo>
                <a:lnTo>
                  <a:pt x="3262188" y="332390"/>
                </a:lnTo>
                <a:cubicBezTo>
                  <a:pt x="3262188" y="431802"/>
                  <a:pt x="3181600" y="512390"/>
                  <a:pt x="3082188" y="512390"/>
                </a:cubicBezTo>
                <a:cubicBezTo>
                  <a:pt x="2982779" y="512390"/>
                  <a:pt x="2902190" y="431802"/>
                  <a:pt x="2902190" y="332390"/>
                </a:cubicBezTo>
                <a:lnTo>
                  <a:pt x="2902190" y="180000"/>
                </a:lnTo>
                <a:cubicBezTo>
                  <a:pt x="2902190" y="80590"/>
                  <a:pt x="2982779" y="0"/>
                  <a:pt x="30821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9472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gradFill>
          <a:gsLst>
            <a:gs pos="0">
              <a:schemeClr val="accent2">
                <a:lumMod val="90000"/>
                <a:lumOff val="1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25000">
              <a:srgbClr val="84CFD2">
                <a:lumMod val="60000"/>
                <a:lumOff val="40000"/>
              </a:srgbClr>
            </a:gs>
            <a:gs pos="75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90000"/>
                <a:lumOff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3EBF5BD-BDB4-4EDA-80D9-62417648E9A9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15D09CC-EA41-4CE9-B520-4B37AF49794B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612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20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gradFill>
          <a:gsLst>
            <a:gs pos="0">
              <a:schemeClr val="accent2">
                <a:lumMod val="90000"/>
                <a:lumOff val="1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25000">
              <a:srgbClr val="84CFD2">
                <a:lumMod val="60000"/>
                <a:lumOff val="40000"/>
              </a:srgbClr>
            </a:gs>
            <a:gs pos="75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90000"/>
                <a:lumOff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9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52C882D6-F42B-420F-B28D-BA2BD09E51CA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EFC47860-F692-40B3-8E78-8914A5700FCB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78100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1552" y="339509"/>
            <a:ext cx="8755174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F45677C-8125-4A3E-BB35-BAD773DF67E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25000">
                <a:srgbClr val="84CFD2">
                  <a:lumMod val="60000"/>
                  <a:lumOff val="40000"/>
                </a:srgbClr>
              </a:gs>
              <a:gs pos="75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304581C-447C-41D2-AB77-0A55193F4D64}"/>
              </a:ext>
            </a:extLst>
          </p:cNvPr>
          <p:cNvGrpSpPr/>
          <p:nvPr userDrawn="1"/>
        </p:nvGrpSpPr>
        <p:grpSpPr>
          <a:xfrm>
            <a:off x="52534" y="5315741"/>
            <a:ext cx="1345500" cy="1533206"/>
            <a:chOff x="35636" y="1136215"/>
            <a:chExt cx="2624846" cy="299102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455351EA-759A-40CD-B878-CEACA9020F32}"/>
                </a:ext>
              </a:extLst>
            </p:cNvPr>
            <p:cNvSpPr/>
            <p:nvPr/>
          </p:nvSpPr>
          <p:spPr>
            <a:xfrm>
              <a:off x="1134977" y="1170148"/>
              <a:ext cx="1525505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01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AEA3E210-B1ED-40DF-9B3E-1EC217936C85}"/>
                </a:ext>
              </a:extLst>
            </p:cNvPr>
            <p:cNvSpPr/>
            <p:nvPr/>
          </p:nvSpPr>
          <p:spPr>
            <a:xfrm>
              <a:off x="35636" y="1136215"/>
              <a:ext cx="1113712" cy="2991028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01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F767EA1-DCB1-4019-85DD-A7022071EBC2}"/>
              </a:ext>
            </a:extLst>
          </p:cNvPr>
          <p:cNvGrpSpPr/>
          <p:nvPr userDrawn="1"/>
        </p:nvGrpSpPr>
        <p:grpSpPr>
          <a:xfrm>
            <a:off x="719764" y="5726143"/>
            <a:ext cx="973739" cy="1122804"/>
            <a:chOff x="276796" y="1136215"/>
            <a:chExt cx="2593938" cy="29910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086A14DB-06E7-49B9-A5D4-524A47846991}"/>
                </a:ext>
              </a:extLst>
            </p:cNvPr>
            <p:cNvSpPr/>
            <p:nvPr/>
          </p:nvSpPr>
          <p:spPr>
            <a:xfrm>
              <a:off x="1345231" y="1170148"/>
              <a:ext cx="1525503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01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4307D085-B667-4D37-A930-54AE1C03F6E4}"/>
                </a:ext>
              </a:extLst>
            </p:cNvPr>
            <p:cNvSpPr/>
            <p:nvPr/>
          </p:nvSpPr>
          <p:spPr>
            <a:xfrm>
              <a:off x="276796" y="1136215"/>
              <a:ext cx="1113713" cy="2991029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01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553A449B-1E16-427E-AA1F-1761A105A61E}"/>
              </a:ext>
            </a:extLst>
          </p:cNvPr>
          <p:cNvSpPr/>
          <p:nvPr userDrawn="1"/>
        </p:nvSpPr>
        <p:spPr>
          <a:xfrm>
            <a:off x="2825392" y="0"/>
            <a:ext cx="9366607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3D05169-BAAB-49AE-B6AB-F6EDA5219658}"/>
              </a:ext>
            </a:extLst>
          </p:cNvPr>
          <p:cNvGrpSpPr/>
          <p:nvPr userDrawn="1"/>
        </p:nvGrpSpPr>
        <p:grpSpPr>
          <a:xfrm>
            <a:off x="816240" y="3199974"/>
            <a:ext cx="1505538" cy="2566050"/>
            <a:chOff x="11521621" y="1903133"/>
            <a:chExt cx="2494544" cy="425172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A662FEF3-1917-4118-A53E-3734B721FD74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EE2EF4D9-4CF5-400C-A9F0-AD7A0BD54A78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4185759"/>
              <a:chOff x="11521621" y="1969094"/>
              <a:chExt cx="2494544" cy="418575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28497920-E136-42D7-9412-1BD60605931D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xmlns="" id="{98BF5F43-E851-4EF1-BD30-1A3EA3DBF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xmlns="" id="{239A8E24-3262-47F3-8EE2-A371E7B0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xmlns="" id="{3131A34C-91F3-4276-90E0-38EA36726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xmlns="" id="{45293FBB-84BA-42C0-8D04-E7711A61D918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xmlns="" id="{D71E92F0-854E-4348-B522-E514A01DE665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xmlns="" id="{77B26116-3BCE-40E9-AE21-3B3AD12ABC44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xmlns="" id="{73A68979-BA70-4ED6-B4C8-3947E4DA45E0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xmlns="" id="{63EC72E7-6A91-4B49-BE33-260E67D58848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xmlns="" id="{33C767EF-BC74-470D-9DE9-80F9E1EBE8B6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xmlns="" id="{7ABAA443-D4A2-4AD3-86E3-A9A56ADD1B2F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xmlns="" id="{985EE30F-3169-41D8-AB7E-5DD444E5D5CF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xmlns="" id="{55D40BAD-C198-4806-9C94-D174ECA8118B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xmlns="" id="{A7BB54F3-47F4-425D-83D1-DEFB6DF87CA2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xmlns="" id="{0AF18DC6-16E1-4799-BB5C-0F3A0C7FA28B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342C8FA0-A3B0-4165-BF81-245EB245A084}"/>
                  </a:ext>
                </a:extLst>
              </p:cNvPr>
              <p:cNvGrpSpPr/>
              <p:nvPr/>
            </p:nvGrpSpPr>
            <p:grpSpPr>
              <a:xfrm>
                <a:off x="12470968" y="4604322"/>
                <a:ext cx="839142" cy="1550531"/>
                <a:chOff x="12470968" y="4604322"/>
                <a:chExt cx="839142" cy="155053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xmlns="" id="{334060C5-27F3-4421-A304-B193F9BD3396}"/>
                    </a:ext>
                  </a:extLst>
                </p:cNvPr>
                <p:cNvGrpSpPr/>
                <p:nvPr/>
              </p:nvGrpSpPr>
              <p:grpSpPr>
                <a:xfrm>
                  <a:off x="12710801" y="4604322"/>
                  <a:ext cx="471270" cy="1549314"/>
                  <a:chOff x="2541356" y="1774680"/>
                  <a:chExt cx="1106202" cy="363666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xmlns="" id="{5E3F14CE-CF61-4B63-BE02-EF710F602842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xmlns="" id="{C7850172-E89B-4A0E-B003-8BAE9D3F7D76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xmlns="" id="{A6584978-73D4-47EC-9C82-C6A2A24E2F98}"/>
                      </a:ext>
                    </a:extLst>
                  </p:cNvPr>
                  <p:cNvSpPr/>
                  <p:nvPr/>
                </p:nvSpPr>
                <p:spPr>
                  <a:xfrm>
                    <a:off x="2706138" y="4925573"/>
                    <a:ext cx="257175" cy="485775"/>
                  </a:xfrm>
                  <a:custGeom>
                    <a:avLst/>
                    <a:gdLst>
                      <a:gd name="connsiteX0" fmla="*/ 260033 w 257175"/>
                      <a:gd name="connsiteY0" fmla="*/ 486727 h 485775"/>
                      <a:gd name="connsiteX1" fmla="*/ 0 w 257175"/>
                      <a:gd name="connsiteY1" fmla="*/ 344805 h 485775"/>
                      <a:gd name="connsiteX2" fmla="*/ 953 w 257175"/>
                      <a:gd name="connsiteY2" fmla="*/ 0 h 485775"/>
                      <a:gd name="connsiteX3" fmla="*/ 260985 w 257175"/>
                      <a:gd name="connsiteY3" fmla="*/ 141922 h 485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485775">
                        <a:moveTo>
                          <a:pt x="260033" y="486727"/>
                        </a:moveTo>
                        <a:lnTo>
                          <a:pt x="0" y="344805"/>
                        </a:lnTo>
                        <a:lnTo>
                          <a:pt x="953" y="0"/>
                        </a:lnTo>
                        <a:lnTo>
                          <a:pt x="260985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xmlns="" id="{77846F57-FC7C-4A6D-A2AD-E0934F6F23DA}"/>
                      </a:ext>
                    </a:extLst>
                  </p:cNvPr>
                  <p:cNvSpPr/>
                  <p:nvPr/>
                </p:nvSpPr>
                <p:spPr>
                  <a:xfrm>
                    <a:off x="2987522" y="3640652"/>
                    <a:ext cx="660036" cy="1102854"/>
                  </a:xfrm>
                  <a:custGeom>
                    <a:avLst/>
                    <a:gdLst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319882 w 661035"/>
                      <a:gd name="connsiteY29" fmla="*/ 842137 h 1099185"/>
                      <a:gd name="connsiteX30" fmla="*/ 239078 w 661035"/>
                      <a:gd name="connsiteY30" fmla="*/ 798196 h 1099185"/>
                      <a:gd name="connsiteX31" fmla="*/ 277307 w 661035"/>
                      <a:gd name="connsiteY31" fmla="*/ 750642 h 1099185"/>
                      <a:gd name="connsiteX32" fmla="*/ 277178 w 661035"/>
                      <a:gd name="connsiteY32" fmla="*/ 750571 h 1099185"/>
                      <a:gd name="connsiteX33" fmla="*/ 284798 w 661035"/>
                      <a:gd name="connsiteY33" fmla="*/ 740093 h 1099185"/>
                      <a:gd name="connsiteX34" fmla="*/ 323850 w 661035"/>
                      <a:gd name="connsiteY34" fmla="*/ 676275 h 1099185"/>
                      <a:gd name="connsiteX35" fmla="*/ 359092 w 661035"/>
                      <a:gd name="connsiteY35" fmla="*/ 597218 h 1099185"/>
                      <a:gd name="connsiteX36" fmla="*/ 220980 w 661035"/>
                      <a:gd name="connsiteY36" fmla="*/ 0 h 1099185"/>
                      <a:gd name="connsiteX37" fmla="*/ 481965 w 661035"/>
                      <a:gd name="connsiteY37" fmla="*/ 141922 h 1099185"/>
                      <a:gd name="connsiteX38" fmla="*/ 575310 w 661035"/>
                      <a:gd name="connsiteY38" fmla="*/ 214313 h 1099185"/>
                      <a:gd name="connsiteX39" fmla="*/ 661035 w 661035"/>
                      <a:gd name="connsiteY39" fmla="*/ 504825 h 1099185"/>
                      <a:gd name="connsiteX40" fmla="*/ 621030 w 661035"/>
                      <a:gd name="connsiteY40" fmla="*/ 739140 h 1099185"/>
                      <a:gd name="connsiteX41" fmla="*/ 360045 w 661035"/>
                      <a:gd name="connsiteY41" fmla="*/ 597218 h 1099185"/>
                      <a:gd name="connsiteX42" fmla="*/ 400050 w 661035"/>
                      <a:gd name="connsiteY42" fmla="*/ 362902 h 1099185"/>
                      <a:gd name="connsiteX43" fmla="*/ 314325 w 661035"/>
                      <a:gd name="connsiteY43" fmla="*/ 72390 h 1099185"/>
                      <a:gd name="connsiteX44" fmla="*/ 220980 w 661035"/>
                      <a:gd name="connsiteY44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239078 w 661035"/>
                      <a:gd name="connsiteY29" fmla="*/ 798196 h 1099185"/>
                      <a:gd name="connsiteX30" fmla="*/ 277307 w 661035"/>
                      <a:gd name="connsiteY30" fmla="*/ 750642 h 1099185"/>
                      <a:gd name="connsiteX31" fmla="*/ 277178 w 661035"/>
                      <a:gd name="connsiteY31" fmla="*/ 750571 h 1099185"/>
                      <a:gd name="connsiteX32" fmla="*/ 284798 w 661035"/>
                      <a:gd name="connsiteY32" fmla="*/ 740093 h 1099185"/>
                      <a:gd name="connsiteX33" fmla="*/ 323850 w 661035"/>
                      <a:gd name="connsiteY33" fmla="*/ 676275 h 1099185"/>
                      <a:gd name="connsiteX34" fmla="*/ 359092 w 661035"/>
                      <a:gd name="connsiteY34" fmla="*/ 597218 h 1099185"/>
                      <a:gd name="connsiteX35" fmla="*/ 220980 w 661035"/>
                      <a:gd name="connsiteY35" fmla="*/ 0 h 1099185"/>
                      <a:gd name="connsiteX36" fmla="*/ 481965 w 661035"/>
                      <a:gd name="connsiteY36" fmla="*/ 141922 h 1099185"/>
                      <a:gd name="connsiteX37" fmla="*/ 575310 w 661035"/>
                      <a:gd name="connsiteY37" fmla="*/ 214313 h 1099185"/>
                      <a:gd name="connsiteX38" fmla="*/ 661035 w 661035"/>
                      <a:gd name="connsiteY38" fmla="*/ 504825 h 1099185"/>
                      <a:gd name="connsiteX39" fmla="*/ 621030 w 661035"/>
                      <a:gd name="connsiteY39" fmla="*/ 739140 h 1099185"/>
                      <a:gd name="connsiteX40" fmla="*/ 360045 w 661035"/>
                      <a:gd name="connsiteY40" fmla="*/ 597218 h 1099185"/>
                      <a:gd name="connsiteX41" fmla="*/ 400050 w 661035"/>
                      <a:gd name="connsiteY41" fmla="*/ 362902 h 1099185"/>
                      <a:gd name="connsiteX42" fmla="*/ 314325 w 661035"/>
                      <a:gd name="connsiteY42" fmla="*/ 72390 h 1099185"/>
                      <a:gd name="connsiteX43" fmla="*/ 220980 w 661035"/>
                      <a:gd name="connsiteY43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500063 w 661035"/>
                      <a:gd name="connsiteY9" fmla="*/ 941070 h 1099185"/>
                      <a:gd name="connsiteX10" fmla="*/ 451485 w 661035"/>
                      <a:gd name="connsiteY10" fmla="*/ 989648 h 1099185"/>
                      <a:gd name="connsiteX11" fmla="*/ 396629 w 661035"/>
                      <a:gd name="connsiteY11" fmla="*/ 1033155 h 1099185"/>
                      <a:gd name="connsiteX12" fmla="*/ 397193 w 661035"/>
                      <a:gd name="connsiteY12" fmla="*/ 1033462 h 1099185"/>
                      <a:gd name="connsiteX13" fmla="*/ 320041 w 661035"/>
                      <a:gd name="connsiteY13" fmla="*/ 1076325 h 1099185"/>
                      <a:gd name="connsiteX14" fmla="*/ 291343 w 661035"/>
                      <a:gd name="connsiteY14" fmla="*/ 1060767 h 1099185"/>
                      <a:gd name="connsiteX15" fmla="*/ 290403 w 661035"/>
                      <a:gd name="connsiteY15" fmla="*/ 1061621 h 1099185"/>
                      <a:gd name="connsiteX16" fmla="*/ 319088 w 661035"/>
                      <a:gd name="connsiteY16" fmla="*/ 1077277 h 1099185"/>
                      <a:gd name="connsiteX17" fmla="*/ 260985 w 661035"/>
                      <a:gd name="connsiteY17" fmla="*/ 1099185 h 1099185"/>
                      <a:gd name="connsiteX18" fmla="*/ 0 w 661035"/>
                      <a:gd name="connsiteY18" fmla="*/ 957262 h 1099185"/>
                      <a:gd name="connsiteX19" fmla="*/ 59055 w 661035"/>
                      <a:gd name="connsiteY19" fmla="*/ 935355 h 1099185"/>
                      <a:gd name="connsiteX20" fmla="*/ 284314 w 661035"/>
                      <a:gd name="connsiteY20" fmla="*/ 1058298 h 1099185"/>
                      <a:gd name="connsiteX21" fmla="*/ 284516 w 661035"/>
                      <a:gd name="connsiteY21" fmla="*/ 1057066 h 1099185"/>
                      <a:gd name="connsiteX22" fmla="*/ 60008 w 661035"/>
                      <a:gd name="connsiteY22" fmla="*/ 935355 h 1099185"/>
                      <a:gd name="connsiteX23" fmla="*/ 135745 w 661035"/>
                      <a:gd name="connsiteY23" fmla="*/ 891807 h 1099185"/>
                      <a:gd name="connsiteX24" fmla="*/ 135255 w 661035"/>
                      <a:gd name="connsiteY24" fmla="*/ 891540 h 1099185"/>
                      <a:gd name="connsiteX25" fmla="*/ 190500 w 661035"/>
                      <a:gd name="connsiteY25" fmla="*/ 847725 h 1099185"/>
                      <a:gd name="connsiteX26" fmla="*/ 239078 w 661035"/>
                      <a:gd name="connsiteY26" fmla="*/ 799148 h 1099185"/>
                      <a:gd name="connsiteX27" fmla="*/ 319738 w 661035"/>
                      <a:gd name="connsiteY27" fmla="*/ 843010 h 1099185"/>
                      <a:gd name="connsiteX28" fmla="*/ 239078 w 661035"/>
                      <a:gd name="connsiteY28" fmla="*/ 798196 h 1099185"/>
                      <a:gd name="connsiteX29" fmla="*/ 277307 w 661035"/>
                      <a:gd name="connsiteY29" fmla="*/ 750642 h 1099185"/>
                      <a:gd name="connsiteX30" fmla="*/ 277178 w 661035"/>
                      <a:gd name="connsiteY30" fmla="*/ 750571 h 1099185"/>
                      <a:gd name="connsiteX31" fmla="*/ 284798 w 661035"/>
                      <a:gd name="connsiteY31" fmla="*/ 740093 h 1099185"/>
                      <a:gd name="connsiteX32" fmla="*/ 323850 w 661035"/>
                      <a:gd name="connsiteY32" fmla="*/ 676275 h 1099185"/>
                      <a:gd name="connsiteX33" fmla="*/ 359092 w 661035"/>
                      <a:gd name="connsiteY33" fmla="*/ 597218 h 1099185"/>
                      <a:gd name="connsiteX34" fmla="*/ 220980 w 661035"/>
                      <a:gd name="connsiteY34" fmla="*/ 0 h 1099185"/>
                      <a:gd name="connsiteX35" fmla="*/ 481965 w 661035"/>
                      <a:gd name="connsiteY35" fmla="*/ 141922 h 1099185"/>
                      <a:gd name="connsiteX36" fmla="*/ 575310 w 661035"/>
                      <a:gd name="connsiteY36" fmla="*/ 214313 h 1099185"/>
                      <a:gd name="connsiteX37" fmla="*/ 661035 w 661035"/>
                      <a:gd name="connsiteY37" fmla="*/ 504825 h 1099185"/>
                      <a:gd name="connsiteX38" fmla="*/ 621030 w 661035"/>
                      <a:gd name="connsiteY38" fmla="*/ 739140 h 1099185"/>
                      <a:gd name="connsiteX39" fmla="*/ 360045 w 661035"/>
                      <a:gd name="connsiteY39" fmla="*/ 597218 h 1099185"/>
                      <a:gd name="connsiteX40" fmla="*/ 400050 w 661035"/>
                      <a:gd name="connsiteY40" fmla="*/ 362902 h 1099185"/>
                      <a:gd name="connsiteX41" fmla="*/ 314325 w 661035"/>
                      <a:gd name="connsiteY41" fmla="*/ 72390 h 1099185"/>
                      <a:gd name="connsiteX42" fmla="*/ 220980 w 661035"/>
                      <a:gd name="connsiteY42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319738 w 661035"/>
                      <a:gd name="connsiteY26" fmla="*/ 843010 h 1099185"/>
                      <a:gd name="connsiteX27" fmla="*/ 239078 w 661035"/>
                      <a:gd name="connsiteY27" fmla="*/ 798196 h 1099185"/>
                      <a:gd name="connsiteX28" fmla="*/ 277307 w 661035"/>
                      <a:gd name="connsiteY28" fmla="*/ 750642 h 1099185"/>
                      <a:gd name="connsiteX29" fmla="*/ 277178 w 661035"/>
                      <a:gd name="connsiteY29" fmla="*/ 750571 h 1099185"/>
                      <a:gd name="connsiteX30" fmla="*/ 284798 w 661035"/>
                      <a:gd name="connsiteY30" fmla="*/ 740093 h 1099185"/>
                      <a:gd name="connsiteX31" fmla="*/ 323850 w 661035"/>
                      <a:gd name="connsiteY31" fmla="*/ 676275 h 1099185"/>
                      <a:gd name="connsiteX32" fmla="*/ 359092 w 661035"/>
                      <a:gd name="connsiteY32" fmla="*/ 597218 h 1099185"/>
                      <a:gd name="connsiteX33" fmla="*/ 220980 w 661035"/>
                      <a:gd name="connsiteY33" fmla="*/ 0 h 1099185"/>
                      <a:gd name="connsiteX34" fmla="*/ 481965 w 661035"/>
                      <a:gd name="connsiteY34" fmla="*/ 141922 h 1099185"/>
                      <a:gd name="connsiteX35" fmla="*/ 575310 w 661035"/>
                      <a:gd name="connsiteY35" fmla="*/ 214313 h 1099185"/>
                      <a:gd name="connsiteX36" fmla="*/ 661035 w 661035"/>
                      <a:gd name="connsiteY36" fmla="*/ 504825 h 1099185"/>
                      <a:gd name="connsiteX37" fmla="*/ 621030 w 661035"/>
                      <a:gd name="connsiteY37" fmla="*/ 739140 h 1099185"/>
                      <a:gd name="connsiteX38" fmla="*/ 360045 w 661035"/>
                      <a:gd name="connsiteY38" fmla="*/ 597218 h 1099185"/>
                      <a:gd name="connsiteX39" fmla="*/ 400050 w 661035"/>
                      <a:gd name="connsiteY39" fmla="*/ 362902 h 1099185"/>
                      <a:gd name="connsiteX40" fmla="*/ 314325 w 661035"/>
                      <a:gd name="connsiteY40" fmla="*/ 72390 h 1099185"/>
                      <a:gd name="connsiteX41" fmla="*/ 220980 w 661035"/>
                      <a:gd name="connsiteY41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239078 w 661035"/>
                      <a:gd name="connsiteY26" fmla="*/ 798196 h 1099185"/>
                      <a:gd name="connsiteX27" fmla="*/ 277307 w 661035"/>
                      <a:gd name="connsiteY27" fmla="*/ 750642 h 1099185"/>
                      <a:gd name="connsiteX28" fmla="*/ 277178 w 661035"/>
                      <a:gd name="connsiteY28" fmla="*/ 750571 h 1099185"/>
                      <a:gd name="connsiteX29" fmla="*/ 284798 w 661035"/>
                      <a:gd name="connsiteY29" fmla="*/ 740093 h 1099185"/>
                      <a:gd name="connsiteX30" fmla="*/ 323850 w 661035"/>
                      <a:gd name="connsiteY30" fmla="*/ 676275 h 1099185"/>
                      <a:gd name="connsiteX31" fmla="*/ 359092 w 661035"/>
                      <a:gd name="connsiteY31" fmla="*/ 597218 h 1099185"/>
                      <a:gd name="connsiteX32" fmla="*/ 220980 w 661035"/>
                      <a:gd name="connsiteY32" fmla="*/ 0 h 1099185"/>
                      <a:gd name="connsiteX33" fmla="*/ 481965 w 661035"/>
                      <a:gd name="connsiteY33" fmla="*/ 141922 h 1099185"/>
                      <a:gd name="connsiteX34" fmla="*/ 575310 w 661035"/>
                      <a:gd name="connsiteY34" fmla="*/ 214313 h 1099185"/>
                      <a:gd name="connsiteX35" fmla="*/ 661035 w 661035"/>
                      <a:gd name="connsiteY35" fmla="*/ 504825 h 1099185"/>
                      <a:gd name="connsiteX36" fmla="*/ 621030 w 661035"/>
                      <a:gd name="connsiteY36" fmla="*/ 739140 h 1099185"/>
                      <a:gd name="connsiteX37" fmla="*/ 360045 w 661035"/>
                      <a:gd name="connsiteY37" fmla="*/ 597218 h 1099185"/>
                      <a:gd name="connsiteX38" fmla="*/ 400050 w 661035"/>
                      <a:gd name="connsiteY38" fmla="*/ 362902 h 1099185"/>
                      <a:gd name="connsiteX39" fmla="*/ 314325 w 661035"/>
                      <a:gd name="connsiteY39" fmla="*/ 72390 h 1099185"/>
                      <a:gd name="connsiteX40" fmla="*/ 220980 w 661035"/>
                      <a:gd name="connsiteY40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60008 w 661035"/>
                      <a:gd name="connsiteY20" fmla="*/ 935355 h 1099185"/>
                      <a:gd name="connsiteX21" fmla="*/ 135745 w 661035"/>
                      <a:gd name="connsiteY21" fmla="*/ 891807 h 1099185"/>
                      <a:gd name="connsiteX22" fmla="*/ 135255 w 661035"/>
                      <a:gd name="connsiteY22" fmla="*/ 891540 h 1099185"/>
                      <a:gd name="connsiteX23" fmla="*/ 190500 w 661035"/>
                      <a:gd name="connsiteY23" fmla="*/ 847725 h 1099185"/>
                      <a:gd name="connsiteX24" fmla="*/ 239078 w 661035"/>
                      <a:gd name="connsiteY24" fmla="*/ 799148 h 1099185"/>
                      <a:gd name="connsiteX25" fmla="*/ 239078 w 661035"/>
                      <a:gd name="connsiteY25" fmla="*/ 798196 h 1099185"/>
                      <a:gd name="connsiteX26" fmla="*/ 277307 w 661035"/>
                      <a:gd name="connsiteY26" fmla="*/ 750642 h 1099185"/>
                      <a:gd name="connsiteX27" fmla="*/ 277178 w 661035"/>
                      <a:gd name="connsiteY27" fmla="*/ 750571 h 1099185"/>
                      <a:gd name="connsiteX28" fmla="*/ 284798 w 661035"/>
                      <a:gd name="connsiteY28" fmla="*/ 740093 h 1099185"/>
                      <a:gd name="connsiteX29" fmla="*/ 323850 w 661035"/>
                      <a:gd name="connsiteY29" fmla="*/ 676275 h 1099185"/>
                      <a:gd name="connsiteX30" fmla="*/ 359092 w 661035"/>
                      <a:gd name="connsiteY30" fmla="*/ 597218 h 1099185"/>
                      <a:gd name="connsiteX31" fmla="*/ 220980 w 661035"/>
                      <a:gd name="connsiteY31" fmla="*/ 0 h 1099185"/>
                      <a:gd name="connsiteX32" fmla="*/ 481965 w 661035"/>
                      <a:gd name="connsiteY32" fmla="*/ 141922 h 1099185"/>
                      <a:gd name="connsiteX33" fmla="*/ 575310 w 661035"/>
                      <a:gd name="connsiteY33" fmla="*/ 214313 h 1099185"/>
                      <a:gd name="connsiteX34" fmla="*/ 661035 w 661035"/>
                      <a:gd name="connsiteY34" fmla="*/ 504825 h 1099185"/>
                      <a:gd name="connsiteX35" fmla="*/ 621030 w 661035"/>
                      <a:gd name="connsiteY35" fmla="*/ 739140 h 1099185"/>
                      <a:gd name="connsiteX36" fmla="*/ 360045 w 661035"/>
                      <a:gd name="connsiteY36" fmla="*/ 597218 h 1099185"/>
                      <a:gd name="connsiteX37" fmla="*/ 400050 w 661035"/>
                      <a:gd name="connsiteY37" fmla="*/ 362902 h 1099185"/>
                      <a:gd name="connsiteX38" fmla="*/ 314325 w 661035"/>
                      <a:gd name="connsiteY38" fmla="*/ 72390 h 1099185"/>
                      <a:gd name="connsiteX39" fmla="*/ 220980 w 661035"/>
                      <a:gd name="connsiteY39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60008 w 661035"/>
                      <a:gd name="connsiteY19" fmla="*/ 935355 h 1099185"/>
                      <a:gd name="connsiteX20" fmla="*/ 135745 w 661035"/>
                      <a:gd name="connsiteY20" fmla="*/ 891807 h 1099185"/>
                      <a:gd name="connsiteX21" fmla="*/ 135255 w 661035"/>
                      <a:gd name="connsiteY21" fmla="*/ 891540 h 1099185"/>
                      <a:gd name="connsiteX22" fmla="*/ 190500 w 661035"/>
                      <a:gd name="connsiteY22" fmla="*/ 847725 h 1099185"/>
                      <a:gd name="connsiteX23" fmla="*/ 239078 w 661035"/>
                      <a:gd name="connsiteY23" fmla="*/ 799148 h 1099185"/>
                      <a:gd name="connsiteX24" fmla="*/ 239078 w 661035"/>
                      <a:gd name="connsiteY24" fmla="*/ 798196 h 1099185"/>
                      <a:gd name="connsiteX25" fmla="*/ 277307 w 661035"/>
                      <a:gd name="connsiteY25" fmla="*/ 750642 h 1099185"/>
                      <a:gd name="connsiteX26" fmla="*/ 277178 w 661035"/>
                      <a:gd name="connsiteY26" fmla="*/ 750571 h 1099185"/>
                      <a:gd name="connsiteX27" fmla="*/ 284798 w 661035"/>
                      <a:gd name="connsiteY27" fmla="*/ 740093 h 1099185"/>
                      <a:gd name="connsiteX28" fmla="*/ 323850 w 661035"/>
                      <a:gd name="connsiteY28" fmla="*/ 676275 h 1099185"/>
                      <a:gd name="connsiteX29" fmla="*/ 359092 w 661035"/>
                      <a:gd name="connsiteY29" fmla="*/ 597218 h 1099185"/>
                      <a:gd name="connsiteX30" fmla="*/ 220980 w 661035"/>
                      <a:gd name="connsiteY30" fmla="*/ 0 h 1099185"/>
                      <a:gd name="connsiteX31" fmla="*/ 481965 w 661035"/>
                      <a:gd name="connsiteY31" fmla="*/ 141922 h 1099185"/>
                      <a:gd name="connsiteX32" fmla="*/ 575310 w 661035"/>
                      <a:gd name="connsiteY32" fmla="*/ 214313 h 1099185"/>
                      <a:gd name="connsiteX33" fmla="*/ 661035 w 661035"/>
                      <a:gd name="connsiteY33" fmla="*/ 504825 h 1099185"/>
                      <a:gd name="connsiteX34" fmla="*/ 621030 w 661035"/>
                      <a:gd name="connsiteY34" fmla="*/ 739140 h 1099185"/>
                      <a:gd name="connsiteX35" fmla="*/ 360045 w 661035"/>
                      <a:gd name="connsiteY35" fmla="*/ 597218 h 1099185"/>
                      <a:gd name="connsiteX36" fmla="*/ 400050 w 661035"/>
                      <a:gd name="connsiteY36" fmla="*/ 362902 h 1099185"/>
                      <a:gd name="connsiteX37" fmla="*/ 314325 w 661035"/>
                      <a:gd name="connsiteY37" fmla="*/ 72390 h 1099185"/>
                      <a:gd name="connsiteX38" fmla="*/ 220980 w 661035"/>
                      <a:gd name="connsiteY38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319088 w 661035"/>
                      <a:gd name="connsiteY14" fmla="*/ 1077277 h 1099185"/>
                      <a:gd name="connsiteX15" fmla="*/ 260985 w 661035"/>
                      <a:gd name="connsiteY15" fmla="*/ 1099185 h 1099185"/>
                      <a:gd name="connsiteX16" fmla="*/ 0 w 661035"/>
                      <a:gd name="connsiteY16" fmla="*/ 957262 h 1099185"/>
                      <a:gd name="connsiteX17" fmla="*/ 59055 w 661035"/>
                      <a:gd name="connsiteY17" fmla="*/ 935355 h 1099185"/>
                      <a:gd name="connsiteX18" fmla="*/ 60008 w 661035"/>
                      <a:gd name="connsiteY18" fmla="*/ 935355 h 1099185"/>
                      <a:gd name="connsiteX19" fmla="*/ 135745 w 661035"/>
                      <a:gd name="connsiteY19" fmla="*/ 891807 h 1099185"/>
                      <a:gd name="connsiteX20" fmla="*/ 135255 w 661035"/>
                      <a:gd name="connsiteY20" fmla="*/ 891540 h 1099185"/>
                      <a:gd name="connsiteX21" fmla="*/ 190500 w 661035"/>
                      <a:gd name="connsiteY21" fmla="*/ 847725 h 1099185"/>
                      <a:gd name="connsiteX22" fmla="*/ 239078 w 661035"/>
                      <a:gd name="connsiteY22" fmla="*/ 799148 h 1099185"/>
                      <a:gd name="connsiteX23" fmla="*/ 239078 w 661035"/>
                      <a:gd name="connsiteY23" fmla="*/ 798196 h 1099185"/>
                      <a:gd name="connsiteX24" fmla="*/ 277307 w 661035"/>
                      <a:gd name="connsiteY24" fmla="*/ 750642 h 1099185"/>
                      <a:gd name="connsiteX25" fmla="*/ 277178 w 661035"/>
                      <a:gd name="connsiteY25" fmla="*/ 750571 h 1099185"/>
                      <a:gd name="connsiteX26" fmla="*/ 284798 w 661035"/>
                      <a:gd name="connsiteY26" fmla="*/ 740093 h 1099185"/>
                      <a:gd name="connsiteX27" fmla="*/ 323850 w 661035"/>
                      <a:gd name="connsiteY27" fmla="*/ 676275 h 1099185"/>
                      <a:gd name="connsiteX28" fmla="*/ 359092 w 661035"/>
                      <a:gd name="connsiteY28" fmla="*/ 597218 h 1099185"/>
                      <a:gd name="connsiteX29" fmla="*/ 220980 w 661035"/>
                      <a:gd name="connsiteY29" fmla="*/ 0 h 1099185"/>
                      <a:gd name="connsiteX30" fmla="*/ 481965 w 661035"/>
                      <a:gd name="connsiteY30" fmla="*/ 141922 h 1099185"/>
                      <a:gd name="connsiteX31" fmla="*/ 575310 w 661035"/>
                      <a:gd name="connsiteY31" fmla="*/ 214313 h 1099185"/>
                      <a:gd name="connsiteX32" fmla="*/ 661035 w 661035"/>
                      <a:gd name="connsiteY32" fmla="*/ 504825 h 1099185"/>
                      <a:gd name="connsiteX33" fmla="*/ 621030 w 661035"/>
                      <a:gd name="connsiteY33" fmla="*/ 739140 h 1099185"/>
                      <a:gd name="connsiteX34" fmla="*/ 360045 w 661035"/>
                      <a:gd name="connsiteY34" fmla="*/ 597218 h 1099185"/>
                      <a:gd name="connsiteX35" fmla="*/ 400050 w 661035"/>
                      <a:gd name="connsiteY35" fmla="*/ 362902 h 1099185"/>
                      <a:gd name="connsiteX36" fmla="*/ 314325 w 661035"/>
                      <a:gd name="connsiteY36" fmla="*/ 72390 h 1099185"/>
                      <a:gd name="connsiteX37" fmla="*/ 220980 w 661035"/>
                      <a:gd name="connsiteY37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319088 w 661035"/>
                      <a:gd name="connsiteY13" fmla="*/ 1077277 h 1099185"/>
                      <a:gd name="connsiteX14" fmla="*/ 260985 w 661035"/>
                      <a:gd name="connsiteY14" fmla="*/ 1099185 h 1099185"/>
                      <a:gd name="connsiteX15" fmla="*/ 0 w 661035"/>
                      <a:gd name="connsiteY15" fmla="*/ 957262 h 1099185"/>
                      <a:gd name="connsiteX16" fmla="*/ 59055 w 661035"/>
                      <a:gd name="connsiteY16" fmla="*/ 935355 h 1099185"/>
                      <a:gd name="connsiteX17" fmla="*/ 60008 w 661035"/>
                      <a:gd name="connsiteY17" fmla="*/ 935355 h 1099185"/>
                      <a:gd name="connsiteX18" fmla="*/ 135745 w 661035"/>
                      <a:gd name="connsiteY18" fmla="*/ 891807 h 1099185"/>
                      <a:gd name="connsiteX19" fmla="*/ 135255 w 661035"/>
                      <a:gd name="connsiteY19" fmla="*/ 891540 h 1099185"/>
                      <a:gd name="connsiteX20" fmla="*/ 190500 w 661035"/>
                      <a:gd name="connsiteY20" fmla="*/ 847725 h 1099185"/>
                      <a:gd name="connsiteX21" fmla="*/ 239078 w 661035"/>
                      <a:gd name="connsiteY21" fmla="*/ 799148 h 1099185"/>
                      <a:gd name="connsiteX22" fmla="*/ 239078 w 661035"/>
                      <a:gd name="connsiteY22" fmla="*/ 798196 h 1099185"/>
                      <a:gd name="connsiteX23" fmla="*/ 277307 w 661035"/>
                      <a:gd name="connsiteY23" fmla="*/ 750642 h 1099185"/>
                      <a:gd name="connsiteX24" fmla="*/ 277178 w 661035"/>
                      <a:gd name="connsiteY24" fmla="*/ 750571 h 1099185"/>
                      <a:gd name="connsiteX25" fmla="*/ 284798 w 661035"/>
                      <a:gd name="connsiteY25" fmla="*/ 740093 h 1099185"/>
                      <a:gd name="connsiteX26" fmla="*/ 323850 w 661035"/>
                      <a:gd name="connsiteY26" fmla="*/ 676275 h 1099185"/>
                      <a:gd name="connsiteX27" fmla="*/ 359092 w 661035"/>
                      <a:gd name="connsiteY27" fmla="*/ 597218 h 1099185"/>
                      <a:gd name="connsiteX28" fmla="*/ 220980 w 661035"/>
                      <a:gd name="connsiteY28" fmla="*/ 0 h 1099185"/>
                      <a:gd name="connsiteX29" fmla="*/ 481965 w 661035"/>
                      <a:gd name="connsiteY29" fmla="*/ 141922 h 1099185"/>
                      <a:gd name="connsiteX30" fmla="*/ 575310 w 661035"/>
                      <a:gd name="connsiteY30" fmla="*/ 214313 h 1099185"/>
                      <a:gd name="connsiteX31" fmla="*/ 661035 w 661035"/>
                      <a:gd name="connsiteY31" fmla="*/ 504825 h 1099185"/>
                      <a:gd name="connsiteX32" fmla="*/ 621030 w 661035"/>
                      <a:gd name="connsiteY32" fmla="*/ 739140 h 1099185"/>
                      <a:gd name="connsiteX33" fmla="*/ 360045 w 661035"/>
                      <a:gd name="connsiteY33" fmla="*/ 597218 h 1099185"/>
                      <a:gd name="connsiteX34" fmla="*/ 400050 w 661035"/>
                      <a:gd name="connsiteY34" fmla="*/ 362902 h 1099185"/>
                      <a:gd name="connsiteX35" fmla="*/ 314325 w 661035"/>
                      <a:gd name="connsiteY35" fmla="*/ 72390 h 1099185"/>
                      <a:gd name="connsiteX36" fmla="*/ 220980 w 661035"/>
                      <a:gd name="connsiteY36" fmla="*/ 0 h 1099185"/>
                      <a:gd name="connsiteX0" fmla="*/ 359092 w 661035"/>
                      <a:gd name="connsiteY0" fmla="*/ 597218 h 1112468"/>
                      <a:gd name="connsiteX1" fmla="*/ 620078 w 661035"/>
                      <a:gd name="connsiteY1" fmla="*/ 739140 h 1112468"/>
                      <a:gd name="connsiteX2" fmla="*/ 584835 w 661035"/>
                      <a:gd name="connsiteY2" fmla="*/ 818198 h 1112468"/>
                      <a:gd name="connsiteX3" fmla="*/ 584836 w 661035"/>
                      <a:gd name="connsiteY3" fmla="*/ 818198 h 1112468"/>
                      <a:gd name="connsiteX4" fmla="*/ 545783 w 661035"/>
                      <a:gd name="connsiteY4" fmla="*/ 882015 h 1112468"/>
                      <a:gd name="connsiteX5" fmla="*/ 538930 w 661035"/>
                      <a:gd name="connsiteY5" fmla="*/ 891439 h 1112468"/>
                      <a:gd name="connsiteX6" fmla="*/ 539116 w 661035"/>
                      <a:gd name="connsiteY6" fmla="*/ 891540 h 1112468"/>
                      <a:gd name="connsiteX7" fmla="*/ 500063 w 661035"/>
                      <a:gd name="connsiteY7" fmla="*/ 940118 h 1112468"/>
                      <a:gd name="connsiteX8" fmla="*/ 500063 w 661035"/>
                      <a:gd name="connsiteY8" fmla="*/ 941070 h 1112468"/>
                      <a:gd name="connsiteX9" fmla="*/ 451485 w 661035"/>
                      <a:gd name="connsiteY9" fmla="*/ 989648 h 1112468"/>
                      <a:gd name="connsiteX10" fmla="*/ 396629 w 661035"/>
                      <a:gd name="connsiteY10" fmla="*/ 1033155 h 1112468"/>
                      <a:gd name="connsiteX11" fmla="*/ 397193 w 661035"/>
                      <a:gd name="connsiteY11" fmla="*/ 1033462 h 1112468"/>
                      <a:gd name="connsiteX12" fmla="*/ 320041 w 661035"/>
                      <a:gd name="connsiteY12" fmla="*/ 1076325 h 1112468"/>
                      <a:gd name="connsiteX13" fmla="*/ 319088 w 661035"/>
                      <a:gd name="connsiteY13" fmla="*/ 1077277 h 1112468"/>
                      <a:gd name="connsiteX14" fmla="*/ 247796 w 661035"/>
                      <a:gd name="connsiteY14" fmla="*/ 1112468 h 1112468"/>
                      <a:gd name="connsiteX15" fmla="*/ 0 w 661035"/>
                      <a:gd name="connsiteY15" fmla="*/ 957262 h 1112468"/>
                      <a:gd name="connsiteX16" fmla="*/ 59055 w 661035"/>
                      <a:gd name="connsiteY16" fmla="*/ 935355 h 1112468"/>
                      <a:gd name="connsiteX17" fmla="*/ 60008 w 661035"/>
                      <a:gd name="connsiteY17" fmla="*/ 935355 h 1112468"/>
                      <a:gd name="connsiteX18" fmla="*/ 135745 w 661035"/>
                      <a:gd name="connsiteY18" fmla="*/ 891807 h 1112468"/>
                      <a:gd name="connsiteX19" fmla="*/ 135255 w 661035"/>
                      <a:gd name="connsiteY19" fmla="*/ 891540 h 1112468"/>
                      <a:gd name="connsiteX20" fmla="*/ 190500 w 661035"/>
                      <a:gd name="connsiteY20" fmla="*/ 847725 h 1112468"/>
                      <a:gd name="connsiteX21" fmla="*/ 239078 w 661035"/>
                      <a:gd name="connsiteY21" fmla="*/ 799148 h 1112468"/>
                      <a:gd name="connsiteX22" fmla="*/ 239078 w 661035"/>
                      <a:gd name="connsiteY22" fmla="*/ 798196 h 1112468"/>
                      <a:gd name="connsiteX23" fmla="*/ 277307 w 661035"/>
                      <a:gd name="connsiteY23" fmla="*/ 750642 h 1112468"/>
                      <a:gd name="connsiteX24" fmla="*/ 277178 w 661035"/>
                      <a:gd name="connsiteY24" fmla="*/ 750571 h 1112468"/>
                      <a:gd name="connsiteX25" fmla="*/ 284798 w 661035"/>
                      <a:gd name="connsiteY25" fmla="*/ 740093 h 1112468"/>
                      <a:gd name="connsiteX26" fmla="*/ 323850 w 661035"/>
                      <a:gd name="connsiteY26" fmla="*/ 676275 h 1112468"/>
                      <a:gd name="connsiteX27" fmla="*/ 359092 w 661035"/>
                      <a:gd name="connsiteY27" fmla="*/ 597218 h 1112468"/>
                      <a:gd name="connsiteX28" fmla="*/ 220980 w 661035"/>
                      <a:gd name="connsiteY28" fmla="*/ 0 h 1112468"/>
                      <a:gd name="connsiteX29" fmla="*/ 481965 w 661035"/>
                      <a:gd name="connsiteY29" fmla="*/ 141922 h 1112468"/>
                      <a:gd name="connsiteX30" fmla="*/ 575310 w 661035"/>
                      <a:gd name="connsiteY30" fmla="*/ 214313 h 1112468"/>
                      <a:gd name="connsiteX31" fmla="*/ 661035 w 661035"/>
                      <a:gd name="connsiteY31" fmla="*/ 504825 h 1112468"/>
                      <a:gd name="connsiteX32" fmla="*/ 621030 w 661035"/>
                      <a:gd name="connsiteY32" fmla="*/ 739140 h 1112468"/>
                      <a:gd name="connsiteX33" fmla="*/ 360045 w 661035"/>
                      <a:gd name="connsiteY33" fmla="*/ 597218 h 1112468"/>
                      <a:gd name="connsiteX34" fmla="*/ 400050 w 661035"/>
                      <a:gd name="connsiteY34" fmla="*/ 362902 h 1112468"/>
                      <a:gd name="connsiteX35" fmla="*/ 314325 w 661035"/>
                      <a:gd name="connsiteY35" fmla="*/ 72390 h 1112468"/>
                      <a:gd name="connsiteX36" fmla="*/ 220980 w 661035"/>
                      <a:gd name="connsiteY36" fmla="*/ 0 h 1112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61035" h="1112468">
                        <a:moveTo>
                          <a:pt x="359092" y="597218"/>
                        </a:moveTo>
                        <a:lnTo>
                          <a:pt x="620078" y="739140"/>
                        </a:lnTo>
                        <a:lnTo>
                          <a:pt x="584835" y="818198"/>
                        </a:lnTo>
                        <a:lnTo>
                          <a:pt x="584836" y="818198"/>
                        </a:lnTo>
                        <a:cubicBezTo>
                          <a:pt x="573405" y="840105"/>
                          <a:pt x="560070" y="861060"/>
                          <a:pt x="545783" y="882015"/>
                        </a:cubicBezTo>
                        <a:lnTo>
                          <a:pt x="538930" y="891439"/>
                        </a:lnTo>
                        <a:lnTo>
                          <a:pt x="539116" y="891540"/>
                        </a:lnTo>
                        <a:cubicBezTo>
                          <a:pt x="525780" y="908686"/>
                          <a:pt x="513398" y="924878"/>
                          <a:pt x="500063" y="940118"/>
                        </a:cubicBezTo>
                        <a:lnTo>
                          <a:pt x="500063" y="941070"/>
                        </a:lnTo>
                        <a:cubicBezTo>
                          <a:pt x="483870" y="958215"/>
                          <a:pt x="467678" y="974408"/>
                          <a:pt x="451485" y="989648"/>
                        </a:cubicBezTo>
                        <a:lnTo>
                          <a:pt x="396629" y="1033155"/>
                        </a:lnTo>
                        <a:lnTo>
                          <a:pt x="397193" y="1033462"/>
                        </a:lnTo>
                        <a:cubicBezTo>
                          <a:pt x="371475" y="1049655"/>
                          <a:pt x="346711" y="1063943"/>
                          <a:pt x="320041" y="1076325"/>
                        </a:cubicBezTo>
                        <a:lnTo>
                          <a:pt x="319088" y="1077277"/>
                        </a:lnTo>
                        <a:lnTo>
                          <a:pt x="247796" y="1112468"/>
                        </a:lnTo>
                        <a:lnTo>
                          <a:pt x="0" y="957262"/>
                        </a:lnTo>
                        <a:lnTo>
                          <a:pt x="59055" y="935355"/>
                        </a:lnTo>
                        <a:lnTo>
                          <a:pt x="60008" y="935355"/>
                        </a:lnTo>
                        <a:lnTo>
                          <a:pt x="135745" y="891807"/>
                        </a:lnTo>
                        <a:lnTo>
                          <a:pt x="135255" y="891540"/>
                        </a:lnTo>
                        <a:cubicBezTo>
                          <a:pt x="154305" y="878205"/>
                          <a:pt x="173355" y="863918"/>
                          <a:pt x="190500" y="847725"/>
                        </a:cubicBezTo>
                        <a:cubicBezTo>
                          <a:pt x="207645" y="832486"/>
                          <a:pt x="222885" y="816293"/>
                          <a:pt x="239078" y="799148"/>
                        </a:cubicBezTo>
                        <a:lnTo>
                          <a:pt x="239078" y="798196"/>
                        </a:lnTo>
                        <a:lnTo>
                          <a:pt x="277307" y="750642"/>
                        </a:lnTo>
                        <a:lnTo>
                          <a:pt x="277178" y="750571"/>
                        </a:lnTo>
                        <a:cubicBezTo>
                          <a:pt x="280036" y="746761"/>
                          <a:pt x="281941" y="743903"/>
                          <a:pt x="284798" y="740093"/>
                        </a:cubicBezTo>
                        <a:cubicBezTo>
                          <a:pt x="299086" y="719138"/>
                          <a:pt x="312420" y="698183"/>
                          <a:pt x="323850" y="676275"/>
                        </a:cubicBezTo>
                        <a:cubicBezTo>
                          <a:pt x="337185" y="650558"/>
                          <a:pt x="349567" y="623888"/>
                          <a:pt x="359092" y="597218"/>
                        </a:cubicBezTo>
                        <a:close/>
                        <a:moveTo>
                          <a:pt x="220980" y="0"/>
                        </a:moveTo>
                        <a:lnTo>
                          <a:pt x="481965" y="141922"/>
                        </a:lnTo>
                        <a:cubicBezTo>
                          <a:pt x="521970" y="163830"/>
                          <a:pt x="553403" y="187642"/>
                          <a:pt x="575310" y="214313"/>
                        </a:cubicBezTo>
                        <a:cubicBezTo>
                          <a:pt x="632460" y="281940"/>
                          <a:pt x="661035" y="379095"/>
                          <a:pt x="661035" y="504825"/>
                        </a:cubicBezTo>
                        <a:cubicBezTo>
                          <a:pt x="660083" y="588645"/>
                          <a:pt x="646748" y="666750"/>
                          <a:pt x="621030" y="739140"/>
                        </a:cubicBezTo>
                        <a:lnTo>
                          <a:pt x="360045" y="597218"/>
                        </a:lnTo>
                        <a:cubicBezTo>
                          <a:pt x="386715" y="524827"/>
                          <a:pt x="400050" y="446722"/>
                          <a:pt x="400050" y="362902"/>
                        </a:cubicBezTo>
                        <a:cubicBezTo>
                          <a:pt x="400050" y="237172"/>
                          <a:pt x="371475" y="140970"/>
                          <a:pt x="314325" y="72390"/>
                        </a:cubicBezTo>
                        <a:cubicBezTo>
                          <a:pt x="291465" y="45720"/>
                          <a:pt x="260985" y="20955"/>
                          <a:pt x="22098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D113772A-09F4-4D1C-82EE-59CB5A04CCF4}"/>
                      </a:ext>
                    </a:extLst>
                  </p:cNvPr>
                  <p:cNvSpPr/>
                  <p:nvPr/>
                </p:nvSpPr>
                <p:spPr>
                  <a:xfrm>
                    <a:off x="2967026" y="3229268"/>
                    <a:ext cx="673417" cy="247650"/>
                  </a:xfrm>
                  <a:custGeom>
                    <a:avLst/>
                    <a:gdLst>
                      <a:gd name="connsiteX0" fmla="*/ 261937 w 673417"/>
                      <a:gd name="connsiteY0" fmla="*/ 45720 h 247650"/>
                      <a:gd name="connsiteX1" fmla="*/ 288607 w 673417"/>
                      <a:gd name="connsiteY1" fmla="*/ 53340 h 247650"/>
                      <a:gd name="connsiteX2" fmla="*/ 387667 w 673417"/>
                      <a:gd name="connsiteY2" fmla="*/ 93345 h 247650"/>
                      <a:gd name="connsiteX3" fmla="*/ 412432 w 673417"/>
                      <a:gd name="connsiteY3" fmla="*/ 105728 h 247650"/>
                      <a:gd name="connsiteX4" fmla="*/ 673417 w 673417"/>
                      <a:gd name="connsiteY4" fmla="*/ 247650 h 247650"/>
                      <a:gd name="connsiteX5" fmla="*/ 647700 w 673417"/>
                      <a:gd name="connsiteY5" fmla="*/ 235267 h 247650"/>
                      <a:gd name="connsiteX6" fmla="*/ 644991 w 673417"/>
                      <a:gd name="connsiteY6" fmla="*/ 233789 h 247650"/>
                      <a:gd name="connsiteX7" fmla="*/ 549592 w 673417"/>
                      <a:gd name="connsiteY7" fmla="*/ 195262 h 247650"/>
                      <a:gd name="connsiteX8" fmla="*/ 522922 w 673417"/>
                      <a:gd name="connsiteY8" fmla="*/ 186690 h 247650"/>
                      <a:gd name="connsiteX9" fmla="*/ 0 w 673417"/>
                      <a:gd name="connsiteY9" fmla="*/ 0 h 247650"/>
                      <a:gd name="connsiteX10" fmla="*/ 80010 w 673417"/>
                      <a:gd name="connsiteY10" fmla="*/ 11430 h 247650"/>
                      <a:gd name="connsiteX11" fmla="*/ 80421 w 673417"/>
                      <a:gd name="connsiteY11" fmla="*/ 11654 h 247650"/>
                      <a:gd name="connsiteX12" fmla="*/ 185499 w 673417"/>
                      <a:gd name="connsiteY12" fmla="*/ 28933 h 247650"/>
                      <a:gd name="connsiteX13" fmla="*/ 261937 w 673417"/>
                      <a:gd name="connsiteY13" fmla="*/ 45720 h 247650"/>
                      <a:gd name="connsiteX14" fmla="*/ 522922 w 673417"/>
                      <a:gd name="connsiteY14" fmla="*/ 187643 h 247650"/>
                      <a:gd name="connsiteX15" fmla="*/ 340042 w 673417"/>
                      <a:gd name="connsiteY15" fmla="*/ 153353 h 247650"/>
                      <a:gd name="connsiteX16" fmla="*/ 260985 w 673417"/>
                      <a:gd name="connsiteY16" fmla="*/ 141923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3417" h="247650">
                        <a:moveTo>
                          <a:pt x="261937" y="45720"/>
                        </a:moveTo>
                        <a:cubicBezTo>
                          <a:pt x="271462" y="48578"/>
                          <a:pt x="280987" y="50483"/>
                          <a:pt x="288607" y="53340"/>
                        </a:cubicBezTo>
                        <a:cubicBezTo>
                          <a:pt x="323850" y="64770"/>
                          <a:pt x="357187" y="79058"/>
                          <a:pt x="387667" y="93345"/>
                        </a:cubicBezTo>
                        <a:cubicBezTo>
                          <a:pt x="396240" y="97155"/>
                          <a:pt x="404812" y="101917"/>
                          <a:pt x="412432" y="105728"/>
                        </a:cubicBezTo>
                        <a:lnTo>
                          <a:pt x="673417" y="247650"/>
                        </a:lnTo>
                        <a:cubicBezTo>
                          <a:pt x="664845" y="243840"/>
                          <a:pt x="656272" y="239078"/>
                          <a:pt x="647700" y="235267"/>
                        </a:cubicBezTo>
                        <a:lnTo>
                          <a:pt x="644991" y="233789"/>
                        </a:lnTo>
                        <a:lnTo>
                          <a:pt x="549592" y="195262"/>
                        </a:lnTo>
                        <a:cubicBezTo>
                          <a:pt x="541972" y="192405"/>
                          <a:pt x="532447" y="189548"/>
                          <a:pt x="522922" y="186690"/>
                        </a:cubicBezTo>
                        <a:close/>
                        <a:moveTo>
                          <a:pt x="0" y="0"/>
                        </a:moveTo>
                        <a:lnTo>
                          <a:pt x="80010" y="11430"/>
                        </a:lnTo>
                        <a:lnTo>
                          <a:pt x="80421" y="11654"/>
                        </a:lnTo>
                        <a:lnTo>
                          <a:pt x="185499" y="28933"/>
                        </a:lnTo>
                        <a:cubicBezTo>
                          <a:pt x="215979" y="34528"/>
                          <a:pt x="241458" y="40005"/>
                          <a:pt x="261937" y="45720"/>
                        </a:cubicBezTo>
                        <a:lnTo>
                          <a:pt x="522922" y="187643"/>
                        </a:lnTo>
                        <a:cubicBezTo>
                          <a:pt x="481965" y="176213"/>
                          <a:pt x="421004" y="164783"/>
                          <a:pt x="340042" y="153353"/>
                        </a:cubicBezTo>
                        <a:lnTo>
                          <a:pt x="260985" y="14192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EE130360-94EB-47DA-9B20-9425A2D818C4}"/>
                      </a:ext>
                    </a:extLst>
                  </p:cNvPr>
                  <p:cNvSpPr/>
                  <p:nvPr/>
                </p:nvSpPr>
                <p:spPr>
                  <a:xfrm>
                    <a:off x="2707091" y="3532163"/>
                    <a:ext cx="257175" cy="1238250"/>
                  </a:xfrm>
                  <a:custGeom>
                    <a:avLst/>
                    <a:gdLst>
                      <a:gd name="connsiteX0" fmla="*/ 260985 w 257175"/>
                      <a:gd name="connsiteY0" fmla="*/ 1244918 h 1238250"/>
                      <a:gd name="connsiteX1" fmla="*/ 0 w 257175"/>
                      <a:gd name="connsiteY1" fmla="*/ 1102995 h 1238250"/>
                      <a:gd name="connsiteX2" fmla="*/ 1905 w 257175"/>
                      <a:gd name="connsiteY2" fmla="*/ 0 h 1238250"/>
                      <a:gd name="connsiteX3" fmla="*/ 262890 w 257175"/>
                      <a:gd name="connsiteY3" fmla="*/ 141922 h 12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238250">
                        <a:moveTo>
                          <a:pt x="260985" y="1244918"/>
                        </a:moveTo>
                        <a:lnTo>
                          <a:pt x="0" y="1102995"/>
                        </a:lnTo>
                        <a:lnTo>
                          <a:pt x="1905" y="0"/>
                        </a:lnTo>
                        <a:lnTo>
                          <a:pt x="262890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54F71D42-7D98-4D72-8ABF-C7257DE6F785}"/>
                      </a:ext>
                    </a:extLst>
                  </p:cNvPr>
                  <p:cNvSpPr/>
                  <p:nvPr/>
                </p:nvSpPr>
                <p:spPr>
                  <a:xfrm>
                    <a:off x="3110832" y="2270955"/>
                    <a:ext cx="457201" cy="495301"/>
                  </a:xfrm>
                  <a:custGeom>
                    <a:avLst/>
                    <a:gdLst>
                      <a:gd name="connsiteX0" fmla="*/ 459105 w 457200"/>
                      <a:gd name="connsiteY0" fmla="*/ 500063 h 495300"/>
                      <a:gd name="connsiteX1" fmla="*/ 198120 w 457200"/>
                      <a:gd name="connsiteY1" fmla="*/ 358140 h 495300"/>
                      <a:gd name="connsiteX2" fmla="*/ 80963 w 457200"/>
                      <a:gd name="connsiteY2" fmla="*/ 62865 h 495300"/>
                      <a:gd name="connsiteX3" fmla="*/ 0 w 457200"/>
                      <a:gd name="connsiteY3" fmla="*/ 0 h 495300"/>
                      <a:gd name="connsiteX4" fmla="*/ 260985 w 457200"/>
                      <a:gd name="connsiteY4" fmla="*/ 141923 h 495300"/>
                      <a:gd name="connsiteX5" fmla="*/ 341948 w 457200"/>
                      <a:gd name="connsiteY5" fmla="*/ 204788 h 495300"/>
                      <a:gd name="connsiteX6" fmla="*/ 459105 w 457200"/>
                      <a:gd name="connsiteY6" fmla="*/ 500063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7200" h="495300">
                        <a:moveTo>
                          <a:pt x="459105" y="500063"/>
                        </a:moveTo>
                        <a:lnTo>
                          <a:pt x="198120" y="358140"/>
                        </a:lnTo>
                        <a:cubicBezTo>
                          <a:pt x="179070" y="224790"/>
                          <a:pt x="140017" y="126683"/>
                          <a:pt x="80963" y="62865"/>
                        </a:cubicBezTo>
                        <a:cubicBezTo>
                          <a:pt x="57150" y="38100"/>
                          <a:pt x="30480" y="17145"/>
                          <a:pt x="0" y="0"/>
                        </a:cubicBezTo>
                        <a:lnTo>
                          <a:pt x="260985" y="141923"/>
                        </a:lnTo>
                        <a:cubicBezTo>
                          <a:pt x="291465" y="158115"/>
                          <a:pt x="318135" y="179070"/>
                          <a:pt x="341948" y="204788"/>
                        </a:cubicBezTo>
                        <a:cubicBezTo>
                          <a:pt x="401955" y="268605"/>
                          <a:pt x="441008" y="366713"/>
                          <a:pt x="459105" y="50006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xmlns="" id="{AD847D27-5E4A-4825-9586-C0C8432BE2B8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xmlns="" id="{FBC8F3F7-E7EA-4E0C-82B1-9EB91449D661}"/>
                      </a:ext>
                    </a:extLst>
                  </p:cNvPr>
                  <p:cNvSpPr/>
                  <p:nvPr/>
                </p:nvSpPr>
                <p:spPr>
                  <a:xfrm>
                    <a:off x="2969883" y="1938632"/>
                    <a:ext cx="618767" cy="219303"/>
                  </a:xfrm>
                  <a:custGeom>
                    <a:avLst/>
                    <a:gdLst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236092 w 603786"/>
                      <a:gd name="connsiteY8" fmla="*/ 34757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323751 w 603786"/>
                      <a:gd name="connsiteY4" fmla="*/ 66771 h 218219"/>
                      <a:gd name="connsiteX5" fmla="*/ 0 w 603786"/>
                      <a:gd name="connsiteY5" fmla="*/ 0 h 218219"/>
                      <a:gd name="connsiteX6" fmla="*/ 100965 w 603786"/>
                      <a:gd name="connsiteY6" fmla="*/ 2857 h 218219"/>
                      <a:gd name="connsiteX7" fmla="*/ 102772 w 603786"/>
                      <a:gd name="connsiteY7" fmla="*/ 3833 h 218219"/>
                      <a:gd name="connsiteX8" fmla="*/ 214213 w 603786"/>
                      <a:gd name="connsiteY8" fmla="*/ 22860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16" fmla="*/ 0 w 603786"/>
                      <a:gd name="connsiteY16" fmla="*/ 0 h 218219"/>
                      <a:gd name="connsiteX0" fmla="*/ 323751 w 603786"/>
                      <a:gd name="connsiteY0" fmla="*/ 66771 h 218219"/>
                      <a:gd name="connsiteX1" fmla="*/ 603786 w 603786"/>
                      <a:gd name="connsiteY1" fmla="*/ 218219 h 218219"/>
                      <a:gd name="connsiteX2" fmla="*/ 584736 w 603786"/>
                      <a:gd name="connsiteY2" fmla="*/ 208694 h 218219"/>
                      <a:gd name="connsiteX3" fmla="*/ 323751 w 603786"/>
                      <a:gd name="connsiteY3" fmla="*/ 66771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323751 w 603786"/>
                      <a:gd name="connsiteY8" fmla="*/ 66772 h 218219"/>
                      <a:gd name="connsiteX9" fmla="*/ 584736 w 603786"/>
                      <a:gd name="connsiteY9" fmla="*/ 208695 h 218219"/>
                      <a:gd name="connsiteX10" fmla="*/ 475198 w 603786"/>
                      <a:gd name="connsiteY10" fmla="*/ 168690 h 218219"/>
                      <a:gd name="connsiteX11" fmla="*/ 464489 w 603786"/>
                      <a:gd name="connsiteY11" fmla="*/ 162866 h 218219"/>
                      <a:gd name="connsiteX12" fmla="*/ 358041 w 603786"/>
                      <a:gd name="connsiteY12" fmla="*/ 143827 h 218219"/>
                      <a:gd name="connsiteX13" fmla="*/ 357901 w 603786"/>
                      <a:gd name="connsiteY13" fmla="*/ 143751 h 218219"/>
                      <a:gd name="connsiteX14" fmla="*/ 260033 w 603786"/>
                      <a:gd name="connsiteY14" fmla="*/ 141922 h 218219"/>
                      <a:gd name="connsiteX15" fmla="*/ 0 w 603786"/>
                      <a:gd name="connsiteY15" fmla="*/ 0 h 218219"/>
                      <a:gd name="connsiteX0" fmla="*/ 323751 w 584736"/>
                      <a:gd name="connsiteY0" fmla="*/ 66771 h 208695"/>
                      <a:gd name="connsiteX1" fmla="*/ 584736 w 584736"/>
                      <a:gd name="connsiteY1" fmla="*/ 208694 h 208695"/>
                      <a:gd name="connsiteX2" fmla="*/ 323751 w 584736"/>
                      <a:gd name="connsiteY2" fmla="*/ 66771 h 208695"/>
                      <a:gd name="connsiteX3" fmla="*/ 0 w 584736"/>
                      <a:gd name="connsiteY3" fmla="*/ 0 h 208695"/>
                      <a:gd name="connsiteX4" fmla="*/ 100965 w 584736"/>
                      <a:gd name="connsiteY4" fmla="*/ 2857 h 208695"/>
                      <a:gd name="connsiteX5" fmla="*/ 102772 w 584736"/>
                      <a:gd name="connsiteY5" fmla="*/ 3833 h 208695"/>
                      <a:gd name="connsiteX6" fmla="*/ 214213 w 584736"/>
                      <a:gd name="connsiteY6" fmla="*/ 22860 h 208695"/>
                      <a:gd name="connsiteX7" fmla="*/ 323751 w 584736"/>
                      <a:gd name="connsiteY7" fmla="*/ 66772 h 208695"/>
                      <a:gd name="connsiteX8" fmla="*/ 584736 w 584736"/>
                      <a:gd name="connsiteY8" fmla="*/ 208695 h 208695"/>
                      <a:gd name="connsiteX9" fmla="*/ 475198 w 584736"/>
                      <a:gd name="connsiteY9" fmla="*/ 168690 h 208695"/>
                      <a:gd name="connsiteX10" fmla="*/ 464489 w 584736"/>
                      <a:gd name="connsiteY10" fmla="*/ 162866 h 208695"/>
                      <a:gd name="connsiteX11" fmla="*/ 358041 w 584736"/>
                      <a:gd name="connsiteY11" fmla="*/ 143827 h 208695"/>
                      <a:gd name="connsiteX12" fmla="*/ 357901 w 584736"/>
                      <a:gd name="connsiteY12" fmla="*/ 143751 h 208695"/>
                      <a:gd name="connsiteX13" fmla="*/ 260033 w 584736"/>
                      <a:gd name="connsiteY13" fmla="*/ 141922 h 208695"/>
                      <a:gd name="connsiteX14" fmla="*/ 0 w 584736"/>
                      <a:gd name="connsiteY14" fmla="*/ 0 h 208695"/>
                      <a:gd name="connsiteX0" fmla="*/ 323751 w 615997"/>
                      <a:gd name="connsiteY0" fmla="*/ 66771 h 216510"/>
                      <a:gd name="connsiteX1" fmla="*/ 584736 w 615997"/>
                      <a:gd name="connsiteY1" fmla="*/ 208694 h 216510"/>
                      <a:gd name="connsiteX2" fmla="*/ 323751 w 615997"/>
                      <a:gd name="connsiteY2" fmla="*/ 66771 h 216510"/>
                      <a:gd name="connsiteX3" fmla="*/ 0 w 615997"/>
                      <a:gd name="connsiteY3" fmla="*/ 0 h 216510"/>
                      <a:gd name="connsiteX4" fmla="*/ 100965 w 615997"/>
                      <a:gd name="connsiteY4" fmla="*/ 2857 h 216510"/>
                      <a:gd name="connsiteX5" fmla="*/ 102772 w 615997"/>
                      <a:gd name="connsiteY5" fmla="*/ 3833 h 216510"/>
                      <a:gd name="connsiteX6" fmla="*/ 214213 w 615997"/>
                      <a:gd name="connsiteY6" fmla="*/ 22860 h 216510"/>
                      <a:gd name="connsiteX7" fmla="*/ 323751 w 615997"/>
                      <a:gd name="connsiteY7" fmla="*/ 66772 h 216510"/>
                      <a:gd name="connsiteX8" fmla="*/ 615997 w 615997"/>
                      <a:gd name="connsiteY8" fmla="*/ 216510 h 216510"/>
                      <a:gd name="connsiteX9" fmla="*/ 475198 w 615997"/>
                      <a:gd name="connsiteY9" fmla="*/ 168690 h 216510"/>
                      <a:gd name="connsiteX10" fmla="*/ 464489 w 615997"/>
                      <a:gd name="connsiteY10" fmla="*/ 162866 h 216510"/>
                      <a:gd name="connsiteX11" fmla="*/ 358041 w 615997"/>
                      <a:gd name="connsiteY11" fmla="*/ 143827 h 216510"/>
                      <a:gd name="connsiteX12" fmla="*/ 357901 w 615997"/>
                      <a:gd name="connsiteY12" fmla="*/ 143751 h 216510"/>
                      <a:gd name="connsiteX13" fmla="*/ 260033 w 615997"/>
                      <a:gd name="connsiteY13" fmla="*/ 141922 h 216510"/>
                      <a:gd name="connsiteX14" fmla="*/ 0 w 615997"/>
                      <a:gd name="connsiteY14" fmla="*/ 0 h 216510"/>
                      <a:gd name="connsiteX0" fmla="*/ 323751 w 618767"/>
                      <a:gd name="connsiteY0" fmla="*/ 66771 h 219303"/>
                      <a:gd name="connsiteX1" fmla="*/ 584736 w 618767"/>
                      <a:gd name="connsiteY1" fmla="*/ 208694 h 219303"/>
                      <a:gd name="connsiteX2" fmla="*/ 323751 w 618767"/>
                      <a:gd name="connsiteY2" fmla="*/ 66771 h 219303"/>
                      <a:gd name="connsiteX3" fmla="*/ 0 w 618767"/>
                      <a:gd name="connsiteY3" fmla="*/ 0 h 219303"/>
                      <a:gd name="connsiteX4" fmla="*/ 100965 w 618767"/>
                      <a:gd name="connsiteY4" fmla="*/ 2857 h 219303"/>
                      <a:gd name="connsiteX5" fmla="*/ 102772 w 618767"/>
                      <a:gd name="connsiteY5" fmla="*/ 3833 h 219303"/>
                      <a:gd name="connsiteX6" fmla="*/ 214213 w 618767"/>
                      <a:gd name="connsiteY6" fmla="*/ 22860 h 219303"/>
                      <a:gd name="connsiteX7" fmla="*/ 323751 w 618767"/>
                      <a:gd name="connsiteY7" fmla="*/ 66772 h 219303"/>
                      <a:gd name="connsiteX8" fmla="*/ 615997 w 618767"/>
                      <a:gd name="connsiteY8" fmla="*/ 216510 h 219303"/>
                      <a:gd name="connsiteX9" fmla="*/ 464489 w 618767"/>
                      <a:gd name="connsiteY9" fmla="*/ 162866 h 219303"/>
                      <a:gd name="connsiteX10" fmla="*/ 358041 w 618767"/>
                      <a:gd name="connsiteY10" fmla="*/ 143827 h 219303"/>
                      <a:gd name="connsiteX11" fmla="*/ 357901 w 618767"/>
                      <a:gd name="connsiteY11" fmla="*/ 143751 h 219303"/>
                      <a:gd name="connsiteX12" fmla="*/ 260033 w 618767"/>
                      <a:gd name="connsiteY12" fmla="*/ 141922 h 219303"/>
                      <a:gd name="connsiteX13" fmla="*/ 0 w 618767"/>
                      <a:gd name="connsiteY13" fmla="*/ 0 h 2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18767" h="219303">
                        <a:moveTo>
                          <a:pt x="323751" y="66771"/>
                        </a:moveTo>
                        <a:lnTo>
                          <a:pt x="584736" y="208694"/>
                        </a:lnTo>
                        <a:lnTo>
                          <a:pt x="323751" y="66771"/>
                        </a:lnTo>
                        <a:close/>
                        <a:moveTo>
                          <a:pt x="0" y="0"/>
                        </a:moveTo>
                        <a:lnTo>
                          <a:pt x="100965" y="2857"/>
                        </a:lnTo>
                        <a:lnTo>
                          <a:pt x="102772" y="3833"/>
                        </a:lnTo>
                        <a:lnTo>
                          <a:pt x="214213" y="22860"/>
                        </a:lnTo>
                        <a:lnTo>
                          <a:pt x="323751" y="66772"/>
                        </a:lnTo>
                        <a:lnTo>
                          <a:pt x="615997" y="216510"/>
                        </a:lnTo>
                        <a:cubicBezTo>
                          <a:pt x="639453" y="232526"/>
                          <a:pt x="507482" y="174980"/>
                          <a:pt x="464489" y="162866"/>
                        </a:cubicBezTo>
                        <a:lnTo>
                          <a:pt x="358041" y="143827"/>
                        </a:lnTo>
                        <a:cubicBezTo>
                          <a:pt x="357994" y="143802"/>
                          <a:pt x="357948" y="143776"/>
                          <a:pt x="357901" y="143751"/>
                        </a:cubicBezTo>
                        <a:lnTo>
                          <a:pt x="260033" y="1419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xmlns="" id="{75F4C58D-06F2-4C1A-9546-C42BED8D3EDF}"/>
                      </a:ext>
                    </a:extLst>
                  </p:cNvPr>
                  <p:cNvSpPr/>
                  <p:nvPr/>
                </p:nvSpPr>
                <p:spPr>
                  <a:xfrm>
                    <a:off x="2709948" y="2277720"/>
                    <a:ext cx="257175" cy="1066800"/>
                  </a:xfrm>
                  <a:custGeom>
                    <a:avLst/>
                    <a:gdLst>
                      <a:gd name="connsiteX0" fmla="*/ 260033 w 257175"/>
                      <a:gd name="connsiteY0" fmla="*/ 1070610 h 1066800"/>
                      <a:gd name="connsiteX1" fmla="*/ 0 w 257175"/>
                      <a:gd name="connsiteY1" fmla="*/ 929640 h 1066800"/>
                      <a:gd name="connsiteX2" fmla="*/ 1905 w 257175"/>
                      <a:gd name="connsiteY2" fmla="*/ 0 h 1066800"/>
                      <a:gd name="connsiteX3" fmla="*/ 261938 w 257175"/>
                      <a:gd name="connsiteY3" fmla="*/ 141922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066800">
                        <a:moveTo>
                          <a:pt x="260033" y="1070610"/>
                        </a:moveTo>
                        <a:lnTo>
                          <a:pt x="0" y="929640"/>
                        </a:lnTo>
                        <a:lnTo>
                          <a:pt x="1905" y="0"/>
                        </a:lnTo>
                        <a:lnTo>
                          <a:pt x="261938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9A7E2375-9395-4B49-ABD1-CCE9CD9DDE09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1454EABB-6CD6-439A-B02B-6EDF30909757}"/>
                    </a:ext>
                  </a:extLst>
                </p:cNvPr>
                <p:cNvSpPr/>
                <p:nvPr/>
              </p:nvSpPr>
              <p:spPr>
                <a:xfrm>
                  <a:off x="12579689" y="4661548"/>
                  <a:ext cx="730421" cy="1493305"/>
                </a:xfrm>
                <a:custGeom>
                  <a:avLst/>
                  <a:gdLst>
                    <a:gd name="connsiteX0" fmla="*/ 1669733 w 1714500"/>
                    <a:gd name="connsiteY0" fmla="*/ 1870710 h 3505200"/>
                    <a:gd name="connsiteX1" fmla="*/ 1720215 w 1714500"/>
                    <a:gd name="connsiteY1" fmla="*/ 2166938 h 3505200"/>
                    <a:gd name="connsiteX2" fmla="*/ 1507808 w 1714500"/>
                    <a:gd name="connsiteY2" fmla="*/ 2795588 h 3505200"/>
                    <a:gd name="connsiteX3" fmla="*/ 1121093 w 1714500"/>
                    <a:gd name="connsiteY3" fmla="*/ 3084195 h 3505200"/>
                    <a:gd name="connsiteX4" fmla="*/ 991553 w 1714500"/>
                    <a:gd name="connsiteY4" fmla="*/ 3120390 h 3505200"/>
                    <a:gd name="connsiteX5" fmla="*/ 990600 w 1714500"/>
                    <a:gd name="connsiteY5" fmla="*/ 3466148 h 3505200"/>
                    <a:gd name="connsiteX6" fmla="*/ 960120 w 1714500"/>
                    <a:gd name="connsiteY6" fmla="*/ 3470910 h 3505200"/>
                    <a:gd name="connsiteX7" fmla="*/ 772478 w 1714500"/>
                    <a:gd name="connsiteY7" fmla="*/ 3505200 h 3505200"/>
                    <a:gd name="connsiteX8" fmla="*/ 729615 w 1714500"/>
                    <a:gd name="connsiteY8" fmla="*/ 3503295 h 3505200"/>
                    <a:gd name="connsiteX9" fmla="*/ 730568 w 1714500"/>
                    <a:gd name="connsiteY9" fmla="*/ 3158490 h 3505200"/>
                    <a:gd name="connsiteX10" fmla="*/ 659130 w 1714500"/>
                    <a:gd name="connsiteY10" fmla="*/ 3156585 h 3505200"/>
                    <a:gd name="connsiteX11" fmla="*/ 383858 w 1714500"/>
                    <a:gd name="connsiteY11" fmla="*/ 3098483 h 3505200"/>
                    <a:gd name="connsiteX12" fmla="*/ 125730 w 1714500"/>
                    <a:gd name="connsiteY12" fmla="*/ 2865120 h 3505200"/>
                    <a:gd name="connsiteX13" fmla="*/ 0 w 1714500"/>
                    <a:gd name="connsiteY13" fmla="*/ 2427923 h 3505200"/>
                    <a:gd name="connsiteX14" fmla="*/ 320993 w 1714500"/>
                    <a:gd name="connsiteY14" fmla="*/ 2317433 h 3505200"/>
                    <a:gd name="connsiteX15" fmla="*/ 451485 w 1714500"/>
                    <a:gd name="connsiteY15" fmla="*/ 2707958 h 3505200"/>
                    <a:gd name="connsiteX16" fmla="*/ 682943 w 1714500"/>
                    <a:gd name="connsiteY16" fmla="*/ 2860358 h 3505200"/>
                    <a:gd name="connsiteX17" fmla="*/ 730568 w 1714500"/>
                    <a:gd name="connsiteY17" fmla="*/ 2864168 h 3505200"/>
                    <a:gd name="connsiteX18" fmla="*/ 732473 w 1714500"/>
                    <a:gd name="connsiteY18" fmla="*/ 1761173 h 3505200"/>
                    <a:gd name="connsiteX19" fmla="*/ 576263 w 1714500"/>
                    <a:gd name="connsiteY19" fmla="*/ 1735455 h 3505200"/>
                    <a:gd name="connsiteX20" fmla="*/ 372428 w 1714500"/>
                    <a:gd name="connsiteY20" fmla="*/ 1660208 h 3505200"/>
                    <a:gd name="connsiteX21" fmla="*/ 138113 w 1714500"/>
                    <a:gd name="connsiteY21" fmla="*/ 1438275 h 3505200"/>
                    <a:gd name="connsiteX22" fmla="*/ 56198 w 1714500"/>
                    <a:gd name="connsiteY22" fmla="*/ 1079183 h 3505200"/>
                    <a:gd name="connsiteX23" fmla="*/ 298133 w 1714500"/>
                    <a:gd name="connsiteY23" fmla="*/ 448628 h 3505200"/>
                    <a:gd name="connsiteX24" fmla="*/ 628650 w 1714500"/>
                    <a:gd name="connsiteY24" fmla="*/ 239077 h 3505200"/>
                    <a:gd name="connsiteX25" fmla="*/ 735330 w 1714500"/>
                    <a:gd name="connsiteY25" fmla="*/ 206693 h 3505200"/>
                    <a:gd name="connsiteX26" fmla="*/ 735330 w 1714500"/>
                    <a:gd name="connsiteY26" fmla="*/ 36195 h 3505200"/>
                    <a:gd name="connsiteX27" fmla="*/ 778193 w 1714500"/>
                    <a:gd name="connsiteY27" fmla="*/ 30480 h 3505200"/>
                    <a:gd name="connsiteX28" fmla="*/ 965835 w 1714500"/>
                    <a:gd name="connsiteY28" fmla="*/ 2858 h 3505200"/>
                    <a:gd name="connsiteX29" fmla="*/ 996315 w 1714500"/>
                    <a:gd name="connsiteY29" fmla="*/ 0 h 3505200"/>
                    <a:gd name="connsiteX30" fmla="*/ 996315 w 1714500"/>
                    <a:gd name="connsiteY30" fmla="*/ 168593 h 3505200"/>
                    <a:gd name="connsiteX31" fmla="*/ 1097280 w 1714500"/>
                    <a:gd name="connsiteY31" fmla="*/ 171450 h 3505200"/>
                    <a:gd name="connsiteX32" fmla="*/ 1406843 w 1714500"/>
                    <a:gd name="connsiteY32" fmla="*/ 282893 h 3505200"/>
                    <a:gd name="connsiteX33" fmla="*/ 1657350 w 1714500"/>
                    <a:gd name="connsiteY33" fmla="*/ 763905 h 3505200"/>
                    <a:gd name="connsiteX34" fmla="*/ 1326833 w 1714500"/>
                    <a:gd name="connsiteY34" fmla="*/ 863918 h 3505200"/>
                    <a:gd name="connsiteX35" fmla="*/ 1209675 w 1714500"/>
                    <a:gd name="connsiteY35" fmla="*/ 568643 h 3505200"/>
                    <a:gd name="connsiteX36" fmla="*/ 1038225 w 1714500"/>
                    <a:gd name="connsiteY36" fmla="*/ 471488 h 3505200"/>
                    <a:gd name="connsiteX37" fmla="*/ 995363 w 1714500"/>
                    <a:gd name="connsiteY37" fmla="*/ 464820 h 3505200"/>
                    <a:gd name="connsiteX38" fmla="*/ 993458 w 1714500"/>
                    <a:gd name="connsiteY38" fmla="*/ 1460183 h 3505200"/>
                    <a:gd name="connsiteX39" fmla="*/ 1073468 w 1714500"/>
                    <a:gd name="connsiteY39" fmla="*/ 1471613 h 3505200"/>
                    <a:gd name="connsiteX40" fmla="*/ 1282065 w 1714500"/>
                    <a:gd name="connsiteY40" fmla="*/ 1513523 h 3505200"/>
                    <a:gd name="connsiteX41" fmla="*/ 1524953 w 1714500"/>
                    <a:gd name="connsiteY41" fmla="*/ 1651635 h 3505200"/>
                    <a:gd name="connsiteX42" fmla="*/ 1669733 w 1714500"/>
                    <a:gd name="connsiteY42" fmla="*/ 1870710 h 3505200"/>
                    <a:gd name="connsiteX43" fmla="*/ 1268730 w 1714500"/>
                    <a:gd name="connsiteY43" fmla="*/ 2624138 h 3505200"/>
                    <a:gd name="connsiteX44" fmla="*/ 1390650 w 1714500"/>
                    <a:gd name="connsiteY44" fmla="*/ 2236470 h 3505200"/>
                    <a:gd name="connsiteX45" fmla="*/ 1304925 w 1714500"/>
                    <a:gd name="connsiteY45" fmla="*/ 1945958 h 3505200"/>
                    <a:gd name="connsiteX46" fmla="*/ 1080135 w 1714500"/>
                    <a:gd name="connsiteY46" fmla="*/ 1820228 h 3505200"/>
                    <a:gd name="connsiteX47" fmla="*/ 992505 w 1714500"/>
                    <a:gd name="connsiteY47" fmla="*/ 1798320 h 3505200"/>
                    <a:gd name="connsiteX48" fmla="*/ 990600 w 1714500"/>
                    <a:gd name="connsiteY48" fmla="*/ 2830830 h 3505200"/>
                    <a:gd name="connsiteX49" fmla="*/ 1048703 w 1714500"/>
                    <a:gd name="connsiteY49" fmla="*/ 2808923 h 3505200"/>
                    <a:gd name="connsiteX50" fmla="*/ 1268730 w 1714500"/>
                    <a:gd name="connsiteY50" fmla="*/ 2624138 h 3505200"/>
                    <a:gd name="connsiteX51" fmla="*/ 732473 w 1714500"/>
                    <a:gd name="connsiteY51" fmla="*/ 1425893 h 3505200"/>
                    <a:gd name="connsiteX52" fmla="*/ 734378 w 1714500"/>
                    <a:gd name="connsiteY52" fmla="*/ 497205 h 3505200"/>
                    <a:gd name="connsiteX53" fmla="*/ 688658 w 1714500"/>
                    <a:gd name="connsiteY53" fmla="*/ 514350 h 3505200"/>
                    <a:gd name="connsiteX54" fmla="*/ 482917 w 1714500"/>
                    <a:gd name="connsiteY54" fmla="*/ 682943 h 3505200"/>
                    <a:gd name="connsiteX55" fmla="*/ 375285 w 1714500"/>
                    <a:gd name="connsiteY55" fmla="*/ 1006793 h 3505200"/>
                    <a:gd name="connsiteX56" fmla="*/ 465773 w 1714500"/>
                    <a:gd name="connsiteY56" fmla="*/ 1289685 h 3505200"/>
                    <a:gd name="connsiteX57" fmla="*/ 674370 w 1714500"/>
                    <a:gd name="connsiteY57" fmla="*/ 1411605 h 3505200"/>
                    <a:gd name="connsiteX58" fmla="*/ 732473 w 1714500"/>
                    <a:gd name="connsiteY58" fmla="*/ 1425893 h 350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714500" h="3505200">
                      <a:moveTo>
                        <a:pt x="1669733" y="1870710"/>
                      </a:moveTo>
                      <a:cubicBezTo>
                        <a:pt x="1703070" y="1959293"/>
                        <a:pt x="1720215" y="2058353"/>
                        <a:pt x="1720215" y="2166938"/>
                      </a:cubicBezTo>
                      <a:cubicBezTo>
                        <a:pt x="1720215" y="2406015"/>
                        <a:pt x="1648778" y="2615565"/>
                        <a:pt x="1507808" y="2795588"/>
                      </a:cubicBezTo>
                      <a:cubicBezTo>
                        <a:pt x="1402080" y="2930843"/>
                        <a:pt x="1273493" y="3027045"/>
                        <a:pt x="1121093" y="3084195"/>
                      </a:cubicBezTo>
                      <a:lnTo>
                        <a:pt x="991553" y="3120390"/>
                      </a:lnTo>
                      <a:lnTo>
                        <a:pt x="990600" y="3466148"/>
                      </a:lnTo>
                      <a:lnTo>
                        <a:pt x="960120" y="3470910"/>
                      </a:lnTo>
                      <a:lnTo>
                        <a:pt x="772478" y="3505200"/>
                      </a:lnTo>
                      <a:lnTo>
                        <a:pt x="729615" y="3503295"/>
                      </a:lnTo>
                      <a:lnTo>
                        <a:pt x="730568" y="3158490"/>
                      </a:lnTo>
                      <a:lnTo>
                        <a:pt x="659130" y="3156585"/>
                      </a:lnTo>
                      <a:cubicBezTo>
                        <a:pt x="550545" y="3148965"/>
                        <a:pt x="459105" y="3129915"/>
                        <a:pt x="383858" y="3098483"/>
                      </a:cubicBezTo>
                      <a:cubicBezTo>
                        <a:pt x="283845" y="3056573"/>
                        <a:pt x="198120" y="2979420"/>
                        <a:pt x="125730" y="2865120"/>
                      </a:cubicBezTo>
                      <a:cubicBezTo>
                        <a:pt x="53340" y="2750820"/>
                        <a:pt x="11430" y="2606040"/>
                        <a:pt x="0" y="2427923"/>
                      </a:cubicBezTo>
                      <a:lnTo>
                        <a:pt x="320993" y="2317433"/>
                      </a:lnTo>
                      <a:cubicBezTo>
                        <a:pt x="345758" y="2499360"/>
                        <a:pt x="388620" y="2629853"/>
                        <a:pt x="451485" y="2707958"/>
                      </a:cubicBezTo>
                      <a:cubicBezTo>
                        <a:pt x="519113" y="2790825"/>
                        <a:pt x="596265" y="2841308"/>
                        <a:pt x="682943" y="2860358"/>
                      </a:cubicBezTo>
                      <a:lnTo>
                        <a:pt x="730568" y="2864168"/>
                      </a:lnTo>
                      <a:lnTo>
                        <a:pt x="732473" y="1761173"/>
                      </a:lnTo>
                      <a:lnTo>
                        <a:pt x="576263" y="1735455"/>
                      </a:lnTo>
                      <a:cubicBezTo>
                        <a:pt x="509588" y="1717358"/>
                        <a:pt x="441008" y="1692593"/>
                        <a:pt x="372428" y="1660208"/>
                      </a:cubicBezTo>
                      <a:cubicBezTo>
                        <a:pt x="270510" y="1612583"/>
                        <a:pt x="192405" y="1539240"/>
                        <a:pt x="138113" y="1438275"/>
                      </a:cubicBezTo>
                      <a:cubicBezTo>
                        <a:pt x="82868" y="1337310"/>
                        <a:pt x="56198" y="1217295"/>
                        <a:pt x="56198" y="1079183"/>
                      </a:cubicBezTo>
                      <a:cubicBezTo>
                        <a:pt x="56198" y="833438"/>
                        <a:pt x="137160" y="622935"/>
                        <a:pt x="298133" y="448628"/>
                      </a:cubicBezTo>
                      <a:cubicBezTo>
                        <a:pt x="379095" y="360998"/>
                        <a:pt x="488633" y="290513"/>
                        <a:pt x="628650" y="239077"/>
                      </a:cubicBezTo>
                      <a:lnTo>
                        <a:pt x="735330" y="206693"/>
                      </a:lnTo>
                      <a:lnTo>
                        <a:pt x="735330" y="36195"/>
                      </a:lnTo>
                      <a:lnTo>
                        <a:pt x="778193" y="30480"/>
                      </a:lnTo>
                      <a:lnTo>
                        <a:pt x="965835" y="2858"/>
                      </a:lnTo>
                      <a:lnTo>
                        <a:pt x="996315" y="0"/>
                      </a:lnTo>
                      <a:lnTo>
                        <a:pt x="996315" y="168593"/>
                      </a:lnTo>
                      <a:lnTo>
                        <a:pt x="1097280" y="171450"/>
                      </a:lnTo>
                      <a:cubicBezTo>
                        <a:pt x="1222058" y="182880"/>
                        <a:pt x="1324928" y="220027"/>
                        <a:pt x="1406843" y="282893"/>
                      </a:cubicBezTo>
                      <a:cubicBezTo>
                        <a:pt x="1545908" y="388620"/>
                        <a:pt x="1629728" y="548640"/>
                        <a:pt x="1657350" y="763905"/>
                      </a:cubicBezTo>
                      <a:lnTo>
                        <a:pt x="1326833" y="863918"/>
                      </a:lnTo>
                      <a:cubicBezTo>
                        <a:pt x="1307783" y="730568"/>
                        <a:pt x="1268730" y="632460"/>
                        <a:pt x="1209675" y="568643"/>
                      </a:cubicBezTo>
                      <a:cubicBezTo>
                        <a:pt x="1164908" y="521017"/>
                        <a:pt x="1107758" y="488633"/>
                        <a:pt x="1038225" y="471488"/>
                      </a:cubicBezTo>
                      <a:lnTo>
                        <a:pt x="995363" y="464820"/>
                      </a:lnTo>
                      <a:lnTo>
                        <a:pt x="993458" y="1460183"/>
                      </a:lnTo>
                      <a:lnTo>
                        <a:pt x="1073468" y="1471613"/>
                      </a:lnTo>
                      <a:cubicBezTo>
                        <a:pt x="1173480" y="1486853"/>
                        <a:pt x="1243013" y="1500188"/>
                        <a:pt x="1282065" y="1513523"/>
                      </a:cubicBezTo>
                      <a:cubicBezTo>
                        <a:pt x="1381125" y="1546860"/>
                        <a:pt x="1462088" y="1592580"/>
                        <a:pt x="1524953" y="1651635"/>
                      </a:cubicBezTo>
                      <a:cubicBezTo>
                        <a:pt x="1587818" y="1708785"/>
                        <a:pt x="1635443" y="1782128"/>
                        <a:pt x="1669733" y="1870710"/>
                      </a:cubicBezTo>
                      <a:close/>
                      <a:moveTo>
                        <a:pt x="1268730" y="2624138"/>
                      </a:moveTo>
                      <a:cubicBezTo>
                        <a:pt x="1349693" y="2512695"/>
                        <a:pt x="1390650" y="2384108"/>
                        <a:pt x="1390650" y="2236470"/>
                      </a:cubicBezTo>
                      <a:cubicBezTo>
                        <a:pt x="1390650" y="2110740"/>
                        <a:pt x="1362075" y="2014538"/>
                        <a:pt x="1304925" y="1945958"/>
                      </a:cubicBezTo>
                      <a:cubicBezTo>
                        <a:pt x="1262063" y="1894523"/>
                        <a:pt x="1186815" y="1852613"/>
                        <a:pt x="1080135" y="1820228"/>
                      </a:cubicBezTo>
                      <a:lnTo>
                        <a:pt x="992505" y="1798320"/>
                      </a:lnTo>
                      <a:lnTo>
                        <a:pt x="990600" y="2830830"/>
                      </a:lnTo>
                      <a:lnTo>
                        <a:pt x="1048703" y="2808923"/>
                      </a:lnTo>
                      <a:cubicBezTo>
                        <a:pt x="1135380" y="2768918"/>
                        <a:pt x="1207770" y="2707005"/>
                        <a:pt x="1268730" y="2624138"/>
                      </a:cubicBezTo>
                      <a:moveTo>
                        <a:pt x="732473" y="1425893"/>
                      </a:moveTo>
                      <a:lnTo>
                        <a:pt x="734378" y="497205"/>
                      </a:lnTo>
                      <a:lnTo>
                        <a:pt x="688658" y="514350"/>
                      </a:lnTo>
                      <a:cubicBezTo>
                        <a:pt x="604838" y="554355"/>
                        <a:pt x="537210" y="609600"/>
                        <a:pt x="482917" y="682943"/>
                      </a:cubicBezTo>
                      <a:cubicBezTo>
                        <a:pt x="411480" y="780098"/>
                        <a:pt x="375285" y="887730"/>
                        <a:pt x="375285" y="1006793"/>
                      </a:cubicBezTo>
                      <a:cubicBezTo>
                        <a:pt x="375285" y="1124903"/>
                        <a:pt x="405765" y="1219200"/>
                        <a:pt x="465773" y="1289685"/>
                      </a:cubicBezTo>
                      <a:cubicBezTo>
                        <a:pt x="511492" y="1343025"/>
                        <a:pt x="581025" y="1383030"/>
                        <a:pt x="674370" y="1411605"/>
                      </a:cubicBezTo>
                      <a:lnTo>
                        <a:pt x="732473" y="1425893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xmlns="" id="{52093950-B461-4544-9D34-057C941B61C5}"/>
                    </a:ext>
                  </a:extLst>
                </p:cNvPr>
                <p:cNvGrpSpPr/>
                <p:nvPr/>
              </p:nvGrpSpPr>
              <p:grpSpPr>
                <a:xfrm>
                  <a:off x="12470968" y="4620148"/>
                  <a:ext cx="435759" cy="1352099"/>
                  <a:chOff x="1968987" y="1811829"/>
                  <a:chExt cx="1022846" cy="3173751"/>
                </a:xfrm>
                <a:solidFill>
                  <a:schemeClr val="bg1"/>
                </a:solidFill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xmlns="" id="{966E3A86-B11A-4D7D-899D-2BB3579B0565}"/>
                      </a:ext>
                    </a:extLst>
                  </p:cNvPr>
                  <p:cNvSpPr/>
                  <p:nvPr/>
                </p:nvSpPr>
                <p:spPr>
                  <a:xfrm>
                    <a:off x="1975571" y="4195005"/>
                    <a:ext cx="600075" cy="790575"/>
                  </a:xfrm>
                  <a:custGeom>
                    <a:avLst/>
                    <a:gdLst>
                      <a:gd name="connsiteX0" fmla="*/ 601980 w 600075"/>
                      <a:gd name="connsiteY0" fmla="*/ 791528 h 790575"/>
                      <a:gd name="connsiteX1" fmla="*/ 340995 w 600075"/>
                      <a:gd name="connsiteY1" fmla="*/ 649605 h 790575"/>
                      <a:gd name="connsiteX2" fmla="*/ 125730 w 600075"/>
                      <a:gd name="connsiteY2" fmla="*/ 437197 h 790575"/>
                      <a:gd name="connsiteX3" fmla="*/ 0 w 600075"/>
                      <a:gd name="connsiteY3" fmla="*/ 0 h 790575"/>
                      <a:gd name="connsiteX4" fmla="*/ 260985 w 600075"/>
                      <a:gd name="connsiteY4" fmla="*/ 141922 h 790575"/>
                      <a:gd name="connsiteX5" fmla="*/ 386715 w 600075"/>
                      <a:gd name="connsiteY5" fmla="*/ 579120 h 790575"/>
                      <a:gd name="connsiteX6" fmla="*/ 601980 w 600075"/>
                      <a:gd name="connsiteY6" fmla="*/ 791528 h 79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0075" h="790575">
                        <a:moveTo>
                          <a:pt x="601980" y="791528"/>
                        </a:moveTo>
                        <a:lnTo>
                          <a:pt x="340995" y="649605"/>
                        </a:lnTo>
                        <a:cubicBezTo>
                          <a:pt x="259080" y="604838"/>
                          <a:pt x="187643" y="534353"/>
                          <a:pt x="125730" y="437197"/>
                        </a:cubicBezTo>
                        <a:cubicBezTo>
                          <a:pt x="53340" y="323850"/>
                          <a:pt x="11430" y="178118"/>
                          <a:pt x="0" y="0"/>
                        </a:cubicBezTo>
                        <a:lnTo>
                          <a:pt x="260985" y="141922"/>
                        </a:lnTo>
                        <a:cubicBezTo>
                          <a:pt x="272415" y="319088"/>
                          <a:pt x="314325" y="464820"/>
                          <a:pt x="386715" y="579120"/>
                        </a:cubicBezTo>
                        <a:cubicBezTo>
                          <a:pt x="448628" y="676275"/>
                          <a:pt x="520065" y="747713"/>
                          <a:pt x="601980" y="791528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xmlns="" id="{B375DDF1-AA9E-43A0-A8DA-412ADFA996C3}"/>
                      </a:ext>
                    </a:extLst>
                  </p:cNvPr>
                  <p:cNvSpPr/>
                  <p:nvPr/>
                </p:nvSpPr>
                <p:spPr>
                  <a:xfrm>
                    <a:off x="1968987" y="4089376"/>
                    <a:ext cx="581026" cy="247649"/>
                  </a:xfrm>
                  <a:custGeom>
                    <a:avLst/>
                    <a:gdLst>
                      <a:gd name="connsiteX0" fmla="*/ 260985 w 581025"/>
                      <a:gd name="connsiteY0" fmla="*/ 251460 h 247650"/>
                      <a:gd name="connsiteX1" fmla="*/ 0 w 581025"/>
                      <a:gd name="connsiteY1" fmla="*/ 109538 h 247650"/>
                      <a:gd name="connsiteX2" fmla="*/ 320993 w 581025"/>
                      <a:gd name="connsiteY2" fmla="*/ 0 h 247650"/>
                      <a:gd name="connsiteX3" fmla="*/ 581978 w 581025"/>
                      <a:gd name="connsiteY3" fmla="*/ 14097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1025" h="247650">
                        <a:moveTo>
                          <a:pt x="260985" y="251460"/>
                        </a:moveTo>
                        <a:lnTo>
                          <a:pt x="0" y="109538"/>
                        </a:lnTo>
                        <a:lnTo>
                          <a:pt x="320993" y="0"/>
                        </a:lnTo>
                        <a:lnTo>
                          <a:pt x="581978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xmlns="" id="{6262C62E-87B3-4A38-8215-10B0952EB444}"/>
                      </a:ext>
                    </a:extLst>
                  </p:cNvPr>
                  <p:cNvSpPr/>
                  <p:nvPr/>
                </p:nvSpPr>
                <p:spPr>
                  <a:xfrm>
                    <a:off x="2051714" y="1973775"/>
                    <a:ext cx="940119" cy="1580196"/>
                  </a:xfrm>
                  <a:custGeom>
                    <a:avLst/>
                    <a:gdLst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833438 w 940118"/>
                      <a:gd name="connsiteY5" fmla="*/ 174308 h 1580197"/>
                      <a:gd name="connsiteX6" fmla="*/ 833437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592976 w 940118"/>
                      <a:gd name="connsiteY10" fmla="*/ 268101 h 1580197"/>
                      <a:gd name="connsiteX11" fmla="*/ 592932 w 940118"/>
                      <a:gd name="connsiteY11" fmla="*/ 268132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55232 w 940118"/>
                      <a:gd name="connsiteY17" fmla="*/ 380990 h 1580197"/>
                      <a:gd name="connsiteX18" fmla="*/ 454648 w 940118"/>
                      <a:gd name="connsiteY18" fmla="*/ 381569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63" fmla="*/ 679133 w 940118"/>
                      <a:gd name="connsiteY63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422910 w 940118"/>
                      <a:gd name="connsiteY22" fmla="*/ 483870 h 1580197"/>
                      <a:gd name="connsiteX23" fmla="*/ 367665 w 940118"/>
                      <a:gd name="connsiteY23" fmla="*/ 572453 h 1580197"/>
                      <a:gd name="connsiteX24" fmla="*/ 368618 w 940118"/>
                      <a:gd name="connsiteY24" fmla="*/ 573405 h 1580197"/>
                      <a:gd name="connsiteX25" fmla="*/ 317183 w 940118"/>
                      <a:gd name="connsiteY25" fmla="*/ 684847 h 1580197"/>
                      <a:gd name="connsiteX26" fmla="*/ 305241 w 940118"/>
                      <a:gd name="connsiteY26" fmla="*/ 678329 h 1580197"/>
                      <a:gd name="connsiteX27" fmla="*/ 305235 w 940118"/>
                      <a:gd name="connsiteY27" fmla="*/ 678350 h 1580197"/>
                      <a:gd name="connsiteX28" fmla="*/ 317183 w 940118"/>
                      <a:gd name="connsiteY28" fmla="*/ 684847 h 1580197"/>
                      <a:gd name="connsiteX29" fmla="*/ 260985 w 940118"/>
                      <a:gd name="connsiteY29" fmla="*/ 1014413 h 1580197"/>
                      <a:gd name="connsiteX30" fmla="*/ 342900 w 940118"/>
                      <a:gd name="connsiteY30" fmla="*/ 1373505 h 1580197"/>
                      <a:gd name="connsiteX31" fmla="*/ 546735 w 940118"/>
                      <a:gd name="connsiteY31" fmla="*/ 1580197 h 1580197"/>
                      <a:gd name="connsiteX32" fmla="*/ 285750 w 940118"/>
                      <a:gd name="connsiteY32" fmla="*/ 1438275 h 1580197"/>
                      <a:gd name="connsiteX33" fmla="*/ 81915 w 940118"/>
                      <a:gd name="connsiteY33" fmla="*/ 1231583 h 1580197"/>
                      <a:gd name="connsiteX34" fmla="*/ 0 w 940118"/>
                      <a:gd name="connsiteY34" fmla="*/ 872490 h 1580197"/>
                      <a:gd name="connsiteX35" fmla="*/ 56197 w 940118"/>
                      <a:gd name="connsiteY35" fmla="*/ 542925 h 1580197"/>
                      <a:gd name="connsiteX36" fmla="*/ 62441 w 940118"/>
                      <a:gd name="connsiteY36" fmla="*/ 546321 h 1580197"/>
                      <a:gd name="connsiteX37" fmla="*/ 62617 w 940118"/>
                      <a:gd name="connsiteY37" fmla="*/ 545909 h 1580197"/>
                      <a:gd name="connsiteX38" fmla="*/ 57150 w 940118"/>
                      <a:gd name="connsiteY38" fmla="*/ 542925 h 1580197"/>
                      <a:gd name="connsiteX39" fmla="*/ 107444 w 940118"/>
                      <a:gd name="connsiteY39" fmla="*/ 431896 h 1580197"/>
                      <a:gd name="connsiteX40" fmla="*/ 106680 w 940118"/>
                      <a:gd name="connsiteY40" fmla="*/ 431483 h 1580197"/>
                      <a:gd name="connsiteX41" fmla="*/ 161925 w 940118"/>
                      <a:gd name="connsiteY41" fmla="*/ 341948 h 1580197"/>
                      <a:gd name="connsiteX42" fmla="*/ 171758 w 940118"/>
                      <a:gd name="connsiteY42" fmla="*/ 347295 h 1580197"/>
                      <a:gd name="connsiteX43" fmla="*/ 171778 w 940118"/>
                      <a:gd name="connsiteY43" fmla="*/ 347270 h 1580197"/>
                      <a:gd name="connsiteX44" fmla="*/ 161925 w 940118"/>
                      <a:gd name="connsiteY44" fmla="*/ 341948 h 1580197"/>
                      <a:gd name="connsiteX45" fmla="*/ 227648 w 940118"/>
                      <a:gd name="connsiteY45" fmla="*/ 258128 h 1580197"/>
                      <a:gd name="connsiteX46" fmla="*/ 239906 w 940118"/>
                      <a:gd name="connsiteY46" fmla="*/ 264794 h 1580197"/>
                      <a:gd name="connsiteX47" fmla="*/ 240267 w 940118"/>
                      <a:gd name="connsiteY47" fmla="*/ 264453 h 1580197"/>
                      <a:gd name="connsiteX48" fmla="*/ 228600 w 940118"/>
                      <a:gd name="connsiteY48" fmla="*/ 258128 h 1580197"/>
                      <a:gd name="connsiteX49" fmla="*/ 242888 w 940118"/>
                      <a:gd name="connsiteY49" fmla="*/ 241935 h 1580197"/>
                      <a:gd name="connsiteX50" fmla="*/ 287315 w 940118"/>
                      <a:gd name="connsiteY50" fmla="*/ 198453 h 1580197"/>
                      <a:gd name="connsiteX51" fmla="*/ 286702 w 940118"/>
                      <a:gd name="connsiteY51" fmla="*/ 198120 h 1580197"/>
                      <a:gd name="connsiteX52" fmla="*/ 359092 w 940118"/>
                      <a:gd name="connsiteY52" fmla="*/ 140970 h 1580197"/>
                      <a:gd name="connsiteX53" fmla="*/ 378434 w 940118"/>
                      <a:gd name="connsiteY53" fmla="*/ 151488 h 1580197"/>
                      <a:gd name="connsiteX54" fmla="*/ 378837 w 940118"/>
                      <a:gd name="connsiteY54" fmla="*/ 151226 h 1580197"/>
                      <a:gd name="connsiteX55" fmla="*/ 360045 w 940118"/>
                      <a:gd name="connsiteY55" fmla="*/ 140970 h 1580197"/>
                      <a:gd name="connsiteX56" fmla="*/ 486263 w 940118"/>
                      <a:gd name="connsiteY56" fmla="*/ 68845 h 1580197"/>
                      <a:gd name="connsiteX57" fmla="*/ 485775 w 940118"/>
                      <a:gd name="connsiteY57" fmla="*/ 68580 h 1580197"/>
                      <a:gd name="connsiteX58" fmla="*/ 572452 w 940118"/>
                      <a:gd name="connsiteY58" fmla="*/ 32385 h 1580197"/>
                      <a:gd name="connsiteX59" fmla="*/ 595123 w 940118"/>
                      <a:gd name="connsiteY59" fmla="*/ 44713 h 1580197"/>
                      <a:gd name="connsiteX60" fmla="*/ 595672 w 940118"/>
                      <a:gd name="connsiteY60" fmla="*/ 44538 h 1580197"/>
                      <a:gd name="connsiteX61" fmla="*/ 573405 w 940118"/>
                      <a:gd name="connsiteY61" fmla="*/ 32385 h 1580197"/>
                      <a:gd name="connsiteX62" fmla="*/ 679133 w 940118"/>
                      <a:gd name="connsiteY62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391243 w 940118"/>
                      <a:gd name="connsiteY20" fmla="*/ 465814 h 1580197"/>
                      <a:gd name="connsiteX21" fmla="*/ 422910 w 940118"/>
                      <a:gd name="connsiteY21" fmla="*/ 483870 h 1580197"/>
                      <a:gd name="connsiteX22" fmla="*/ 367665 w 940118"/>
                      <a:gd name="connsiteY22" fmla="*/ 572453 h 1580197"/>
                      <a:gd name="connsiteX23" fmla="*/ 368618 w 940118"/>
                      <a:gd name="connsiteY23" fmla="*/ 573405 h 1580197"/>
                      <a:gd name="connsiteX24" fmla="*/ 317183 w 940118"/>
                      <a:gd name="connsiteY24" fmla="*/ 684847 h 1580197"/>
                      <a:gd name="connsiteX25" fmla="*/ 305241 w 940118"/>
                      <a:gd name="connsiteY25" fmla="*/ 678329 h 1580197"/>
                      <a:gd name="connsiteX26" fmla="*/ 305235 w 940118"/>
                      <a:gd name="connsiteY26" fmla="*/ 678350 h 1580197"/>
                      <a:gd name="connsiteX27" fmla="*/ 317183 w 940118"/>
                      <a:gd name="connsiteY27" fmla="*/ 684847 h 1580197"/>
                      <a:gd name="connsiteX28" fmla="*/ 260985 w 940118"/>
                      <a:gd name="connsiteY28" fmla="*/ 1014413 h 1580197"/>
                      <a:gd name="connsiteX29" fmla="*/ 342900 w 940118"/>
                      <a:gd name="connsiteY29" fmla="*/ 1373505 h 1580197"/>
                      <a:gd name="connsiteX30" fmla="*/ 546735 w 940118"/>
                      <a:gd name="connsiteY30" fmla="*/ 1580197 h 1580197"/>
                      <a:gd name="connsiteX31" fmla="*/ 285750 w 940118"/>
                      <a:gd name="connsiteY31" fmla="*/ 1438275 h 1580197"/>
                      <a:gd name="connsiteX32" fmla="*/ 81915 w 940118"/>
                      <a:gd name="connsiteY32" fmla="*/ 1231583 h 1580197"/>
                      <a:gd name="connsiteX33" fmla="*/ 0 w 940118"/>
                      <a:gd name="connsiteY33" fmla="*/ 872490 h 1580197"/>
                      <a:gd name="connsiteX34" fmla="*/ 56197 w 940118"/>
                      <a:gd name="connsiteY34" fmla="*/ 542925 h 1580197"/>
                      <a:gd name="connsiteX35" fmla="*/ 62441 w 940118"/>
                      <a:gd name="connsiteY35" fmla="*/ 546321 h 1580197"/>
                      <a:gd name="connsiteX36" fmla="*/ 62617 w 940118"/>
                      <a:gd name="connsiteY36" fmla="*/ 545909 h 1580197"/>
                      <a:gd name="connsiteX37" fmla="*/ 57150 w 940118"/>
                      <a:gd name="connsiteY37" fmla="*/ 542925 h 1580197"/>
                      <a:gd name="connsiteX38" fmla="*/ 107444 w 940118"/>
                      <a:gd name="connsiteY38" fmla="*/ 431896 h 1580197"/>
                      <a:gd name="connsiteX39" fmla="*/ 106680 w 940118"/>
                      <a:gd name="connsiteY39" fmla="*/ 431483 h 1580197"/>
                      <a:gd name="connsiteX40" fmla="*/ 161925 w 940118"/>
                      <a:gd name="connsiteY40" fmla="*/ 341948 h 1580197"/>
                      <a:gd name="connsiteX41" fmla="*/ 171758 w 940118"/>
                      <a:gd name="connsiteY41" fmla="*/ 347295 h 1580197"/>
                      <a:gd name="connsiteX42" fmla="*/ 171778 w 940118"/>
                      <a:gd name="connsiteY42" fmla="*/ 347270 h 1580197"/>
                      <a:gd name="connsiteX43" fmla="*/ 161925 w 940118"/>
                      <a:gd name="connsiteY43" fmla="*/ 341948 h 1580197"/>
                      <a:gd name="connsiteX44" fmla="*/ 227648 w 940118"/>
                      <a:gd name="connsiteY44" fmla="*/ 258128 h 1580197"/>
                      <a:gd name="connsiteX45" fmla="*/ 239906 w 940118"/>
                      <a:gd name="connsiteY45" fmla="*/ 264794 h 1580197"/>
                      <a:gd name="connsiteX46" fmla="*/ 240267 w 940118"/>
                      <a:gd name="connsiteY46" fmla="*/ 264453 h 1580197"/>
                      <a:gd name="connsiteX47" fmla="*/ 228600 w 940118"/>
                      <a:gd name="connsiteY47" fmla="*/ 258128 h 1580197"/>
                      <a:gd name="connsiteX48" fmla="*/ 242888 w 940118"/>
                      <a:gd name="connsiteY48" fmla="*/ 241935 h 1580197"/>
                      <a:gd name="connsiteX49" fmla="*/ 287315 w 940118"/>
                      <a:gd name="connsiteY49" fmla="*/ 198453 h 1580197"/>
                      <a:gd name="connsiteX50" fmla="*/ 286702 w 940118"/>
                      <a:gd name="connsiteY50" fmla="*/ 198120 h 1580197"/>
                      <a:gd name="connsiteX51" fmla="*/ 359092 w 940118"/>
                      <a:gd name="connsiteY51" fmla="*/ 140970 h 1580197"/>
                      <a:gd name="connsiteX52" fmla="*/ 378434 w 940118"/>
                      <a:gd name="connsiteY52" fmla="*/ 151488 h 1580197"/>
                      <a:gd name="connsiteX53" fmla="*/ 378837 w 940118"/>
                      <a:gd name="connsiteY53" fmla="*/ 151226 h 1580197"/>
                      <a:gd name="connsiteX54" fmla="*/ 360045 w 940118"/>
                      <a:gd name="connsiteY54" fmla="*/ 140970 h 1580197"/>
                      <a:gd name="connsiteX55" fmla="*/ 486263 w 940118"/>
                      <a:gd name="connsiteY55" fmla="*/ 68845 h 1580197"/>
                      <a:gd name="connsiteX56" fmla="*/ 485775 w 940118"/>
                      <a:gd name="connsiteY56" fmla="*/ 68580 h 1580197"/>
                      <a:gd name="connsiteX57" fmla="*/ 572452 w 940118"/>
                      <a:gd name="connsiteY57" fmla="*/ 32385 h 1580197"/>
                      <a:gd name="connsiteX58" fmla="*/ 595123 w 940118"/>
                      <a:gd name="connsiteY58" fmla="*/ 44713 h 1580197"/>
                      <a:gd name="connsiteX59" fmla="*/ 595672 w 940118"/>
                      <a:gd name="connsiteY59" fmla="*/ 44538 h 1580197"/>
                      <a:gd name="connsiteX60" fmla="*/ 573405 w 940118"/>
                      <a:gd name="connsiteY60" fmla="*/ 32385 h 1580197"/>
                      <a:gd name="connsiteX61" fmla="*/ 679133 w 940118"/>
                      <a:gd name="connsiteY61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422910 w 940118"/>
                      <a:gd name="connsiteY20" fmla="*/ 483870 h 1580197"/>
                      <a:gd name="connsiteX21" fmla="*/ 367665 w 940118"/>
                      <a:gd name="connsiteY21" fmla="*/ 572453 h 1580197"/>
                      <a:gd name="connsiteX22" fmla="*/ 368618 w 940118"/>
                      <a:gd name="connsiteY22" fmla="*/ 573405 h 1580197"/>
                      <a:gd name="connsiteX23" fmla="*/ 317183 w 940118"/>
                      <a:gd name="connsiteY23" fmla="*/ 684847 h 1580197"/>
                      <a:gd name="connsiteX24" fmla="*/ 305241 w 940118"/>
                      <a:gd name="connsiteY24" fmla="*/ 678329 h 1580197"/>
                      <a:gd name="connsiteX25" fmla="*/ 305235 w 940118"/>
                      <a:gd name="connsiteY25" fmla="*/ 678350 h 1580197"/>
                      <a:gd name="connsiteX26" fmla="*/ 317183 w 940118"/>
                      <a:gd name="connsiteY26" fmla="*/ 684847 h 1580197"/>
                      <a:gd name="connsiteX27" fmla="*/ 260985 w 940118"/>
                      <a:gd name="connsiteY27" fmla="*/ 1014413 h 1580197"/>
                      <a:gd name="connsiteX28" fmla="*/ 342900 w 940118"/>
                      <a:gd name="connsiteY28" fmla="*/ 1373505 h 1580197"/>
                      <a:gd name="connsiteX29" fmla="*/ 546735 w 940118"/>
                      <a:gd name="connsiteY29" fmla="*/ 1580197 h 1580197"/>
                      <a:gd name="connsiteX30" fmla="*/ 285750 w 940118"/>
                      <a:gd name="connsiteY30" fmla="*/ 1438275 h 1580197"/>
                      <a:gd name="connsiteX31" fmla="*/ 81915 w 940118"/>
                      <a:gd name="connsiteY31" fmla="*/ 1231583 h 1580197"/>
                      <a:gd name="connsiteX32" fmla="*/ 0 w 940118"/>
                      <a:gd name="connsiteY32" fmla="*/ 872490 h 1580197"/>
                      <a:gd name="connsiteX33" fmla="*/ 56197 w 940118"/>
                      <a:gd name="connsiteY33" fmla="*/ 542925 h 1580197"/>
                      <a:gd name="connsiteX34" fmla="*/ 62441 w 940118"/>
                      <a:gd name="connsiteY34" fmla="*/ 546321 h 1580197"/>
                      <a:gd name="connsiteX35" fmla="*/ 62617 w 940118"/>
                      <a:gd name="connsiteY35" fmla="*/ 545909 h 1580197"/>
                      <a:gd name="connsiteX36" fmla="*/ 57150 w 940118"/>
                      <a:gd name="connsiteY36" fmla="*/ 542925 h 1580197"/>
                      <a:gd name="connsiteX37" fmla="*/ 107444 w 940118"/>
                      <a:gd name="connsiteY37" fmla="*/ 431896 h 1580197"/>
                      <a:gd name="connsiteX38" fmla="*/ 106680 w 940118"/>
                      <a:gd name="connsiteY38" fmla="*/ 431483 h 1580197"/>
                      <a:gd name="connsiteX39" fmla="*/ 161925 w 940118"/>
                      <a:gd name="connsiteY39" fmla="*/ 341948 h 1580197"/>
                      <a:gd name="connsiteX40" fmla="*/ 171758 w 940118"/>
                      <a:gd name="connsiteY40" fmla="*/ 347295 h 1580197"/>
                      <a:gd name="connsiteX41" fmla="*/ 171778 w 940118"/>
                      <a:gd name="connsiteY41" fmla="*/ 347270 h 1580197"/>
                      <a:gd name="connsiteX42" fmla="*/ 161925 w 940118"/>
                      <a:gd name="connsiteY42" fmla="*/ 341948 h 1580197"/>
                      <a:gd name="connsiteX43" fmla="*/ 227648 w 940118"/>
                      <a:gd name="connsiteY43" fmla="*/ 258128 h 1580197"/>
                      <a:gd name="connsiteX44" fmla="*/ 239906 w 940118"/>
                      <a:gd name="connsiteY44" fmla="*/ 264794 h 1580197"/>
                      <a:gd name="connsiteX45" fmla="*/ 240267 w 940118"/>
                      <a:gd name="connsiteY45" fmla="*/ 264453 h 1580197"/>
                      <a:gd name="connsiteX46" fmla="*/ 228600 w 940118"/>
                      <a:gd name="connsiteY46" fmla="*/ 258128 h 1580197"/>
                      <a:gd name="connsiteX47" fmla="*/ 242888 w 940118"/>
                      <a:gd name="connsiteY47" fmla="*/ 241935 h 1580197"/>
                      <a:gd name="connsiteX48" fmla="*/ 287315 w 940118"/>
                      <a:gd name="connsiteY48" fmla="*/ 198453 h 1580197"/>
                      <a:gd name="connsiteX49" fmla="*/ 286702 w 940118"/>
                      <a:gd name="connsiteY49" fmla="*/ 198120 h 1580197"/>
                      <a:gd name="connsiteX50" fmla="*/ 359092 w 940118"/>
                      <a:gd name="connsiteY50" fmla="*/ 140970 h 1580197"/>
                      <a:gd name="connsiteX51" fmla="*/ 378434 w 940118"/>
                      <a:gd name="connsiteY51" fmla="*/ 151488 h 1580197"/>
                      <a:gd name="connsiteX52" fmla="*/ 378837 w 940118"/>
                      <a:gd name="connsiteY52" fmla="*/ 151226 h 1580197"/>
                      <a:gd name="connsiteX53" fmla="*/ 360045 w 940118"/>
                      <a:gd name="connsiteY53" fmla="*/ 140970 h 1580197"/>
                      <a:gd name="connsiteX54" fmla="*/ 486263 w 940118"/>
                      <a:gd name="connsiteY54" fmla="*/ 68845 h 1580197"/>
                      <a:gd name="connsiteX55" fmla="*/ 485775 w 940118"/>
                      <a:gd name="connsiteY55" fmla="*/ 68580 h 1580197"/>
                      <a:gd name="connsiteX56" fmla="*/ 572452 w 940118"/>
                      <a:gd name="connsiteY56" fmla="*/ 32385 h 1580197"/>
                      <a:gd name="connsiteX57" fmla="*/ 595123 w 940118"/>
                      <a:gd name="connsiteY57" fmla="*/ 44713 h 1580197"/>
                      <a:gd name="connsiteX58" fmla="*/ 595672 w 940118"/>
                      <a:gd name="connsiteY58" fmla="*/ 44538 h 1580197"/>
                      <a:gd name="connsiteX59" fmla="*/ 573405 w 940118"/>
                      <a:gd name="connsiteY59" fmla="*/ 32385 h 1580197"/>
                      <a:gd name="connsiteX60" fmla="*/ 679133 w 940118"/>
                      <a:gd name="connsiteY60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88633 w 940118"/>
                      <a:gd name="connsiteY17" fmla="*/ 400050 h 1580197"/>
                      <a:gd name="connsiteX18" fmla="*/ 422910 w 940118"/>
                      <a:gd name="connsiteY18" fmla="*/ 482918 h 1580197"/>
                      <a:gd name="connsiteX19" fmla="*/ 422910 w 940118"/>
                      <a:gd name="connsiteY19" fmla="*/ 483870 h 1580197"/>
                      <a:gd name="connsiteX20" fmla="*/ 367665 w 940118"/>
                      <a:gd name="connsiteY20" fmla="*/ 572453 h 1580197"/>
                      <a:gd name="connsiteX21" fmla="*/ 368618 w 940118"/>
                      <a:gd name="connsiteY21" fmla="*/ 573405 h 1580197"/>
                      <a:gd name="connsiteX22" fmla="*/ 317183 w 940118"/>
                      <a:gd name="connsiteY22" fmla="*/ 684847 h 1580197"/>
                      <a:gd name="connsiteX23" fmla="*/ 305241 w 940118"/>
                      <a:gd name="connsiteY23" fmla="*/ 678329 h 1580197"/>
                      <a:gd name="connsiteX24" fmla="*/ 305235 w 940118"/>
                      <a:gd name="connsiteY24" fmla="*/ 678350 h 1580197"/>
                      <a:gd name="connsiteX25" fmla="*/ 317183 w 940118"/>
                      <a:gd name="connsiteY25" fmla="*/ 684847 h 1580197"/>
                      <a:gd name="connsiteX26" fmla="*/ 260985 w 940118"/>
                      <a:gd name="connsiteY26" fmla="*/ 1014413 h 1580197"/>
                      <a:gd name="connsiteX27" fmla="*/ 342900 w 940118"/>
                      <a:gd name="connsiteY27" fmla="*/ 1373505 h 1580197"/>
                      <a:gd name="connsiteX28" fmla="*/ 546735 w 940118"/>
                      <a:gd name="connsiteY28" fmla="*/ 1580197 h 1580197"/>
                      <a:gd name="connsiteX29" fmla="*/ 285750 w 940118"/>
                      <a:gd name="connsiteY29" fmla="*/ 1438275 h 1580197"/>
                      <a:gd name="connsiteX30" fmla="*/ 81915 w 940118"/>
                      <a:gd name="connsiteY30" fmla="*/ 1231583 h 1580197"/>
                      <a:gd name="connsiteX31" fmla="*/ 0 w 940118"/>
                      <a:gd name="connsiteY31" fmla="*/ 872490 h 1580197"/>
                      <a:gd name="connsiteX32" fmla="*/ 56197 w 940118"/>
                      <a:gd name="connsiteY32" fmla="*/ 542925 h 1580197"/>
                      <a:gd name="connsiteX33" fmla="*/ 62441 w 940118"/>
                      <a:gd name="connsiteY33" fmla="*/ 546321 h 1580197"/>
                      <a:gd name="connsiteX34" fmla="*/ 62617 w 940118"/>
                      <a:gd name="connsiteY34" fmla="*/ 545909 h 1580197"/>
                      <a:gd name="connsiteX35" fmla="*/ 57150 w 940118"/>
                      <a:gd name="connsiteY35" fmla="*/ 542925 h 1580197"/>
                      <a:gd name="connsiteX36" fmla="*/ 107444 w 940118"/>
                      <a:gd name="connsiteY36" fmla="*/ 431896 h 1580197"/>
                      <a:gd name="connsiteX37" fmla="*/ 106680 w 940118"/>
                      <a:gd name="connsiteY37" fmla="*/ 431483 h 1580197"/>
                      <a:gd name="connsiteX38" fmla="*/ 161925 w 940118"/>
                      <a:gd name="connsiteY38" fmla="*/ 341948 h 1580197"/>
                      <a:gd name="connsiteX39" fmla="*/ 171758 w 940118"/>
                      <a:gd name="connsiteY39" fmla="*/ 347295 h 1580197"/>
                      <a:gd name="connsiteX40" fmla="*/ 171778 w 940118"/>
                      <a:gd name="connsiteY40" fmla="*/ 347270 h 1580197"/>
                      <a:gd name="connsiteX41" fmla="*/ 161925 w 940118"/>
                      <a:gd name="connsiteY41" fmla="*/ 341948 h 1580197"/>
                      <a:gd name="connsiteX42" fmla="*/ 227648 w 940118"/>
                      <a:gd name="connsiteY42" fmla="*/ 258128 h 1580197"/>
                      <a:gd name="connsiteX43" fmla="*/ 239906 w 940118"/>
                      <a:gd name="connsiteY43" fmla="*/ 264794 h 1580197"/>
                      <a:gd name="connsiteX44" fmla="*/ 240267 w 940118"/>
                      <a:gd name="connsiteY44" fmla="*/ 264453 h 1580197"/>
                      <a:gd name="connsiteX45" fmla="*/ 228600 w 940118"/>
                      <a:gd name="connsiteY45" fmla="*/ 258128 h 1580197"/>
                      <a:gd name="connsiteX46" fmla="*/ 242888 w 940118"/>
                      <a:gd name="connsiteY46" fmla="*/ 241935 h 1580197"/>
                      <a:gd name="connsiteX47" fmla="*/ 287315 w 940118"/>
                      <a:gd name="connsiteY47" fmla="*/ 198453 h 1580197"/>
                      <a:gd name="connsiteX48" fmla="*/ 286702 w 940118"/>
                      <a:gd name="connsiteY48" fmla="*/ 198120 h 1580197"/>
                      <a:gd name="connsiteX49" fmla="*/ 359092 w 940118"/>
                      <a:gd name="connsiteY49" fmla="*/ 140970 h 1580197"/>
                      <a:gd name="connsiteX50" fmla="*/ 378434 w 940118"/>
                      <a:gd name="connsiteY50" fmla="*/ 151488 h 1580197"/>
                      <a:gd name="connsiteX51" fmla="*/ 378837 w 940118"/>
                      <a:gd name="connsiteY51" fmla="*/ 151226 h 1580197"/>
                      <a:gd name="connsiteX52" fmla="*/ 360045 w 940118"/>
                      <a:gd name="connsiteY52" fmla="*/ 140970 h 1580197"/>
                      <a:gd name="connsiteX53" fmla="*/ 486263 w 940118"/>
                      <a:gd name="connsiteY53" fmla="*/ 68845 h 1580197"/>
                      <a:gd name="connsiteX54" fmla="*/ 485775 w 940118"/>
                      <a:gd name="connsiteY54" fmla="*/ 68580 h 1580197"/>
                      <a:gd name="connsiteX55" fmla="*/ 572452 w 940118"/>
                      <a:gd name="connsiteY55" fmla="*/ 32385 h 1580197"/>
                      <a:gd name="connsiteX56" fmla="*/ 595123 w 940118"/>
                      <a:gd name="connsiteY56" fmla="*/ 44713 h 1580197"/>
                      <a:gd name="connsiteX57" fmla="*/ 595672 w 940118"/>
                      <a:gd name="connsiteY57" fmla="*/ 44538 h 1580197"/>
                      <a:gd name="connsiteX58" fmla="*/ 573405 w 940118"/>
                      <a:gd name="connsiteY58" fmla="*/ 32385 h 1580197"/>
                      <a:gd name="connsiteX59" fmla="*/ 679133 w 940118"/>
                      <a:gd name="connsiteY59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620077 w 940118"/>
                      <a:gd name="connsiteY11" fmla="*/ 282893 h 1580197"/>
                      <a:gd name="connsiteX12" fmla="*/ 548076 w 940118"/>
                      <a:gd name="connsiteY12" fmla="*/ 339736 h 1580197"/>
                      <a:gd name="connsiteX13" fmla="*/ 548640 w 940118"/>
                      <a:gd name="connsiteY13" fmla="*/ 340043 h 1580197"/>
                      <a:gd name="connsiteX14" fmla="*/ 503873 w 940118"/>
                      <a:gd name="connsiteY14" fmla="*/ 383858 h 1580197"/>
                      <a:gd name="connsiteX15" fmla="*/ 488633 w 940118"/>
                      <a:gd name="connsiteY15" fmla="*/ 399098 h 1580197"/>
                      <a:gd name="connsiteX16" fmla="*/ 488633 w 940118"/>
                      <a:gd name="connsiteY16" fmla="*/ 400050 h 1580197"/>
                      <a:gd name="connsiteX17" fmla="*/ 422910 w 940118"/>
                      <a:gd name="connsiteY17" fmla="*/ 482918 h 1580197"/>
                      <a:gd name="connsiteX18" fmla="*/ 422910 w 940118"/>
                      <a:gd name="connsiteY18" fmla="*/ 483870 h 1580197"/>
                      <a:gd name="connsiteX19" fmla="*/ 367665 w 940118"/>
                      <a:gd name="connsiteY19" fmla="*/ 572453 h 1580197"/>
                      <a:gd name="connsiteX20" fmla="*/ 368618 w 940118"/>
                      <a:gd name="connsiteY20" fmla="*/ 573405 h 1580197"/>
                      <a:gd name="connsiteX21" fmla="*/ 317183 w 940118"/>
                      <a:gd name="connsiteY21" fmla="*/ 684847 h 1580197"/>
                      <a:gd name="connsiteX22" fmla="*/ 305241 w 940118"/>
                      <a:gd name="connsiteY22" fmla="*/ 678329 h 1580197"/>
                      <a:gd name="connsiteX23" fmla="*/ 305235 w 940118"/>
                      <a:gd name="connsiteY23" fmla="*/ 678350 h 1580197"/>
                      <a:gd name="connsiteX24" fmla="*/ 317183 w 940118"/>
                      <a:gd name="connsiteY24" fmla="*/ 684847 h 1580197"/>
                      <a:gd name="connsiteX25" fmla="*/ 260985 w 940118"/>
                      <a:gd name="connsiteY25" fmla="*/ 1014413 h 1580197"/>
                      <a:gd name="connsiteX26" fmla="*/ 342900 w 940118"/>
                      <a:gd name="connsiteY26" fmla="*/ 1373505 h 1580197"/>
                      <a:gd name="connsiteX27" fmla="*/ 546735 w 940118"/>
                      <a:gd name="connsiteY27" fmla="*/ 1580197 h 1580197"/>
                      <a:gd name="connsiteX28" fmla="*/ 285750 w 940118"/>
                      <a:gd name="connsiteY28" fmla="*/ 1438275 h 1580197"/>
                      <a:gd name="connsiteX29" fmla="*/ 81915 w 940118"/>
                      <a:gd name="connsiteY29" fmla="*/ 1231583 h 1580197"/>
                      <a:gd name="connsiteX30" fmla="*/ 0 w 940118"/>
                      <a:gd name="connsiteY30" fmla="*/ 872490 h 1580197"/>
                      <a:gd name="connsiteX31" fmla="*/ 56197 w 940118"/>
                      <a:gd name="connsiteY31" fmla="*/ 542925 h 1580197"/>
                      <a:gd name="connsiteX32" fmla="*/ 62441 w 940118"/>
                      <a:gd name="connsiteY32" fmla="*/ 546321 h 1580197"/>
                      <a:gd name="connsiteX33" fmla="*/ 62617 w 940118"/>
                      <a:gd name="connsiteY33" fmla="*/ 545909 h 1580197"/>
                      <a:gd name="connsiteX34" fmla="*/ 57150 w 940118"/>
                      <a:gd name="connsiteY34" fmla="*/ 542925 h 1580197"/>
                      <a:gd name="connsiteX35" fmla="*/ 107444 w 940118"/>
                      <a:gd name="connsiteY35" fmla="*/ 431896 h 1580197"/>
                      <a:gd name="connsiteX36" fmla="*/ 106680 w 940118"/>
                      <a:gd name="connsiteY36" fmla="*/ 431483 h 1580197"/>
                      <a:gd name="connsiteX37" fmla="*/ 161925 w 940118"/>
                      <a:gd name="connsiteY37" fmla="*/ 341948 h 1580197"/>
                      <a:gd name="connsiteX38" fmla="*/ 171758 w 940118"/>
                      <a:gd name="connsiteY38" fmla="*/ 347295 h 1580197"/>
                      <a:gd name="connsiteX39" fmla="*/ 171778 w 940118"/>
                      <a:gd name="connsiteY39" fmla="*/ 347270 h 1580197"/>
                      <a:gd name="connsiteX40" fmla="*/ 161925 w 940118"/>
                      <a:gd name="connsiteY40" fmla="*/ 341948 h 1580197"/>
                      <a:gd name="connsiteX41" fmla="*/ 227648 w 940118"/>
                      <a:gd name="connsiteY41" fmla="*/ 258128 h 1580197"/>
                      <a:gd name="connsiteX42" fmla="*/ 239906 w 940118"/>
                      <a:gd name="connsiteY42" fmla="*/ 264794 h 1580197"/>
                      <a:gd name="connsiteX43" fmla="*/ 240267 w 940118"/>
                      <a:gd name="connsiteY43" fmla="*/ 264453 h 1580197"/>
                      <a:gd name="connsiteX44" fmla="*/ 228600 w 940118"/>
                      <a:gd name="connsiteY44" fmla="*/ 258128 h 1580197"/>
                      <a:gd name="connsiteX45" fmla="*/ 242888 w 940118"/>
                      <a:gd name="connsiteY45" fmla="*/ 241935 h 1580197"/>
                      <a:gd name="connsiteX46" fmla="*/ 287315 w 940118"/>
                      <a:gd name="connsiteY46" fmla="*/ 198453 h 1580197"/>
                      <a:gd name="connsiteX47" fmla="*/ 286702 w 940118"/>
                      <a:gd name="connsiteY47" fmla="*/ 198120 h 1580197"/>
                      <a:gd name="connsiteX48" fmla="*/ 359092 w 940118"/>
                      <a:gd name="connsiteY48" fmla="*/ 140970 h 1580197"/>
                      <a:gd name="connsiteX49" fmla="*/ 378434 w 940118"/>
                      <a:gd name="connsiteY49" fmla="*/ 151488 h 1580197"/>
                      <a:gd name="connsiteX50" fmla="*/ 378837 w 940118"/>
                      <a:gd name="connsiteY50" fmla="*/ 151226 h 1580197"/>
                      <a:gd name="connsiteX51" fmla="*/ 360045 w 940118"/>
                      <a:gd name="connsiteY51" fmla="*/ 140970 h 1580197"/>
                      <a:gd name="connsiteX52" fmla="*/ 486263 w 940118"/>
                      <a:gd name="connsiteY52" fmla="*/ 68845 h 1580197"/>
                      <a:gd name="connsiteX53" fmla="*/ 485775 w 940118"/>
                      <a:gd name="connsiteY53" fmla="*/ 68580 h 1580197"/>
                      <a:gd name="connsiteX54" fmla="*/ 572452 w 940118"/>
                      <a:gd name="connsiteY54" fmla="*/ 32385 h 1580197"/>
                      <a:gd name="connsiteX55" fmla="*/ 595123 w 940118"/>
                      <a:gd name="connsiteY55" fmla="*/ 44713 h 1580197"/>
                      <a:gd name="connsiteX56" fmla="*/ 595672 w 940118"/>
                      <a:gd name="connsiteY56" fmla="*/ 44538 h 1580197"/>
                      <a:gd name="connsiteX57" fmla="*/ 573405 w 940118"/>
                      <a:gd name="connsiteY57" fmla="*/ 32385 h 1580197"/>
                      <a:gd name="connsiteX58" fmla="*/ 679133 w 940118"/>
                      <a:gd name="connsiteY58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620077 w 940118"/>
                      <a:gd name="connsiteY10" fmla="*/ 282893 h 1580197"/>
                      <a:gd name="connsiteX11" fmla="*/ 548076 w 940118"/>
                      <a:gd name="connsiteY11" fmla="*/ 339736 h 1580197"/>
                      <a:gd name="connsiteX12" fmla="*/ 548640 w 940118"/>
                      <a:gd name="connsiteY12" fmla="*/ 340043 h 1580197"/>
                      <a:gd name="connsiteX13" fmla="*/ 503873 w 940118"/>
                      <a:gd name="connsiteY13" fmla="*/ 383858 h 1580197"/>
                      <a:gd name="connsiteX14" fmla="*/ 488633 w 940118"/>
                      <a:gd name="connsiteY14" fmla="*/ 399098 h 1580197"/>
                      <a:gd name="connsiteX15" fmla="*/ 488633 w 940118"/>
                      <a:gd name="connsiteY15" fmla="*/ 400050 h 1580197"/>
                      <a:gd name="connsiteX16" fmla="*/ 422910 w 940118"/>
                      <a:gd name="connsiteY16" fmla="*/ 482918 h 1580197"/>
                      <a:gd name="connsiteX17" fmla="*/ 422910 w 940118"/>
                      <a:gd name="connsiteY17" fmla="*/ 483870 h 1580197"/>
                      <a:gd name="connsiteX18" fmla="*/ 367665 w 940118"/>
                      <a:gd name="connsiteY18" fmla="*/ 572453 h 1580197"/>
                      <a:gd name="connsiteX19" fmla="*/ 368618 w 940118"/>
                      <a:gd name="connsiteY19" fmla="*/ 573405 h 1580197"/>
                      <a:gd name="connsiteX20" fmla="*/ 317183 w 940118"/>
                      <a:gd name="connsiteY20" fmla="*/ 684847 h 1580197"/>
                      <a:gd name="connsiteX21" fmla="*/ 305241 w 940118"/>
                      <a:gd name="connsiteY21" fmla="*/ 678329 h 1580197"/>
                      <a:gd name="connsiteX22" fmla="*/ 305235 w 940118"/>
                      <a:gd name="connsiteY22" fmla="*/ 678350 h 1580197"/>
                      <a:gd name="connsiteX23" fmla="*/ 317183 w 940118"/>
                      <a:gd name="connsiteY23" fmla="*/ 684847 h 1580197"/>
                      <a:gd name="connsiteX24" fmla="*/ 260985 w 940118"/>
                      <a:gd name="connsiteY24" fmla="*/ 1014413 h 1580197"/>
                      <a:gd name="connsiteX25" fmla="*/ 342900 w 940118"/>
                      <a:gd name="connsiteY25" fmla="*/ 1373505 h 1580197"/>
                      <a:gd name="connsiteX26" fmla="*/ 546735 w 940118"/>
                      <a:gd name="connsiteY26" fmla="*/ 1580197 h 1580197"/>
                      <a:gd name="connsiteX27" fmla="*/ 285750 w 940118"/>
                      <a:gd name="connsiteY27" fmla="*/ 1438275 h 1580197"/>
                      <a:gd name="connsiteX28" fmla="*/ 81915 w 940118"/>
                      <a:gd name="connsiteY28" fmla="*/ 1231583 h 1580197"/>
                      <a:gd name="connsiteX29" fmla="*/ 0 w 940118"/>
                      <a:gd name="connsiteY29" fmla="*/ 872490 h 1580197"/>
                      <a:gd name="connsiteX30" fmla="*/ 56197 w 940118"/>
                      <a:gd name="connsiteY30" fmla="*/ 542925 h 1580197"/>
                      <a:gd name="connsiteX31" fmla="*/ 62441 w 940118"/>
                      <a:gd name="connsiteY31" fmla="*/ 546321 h 1580197"/>
                      <a:gd name="connsiteX32" fmla="*/ 62617 w 940118"/>
                      <a:gd name="connsiteY32" fmla="*/ 545909 h 1580197"/>
                      <a:gd name="connsiteX33" fmla="*/ 57150 w 940118"/>
                      <a:gd name="connsiteY33" fmla="*/ 542925 h 1580197"/>
                      <a:gd name="connsiteX34" fmla="*/ 107444 w 940118"/>
                      <a:gd name="connsiteY34" fmla="*/ 431896 h 1580197"/>
                      <a:gd name="connsiteX35" fmla="*/ 106680 w 940118"/>
                      <a:gd name="connsiteY35" fmla="*/ 431483 h 1580197"/>
                      <a:gd name="connsiteX36" fmla="*/ 161925 w 940118"/>
                      <a:gd name="connsiteY36" fmla="*/ 341948 h 1580197"/>
                      <a:gd name="connsiteX37" fmla="*/ 171758 w 940118"/>
                      <a:gd name="connsiteY37" fmla="*/ 347295 h 1580197"/>
                      <a:gd name="connsiteX38" fmla="*/ 171778 w 940118"/>
                      <a:gd name="connsiteY38" fmla="*/ 347270 h 1580197"/>
                      <a:gd name="connsiteX39" fmla="*/ 161925 w 940118"/>
                      <a:gd name="connsiteY39" fmla="*/ 341948 h 1580197"/>
                      <a:gd name="connsiteX40" fmla="*/ 227648 w 940118"/>
                      <a:gd name="connsiteY40" fmla="*/ 258128 h 1580197"/>
                      <a:gd name="connsiteX41" fmla="*/ 239906 w 940118"/>
                      <a:gd name="connsiteY41" fmla="*/ 264794 h 1580197"/>
                      <a:gd name="connsiteX42" fmla="*/ 240267 w 940118"/>
                      <a:gd name="connsiteY42" fmla="*/ 264453 h 1580197"/>
                      <a:gd name="connsiteX43" fmla="*/ 228600 w 940118"/>
                      <a:gd name="connsiteY43" fmla="*/ 258128 h 1580197"/>
                      <a:gd name="connsiteX44" fmla="*/ 242888 w 940118"/>
                      <a:gd name="connsiteY44" fmla="*/ 241935 h 1580197"/>
                      <a:gd name="connsiteX45" fmla="*/ 287315 w 940118"/>
                      <a:gd name="connsiteY45" fmla="*/ 198453 h 1580197"/>
                      <a:gd name="connsiteX46" fmla="*/ 286702 w 940118"/>
                      <a:gd name="connsiteY46" fmla="*/ 198120 h 1580197"/>
                      <a:gd name="connsiteX47" fmla="*/ 359092 w 940118"/>
                      <a:gd name="connsiteY47" fmla="*/ 140970 h 1580197"/>
                      <a:gd name="connsiteX48" fmla="*/ 378434 w 940118"/>
                      <a:gd name="connsiteY48" fmla="*/ 151488 h 1580197"/>
                      <a:gd name="connsiteX49" fmla="*/ 378837 w 940118"/>
                      <a:gd name="connsiteY49" fmla="*/ 151226 h 1580197"/>
                      <a:gd name="connsiteX50" fmla="*/ 360045 w 940118"/>
                      <a:gd name="connsiteY50" fmla="*/ 140970 h 1580197"/>
                      <a:gd name="connsiteX51" fmla="*/ 486263 w 940118"/>
                      <a:gd name="connsiteY51" fmla="*/ 68845 h 1580197"/>
                      <a:gd name="connsiteX52" fmla="*/ 485775 w 940118"/>
                      <a:gd name="connsiteY52" fmla="*/ 68580 h 1580197"/>
                      <a:gd name="connsiteX53" fmla="*/ 572452 w 940118"/>
                      <a:gd name="connsiteY53" fmla="*/ 32385 h 1580197"/>
                      <a:gd name="connsiteX54" fmla="*/ 595123 w 940118"/>
                      <a:gd name="connsiteY54" fmla="*/ 44713 h 1580197"/>
                      <a:gd name="connsiteX55" fmla="*/ 595672 w 940118"/>
                      <a:gd name="connsiteY55" fmla="*/ 44538 h 1580197"/>
                      <a:gd name="connsiteX56" fmla="*/ 573405 w 940118"/>
                      <a:gd name="connsiteY56" fmla="*/ 32385 h 1580197"/>
                      <a:gd name="connsiteX57" fmla="*/ 679133 w 940118"/>
                      <a:gd name="connsiteY57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747299 w 940118"/>
                      <a:gd name="connsiteY6" fmla="*/ 210278 h 1580197"/>
                      <a:gd name="connsiteX7" fmla="*/ 747713 w 940118"/>
                      <a:gd name="connsiteY7" fmla="*/ 210503 h 1580197"/>
                      <a:gd name="connsiteX8" fmla="*/ 620078 w 940118"/>
                      <a:gd name="connsiteY8" fmla="*/ 282893 h 1580197"/>
                      <a:gd name="connsiteX9" fmla="*/ 620077 w 940118"/>
                      <a:gd name="connsiteY9" fmla="*/ 282893 h 1580197"/>
                      <a:gd name="connsiteX10" fmla="*/ 548076 w 940118"/>
                      <a:gd name="connsiteY10" fmla="*/ 339736 h 1580197"/>
                      <a:gd name="connsiteX11" fmla="*/ 548640 w 940118"/>
                      <a:gd name="connsiteY11" fmla="*/ 340043 h 1580197"/>
                      <a:gd name="connsiteX12" fmla="*/ 503873 w 940118"/>
                      <a:gd name="connsiteY12" fmla="*/ 383858 h 1580197"/>
                      <a:gd name="connsiteX13" fmla="*/ 488633 w 940118"/>
                      <a:gd name="connsiteY13" fmla="*/ 399098 h 1580197"/>
                      <a:gd name="connsiteX14" fmla="*/ 488633 w 940118"/>
                      <a:gd name="connsiteY14" fmla="*/ 400050 h 1580197"/>
                      <a:gd name="connsiteX15" fmla="*/ 422910 w 940118"/>
                      <a:gd name="connsiteY15" fmla="*/ 482918 h 1580197"/>
                      <a:gd name="connsiteX16" fmla="*/ 422910 w 940118"/>
                      <a:gd name="connsiteY16" fmla="*/ 483870 h 1580197"/>
                      <a:gd name="connsiteX17" fmla="*/ 367665 w 940118"/>
                      <a:gd name="connsiteY17" fmla="*/ 572453 h 1580197"/>
                      <a:gd name="connsiteX18" fmla="*/ 368618 w 940118"/>
                      <a:gd name="connsiteY18" fmla="*/ 573405 h 1580197"/>
                      <a:gd name="connsiteX19" fmla="*/ 317183 w 940118"/>
                      <a:gd name="connsiteY19" fmla="*/ 684847 h 1580197"/>
                      <a:gd name="connsiteX20" fmla="*/ 305241 w 940118"/>
                      <a:gd name="connsiteY20" fmla="*/ 678329 h 1580197"/>
                      <a:gd name="connsiteX21" fmla="*/ 305235 w 940118"/>
                      <a:gd name="connsiteY21" fmla="*/ 678350 h 1580197"/>
                      <a:gd name="connsiteX22" fmla="*/ 317183 w 940118"/>
                      <a:gd name="connsiteY22" fmla="*/ 684847 h 1580197"/>
                      <a:gd name="connsiteX23" fmla="*/ 260985 w 940118"/>
                      <a:gd name="connsiteY23" fmla="*/ 1014413 h 1580197"/>
                      <a:gd name="connsiteX24" fmla="*/ 342900 w 940118"/>
                      <a:gd name="connsiteY24" fmla="*/ 1373505 h 1580197"/>
                      <a:gd name="connsiteX25" fmla="*/ 546735 w 940118"/>
                      <a:gd name="connsiteY25" fmla="*/ 1580197 h 1580197"/>
                      <a:gd name="connsiteX26" fmla="*/ 285750 w 940118"/>
                      <a:gd name="connsiteY26" fmla="*/ 1438275 h 1580197"/>
                      <a:gd name="connsiteX27" fmla="*/ 81915 w 940118"/>
                      <a:gd name="connsiteY27" fmla="*/ 1231583 h 1580197"/>
                      <a:gd name="connsiteX28" fmla="*/ 0 w 940118"/>
                      <a:gd name="connsiteY28" fmla="*/ 872490 h 1580197"/>
                      <a:gd name="connsiteX29" fmla="*/ 56197 w 940118"/>
                      <a:gd name="connsiteY29" fmla="*/ 542925 h 1580197"/>
                      <a:gd name="connsiteX30" fmla="*/ 62441 w 940118"/>
                      <a:gd name="connsiteY30" fmla="*/ 546321 h 1580197"/>
                      <a:gd name="connsiteX31" fmla="*/ 62617 w 940118"/>
                      <a:gd name="connsiteY31" fmla="*/ 545909 h 1580197"/>
                      <a:gd name="connsiteX32" fmla="*/ 57150 w 940118"/>
                      <a:gd name="connsiteY32" fmla="*/ 542925 h 1580197"/>
                      <a:gd name="connsiteX33" fmla="*/ 107444 w 940118"/>
                      <a:gd name="connsiteY33" fmla="*/ 431896 h 1580197"/>
                      <a:gd name="connsiteX34" fmla="*/ 106680 w 940118"/>
                      <a:gd name="connsiteY34" fmla="*/ 431483 h 1580197"/>
                      <a:gd name="connsiteX35" fmla="*/ 161925 w 940118"/>
                      <a:gd name="connsiteY35" fmla="*/ 341948 h 1580197"/>
                      <a:gd name="connsiteX36" fmla="*/ 171758 w 940118"/>
                      <a:gd name="connsiteY36" fmla="*/ 347295 h 1580197"/>
                      <a:gd name="connsiteX37" fmla="*/ 171778 w 940118"/>
                      <a:gd name="connsiteY37" fmla="*/ 347270 h 1580197"/>
                      <a:gd name="connsiteX38" fmla="*/ 161925 w 940118"/>
                      <a:gd name="connsiteY38" fmla="*/ 341948 h 1580197"/>
                      <a:gd name="connsiteX39" fmla="*/ 227648 w 940118"/>
                      <a:gd name="connsiteY39" fmla="*/ 258128 h 1580197"/>
                      <a:gd name="connsiteX40" fmla="*/ 239906 w 940118"/>
                      <a:gd name="connsiteY40" fmla="*/ 264794 h 1580197"/>
                      <a:gd name="connsiteX41" fmla="*/ 240267 w 940118"/>
                      <a:gd name="connsiteY41" fmla="*/ 264453 h 1580197"/>
                      <a:gd name="connsiteX42" fmla="*/ 228600 w 940118"/>
                      <a:gd name="connsiteY42" fmla="*/ 258128 h 1580197"/>
                      <a:gd name="connsiteX43" fmla="*/ 242888 w 940118"/>
                      <a:gd name="connsiteY43" fmla="*/ 241935 h 1580197"/>
                      <a:gd name="connsiteX44" fmla="*/ 287315 w 940118"/>
                      <a:gd name="connsiteY44" fmla="*/ 198453 h 1580197"/>
                      <a:gd name="connsiteX45" fmla="*/ 286702 w 940118"/>
                      <a:gd name="connsiteY45" fmla="*/ 198120 h 1580197"/>
                      <a:gd name="connsiteX46" fmla="*/ 359092 w 940118"/>
                      <a:gd name="connsiteY46" fmla="*/ 140970 h 1580197"/>
                      <a:gd name="connsiteX47" fmla="*/ 378434 w 940118"/>
                      <a:gd name="connsiteY47" fmla="*/ 151488 h 1580197"/>
                      <a:gd name="connsiteX48" fmla="*/ 378837 w 940118"/>
                      <a:gd name="connsiteY48" fmla="*/ 151226 h 1580197"/>
                      <a:gd name="connsiteX49" fmla="*/ 360045 w 940118"/>
                      <a:gd name="connsiteY49" fmla="*/ 140970 h 1580197"/>
                      <a:gd name="connsiteX50" fmla="*/ 486263 w 940118"/>
                      <a:gd name="connsiteY50" fmla="*/ 68845 h 1580197"/>
                      <a:gd name="connsiteX51" fmla="*/ 485775 w 940118"/>
                      <a:gd name="connsiteY51" fmla="*/ 68580 h 1580197"/>
                      <a:gd name="connsiteX52" fmla="*/ 572452 w 940118"/>
                      <a:gd name="connsiteY52" fmla="*/ 32385 h 1580197"/>
                      <a:gd name="connsiteX53" fmla="*/ 595123 w 940118"/>
                      <a:gd name="connsiteY53" fmla="*/ 44713 h 1580197"/>
                      <a:gd name="connsiteX54" fmla="*/ 595672 w 940118"/>
                      <a:gd name="connsiteY54" fmla="*/ 44538 h 1580197"/>
                      <a:gd name="connsiteX55" fmla="*/ 573405 w 940118"/>
                      <a:gd name="connsiteY55" fmla="*/ 32385 h 1580197"/>
                      <a:gd name="connsiteX56" fmla="*/ 679133 w 940118"/>
                      <a:gd name="connsiteY56" fmla="*/ 0 h 1580197"/>
                      <a:gd name="connsiteX0" fmla="*/ 832937 w 940118"/>
                      <a:gd name="connsiteY0" fmla="*/ 174035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747299 w 940118"/>
                      <a:gd name="connsiteY5" fmla="*/ 210278 h 1580197"/>
                      <a:gd name="connsiteX6" fmla="*/ 747713 w 940118"/>
                      <a:gd name="connsiteY6" fmla="*/ 210503 h 1580197"/>
                      <a:gd name="connsiteX7" fmla="*/ 620078 w 940118"/>
                      <a:gd name="connsiteY7" fmla="*/ 282893 h 1580197"/>
                      <a:gd name="connsiteX8" fmla="*/ 620077 w 940118"/>
                      <a:gd name="connsiteY8" fmla="*/ 282893 h 1580197"/>
                      <a:gd name="connsiteX9" fmla="*/ 548076 w 940118"/>
                      <a:gd name="connsiteY9" fmla="*/ 339736 h 1580197"/>
                      <a:gd name="connsiteX10" fmla="*/ 548640 w 940118"/>
                      <a:gd name="connsiteY10" fmla="*/ 340043 h 1580197"/>
                      <a:gd name="connsiteX11" fmla="*/ 503873 w 940118"/>
                      <a:gd name="connsiteY11" fmla="*/ 383858 h 1580197"/>
                      <a:gd name="connsiteX12" fmla="*/ 488633 w 940118"/>
                      <a:gd name="connsiteY12" fmla="*/ 399098 h 1580197"/>
                      <a:gd name="connsiteX13" fmla="*/ 488633 w 940118"/>
                      <a:gd name="connsiteY13" fmla="*/ 400050 h 1580197"/>
                      <a:gd name="connsiteX14" fmla="*/ 422910 w 940118"/>
                      <a:gd name="connsiteY14" fmla="*/ 482918 h 1580197"/>
                      <a:gd name="connsiteX15" fmla="*/ 422910 w 940118"/>
                      <a:gd name="connsiteY15" fmla="*/ 483870 h 1580197"/>
                      <a:gd name="connsiteX16" fmla="*/ 367665 w 940118"/>
                      <a:gd name="connsiteY16" fmla="*/ 572453 h 1580197"/>
                      <a:gd name="connsiteX17" fmla="*/ 368618 w 940118"/>
                      <a:gd name="connsiteY17" fmla="*/ 573405 h 1580197"/>
                      <a:gd name="connsiteX18" fmla="*/ 317183 w 940118"/>
                      <a:gd name="connsiteY18" fmla="*/ 684847 h 1580197"/>
                      <a:gd name="connsiteX19" fmla="*/ 305241 w 940118"/>
                      <a:gd name="connsiteY19" fmla="*/ 678329 h 1580197"/>
                      <a:gd name="connsiteX20" fmla="*/ 305235 w 940118"/>
                      <a:gd name="connsiteY20" fmla="*/ 678350 h 1580197"/>
                      <a:gd name="connsiteX21" fmla="*/ 317183 w 940118"/>
                      <a:gd name="connsiteY21" fmla="*/ 684847 h 1580197"/>
                      <a:gd name="connsiteX22" fmla="*/ 260985 w 940118"/>
                      <a:gd name="connsiteY22" fmla="*/ 1014413 h 1580197"/>
                      <a:gd name="connsiteX23" fmla="*/ 342900 w 940118"/>
                      <a:gd name="connsiteY23" fmla="*/ 1373505 h 1580197"/>
                      <a:gd name="connsiteX24" fmla="*/ 546735 w 940118"/>
                      <a:gd name="connsiteY24" fmla="*/ 1580197 h 1580197"/>
                      <a:gd name="connsiteX25" fmla="*/ 285750 w 940118"/>
                      <a:gd name="connsiteY25" fmla="*/ 1438275 h 1580197"/>
                      <a:gd name="connsiteX26" fmla="*/ 81915 w 940118"/>
                      <a:gd name="connsiteY26" fmla="*/ 1231583 h 1580197"/>
                      <a:gd name="connsiteX27" fmla="*/ 0 w 940118"/>
                      <a:gd name="connsiteY27" fmla="*/ 872490 h 1580197"/>
                      <a:gd name="connsiteX28" fmla="*/ 56197 w 940118"/>
                      <a:gd name="connsiteY28" fmla="*/ 542925 h 1580197"/>
                      <a:gd name="connsiteX29" fmla="*/ 62441 w 940118"/>
                      <a:gd name="connsiteY29" fmla="*/ 546321 h 1580197"/>
                      <a:gd name="connsiteX30" fmla="*/ 62617 w 940118"/>
                      <a:gd name="connsiteY30" fmla="*/ 545909 h 1580197"/>
                      <a:gd name="connsiteX31" fmla="*/ 57150 w 940118"/>
                      <a:gd name="connsiteY31" fmla="*/ 542925 h 1580197"/>
                      <a:gd name="connsiteX32" fmla="*/ 107444 w 940118"/>
                      <a:gd name="connsiteY32" fmla="*/ 431896 h 1580197"/>
                      <a:gd name="connsiteX33" fmla="*/ 106680 w 940118"/>
                      <a:gd name="connsiteY33" fmla="*/ 431483 h 1580197"/>
                      <a:gd name="connsiteX34" fmla="*/ 161925 w 940118"/>
                      <a:gd name="connsiteY34" fmla="*/ 341948 h 1580197"/>
                      <a:gd name="connsiteX35" fmla="*/ 171758 w 940118"/>
                      <a:gd name="connsiteY35" fmla="*/ 347295 h 1580197"/>
                      <a:gd name="connsiteX36" fmla="*/ 171778 w 940118"/>
                      <a:gd name="connsiteY36" fmla="*/ 347270 h 1580197"/>
                      <a:gd name="connsiteX37" fmla="*/ 161925 w 940118"/>
                      <a:gd name="connsiteY37" fmla="*/ 341948 h 1580197"/>
                      <a:gd name="connsiteX38" fmla="*/ 227648 w 940118"/>
                      <a:gd name="connsiteY38" fmla="*/ 258128 h 1580197"/>
                      <a:gd name="connsiteX39" fmla="*/ 239906 w 940118"/>
                      <a:gd name="connsiteY39" fmla="*/ 264794 h 1580197"/>
                      <a:gd name="connsiteX40" fmla="*/ 240267 w 940118"/>
                      <a:gd name="connsiteY40" fmla="*/ 264453 h 1580197"/>
                      <a:gd name="connsiteX41" fmla="*/ 228600 w 940118"/>
                      <a:gd name="connsiteY41" fmla="*/ 258128 h 1580197"/>
                      <a:gd name="connsiteX42" fmla="*/ 242888 w 940118"/>
                      <a:gd name="connsiteY42" fmla="*/ 241935 h 1580197"/>
                      <a:gd name="connsiteX43" fmla="*/ 287315 w 940118"/>
                      <a:gd name="connsiteY43" fmla="*/ 198453 h 1580197"/>
                      <a:gd name="connsiteX44" fmla="*/ 286702 w 940118"/>
                      <a:gd name="connsiteY44" fmla="*/ 198120 h 1580197"/>
                      <a:gd name="connsiteX45" fmla="*/ 359092 w 940118"/>
                      <a:gd name="connsiteY45" fmla="*/ 140970 h 1580197"/>
                      <a:gd name="connsiteX46" fmla="*/ 378434 w 940118"/>
                      <a:gd name="connsiteY46" fmla="*/ 151488 h 1580197"/>
                      <a:gd name="connsiteX47" fmla="*/ 378837 w 940118"/>
                      <a:gd name="connsiteY47" fmla="*/ 151226 h 1580197"/>
                      <a:gd name="connsiteX48" fmla="*/ 360045 w 940118"/>
                      <a:gd name="connsiteY48" fmla="*/ 140970 h 1580197"/>
                      <a:gd name="connsiteX49" fmla="*/ 486263 w 940118"/>
                      <a:gd name="connsiteY49" fmla="*/ 68845 h 1580197"/>
                      <a:gd name="connsiteX50" fmla="*/ 485775 w 940118"/>
                      <a:gd name="connsiteY50" fmla="*/ 68580 h 1580197"/>
                      <a:gd name="connsiteX51" fmla="*/ 572452 w 940118"/>
                      <a:gd name="connsiteY51" fmla="*/ 32385 h 1580197"/>
                      <a:gd name="connsiteX52" fmla="*/ 595123 w 940118"/>
                      <a:gd name="connsiteY52" fmla="*/ 44713 h 1580197"/>
                      <a:gd name="connsiteX53" fmla="*/ 595672 w 940118"/>
                      <a:gd name="connsiteY53" fmla="*/ 44538 h 1580197"/>
                      <a:gd name="connsiteX54" fmla="*/ 573405 w 940118"/>
                      <a:gd name="connsiteY54" fmla="*/ 32385 h 1580197"/>
                      <a:gd name="connsiteX55" fmla="*/ 679133 w 940118"/>
                      <a:gd name="connsiteY5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95672 w 940118"/>
                      <a:gd name="connsiteY50" fmla="*/ 44538 h 1580197"/>
                      <a:gd name="connsiteX51" fmla="*/ 573405 w 940118"/>
                      <a:gd name="connsiteY51" fmla="*/ 32385 h 1580197"/>
                      <a:gd name="connsiteX52" fmla="*/ 679133 w 940118"/>
                      <a:gd name="connsiteY5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73405 w 940118"/>
                      <a:gd name="connsiteY50" fmla="*/ 32385 h 1580197"/>
                      <a:gd name="connsiteX51" fmla="*/ 679133 w 940118"/>
                      <a:gd name="connsiteY5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486263 w 940118"/>
                      <a:gd name="connsiteY45" fmla="*/ 68845 h 1580197"/>
                      <a:gd name="connsiteX46" fmla="*/ 485775 w 940118"/>
                      <a:gd name="connsiteY46" fmla="*/ 68580 h 1580197"/>
                      <a:gd name="connsiteX47" fmla="*/ 572452 w 940118"/>
                      <a:gd name="connsiteY47" fmla="*/ 32385 h 1580197"/>
                      <a:gd name="connsiteX48" fmla="*/ 595123 w 940118"/>
                      <a:gd name="connsiteY48" fmla="*/ 44713 h 1580197"/>
                      <a:gd name="connsiteX49" fmla="*/ 573405 w 940118"/>
                      <a:gd name="connsiteY49" fmla="*/ 32385 h 1580197"/>
                      <a:gd name="connsiteX50" fmla="*/ 679133 w 940118"/>
                      <a:gd name="connsiteY5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486263 w 940118"/>
                      <a:gd name="connsiteY44" fmla="*/ 68845 h 1580197"/>
                      <a:gd name="connsiteX45" fmla="*/ 485775 w 940118"/>
                      <a:gd name="connsiteY45" fmla="*/ 68580 h 1580197"/>
                      <a:gd name="connsiteX46" fmla="*/ 572452 w 940118"/>
                      <a:gd name="connsiteY46" fmla="*/ 32385 h 1580197"/>
                      <a:gd name="connsiteX47" fmla="*/ 595123 w 940118"/>
                      <a:gd name="connsiteY47" fmla="*/ 44713 h 1580197"/>
                      <a:gd name="connsiteX48" fmla="*/ 573405 w 940118"/>
                      <a:gd name="connsiteY48" fmla="*/ 32385 h 1580197"/>
                      <a:gd name="connsiteX49" fmla="*/ 679133 w 940118"/>
                      <a:gd name="connsiteY4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486263 w 940118"/>
                      <a:gd name="connsiteY43" fmla="*/ 68845 h 1580197"/>
                      <a:gd name="connsiteX44" fmla="*/ 485775 w 940118"/>
                      <a:gd name="connsiteY44" fmla="*/ 68580 h 1580197"/>
                      <a:gd name="connsiteX45" fmla="*/ 572452 w 940118"/>
                      <a:gd name="connsiteY45" fmla="*/ 32385 h 1580197"/>
                      <a:gd name="connsiteX46" fmla="*/ 595123 w 940118"/>
                      <a:gd name="connsiteY46" fmla="*/ 44713 h 1580197"/>
                      <a:gd name="connsiteX47" fmla="*/ 573405 w 940118"/>
                      <a:gd name="connsiteY47" fmla="*/ 32385 h 1580197"/>
                      <a:gd name="connsiteX48" fmla="*/ 679133 w 940118"/>
                      <a:gd name="connsiteY4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87315 w 940118"/>
                      <a:gd name="connsiteY39" fmla="*/ 198453 h 1580197"/>
                      <a:gd name="connsiteX40" fmla="*/ 286702 w 940118"/>
                      <a:gd name="connsiteY40" fmla="*/ 198120 h 1580197"/>
                      <a:gd name="connsiteX41" fmla="*/ 359092 w 940118"/>
                      <a:gd name="connsiteY41" fmla="*/ 140970 h 1580197"/>
                      <a:gd name="connsiteX42" fmla="*/ 486263 w 940118"/>
                      <a:gd name="connsiteY42" fmla="*/ 68845 h 1580197"/>
                      <a:gd name="connsiteX43" fmla="*/ 485775 w 940118"/>
                      <a:gd name="connsiteY43" fmla="*/ 68580 h 1580197"/>
                      <a:gd name="connsiteX44" fmla="*/ 572452 w 940118"/>
                      <a:gd name="connsiteY44" fmla="*/ 32385 h 1580197"/>
                      <a:gd name="connsiteX45" fmla="*/ 595123 w 940118"/>
                      <a:gd name="connsiteY45" fmla="*/ 44713 h 1580197"/>
                      <a:gd name="connsiteX46" fmla="*/ 573405 w 940118"/>
                      <a:gd name="connsiteY46" fmla="*/ 32385 h 1580197"/>
                      <a:gd name="connsiteX47" fmla="*/ 679133 w 940118"/>
                      <a:gd name="connsiteY4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28600 w 940118"/>
                      <a:gd name="connsiteY37" fmla="*/ 258128 h 1580197"/>
                      <a:gd name="connsiteX38" fmla="*/ 287315 w 940118"/>
                      <a:gd name="connsiteY38" fmla="*/ 198453 h 1580197"/>
                      <a:gd name="connsiteX39" fmla="*/ 286702 w 940118"/>
                      <a:gd name="connsiteY39" fmla="*/ 198120 h 1580197"/>
                      <a:gd name="connsiteX40" fmla="*/ 359092 w 940118"/>
                      <a:gd name="connsiteY40" fmla="*/ 140970 h 1580197"/>
                      <a:gd name="connsiteX41" fmla="*/ 486263 w 940118"/>
                      <a:gd name="connsiteY41" fmla="*/ 68845 h 1580197"/>
                      <a:gd name="connsiteX42" fmla="*/ 485775 w 940118"/>
                      <a:gd name="connsiteY42" fmla="*/ 68580 h 1580197"/>
                      <a:gd name="connsiteX43" fmla="*/ 572452 w 940118"/>
                      <a:gd name="connsiteY43" fmla="*/ 32385 h 1580197"/>
                      <a:gd name="connsiteX44" fmla="*/ 595123 w 940118"/>
                      <a:gd name="connsiteY44" fmla="*/ 44713 h 1580197"/>
                      <a:gd name="connsiteX45" fmla="*/ 573405 w 940118"/>
                      <a:gd name="connsiteY45" fmla="*/ 32385 h 1580197"/>
                      <a:gd name="connsiteX46" fmla="*/ 679133 w 940118"/>
                      <a:gd name="connsiteY46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87315 w 940118"/>
                      <a:gd name="connsiteY37" fmla="*/ 198453 h 1580197"/>
                      <a:gd name="connsiteX38" fmla="*/ 286702 w 940118"/>
                      <a:gd name="connsiteY38" fmla="*/ 198120 h 1580197"/>
                      <a:gd name="connsiteX39" fmla="*/ 359092 w 940118"/>
                      <a:gd name="connsiteY39" fmla="*/ 140970 h 1580197"/>
                      <a:gd name="connsiteX40" fmla="*/ 486263 w 940118"/>
                      <a:gd name="connsiteY40" fmla="*/ 68845 h 1580197"/>
                      <a:gd name="connsiteX41" fmla="*/ 485775 w 940118"/>
                      <a:gd name="connsiteY41" fmla="*/ 68580 h 1580197"/>
                      <a:gd name="connsiteX42" fmla="*/ 572452 w 940118"/>
                      <a:gd name="connsiteY42" fmla="*/ 32385 h 1580197"/>
                      <a:gd name="connsiteX43" fmla="*/ 595123 w 940118"/>
                      <a:gd name="connsiteY43" fmla="*/ 44713 h 1580197"/>
                      <a:gd name="connsiteX44" fmla="*/ 573405 w 940118"/>
                      <a:gd name="connsiteY44" fmla="*/ 32385 h 1580197"/>
                      <a:gd name="connsiteX45" fmla="*/ 679133 w 940118"/>
                      <a:gd name="connsiteY4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87315 w 940118"/>
                      <a:gd name="connsiteY36" fmla="*/ 198453 h 1580197"/>
                      <a:gd name="connsiteX37" fmla="*/ 286702 w 940118"/>
                      <a:gd name="connsiteY37" fmla="*/ 198120 h 1580197"/>
                      <a:gd name="connsiteX38" fmla="*/ 359092 w 940118"/>
                      <a:gd name="connsiteY38" fmla="*/ 140970 h 1580197"/>
                      <a:gd name="connsiteX39" fmla="*/ 486263 w 940118"/>
                      <a:gd name="connsiteY39" fmla="*/ 68845 h 1580197"/>
                      <a:gd name="connsiteX40" fmla="*/ 485775 w 940118"/>
                      <a:gd name="connsiteY40" fmla="*/ 68580 h 1580197"/>
                      <a:gd name="connsiteX41" fmla="*/ 572452 w 940118"/>
                      <a:gd name="connsiteY41" fmla="*/ 32385 h 1580197"/>
                      <a:gd name="connsiteX42" fmla="*/ 595123 w 940118"/>
                      <a:gd name="connsiteY42" fmla="*/ 44713 h 1580197"/>
                      <a:gd name="connsiteX43" fmla="*/ 573405 w 940118"/>
                      <a:gd name="connsiteY43" fmla="*/ 32385 h 1580197"/>
                      <a:gd name="connsiteX44" fmla="*/ 679133 w 940118"/>
                      <a:gd name="connsiteY44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61925 w 940118"/>
                      <a:gd name="connsiteY33" fmla="*/ 341948 h 1580197"/>
                      <a:gd name="connsiteX34" fmla="*/ 227648 w 940118"/>
                      <a:gd name="connsiteY34" fmla="*/ 258128 h 1580197"/>
                      <a:gd name="connsiteX35" fmla="*/ 287315 w 940118"/>
                      <a:gd name="connsiteY35" fmla="*/ 198453 h 1580197"/>
                      <a:gd name="connsiteX36" fmla="*/ 286702 w 940118"/>
                      <a:gd name="connsiteY36" fmla="*/ 198120 h 1580197"/>
                      <a:gd name="connsiteX37" fmla="*/ 359092 w 940118"/>
                      <a:gd name="connsiteY37" fmla="*/ 140970 h 1580197"/>
                      <a:gd name="connsiteX38" fmla="*/ 486263 w 940118"/>
                      <a:gd name="connsiteY38" fmla="*/ 68845 h 1580197"/>
                      <a:gd name="connsiteX39" fmla="*/ 485775 w 940118"/>
                      <a:gd name="connsiteY39" fmla="*/ 68580 h 1580197"/>
                      <a:gd name="connsiteX40" fmla="*/ 572452 w 940118"/>
                      <a:gd name="connsiteY40" fmla="*/ 32385 h 1580197"/>
                      <a:gd name="connsiteX41" fmla="*/ 595123 w 940118"/>
                      <a:gd name="connsiteY41" fmla="*/ 44713 h 1580197"/>
                      <a:gd name="connsiteX42" fmla="*/ 573405 w 940118"/>
                      <a:gd name="connsiteY42" fmla="*/ 32385 h 1580197"/>
                      <a:gd name="connsiteX43" fmla="*/ 679133 w 940118"/>
                      <a:gd name="connsiteY43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227648 w 940118"/>
                      <a:gd name="connsiteY33" fmla="*/ 258128 h 1580197"/>
                      <a:gd name="connsiteX34" fmla="*/ 287315 w 940118"/>
                      <a:gd name="connsiteY34" fmla="*/ 198453 h 1580197"/>
                      <a:gd name="connsiteX35" fmla="*/ 286702 w 940118"/>
                      <a:gd name="connsiteY35" fmla="*/ 198120 h 1580197"/>
                      <a:gd name="connsiteX36" fmla="*/ 359092 w 940118"/>
                      <a:gd name="connsiteY36" fmla="*/ 140970 h 1580197"/>
                      <a:gd name="connsiteX37" fmla="*/ 486263 w 940118"/>
                      <a:gd name="connsiteY37" fmla="*/ 68845 h 1580197"/>
                      <a:gd name="connsiteX38" fmla="*/ 485775 w 940118"/>
                      <a:gd name="connsiteY38" fmla="*/ 68580 h 1580197"/>
                      <a:gd name="connsiteX39" fmla="*/ 572452 w 940118"/>
                      <a:gd name="connsiteY39" fmla="*/ 32385 h 1580197"/>
                      <a:gd name="connsiteX40" fmla="*/ 595123 w 940118"/>
                      <a:gd name="connsiteY40" fmla="*/ 44713 h 1580197"/>
                      <a:gd name="connsiteX41" fmla="*/ 573405 w 940118"/>
                      <a:gd name="connsiteY41" fmla="*/ 32385 h 1580197"/>
                      <a:gd name="connsiteX42" fmla="*/ 679133 w 940118"/>
                      <a:gd name="connsiteY4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227648 w 940118"/>
                      <a:gd name="connsiteY32" fmla="*/ 258128 h 1580197"/>
                      <a:gd name="connsiteX33" fmla="*/ 287315 w 940118"/>
                      <a:gd name="connsiteY33" fmla="*/ 198453 h 1580197"/>
                      <a:gd name="connsiteX34" fmla="*/ 286702 w 940118"/>
                      <a:gd name="connsiteY34" fmla="*/ 198120 h 1580197"/>
                      <a:gd name="connsiteX35" fmla="*/ 359092 w 940118"/>
                      <a:gd name="connsiteY35" fmla="*/ 140970 h 1580197"/>
                      <a:gd name="connsiteX36" fmla="*/ 486263 w 940118"/>
                      <a:gd name="connsiteY36" fmla="*/ 68845 h 1580197"/>
                      <a:gd name="connsiteX37" fmla="*/ 485775 w 940118"/>
                      <a:gd name="connsiteY37" fmla="*/ 68580 h 1580197"/>
                      <a:gd name="connsiteX38" fmla="*/ 572452 w 940118"/>
                      <a:gd name="connsiteY38" fmla="*/ 32385 h 1580197"/>
                      <a:gd name="connsiteX39" fmla="*/ 595123 w 940118"/>
                      <a:gd name="connsiteY39" fmla="*/ 44713 h 1580197"/>
                      <a:gd name="connsiteX40" fmla="*/ 573405 w 940118"/>
                      <a:gd name="connsiteY40" fmla="*/ 32385 h 1580197"/>
                      <a:gd name="connsiteX41" fmla="*/ 679133 w 940118"/>
                      <a:gd name="connsiteY4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286702 w 940118"/>
                      <a:gd name="connsiteY33" fmla="*/ 198120 h 1580197"/>
                      <a:gd name="connsiteX34" fmla="*/ 359092 w 940118"/>
                      <a:gd name="connsiteY34" fmla="*/ 140970 h 1580197"/>
                      <a:gd name="connsiteX35" fmla="*/ 486263 w 940118"/>
                      <a:gd name="connsiteY35" fmla="*/ 68845 h 1580197"/>
                      <a:gd name="connsiteX36" fmla="*/ 485775 w 940118"/>
                      <a:gd name="connsiteY36" fmla="*/ 68580 h 1580197"/>
                      <a:gd name="connsiteX37" fmla="*/ 572452 w 940118"/>
                      <a:gd name="connsiteY37" fmla="*/ 32385 h 1580197"/>
                      <a:gd name="connsiteX38" fmla="*/ 595123 w 940118"/>
                      <a:gd name="connsiteY38" fmla="*/ 44713 h 1580197"/>
                      <a:gd name="connsiteX39" fmla="*/ 573405 w 940118"/>
                      <a:gd name="connsiteY39" fmla="*/ 32385 h 1580197"/>
                      <a:gd name="connsiteX40" fmla="*/ 679133 w 940118"/>
                      <a:gd name="connsiteY4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95123 w 940118"/>
                      <a:gd name="connsiteY37" fmla="*/ 44713 h 1580197"/>
                      <a:gd name="connsiteX38" fmla="*/ 573405 w 940118"/>
                      <a:gd name="connsiteY38" fmla="*/ 32385 h 1580197"/>
                      <a:gd name="connsiteX39" fmla="*/ 679133 w 940118"/>
                      <a:gd name="connsiteY3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73405 w 940118"/>
                      <a:gd name="connsiteY37" fmla="*/ 32385 h 1580197"/>
                      <a:gd name="connsiteX38" fmla="*/ 679133 w 940118"/>
                      <a:gd name="connsiteY3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05235 w 940118"/>
                      <a:gd name="connsiteY16" fmla="*/ 678350 h 1580197"/>
                      <a:gd name="connsiteX17" fmla="*/ 317183 w 940118"/>
                      <a:gd name="connsiteY17" fmla="*/ 684847 h 1580197"/>
                      <a:gd name="connsiteX18" fmla="*/ 260985 w 940118"/>
                      <a:gd name="connsiteY18" fmla="*/ 1014413 h 1580197"/>
                      <a:gd name="connsiteX19" fmla="*/ 342900 w 940118"/>
                      <a:gd name="connsiteY19" fmla="*/ 1373505 h 1580197"/>
                      <a:gd name="connsiteX20" fmla="*/ 546735 w 940118"/>
                      <a:gd name="connsiteY20" fmla="*/ 1580197 h 1580197"/>
                      <a:gd name="connsiteX21" fmla="*/ 285750 w 940118"/>
                      <a:gd name="connsiteY21" fmla="*/ 1438275 h 1580197"/>
                      <a:gd name="connsiteX22" fmla="*/ 81915 w 940118"/>
                      <a:gd name="connsiteY22" fmla="*/ 1231583 h 1580197"/>
                      <a:gd name="connsiteX23" fmla="*/ 0 w 940118"/>
                      <a:gd name="connsiteY23" fmla="*/ 872490 h 1580197"/>
                      <a:gd name="connsiteX24" fmla="*/ 56197 w 940118"/>
                      <a:gd name="connsiteY24" fmla="*/ 542925 h 1580197"/>
                      <a:gd name="connsiteX25" fmla="*/ 62441 w 940118"/>
                      <a:gd name="connsiteY25" fmla="*/ 546321 h 1580197"/>
                      <a:gd name="connsiteX26" fmla="*/ 62617 w 940118"/>
                      <a:gd name="connsiteY26" fmla="*/ 545909 h 1580197"/>
                      <a:gd name="connsiteX27" fmla="*/ 57150 w 940118"/>
                      <a:gd name="connsiteY27" fmla="*/ 542925 h 1580197"/>
                      <a:gd name="connsiteX28" fmla="*/ 107444 w 940118"/>
                      <a:gd name="connsiteY28" fmla="*/ 431896 h 1580197"/>
                      <a:gd name="connsiteX29" fmla="*/ 106680 w 940118"/>
                      <a:gd name="connsiteY29" fmla="*/ 431483 h 1580197"/>
                      <a:gd name="connsiteX30" fmla="*/ 227648 w 940118"/>
                      <a:gd name="connsiteY30" fmla="*/ 258128 h 1580197"/>
                      <a:gd name="connsiteX31" fmla="*/ 287315 w 940118"/>
                      <a:gd name="connsiteY31" fmla="*/ 198453 h 1580197"/>
                      <a:gd name="connsiteX32" fmla="*/ 359092 w 940118"/>
                      <a:gd name="connsiteY32" fmla="*/ 140970 h 1580197"/>
                      <a:gd name="connsiteX33" fmla="*/ 486263 w 940118"/>
                      <a:gd name="connsiteY33" fmla="*/ 68845 h 1580197"/>
                      <a:gd name="connsiteX34" fmla="*/ 485775 w 940118"/>
                      <a:gd name="connsiteY34" fmla="*/ 68580 h 1580197"/>
                      <a:gd name="connsiteX35" fmla="*/ 572452 w 940118"/>
                      <a:gd name="connsiteY35" fmla="*/ 32385 h 1580197"/>
                      <a:gd name="connsiteX36" fmla="*/ 573405 w 940118"/>
                      <a:gd name="connsiteY36" fmla="*/ 32385 h 1580197"/>
                      <a:gd name="connsiteX37" fmla="*/ 679133 w 940118"/>
                      <a:gd name="connsiteY3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17183 w 940118"/>
                      <a:gd name="connsiteY16" fmla="*/ 684847 h 1580197"/>
                      <a:gd name="connsiteX17" fmla="*/ 260985 w 940118"/>
                      <a:gd name="connsiteY17" fmla="*/ 1014413 h 1580197"/>
                      <a:gd name="connsiteX18" fmla="*/ 342900 w 940118"/>
                      <a:gd name="connsiteY18" fmla="*/ 1373505 h 1580197"/>
                      <a:gd name="connsiteX19" fmla="*/ 546735 w 940118"/>
                      <a:gd name="connsiteY19" fmla="*/ 1580197 h 1580197"/>
                      <a:gd name="connsiteX20" fmla="*/ 285750 w 940118"/>
                      <a:gd name="connsiteY20" fmla="*/ 1438275 h 1580197"/>
                      <a:gd name="connsiteX21" fmla="*/ 81915 w 940118"/>
                      <a:gd name="connsiteY21" fmla="*/ 1231583 h 1580197"/>
                      <a:gd name="connsiteX22" fmla="*/ 0 w 940118"/>
                      <a:gd name="connsiteY22" fmla="*/ 872490 h 1580197"/>
                      <a:gd name="connsiteX23" fmla="*/ 56197 w 940118"/>
                      <a:gd name="connsiteY23" fmla="*/ 542925 h 1580197"/>
                      <a:gd name="connsiteX24" fmla="*/ 62441 w 940118"/>
                      <a:gd name="connsiteY24" fmla="*/ 546321 h 1580197"/>
                      <a:gd name="connsiteX25" fmla="*/ 62617 w 940118"/>
                      <a:gd name="connsiteY25" fmla="*/ 545909 h 1580197"/>
                      <a:gd name="connsiteX26" fmla="*/ 57150 w 940118"/>
                      <a:gd name="connsiteY26" fmla="*/ 542925 h 1580197"/>
                      <a:gd name="connsiteX27" fmla="*/ 107444 w 940118"/>
                      <a:gd name="connsiteY27" fmla="*/ 431896 h 1580197"/>
                      <a:gd name="connsiteX28" fmla="*/ 106680 w 940118"/>
                      <a:gd name="connsiteY28" fmla="*/ 431483 h 1580197"/>
                      <a:gd name="connsiteX29" fmla="*/ 227648 w 940118"/>
                      <a:gd name="connsiteY29" fmla="*/ 258128 h 1580197"/>
                      <a:gd name="connsiteX30" fmla="*/ 287315 w 940118"/>
                      <a:gd name="connsiteY30" fmla="*/ 198453 h 1580197"/>
                      <a:gd name="connsiteX31" fmla="*/ 359092 w 940118"/>
                      <a:gd name="connsiteY31" fmla="*/ 140970 h 1580197"/>
                      <a:gd name="connsiteX32" fmla="*/ 486263 w 940118"/>
                      <a:gd name="connsiteY32" fmla="*/ 68845 h 1580197"/>
                      <a:gd name="connsiteX33" fmla="*/ 485775 w 940118"/>
                      <a:gd name="connsiteY33" fmla="*/ 68580 h 1580197"/>
                      <a:gd name="connsiteX34" fmla="*/ 572452 w 940118"/>
                      <a:gd name="connsiteY34" fmla="*/ 32385 h 1580197"/>
                      <a:gd name="connsiteX35" fmla="*/ 573405 w 940118"/>
                      <a:gd name="connsiteY35" fmla="*/ 32385 h 1580197"/>
                      <a:gd name="connsiteX36" fmla="*/ 679133 w 940118"/>
                      <a:gd name="connsiteY36" fmla="*/ 0 h 1580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40118" h="1580197">
                        <a:moveTo>
                          <a:pt x="679133" y="0"/>
                        </a:moveTo>
                        <a:lnTo>
                          <a:pt x="940118" y="140970"/>
                        </a:lnTo>
                        <a:lnTo>
                          <a:pt x="747299" y="210278"/>
                        </a:lnTo>
                        <a:lnTo>
                          <a:pt x="747713" y="210503"/>
                        </a:lnTo>
                        <a:cubicBezTo>
                          <a:pt x="701040" y="232410"/>
                          <a:pt x="658178" y="256223"/>
                          <a:pt x="620078" y="282893"/>
                        </a:cubicBezTo>
                        <a:lnTo>
                          <a:pt x="620077" y="282893"/>
                        </a:lnTo>
                        <a:lnTo>
                          <a:pt x="548076" y="339736"/>
                        </a:lnTo>
                        <a:lnTo>
                          <a:pt x="548640" y="340043"/>
                        </a:lnTo>
                        <a:cubicBezTo>
                          <a:pt x="538733" y="349937"/>
                          <a:pt x="498634" y="389097"/>
                          <a:pt x="488633" y="399098"/>
                        </a:cubicBezTo>
                        <a:lnTo>
                          <a:pt x="488633" y="400050"/>
                        </a:lnTo>
                        <a:cubicBezTo>
                          <a:pt x="464820" y="426720"/>
                          <a:pt x="442913" y="454343"/>
                          <a:pt x="422910" y="482918"/>
                        </a:cubicBezTo>
                        <a:lnTo>
                          <a:pt x="422910" y="483870"/>
                        </a:lnTo>
                        <a:cubicBezTo>
                          <a:pt x="402908" y="512445"/>
                          <a:pt x="383858" y="541973"/>
                          <a:pt x="367665" y="572453"/>
                        </a:cubicBezTo>
                        <a:lnTo>
                          <a:pt x="368618" y="573405"/>
                        </a:lnTo>
                        <a:cubicBezTo>
                          <a:pt x="347663" y="608647"/>
                          <a:pt x="331470" y="645795"/>
                          <a:pt x="317183" y="684847"/>
                        </a:cubicBezTo>
                        <a:lnTo>
                          <a:pt x="305241" y="678329"/>
                        </a:lnTo>
                        <a:lnTo>
                          <a:pt x="317183" y="684847"/>
                        </a:lnTo>
                        <a:cubicBezTo>
                          <a:pt x="280035" y="786765"/>
                          <a:pt x="260985" y="896303"/>
                          <a:pt x="260985" y="1014413"/>
                        </a:cubicBezTo>
                        <a:cubicBezTo>
                          <a:pt x="260985" y="1152525"/>
                          <a:pt x="287655" y="1272540"/>
                          <a:pt x="342900" y="1373505"/>
                        </a:cubicBezTo>
                        <a:cubicBezTo>
                          <a:pt x="391478" y="1463993"/>
                          <a:pt x="460058" y="1532572"/>
                          <a:pt x="546735" y="1580197"/>
                        </a:cubicBezTo>
                        <a:lnTo>
                          <a:pt x="285750" y="1438275"/>
                        </a:lnTo>
                        <a:cubicBezTo>
                          <a:pt x="199073" y="1390650"/>
                          <a:pt x="130493" y="1322070"/>
                          <a:pt x="81915" y="1231583"/>
                        </a:cubicBezTo>
                        <a:cubicBezTo>
                          <a:pt x="27622" y="1130618"/>
                          <a:pt x="0" y="1010603"/>
                          <a:pt x="0" y="872490"/>
                        </a:cubicBezTo>
                        <a:cubicBezTo>
                          <a:pt x="0" y="754380"/>
                          <a:pt x="19050" y="644842"/>
                          <a:pt x="56197" y="542925"/>
                        </a:cubicBezTo>
                        <a:lnTo>
                          <a:pt x="62441" y="546321"/>
                        </a:lnTo>
                        <a:cubicBezTo>
                          <a:pt x="62500" y="546184"/>
                          <a:pt x="62558" y="546046"/>
                          <a:pt x="62617" y="545909"/>
                        </a:cubicBezTo>
                        <a:lnTo>
                          <a:pt x="57150" y="542925"/>
                        </a:lnTo>
                        <a:lnTo>
                          <a:pt x="107444" y="431896"/>
                        </a:lnTo>
                        <a:lnTo>
                          <a:pt x="106680" y="431483"/>
                        </a:lnTo>
                        <a:cubicBezTo>
                          <a:pt x="126714" y="402522"/>
                          <a:pt x="197542" y="296966"/>
                          <a:pt x="227648" y="258128"/>
                        </a:cubicBezTo>
                        <a:lnTo>
                          <a:pt x="287315" y="198453"/>
                        </a:lnTo>
                        <a:lnTo>
                          <a:pt x="359092" y="140970"/>
                        </a:lnTo>
                        <a:lnTo>
                          <a:pt x="486263" y="68845"/>
                        </a:lnTo>
                        <a:lnTo>
                          <a:pt x="485775" y="68580"/>
                        </a:lnTo>
                        <a:cubicBezTo>
                          <a:pt x="513398" y="55245"/>
                          <a:pt x="541973" y="43815"/>
                          <a:pt x="572452" y="32385"/>
                        </a:cubicBezTo>
                        <a:lnTo>
                          <a:pt x="573405" y="32385"/>
                        </a:lnTo>
                        <a:lnTo>
                          <a:pt x="679133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xmlns="" id="{F9FE7BDD-9751-4BFE-99BE-5AC754AED6C6}"/>
                      </a:ext>
                    </a:extLst>
                  </p:cNvPr>
                  <p:cNvSpPr/>
                  <p:nvPr/>
                </p:nvSpPr>
                <p:spPr>
                  <a:xfrm>
                    <a:off x="2714531" y="1811829"/>
                    <a:ext cx="257174" cy="304801"/>
                  </a:xfrm>
                  <a:custGeom>
                    <a:avLst/>
                    <a:gdLst>
                      <a:gd name="connsiteX0" fmla="*/ 260985 w 257175"/>
                      <a:gd name="connsiteY0" fmla="*/ 311468 h 304800"/>
                      <a:gd name="connsiteX1" fmla="*/ 0 w 257175"/>
                      <a:gd name="connsiteY1" fmla="*/ 170497 h 304800"/>
                      <a:gd name="connsiteX2" fmla="*/ 952 w 257175"/>
                      <a:gd name="connsiteY2" fmla="*/ 0 h 304800"/>
                      <a:gd name="connsiteX3" fmla="*/ 260985 w 257175"/>
                      <a:gd name="connsiteY3" fmla="*/ 14097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304800">
                        <a:moveTo>
                          <a:pt x="260985" y="311468"/>
                        </a:moveTo>
                        <a:lnTo>
                          <a:pt x="0" y="170497"/>
                        </a:lnTo>
                        <a:lnTo>
                          <a:pt x="952" y="0"/>
                        </a:lnTo>
                        <a:lnTo>
                          <a:pt x="260985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78B20492-39E5-40A7-ACED-B12C9199C0A3}"/>
              </a:ext>
            </a:extLst>
          </p:cNvPr>
          <p:cNvGrpSpPr/>
          <p:nvPr userDrawn="1"/>
        </p:nvGrpSpPr>
        <p:grpSpPr>
          <a:xfrm>
            <a:off x="2049853" y="5455304"/>
            <a:ext cx="505821" cy="1063939"/>
            <a:chOff x="3554538" y="3240653"/>
            <a:chExt cx="1265482" cy="2661804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xmlns="" id="{C36F2E2E-EA5D-4C3D-A928-33B5386577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2982" y="4338372"/>
              <a:ext cx="141951" cy="6566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1D5C2ACA-1653-450B-AA0F-0BB97F26E0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73FA41FE-CF42-45C1-9BF0-04306DF68D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1842" y="4275416"/>
              <a:ext cx="0" cy="71249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39566CF3-AE60-4521-8EAB-A6F38C25F04A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C8C09D40-DCAB-4029-88E4-6AC240FEFF8E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42426633-1393-44E2-AA45-46F863414611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F2B015FA-498B-47F6-B132-04F6C1EDCF62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36E07A82-657F-4FF7-88AF-B93A968F7965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B9BBFEF9-D843-49F1-9382-AF2855685F57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xmlns="" id="{B5A53FDC-4435-4C8F-900E-227254CAB58C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FF814D90-0C97-4607-AAC2-601330052B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5CDC986E-5166-4168-A33F-9175302338EE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736A043A-9882-426C-B69E-39C5C2F39485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9B57B04E-7E1C-41AF-8909-ACCAE3209E4B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7D4AEE08-715B-4FC1-9775-92666F4B3616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FCD750D4-4BDF-4312-B443-7EA98BBF00A1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DCEEE83C-0E65-4A03-8C83-3979F03318D8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5B47C86B-F4FF-4993-9645-5F42218A748E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F639E5E1-FF36-4933-A42A-22242275B7FF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AF475549-82D3-43D8-A2A1-63D1164F97F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2F4E196A-74CD-4206-A5DE-2AD96F4565D4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EBD71692-1EB8-46F8-A5CA-39F79B85B6F4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xmlns="" id="{0F30D081-E47B-4D97-90D7-82171E2A220B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CB864674-7548-4BA5-B680-15D239DEA13D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90FA0BA3-B5F1-4AB1-8120-BAD46A7B2B13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7688CEA0-5AFE-47D7-84ED-8C37C15B6D7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689940E3-41B4-407C-A403-D52373191327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6455E06B-1F39-4435-A88E-49A0BEE4344E}"/>
              </a:ext>
            </a:extLst>
          </p:cNvPr>
          <p:cNvGrpSpPr/>
          <p:nvPr userDrawn="1"/>
        </p:nvGrpSpPr>
        <p:grpSpPr>
          <a:xfrm>
            <a:off x="835670" y="4613596"/>
            <a:ext cx="432480" cy="909674"/>
            <a:chOff x="3554538" y="3240653"/>
            <a:chExt cx="1265482" cy="2661804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85E4F8CF-89FD-4BEC-9A6B-746AC0CFA7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0920" y="4338371"/>
              <a:ext cx="141951" cy="656633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16E3B0A3-9898-4F02-8B45-6F8FC6403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6DFF3308-04DB-4E73-8358-096F74C454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9779" y="4275415"/>
              <a:ext cx="0" cy="71249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xmlns="" id="{346BC297-A507-4854-B0C2-20FBF761D2B3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233BF2A0-2247-4157-B685-518331BDE6CB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D7ADAAD4-B6D4-4BF7-A974-DAB39978061A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7B491406-69C2-44DB-A5CD-88D8D1BEF0CF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73F74B2A-3CC0-4FB6-9B7E-2720B932037C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xmlns="" id="{61A2B3D3-0BBA-407F-AE8C-CE2700182DA1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xmlns="" id="{DD14744D-0284-4519-A44A-80CAFA613277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xmlns="" id="{8B7D02ED-1A26-4E8B-8912-6DDD6822FD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xmlns="" id="{8E8DB34B-B88D-4347-B321-7D8FAF44FA1B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xmlns="" id="{7872BA3E-8AD2-4FD0-99B8-768D5AE20E0D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xmlns="" id="{943D25C2-FE71-4163-9186-5BD8047B96F7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xmlns="" id="{16E10B06-9365-4B69-A9B2-58D853DD4805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8D2508CC-9580-4CDC-B945-0527D9CD8BCF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xmlns="" id="{9A6B4527-6C1D-4E70-B70D-060BB6FDCE5C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xmlns="" id="{BBF6ECC9-4158-4E48-87FB-675A6F827C3F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EF0C6BF0-8D21-43BB-A8C3-ADC1E2594500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5D793B9B-6AC8-4549-9ADB-1E3DF2E2FC4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4CEC876C-6B44-4AFA-B48D-6DFA5BCE9067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D272DC14-6DAF-4A56-A5A6-221189C61401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7901E2D7-C583-4CE2-8F51-5C524CC1CAA9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xmlns="" id="{E6067227-37CF-4C14-B006-6E00ABFD280C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xmlns="" id="{BE5BB590-239F-4213-8DC4-103945DFEB36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xmlns="" id="{C7137044-11D7-4101-800A-6BE9664CBF2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xmlns="" id="{4346DB45-5CD6-4EEB-AC2C-D34E208FF9E5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5583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01399AE7-7580-4588-9A58-718AB6B280AE}"/>
              </a:ext>
            </a:extLst>
          </p:cNvPr>
          <p:cNvSpPr/>
          <p:nvPr userDrawn="1"/>
        </p:nvSpPr>
        <p:spPr>
          <a:xfrm>
            <a:off x="3421325" y="1483613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7BB1D285-297C-40A8-BBFC-EB5A74F5BA1A}"/>
              </a:ext>
            </a:extLst>
          </p:cNvPr>
          <p:cNvSpPr/>
          <p:nvPr userDrawn="1"/>
        </p:nvSpPr>
        <p:spPr>
          <a:xfrm>
            <a:off x="6245005" y="1483613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8553E31C-BA12-49BE-A5AF-1A7FC60C7778}"/>
              </a:ext>
            </a:extLst>
          </p:cNvPr>
          <p:cNvSpPr/>
          <p:nvPr userDrawn="1"/>
        </p:nvSpPr>
        <p:spPr>
          <a:xfrm>
            <a:off x="9068685" y="1483613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4EF596D5-CEC7-43FD-9951-E2A4B72BEBA2}"/>
              </a:ext>
            </a:extLst>
          </p:cNvPr>
          <p:cNvSpPr/>
          <p:nvPr userDrawn="1"/>
        </p:nvSpPr>
        <p:spPr>
          <a:xfrm>
            <a:off x="597645" y="1483613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93EE8531-7145-486E-BA3D-B8072229310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9319" y="1584405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xmlns="" id="{F25455DF-3371-4F9D-8C83-89E48289FA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43B5B5EE-27E4-431A-96B6-4FC9F1861A7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532999" y="1584405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FDEDDEF1-98A5-42A9-8088-724EDFC85BF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356679" y="1584405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573598F-7BB1-4E68-AF60-3D907666AA5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180359" y="1584405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CE191B04-08EE-4152-B9E5-26850CA8FC16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1B29FDF7-B457-481A-B4C1-27388BB35E88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7" r:id="rId2"/>
    <p:sldLayoutId id="2147483675" r:id="rId3"/>
    <p:sldLayoutId id="2147483662" r:id="rId4"/>
    <p:sldLayoutId id="2147483671" r:id="rId5"/>
    <p:sldLayoutId id="2147483661" r:id="rId6"/>
    <p:sldLayoutId id="2147483658" r:id="rId7"/>
    <p:sldLayoutId id="2147483663" r:id="rId8"/>
    <p:sldLayoutId id="2147483664" r:id="rId9"/>
    <p:sldLayoutId id="2147483665" r:id="rId10"/>
    <p:sldLayoutId id="2147483666" r:id="rId11"/>
    <p:sldLayoutId id="2147483668" r:id="rId12"/>
    <p:sldLayoutId id="2147483669" r:id="rId13"/>
    <p:sldLayoutId id="2147483670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40000">
              <a:schemeClr val="accent2">
                <a:lumMod val="100000"/>
              </a:schemeClr>
            </a:gs>
            <a:gs pos="7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BCD511B6-2432-4425-BD76-2BC2379ED4F5}"/>
              </a:ext>
            </a:extLst>
          </p:cNvPr>
          <p:cNvGrpSpPr/>
          <p:nvPr/>
        </p:nvGrpSpPr>
        <p:grpSpPr>
          <a:xfrm>
            <a:off x="2223834" y="278707"/>
            <a:ext cx="1206391" cy="1356058"/>
            <a:chOff x="11521621" y="1903133"/>
            <a:chExt cx="2494544" cy="4251720"/>
          </a:xfrm>
          <a:solidFill>
            <a:schemeClr val="accent2">
              <a:lumMod val="75000"/>
            </a:schemeClr>
          </a:solidFill>
        </p:grpSpPr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xmlns="" id="{CCD6B462-B5FE-4002-96F7-E0C5719E315F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xmlns="" id="{37102A7B-25E5-4A63-A402-D37AB3D5B580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4185759"/>
              <a:chOff x="11521621" y="1969094"/>
              <a:chExt cx="2494544" cy="4185759"/>
            </a:xfrm>
            <a:grpFill/>
          </p:grpSpPr>
          <p:grpSp>
            <p:nvGrpSpPr>
              <p:cNvPr id="519" name="Group 518">
                <a:extLst>
                  <a:ext uri="{FF2B5EF4-FFF2-40B4-BE49-F238E27FC236}">
                    <a16:creationId xmlns:a16="http://schemas.microsoft.com/office/drawing/2014/main" xmlns="" id="{3CB16F02-6C30-4F3E-A8A1-B543D91313F1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  <a:grpFill/>
            </p:grpSpPr>
            <p:cxnSp>
              <p:nvCxnSpPr>
                <p:cNvPr id="539" name="Straight Connector 538">
                  <a:extLst>
                    <a:ext uri="{FF2B5EF4-FFF2-40B4-BE49-F238E27FC236}">
                      <a16:creationId xmlns:a16="http://schemas.microsoft.com/office/drawing/2014/main" xmlns="" id="{C000BE36-26C4-40C8-84B0-2FD0C2C1D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Straight Connector 539">
                  <a:extLst>
                    <a:ext uri="{FF2B5EF4-FFF2-40B4-BE49-F238E27FC236}">
                      <a16:creationId xmlns:a16="http://schemas.microsoft.com/office/drawing/2014/main" xmlns="" id="{5A315851-C0CE-4B15-A4E5-BD6309B22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1" name="Straight Connector 540">
                  <a:extLst>
                    <a:ext uri="{FF2B5EF4-FFF2-40B4-BE49-F238E27FC236}">
                      <a16:creationId xmlns:a16="http://schemas.microsoft.com/office/drawing/2014/main" xmlns="" id="{AEE7E662-9387-4DA0-A1BC-3CDBE8187D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2" name="Freeform: Shape 541">
                  <a:extLst>
                    <a:ext uri="{FF2B5EF4-FFF2-40B4-BE49-F238E27FC236}">
                      <a16:creationId xmlns:a16="http://schemas.microsoft.com/office/drawing/2014/main" xmlns="" id="{5C69B432-E89C-4518-9BB2-6762DF4B8053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43" name="Freeform: Shape 542">
                  <a:extLst>
                    <a:ext uri="{FF2B5EF4-FFF2-40B4-BE49-F238E27FC236}">
                      <a16:creationId xmlns:a16="http://schemas.microsoft.com/office/drawing/2014/main" xmlns="" id="{2CC96312-AFF0-4627-9DBA-3EE6B4F7E6F9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544" name="Freeform: Shape 543">
                  <a:extLst>
                    <a:ext uri="{FF2B5EF4-FFF2-40B4-BE49-F238E27FC236}">
                      <a16:creationId xmlns:a16="http://schemas.microsoft.com/office/drawing/2014/main" xmlns="" id="{ED508745-6A82-4305-AD3C-7D85AA016E08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45" name="Freeform: Shape 544">
                  <a:extLst>
                    <a:ext uri="{FF2B5EF4-FFF2-40B4-BE49-F238E27FC236}">
                      <a16:creationId xmlns:a16="http://schemas.microsoft.com/office/drawing/2014/main" xmlns="" id="{9229574B-C1F1-4E53-B02C-35FAB53A1F5F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46" name="Freeform: Shape 545">
                  <a:extLst>
                    <a:ext uri="{FF2B5EF4-FFF2-40B4-BE49-F238E27FC236}">
                      <a16:creationId xmlns:a16="http://schemas.microsoft.com/office/drawing/2014/main" xmlns="" id="{3D7B366D-11F0-453E-9C76-A2588B5F757B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47" name="Freeform: Shape 546">
                  <a:extLst>
                    <a:ext uri="{FF2B5EF4-FFF2-40B4-BE49-F238E27FC236}">
                      <a16:creationId xmlns:a16="http://schemas.microsoft.com/office/drawing/2014/main" xmlns="" id="{F9F96471-B4BE-4CD7-B139-85217AA5EFB3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71990035-8ECD-4704-8A71-DF383D35AE50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DAB3EFDC-E98D-4408-A7E0-964EFAC793D6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2C12AFE9-F95B-4BB8-971C-8964F6EAC769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8D8EFBC-8826-49E7-A2A7-EA3F0B2A8578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A22CC52D-78F5-4D10-A5FA-EECF270F9F0B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xmlns="" id="{51422A35-7EBF-4947-9BEB-36461107B911}"/>
                  </a:ext>
                </a:extLst>
              </p:cNvPr>
              <p:cNvGrpSpPr/>
              <p:nvPr/>
            </p:nvGrpSpPr>
            <p:grpSpPr>
              <a:xfrm>
                <a:off x="12470968" y="4604322"/>
                <a:ext cx="839142" cy="1550531"/>
                <a:chOff x="12470968" y="4604322"/>
                <a:chExt cx="839142" cy="1550531"/>
              </a:xfrm>
              <a:grpFill/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xmlns="" id="{AA883D95-1D81-4B04-A641-DD1C984CF946}"/>
                    </a:ext>
                  </a:extLst>
                </p:cNvPr>
                <p:cNvGrpSpPr/>
                <p:nvPr/>
              </p:nvGrpSpPr>
              <p:grpSpPr>
                <a:xfrm>
                  <a:off x="12710801" y="4604322"/>
                  <a:ext cx="471270" cy="1549314"/>
                  <a:chOff x="2541356" y="1774680"/>
                  <a:chExt cx="1106202" cy="3636668"/>
                </a:xfrm>
                <a:grpFill/>
              </p:grpSpPr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xmlns="" id="{A91D8B3A-E962-429D-B68D-C93B4E245508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xmlns="" id="{E580485E-56A7-403A-9131-D42084F60513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xmlns="" id="{E623E0F7-D997-4CF2-B334-D7CA3DF17902}"/>
                      </a:ext>
                    </a:extLst>
                  </p:cNvPr>
                  <p:cNvSpPr/>
                  <p:nvPr/>
                </p:nvSpPr>
                <p:spPr>
                  <a:xfrm>
                    <a:off x="2706138" y="4925573"/>
                    <a:ext cx="257175" cy="485775"/>
                  </a:xfrm>
                  <a:custGeom>
                    <a:avLst/>
                    <a:gdLst>
                      <a:gd name="connsiteX0" fmla="*/ 260033 w 257175"/>
                      <a:gd name="connsiteY0" fmla="*/ 486727 h 485775"/>
                      <a:gd name="connsiteX1" fmla="*/ 0 w 257175"/>
                      <a:gd name="connsiteY1" fmla="*/ 344805 h 485775"/>
                      <a:gd name="connsiteX2" fmla="*/ 953 w 257175"/>
                      <a:gd name="connsiteY2" fmla="*/ 0 h 485775"/>
                      <a:gd name="connsiteX3" fmla="*/ 260985 w 257175"/>
                      <a:gd name="connsiteY3" fmla="*/ 141922 h 485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485775">
                        <a:moveTo>
                          <a:pt x="260033" y="486727"/>
                        </a:moveTo>
                        <a:lnTo>
                          <a:pt x="0" y="344805"/>
                        </a:lnTo>
                        <a:lnTo>
                          <a:pt x="953" y="0"/>
                        </a:lnTo>
                        <a:lnTo>
                          <a:pt x="260985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xmlns="" id="{96D5FC40-7B74-4E98-B28A-8912129A4984}"/>
                      </a:ext>
                    </a:extLst>
                  </p:cNvPr>
                  <p:cNvSpPr/>
                  <p:nvPr/>
                </p:nvSpPr>
                <p:spPr>
                  <a:xfrm>
                    <a:off x="2987522" y="3640652"/>
                    <a:ext cx="660036" cy="1102854"/>
                  </a:xfrm>
                  <a:custGeom>
                    <a:avLst/>
                    <a:gdLst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319882 w 661035"/>
                      <a:gd name="connsiteY29" fmla="*/ 842137 h 1099185"/>
                      <a:gd name="connsiteX30" fmla="*/ 239078 w 661035"/>
                      <a:gd name="connsiteY30" fmla="*/ 798196 h 1099185"/>
                      <a:gd name="connsiteX31" fmla="*/ 277307 w 661035"/>
                      <a:gd name="connsiteY31" fmla="*/ 750642 h 1099185"/>
                      <a:gd name="connsiteX32" fmla="*/ 277178 w 661035"/>
                      <a:gd name="connsiteY32" fmla="*/ 750571 h 1099185"/>
                      <a:gd name="connsiteX33" fmla="*/ 284798 w 661035"/>
                      <a:gd name="connsiteY33" fmla="*/ 740093 h 1099185"/>
                      <a:gd name="connsiteX34" fmla="*/ 323850 w 661035"/>
                      <a:gd name="connsiteY34" fmla="*/ 676275 h 1099185"/>
                      <a:gd name="connsiteX35" fmla="*/ 359092 w 661035"/>
                      <a:gd name="connsiteY35" fmla="*/ 597218 h 1099185"/>
                      <a:gd name="connsiteX36" fmla="*/ 220980 w 661035"/>
                      <a:gd name="connsiteY36" fmla="*/ 0 h 1099185"/>
                      <a:gd name="connsiteX37" fmla="*/ 481965 w 661035"/>
                      <a:gd name="connsiteY37" fmla="*/ 141922 h 1099185"/>
                      <a:gd name="connsiteX38" fmla="*/ 575310 w 661035"/>
                      <a:gd name="connsiteY38" fmla="*/ 214313 h 1099185"/>
                      <a:gd name="connsiteX39" fmla="*/ 661035 w 661035"/>
                      <a:gd name="connsiteY39" fmla="*/ 504825 h 1099185"/>
                      <a:gd name="connsiteX40" fmla="*/ 621030 w 661035"/>
                      <a:gd name="connsiteY40" fmla="*/ 739140 h 1099185"/>
                      <a:gd name="connsiteX41" fmla="*/ 360045 w 661035"/>
                      <a:gd name="connsiteY41" fmla="*/ 597218 h 1099185"/>
                      <a:gd name="connsiteX42" fmla="*/ 400050 w 661035"/>
                      <a:gd name="connsiteY42" fmla="*/ 362902 h 1099185"/>
                      <a:gd name="connsiteX43" fmla="*/ 314325 w 661035"/>
                      <a:gd name="connsiteY43" fmla="*/ 72390 h 1099185"/>
                      <a:gd name="connsiteX44" fmla="*/ 220980 w 661035"/>
                      <a:gd name="connsiteY44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239078 w 661035"/>
                      <a:gd name="connsiteY29" fmla="*/ 798196 h 1099185"/>
                      <a:gd name="connsiteX30" fmla="*/ 277307 w 661035"/>
                      <a:gd name="connsiteY30" fmla="*/ 750642 h 1099185"/>
                      <a:gd name="connsiteX31" fmla="*/ 277178 w 661035"/>
                      <a:gd name="connsiteY31" fmla="*/ 750571 h 1099185"/>
                      <a:gd name="connsiteX32" fmla="*/ 284798 w 661035"/>
                      <a:gd name="connsiteY32" fmla="*/ 740093 h 1099185"/>
                      <a:gd name="connsiteX33" fmla="*/ 323850 w 661035"/>
                      <a:gd name="connsiteY33" fmla="*/ 676275 h 1099185"/>
                      <a:gd name="connsiteX34" fmla="*/ 359092 w 661035"/>
                      <a:gd name="connsiteY34" fmla="*/ 597218 h 1099185"/>
                      <a:gd name="connsiteX35" fmla="*/ 220980 w 661035"/>
                      <a:gd name="connsiteY35" fmla="*/ 0 h 1099185"/>
                      <a:gd name="connsiteX36" fmla="*/ 481965 w 661035"/>
                      <a:gd name="connsiteY36" fmla="*/ 141922 h 1099185"/>
                      <a:gd name="connsiteX37" fmla="*/ 575310 w 661035"/>
                      <a:gd name="connsiteY37" fmla="*/ 214313 h 1099185"/>
                      <a:gd name="connsiteX38" fmla="*/ 661035 w 661035"/>
                      <a:gd name="connsiteY38" fmla="*/ 504825 h 1099185"/>
                      <a:gd name="connsiteX39" fmla="*/ 621030 w 661035"/>
                      <a:gd name="connsiteY39" fmla="*/ 739140 h 1099185"/>
                      <a:gd name="connsiteX40" fmla="*/ 360045 w 661035"/>
                      <a:gd name="connsiteY40" fmla="*/ 597218 h 1099185"/>
                      <a:gd name="connsiteX41" fmla="*/ 400050 w 661035"/>
                      <a:gd name="connsiteY41" fmla="*/ 362902 h 1099185"/>
                      <a:gd name="connsiteX42" fmla="*/ 314325 w 661035"/>
                      <a:gd name="connsiteY42" fmla="*/ 72390 h 1099185"/>
                      <a:gd name="connsiteX43" fmla="*/ 220980 w 661035"/>
                      <a:gd name="connsiteY43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500063 w 661035"/>
                      <a:gd name="connsiteY9" fmla="*/ 941070 h 1099185"/>
                      <a:gd name="connsiteX10" fmla="*/ 451485 w 661035"/>
                      <a:gd name="connsiteY10" fmla="*/ 989648 h 1099185"/>
                      <a:gd name="connsiteX11" fmla="*/ 396629 w 661035"/>
                      <a:gd name="connsiteY11" fmla="*/ 1033155 h 1099185"/>
                      <a:gd name="connsiteX12" fmla="*/ 397193 w 661035"/>
                      <a:gd name="connsiteY12" fmla="*/ 1033462 h 1099185"/>
                      <a:gd name="connsiteX13" fmla="*/ 320041 w 661035"/>
                      <a:gd name="connsiteY13" fmla="*/ 1076325 h 1099185"/>
                      <a:gd name="connsiteX14" fmla="*/ 291343 w 661035"/>
                      <a:gd name="connsiteY14" fmla="*/ 1060767 h 1099185"/>
                      <a:gd name="connsiteX15" fmla="*/ 290403 w 661035"/>
                      <a:gd name="connsiteY15" fmla="*/ 1061621 h 1099185"/>
                      <a:gd name="connsiteX16" fmla="*/ 319088 w 661035"/>
                      <a:gd name="connsiteY16" fmla="*/ 1077277 h 1099185"/>
                      <a:gd name="connsiteX17" fmla="*/ 260985 w 661035"/>
                      <a:gd name="connsiteY17" fmla="*/ 1099185 h 1099185"/>
                      <a:gd name="connsiteX18" fmla="*/ 0 w 661035"/>
                      <a:gd name="connsiteY18" fmla="*/ 957262 h 1099185"/>
                      <a:gd name="connsiteX19" fmla="*/ 59055 w 661035"/>
                      <a:gd name="connsiteY19" fmla="*/ 935355 h 1099185"/>
                      <a:gd name="connsiteX20" fmla="*/ 284314 w 661035"/>
                      <a:gd name="connsiteY20" fmla="*/ 1058298 h 1099185"/>
                      <a:gd name="connsiteX21" fmla="*/ 284516 w 661035"/>
                      <a:gd name="connsiteY21" fmla="*/ 1057066 h 1099185"/>
                      <a:gd name="connsiteX22" fmla="*/ 60008 w 661035"/>
                      <a:gd name="connsiteY22" fmla="*/ 935355 h 1099185"/>
                      <a:gd name="connsiteX23" fmla="*/ 135745 w 661035"/>
                      <a:gd name="connsiteY23" fmla="*/ 891807 h 1099185"/>
                      <a:gd name="connsiteX24" fmla="*/ 135255 w 661035"/>
                      <a:gd name="connsiteY24" fmla="*/ 891540 h 1099185"/>
                      <a:gd name="connsiteX25" fmla="*/ 190500 w 661035"/>
                      <a:gd name="connsiteY25" fmla="*/ 847725 h 1099185"/>
                      <a:gd name="connsiteX26" fmla="*/ 239078 w 661035"/>
                      <a:gd name="connsiteY26" fmla="*/ 799148 h 1099185"/>
                      <a:gd name="connsiteX27" fmla="*/ 319738 w 661035"/>
                      <a:gd name="connsiteY27" fmla="*/ 843010 h 1099185"/>
                      <a:gd name="connsiteX28" fmla="*/ 239078 w 661035"/>
                      <a:gd name="connsiteY28" fmla="*/ 798196 h 1099185"/>
                      <a:gd name="connsiteX29" fmla="*/ 277307 w 661035"/>
                      <a:gd name="connsiteY29" fmla="*/ 750642 h 1099185"/>
                      <a:gd name="connsiteX30" fmla="*/ 277178 w 661035"/>
                      <a:gd name="connsiteY30" fmla="*/ 750571 h 1099185"/>
                      <a:gd name="connsiteX31" fmla="*/ 284798 w 661035"/>
                      <a:gd name="connsiteY31" fmla="*/ 740093 h 1099185"/>
                      <a:gd name="connsiteX32" fmla="*/ 323850 w 661035"/>
                      <a:gd name="connsiteY32" fmla="*/ 676275 h 1099185"/>
                      <a:gd name="connsiteX33" fmla="*/ 359092 w 661035"/>
                      <a:gd name="connsiteY33" fmla="*/ 597218 h 1099185"/>
                      <a:gd name="connsiteX34" fmla="*/ 220980 w 661035"/>
                      <a:gd name="connsiteY34" fmla="*/ 0 h 1099185"/>
                      <a:gd name="connsiteX35" fmla="*/ 481965 w 661035"/>
                      <a:gd name="connsiteY35" fmla="*/ 141922 h 1099185"/>
                      <a:gd name="connsiteX36" fmla="*/ 575310 w 661035"/>
                      <a:gd name="connsiteY36" fmla="*/ 214313 h 1099185"/>
                      <a:gd name="connsiteX37" fmla="*/ 661035 w 661035"/>
                      <a:gd name="connsiteY37" fmla="*/ 504825 h 1099185"/>
                      <a:gd name="connsiteX38" fmla="*/ 621030 w 661035"/>
                      <a:gd name="connsiteY38" fmla="*/ 739140 h 1099185"/>
                      <a:gd name="connsiteX39" fmla="*/ 360045 w 661035"/>
                      <a:gd name="connsiteY39" fmla="*/ 597218 h 1099185"/>
                      <a:gd name="connsiteX40" fmla="*/ 400050 w 661035"/>
                      <a:gd name="connsiteY40" fmla="*/ 362902 h 1099185"/>
                      <a:gd name="connsiteX41" fmla="*/ 314325 w 661035"/>
                      <a:gd name="connsiteY41" fmla="*/ 72390 h 1099185"/>
                      <a:gd name="connsiteX42" fmla="*/ 220980 w 661035"/>
                      <a:gd name="connsiteY42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319738 w 661035"/>
                      <a:gd name="connsiteY26" fmla="*/ 843010 h 1099185"/>
                      <a:gd name="connsiteX27" fmla="*/ 239078 w 661035"/>
                      <a:gd name="connsiteY27" fmla="*/ 798196 h 1099185"/>
                      <a:gd name="connsiteX28" fmla="*/ 277307 w 661035"/>
                      <a:gd name="connsiteY28" fmla="*/ 750642 h 1099185"/>
                      <a:gd name="connsiteX29" fmla="*/ 277178 w 661035"/>
                      <a:gd name="connsiteY29" fmla="*/ 750571 h 1099185"/>
                      <a:gd name="connsiteX30" fmla="*/ 284798 w 661035"/>
                      <a:gd name="connsiteY30" fmla="*/ 740093 h 1099185"/>
                      <a:gd name="connsiteX31" fmla="*/ 323850 w 661035"/>
                      <a:gd name="connsiteY31" fmla="*/ 676275 h 1099185"/>
                      <a:gd name="connsiteX32" fmla="*/ 359092 w 661035"/>
                      <a:gd name="connsiteY32" fmla="*/ 597218 h 1099185"/>
                      <a:gd name="connsiteX33" fmla="*/ 220980 w 661035"/>
                      <a:gd name="connsiteY33" fmla="*/ 0 h 1099185"/>
                      <a:gd name="connsiteX34" fmla="*/ 481965 w 661035"/>
                      <a:gd name="connsiteY34" fmla="*/ 141922 h 1099185"/>
                      <a:gd name="connsiteX35" fmla="*/ 575310 w 661035"/>
                      <a:gd name="connsiteY35" fmla="*/ 214313 h 1099185"/>
                      <a:gd name="connsiteX36" fmla="*/ 661035 w 661035"/>
                      <a:gd name="connsiteY36" fmla="*/ 504825 h 1099185"/>
                      <a:gd name="connsiteX37" fmla="*/ 621030 w 661035"/>
                      <a:gd name="connsiteY37" fmla="*/ 739140 h 1099185"/>
                      <a:gd name="connsiteX38" fmla="*/ 360045 w 661035"/>
                      <a:gd name="connsiteY38" fmla="*/ 597218 h 1099185"/>
                      <a:gd name="connsiteX39" fmla="*/ 400050 w 661035"/>
                      <a:gd name="connsiteY39" fmla="*/ 362902 h 1099185"/>
                      <a:gd name="connsiteX40" fmla="*/ 314325 w 661035"/>
                      <a:gd name="connsiteY40" fmla="*/ 72390 h 1099185"/>
                      <a:gd name="connsiteX41" fmla="*/ 220980 w 661035"/>
                      <a:gd name="connsiteY41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239078 w 661035"/>
                      <a:gd name="connsiteY26" fmla="*/ 798196 h 1099185"/>
                      <a:gd name="connsiteX27" fmla="*/ 277307 w 661035"/>
                      <a:gd name="connsiteY27" fmla="*/ 750642 h 1099185"/>
                      <a:gd name="connsiteX28" fmla="*/ 277178 w 661035"/>
                      <a:gd name="connsiteY28" fmla="*/ 750571 h 1099185"/>
                      <a:gd name="connsiteX29" fmla="*/ 284798 w 661035"/>
                      <a:gd name="connsiteY29" fmla="*/ 740093 h 1099185"/>
                      <a:gd name="connsiteX30" fmla="*/ 323850 w 661035"/>
                      <a:gd name="connsiteY30" fmla="*/ 676275 h 1099185"/>
                      <a:gd name="connsiteX31" fmla="*/ 359092 w 661035"/>
                      <a:gd name="connsiteY31" fmla="*/ 597218 h 1099185"/>
                      <a:gd name="connsiteX32" fmla="*/ 220980 w 661035"/>
                      <a:gd name="connsiteY32" fmla="*/ 0 h 1099185"/>
                      <a:gd name="connsiteX33" fmla="*/ 481965 w 661035"/>
                      <a:gd name="connsiteY33" fmla="*/ 141922 h 1099185"/>
                      <a:gd name="connsiteX34" fmla="*/ 575310 w 661035"/>
                      <a:gd name="connsiteY34" fmla="*/ 214313 h 1099185"/>
                      <a:gd name="connsiteX35" fmla="*/ 661035 w 661035"/>
                      <a:gd name="connsiteY35" fmla="*/ 504825 h 1099185"/>
                      <a:gd name="connsiteX36" fmla="*/ 621030 w 661035"/>
                      <a:gd name="connsiteY36" fmla="*/ 739140 h 1099185"/>
                      <a:gd name="connsiteX37" fmla="*/ 360045 w 661035"/>
                      <a:gd name="connsiteY37" fmla="*/ 597218 h 1099185"/>
                      <a:gd name="connsiteX38" fmla="*/ 400050 w 661035"/>
                      <a:gd name="connsiteY38" fmla="*/ 362902 h 1099185"/>
                      <a:gd name="connsiteX39" fmla="*/ 314325 w 661035"/>
                      <a:gd name="connsiteY39" fmla="*/ 72390 h 1099185"/>
                      <a:gd name="connsiteX40" fmla="*/ 220980 w 661035"/>
                      <a:gd name="connsiteY40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60008 w 661035"/>
                      <a:gd name="connsiteY20" fmla="*/ 935355 h 1099185"/>
                      <a:gd name="connsiteX21" fmla="*/ 135745 w 661035"/>
                      <a:gd name="connsiteY21" fmla="*/ 891807 h 1099185"/>
                      <a:gd name="connsiteX22" fmla="*/ 135255 w 661035"/>
                      <a:gd name="connsiteY22" fmla="*/ 891540 h 1099185"/>
                      <a:gd name="connsiteX23" fmla="*/ 190500 w 661035"/>
                      <a:gd name="connsiteY23" fmla="*/ 847725 h 1099185"/>
                      <a:gd name="connsiteX24" fmla="*/ 239078 w 661035"/>
                      <a:gd name="connsiteY24" fmla="*/ 799148 h 1099185"/>
                      <a:gd name="connsiteX25" fmla="*/ 239078 w 661035"/>
                      <a:gd name="connsiteY25" fmla="*/ 798196 h 1099185"/>
                      <a:gd name="connsiteX26" fmla="*/ 277307 w 661035"/>
                      <a:gd name="connsiteY26" fmla="*/ 750642 h 1099185"/>
                      <a:gd name="connsiteX27" fmla="*/ 277178 w 661035"/>
                      <a:gd name="connsiteY27" fmla="*/ 750571 h 1099185"/>
                      <a:gd name="connsiteX28" fmla="*/ 284798 w 661035"/>
                      <a:gd name="connsiteY28" fmla="*/ 740093 h 1099185"/>
                      <a:gd name="connsiteX29" fmla="*/ 323850 w 661035"/>
                      <a:gd name="connsiteY29" fmla="*/ 676275 h 1099185"/>
                      <a:gd name="connsiteX30" fmla="*/ 359092 w 661035"/>
                      <a:gd name="connsiteY30" fmla="*/ 597218 h 1099185"/>
                      <a:gd name="connsiteX31" fmla="*/ 220980 w 661035"/>
                      <a:gd name="connsiteY31" fmla="*/ 0 h 1099185"/>
                      <a:gd name="connsiteX32" fmla="*/ 481965 w 661035"/>
                      <a:gd name="connsiteY32" fmla="*/ 141922 h 1099185"/>
                      <a:gd name="connsiteX33" fmla="*/ 575310 w 661035"/>
                      <a:gd name="connsiteY33" fmla="*/ 214313 h 1099185"/>
                      <a:gd name="connsiteX34" fmla="*/ 661035 w 661035"/>
                      <a:gd name="connsiteY34" fmla="*/ 504825 h 1099185"/>
                      <a:gd name="connsiteX35" fmla="*/ 621030 w 661035"/>
                      <a:gd name="connsiteY35" fmla="*/ 739140 h 1099185"/>
                      <a:gd name="connsiteX36" fmla="*/ 360045 w 661035"/>
                      <a:gd name="connsiteY36" fmla="*/ 597218 h 1099185"/>
                      <a:gd name="connsiteX37" fmla="*/ 400050 w 661035"/>
                      <a:gd name="connsiteY37" fmla="*/ 362902 h 1099185"/>
                      <a:gd name="connsiteX38" fmla="*/ 314325 w 661035"/>
                      <a:gd name="connsiteY38" fmla="*/ 72390 h 1099185"/>
                      <a:gd name="connsiteX39" fmla="*/ 220980 w 661035"/>
                      <a:gd name="connsiteY39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60008 w 661035"/>
                      <a:gd name="connsiteY19" fmla="*/ 935355 h 1099185"/>
                      <a:gd name="connsiteX20" fmla="*/ 135745 w 661035"/>
                      <a:gd name="connsiteY20" fmla="*/ 891807 h 1099185"/>
                      <a:gd name="connsiteX21" fmla="*/ 135255 w 661035"/>
                      <a:gd name="connsiteY21" fmla="*/ 891540 h 1099185"/>
                      <a:gd name="connsiteX22" fmla="*/ 190500 w 661035"/>
                      <a:gd name="connsiteY22" fmla="*/ 847725 h 1099185"/>
                      <a:gd name="connsiteX23" fmla="*/ 239078 w 661035"/>
                      <a:gd name="connsiteY23" fmla="*/ 799148 h 1099185"/>
                      <a:gd name="connsiteX24" fmla="*/ 239078 w 661035"/>
                      <a:gd name="connsiteY24" fmla="*/ 798196 h 1099185"/>
                      <a:gd name="connsiteX25" fmla="*/ 277307 w 661035"/>
                      <a:gd name="connsiteY25" fmla="*/ 750642 h 1099185"/>
                      <a:gd name="connsiteX26" fmla="*/ 277178 w 661035"/>
                      <a:gd name="connsiteY26" fmla="*/ 750571 h 1099185"/>
                      <a:gd name="connsiteX27" fmla="*/ 284798 w 661035"/>
                      <a:gd name="connsiteY27" fmla="*/ 740093 h 1099185"/>
                      <a:gd name="connsiteX28" fmla="*/ 323850 w 661035"/>
                      <a:gd name="connsiteY28" fmla="*/ 676275 h 1099185"/>
                      <a:gd name="connsiteX29" fmla="*/ 359092 w 661035"/>
                      <a:gd name="connsiteY29" fmla="*/ 597218 h 1099185"/>
                      <a:gd name="connsiteX30" fmla="*/ 220980 w 661035"/>
                      <a:gd name="connsiteY30" fmla="*/ 0 h 1099185"/>
                      <a:gd name="connsiteX31" fmla="*/ 481965 w 661035"/>
                      <a:gd name="connsiteY31" fmla="*/ 141922 h 1099185"/>
                      <a:gd name="connsiteX32" fmla="*/ 575310 w 661035"/>
                      <a:gd name="connsiteY32" fmla="*/ 214313 h 1099185"/>
                      <a:gd name="connsiteX33" fmla="*/ 661035 w 661035"/>
                      <a:gd name="connsiteY33" fmla="*/ 504825 h 1099185"/>
                      <a:gd name="connsiteX34" fmla="*/ 621030 w 661035"/>
                      <a:gd name="connsiteY34" fmla="*/ 739140 h 1099185"/>
                      <a:gd name="connsiteX35" fmla="*/ 360045 w 661035"/>
                      <a:gd name="connsiteY35" fmla="*/ 597218 h 1099185"/>
                      <a:gd name="connsiteX36" fmla="*/ 400050 w 661035"/>
                      <a:gd name="connsiteY36" fmla="*/ 362902 h 1099185"/>
                      <a:gd name="connsiteX37" fmla="*/ 314325 w 661035"/>
                      <a:gd name="connsiteY37" fmla="*/ 72390 h 1099185"/>
                      <a:gd name="connsiteX38" fmla="*/ 220980 w 661035"/>
                      <a:gd name="connsiteY38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319088 w 661035"/>
                      <a:gd name="connsiteY14" fmla="*/ 1077277 h 1099185"/>
                      <a:gd name="connsiteX15" fmla="*/ 260985 w 661035"/>
                      <a:gd name="connsiteY15" fmla="*/ 1099185 h 1099185"/>
                      <a:gd name="connsiteX16" fmla="*/ 0 w 661035"/>
                      <a:gd name="connsiteY16" fmla="*/ 957262 h 1099185"/>
                      <a:gd name="connsiteX17" fmla="*/ 59055 w 661035"/>
                      <a:gd name="connsiteY17" fmla="*/ 935355 h 1099185"/>
                      <a:gd name="connsiteX18" fmla="*/ 60008 w 661035"/>
                      <a:gd name="connsiteY18" fmla="*/ 935355 h 1099185"/>
                      <a:gd name="connsiteX19" fmla="*/ 135745 w 661035"/>
                      <a:gd name="connsiteY19" fmla="*/ 891807 h 1099185"/>
                      <a:gd name="connsiteX20" fmla="*/ 135255 w 661035"/>
                      <a:gd name="connsiteY20" fmla="*/ 891540 h 1099185"/>
                      <a:gd name="connsiteX21" fmla="*/ 190500 w 661035"/>
                      <a:gd name="connsiteY21" fmla="*/ 847725 h 1099185"/>
                      <a:gd name="connsiteX22" fmla="*/ 239078 w 661035"/>
                      <a:gd name="connsiteY22" fmla="*/ 799148 h 1099185"/>
                      <a:gd name="connsiteX23" fmla="*/ 239078 w 661035"/>
                      <a:gd name="connsiteY23" fmla="*/ 798196 h 1099185"/>
                      <a:gd name="connsiteX24" fmla="*/ 277307 w 661035"/>
                      <a:gd name="connsiteY24" fmla="*/ 750642 h 1099185"/>
                      <a:gd name="connsiteX25" fmla="*/ 277178 w 661035"/>
                      <a:gd name="connsiteY25" fmla="*/ 750571 h 1099185"/>
                      <a:gd name="connsiteX26" fmla="*/ 284798 w 661035"/>
                      <a:gd name="connsiteY26" fmla="*/ 740093 h 1099185"/>
                      <a:gd name="connsiteX27" fmla="*/ 323850 w 661035"/>
                      <a:gd name="connsiteY27" fmla="*/ 676275 h 1099185"/>
                      <a:gd name="connsiteX28" fmla="*/ 359092 w 661035"/>
                      <a:gd name="connsiteY28" fmla="*/ 597218 h 1099185"/>
                      <a:gd name="connsiteX29" fmla="*/ 220980 w 661035"/>
                      <a:gd name="connsiteY29" fmla="*/ 0 h 1099185"/>
                      <a:gd name="connsiteX30" fmla="*/ 481965 w 661035"/>
                      <a:gd name="connsiteY30" fmla="*/ 141922 h 1099185"/>
                      <a:gd name="connsiteX31" fmla="*/ 575310 w 661035"/>
                      <a:gd name="connsiteY31" fmla="*/ 214313 h 1099185"/>
                      <a:gd name="connsiteX32" fmla="*/ 661035 w 661035"/>
                      <a:gd name="connsiteY32" fmla="*/ 504825 h 1099185"/>
                      <a:gd name="connsiteX33" fmla="*/ 621030 w 661035"/>
                      <a:gd name="connsiteY33" fmla="*/ 739140 h 1099185"/>
                      <a:gd name="connsiteX34" fmla="*/ 360045 w 661035"/>
                      <a:gd name="connsiteY34" fmla="*/ 597218 h 1099185"/>
                      <a:gd name="connsiteX35" fmla="*/ 400050 w 661035"/>
                      <a:gd name="connsiteY35" fmla="*/ 362902 h 1099185"/>
                      <a:gd name="connsiteX36" fmla="*/ 314325 w 661035"/>
                      <a:gd name="connsiteY36" fmla="*/ 72390 h 1099185"/>
                      <a:gd name="connsiteX37" fmla="*/ 220980 w 661035"/>
                      <a:gd name="connsiteY37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319088 w 661035"/>
                      <a:gd name="connsiteY13" fmla="*/ 1077277 h 1099185"/>
                      <a:gd name="connsiteX14" fmla="*/ 260985 w 661035"/>
                      <a:gd name="connsiteY14" fmla="*/ 1099185 h 1099185"/>
                      <a:gd name="connsiteX15" fmla="*/ 0 w 661035"/>
                      <a:gd name="connsiteY15" fmla="*/ 957262 h 1099185"/>
                      <a:gd name="connsiteX16" fmla="*/ 59055 w 661035"/>
                      <a:gd name="connsiteY16" fmla="*/ 935355 h 1099185"/>
                      <a:gd name="connsiteX17" fmla="*/ 60008 w 661035"/>
                      <a:gd name="connsiteY17" fmla="*/ 935355 h 1099185"/>
                      <a:gd name="connsiteX18" fmla="*/ 135745 w 661035"/>
                      <a:gd name="connsiteY18" fmla="*/ 891807 h 1099185"/>
                      <a:gd name="connsiteX19" fmla="*/ 135255 w 661035"/>
                      <a:gd name="connsiteY19" fmla="*/ 891540 h 1099185"/>
                      <a:gd name="connsiteX20" fmla="*/ 190500 w 661035"/>
                      <a:gd name="connsiteY20" fmla="*/ 847725 h 1099185"/>
                      <a:gd name="connsiteX21" fmla="*/ 239078 w 661035"/>
                      <a:gd name="connsiteY21" fmla="*/ 799148 h 1099185"/>
                      <a:gd name="connsiteX22" fmla="*/ 239078 w 661035"/>
                      <a:gd name="connsiteY22" fmla="*/ 798196 h 1099185"/>
                      <a:gd name="connsiteX23" fmla="*/ 277307 w 661035"/>
                      <a:gd name="connsiteY23" fmla="*/ 750642 h 1099185"/>
                      <a:gd name="connsiteX24" fmla="*/ 277178 w 661035"/>
                      <a:gd name="connsiteY24" fmla="*/ 750571 h 1099185"/>
                      <a:gd name="connsiteX25" fmla="*/ 284798 w 661035"/>
                      <a:gd name="connsiteY25" fmla="*/ 740093 h 1099185"/>
                      <a:gd name="connsiteX26" fmla="*/ 323850 w 661035"/>
                      <a:gd name="connsiteY26" fmla="*/ 676275 h 1099185"/>
                      <a:gd name="connsiteX27" fmla="*/ 359092 w 661035"/>
                      <a:gd name="connsiteY27" fmla="*/ 597218 h 1099185"/>
                      <a:gd name="connsiteX28" fmla="*/ 220980 w 661035"/>
                      <a:gd name="connsiteY28" fmla="*/ 0 h 1099185"/>
                      <a:gd name="connsiteX29" fmla="*/ 481965 w 661035"/>
                      <a:gd name="connsiteY29" fmla="*/ 141922 h 1099185"/>
                      <a:gd name="connsiteX30" fmla="*/ 575310 w 661035"/>
                      <a:gd name="connsiteY30" fmla="*/ 214313 h 1099185"/>
                      <a:gd name="connsiteX31" fmla="*/ 661035 w 661035"/>
                      <a:gd name="connsiteY31" fmla="*/ 504825 h 1099185"/>
                      <a:gd name="connsiteX32" fmla="*/ 621030 w 661035"/>
                      <a:gd name="connsiteY32" fmla="*/ 739140 h 1099185"/>
                      <a:gd name="connsiteX33" fmla="*/ 360045 w 661035"/>
                      <a:gd name="connsiteY33" fmla="*/ 597218 h 1099185"/>
                      <a:gd name="connsiteX34" fmla="*/ 400050 w 661035"/>
                      <a:gd name="connsiteY34" fmla="*/ 362902 h 1099185"/>
                      <a:gd name="connsiteX35" fmla="*/ 314325 w 661035"/>
                      <a:gd name="connsiteY35" fmla="*/ 72390 h 1099185"/>
                      <a:gd name="connsiteX36" fmla="*/ 220980 w 661035"/>
                      <a:gd name="connsiteY36" fmla="*/ 0 h 1099185"/>
                      <a:gd name="connsiteX0" fmla="*/ 359092 w 661035"/>
                      <a:gd name="connsiteY0" fmla="*/ 597218 h 1112468"/>
                      <a:gd name="connsiteX1" fmla="*/ 620078 w 661035"/>
                      <a:gd name="connsiteY1" fmla="*/ 739140 h 1112468"/>
                      <a:gd name="connsiteX2" fmla="*/ 584835 w 661035"/>
                      <a:gd name="connsiteY2" fmla="*/ 818198 h 1112468"/>
                      <a:gd name="connsiteX3" fmla="*/ 584836 w 661035"/>
                      <a:gd name="connsiteY3" fmla="*/ 818198 h 1112468"/>
                      <a:gd name="connsiteX4" fmla="*/ 545783 w 661035"/>
                      <a:gd name="connsiteY4" fmla="*/ 882015 h 1112468"/>
                      <a:gd name="connsiteX5" fmla="*/ 538930 w 661035"/>
                      <a:gd name="connsiteY5" fmla="*/ 891439 h 1112468"/>
                      <a:gd name="connsiteX6" fmla="*/ 539116 w 661035"/>
                      <a:gd name="connsiteY6" fmla="*/ 891540 h 1112468"/>
                      <a:gd name="connsiteX7" fmla="*/ 500063 w 661035"/>
                      <a:gd name="connsiteY7" fmla="*/ 940118 h 1112468"/>
                      <a:gd name="connsiteX8" fmla="*/ 500063 w 661035"/>
                      <a:gd name="connsiteY8" fmla="*/ 941070 h 1112468"/>
                      <a:gd name="connsiteX9" fmla="*/ 451485 w 661035"/>
                      <a:gd name="connsiteY9" fmla="*/ 989648 h 1112468"/>
                      <a:gd name="connsiteX10" fmla="*/ 396629 w 661035"/>
                      <a:gd name="connsiteY10" fmla="*/ 1033155 h 1112468"/>
                      <a:gd name="connsiteX11" fmla="*/ 397193 w 661035"/>
                      <a:gd name="connsiteY11" fmla="*/ 1033462 h 1112468"/>
                      <a:gd name="connsiteX12" fmla="*/ 320041 w 661035"/>
                      <a:gd name="connsiteY12" fmla="*/ 1076325 h 1112468"/>
                      <a:gd name="connsiteX13" fmla="*/ 319088 w 661035"/>
                      <a:gd name="connsiteY13" fmla="*/ 1077277 h 1112468"/>
                      <a:gd name="connsiteX14" fmla="*/ 247796 w 661035"/>
                      <a:gd name="connsiteY14" fmla="*/ 1112468 h 1112468"/>
                      <a:gd name="connsiteX15" fmla="*/ 0 w 661035"/>
                      <a:gd name="connsiteY15" fmla="*/ 957262 h 1112468"/>
                      <a:gd name="connsiteX16" fmla="*/ 59055 w 661035"/>
                      <a:gd name="connsiteY16" fmla="*/ 935355 h 1112468"/>
                      <a:gd name="connsiteX17" fmla="*/ 60008 w 661035"/>
                      <a:gd name="connsiteY17" fmla="*/ 935355 h 1112468"/>
                      <a:gd name="connsiteX18" fmla="*/ 135745 w 661035"/>
                      <a:gd name="connsiteY18" fmla="*/ 891807 h 1112468"/>
                      <a:gd name="connsiteX19" fmla="*/ 135255 w 661035"/>
                      <a:gd name="connsiteY19" fmla="*/ 891540 h 1112468"/>
                      <a:gd name="connsiteX20" fmla="*/ 190500 w 661035"/>
                      <a:gd name="connsiteY20" fmla="*/ 847725 h 1112468"/>
                      <a:gd name="connsiteX21" fmla="*/ 239078 w 661035"/>
                      <a:gd name="connsiteY21" fmla="*/ 799148 h 1112468"/>
                      <a:gd name="connsiteX22" fmla="*/ 239078 w 661035"/>
                      <a:gd name="connsiteY22" fmla="*/ 798196 h 1112468"/>
                      <a:gd name="connsiteX23" fmla="*/ 277307 w 661035"/>
                      <a:gd name="connsiteY23" fmla="*/ 750642 h 1112468"/>
                      <a:gd name="connsiteX24" fmla="*/ 277178 w 661035"/>
                      <a:gd name="connsiteY24" fmla="*/ 750571 h 1112468"/>
                      <a:gd name="connsiteX25" fmla="*/ 284798 w 661035"/>
                      <a:gd name="connsiteY25" fmla="*/ 740093 h 1112468"/>
                      <a:gd name="connsiteX26" fmla="*/ 323850 w 661035"/>
                      <a:gd name="connsiteY26" fmla="*/ 676275 h 1112468"/>
                      <a:gd name="connsiteX27" fmla="*/ 359092 w 661035"/>
                      <a:gd name="connsiteY27" fmla="*/ 597218 h 1112468"/>
                      <a:gd name="connsiteX28" fmla="*/ 220980 w 661035"/>
                      <a:gd name="connsiteY28" fmla="*/ 0 h 1112468"/>
                      <a:gd name="connsiteX29" fmla="*/ 481965 w 661035"/>
                      <a:gd name="connsiteY29" fmla="*/ 141922 h 1112468"/>
                      <a:gd name="connsiteX30" fmla="*/ 575310 w 661035"/>
                      <a:gd name="connsiteY30" fmla="*/ 214313 h 1112468"/>
                      <a:gd name="connsiteX31" fmla="*/ 661035 w 661035"/>
                      <a:gd name="connsiteY31" fmla="*/ 504825 h 1112468"/>
                      <a:gd name="connsiteX32" fmla="*/ 621030 w 661035"/>
                      <a:gd name="connsiteY32" fmla="*/ 739140 h 1112468"/>
                      <a:gd name="connsiteX33" fmla="*/ 360045 w 661035"/>
                      <a:gd name="connsiteY33" fmla="*/ 597218 h 1112468"/>
                      <a:gd name="connsiteX34" fmla="*/ 400050 w 661035"/>
                      <a:gd name="connsiteY34" fmla="*/ 362902 h 1112468"/>
                      <a:gd name="connsiteX35" fmla="*/ 314325 w 661035"/>
                      <a:gd name="connsiteY35" fmla="*/ 72390 h 1112468"/>
                      <a:gd name="connsiteX36" fmla="*/ 220980 w 661035"/>
                      <a:gd name="connsiteY36" fmla="*/ 0 h 1112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61035" h="1112468">
                        <a:moveTo>
                          <a:pt x="359092" y="597218"/>
                        </a:moveTo>
                        <a:lnTo>
                          <a:pt x="620078" y="739140"/>
                        </a:lnTo>
                        <a:lnTo>
                          <a:pt x="584835" y="818198"/>
                        </a:lnTo>
                        <a:lnTo>
                          <a:pt x="584836" y="818198"/>
                        </a:lnTo>
                        <a:cubicBezTo>
                          <a:pt x="573405" y="840105"/>
                          <a:pt x="560070" y="861060"/>
                          <a:pt x="545783" y="882015"/>
                        </a:cubicBezTo>
                        <a:lnTo>
                          <a:pt x="538930" y="891439"/>
                        </a:lnTo>
                        <a:lnTo>
                          <a:pt x="539116" y="891540"/>
                        </a:lnTo>
                        <a:cubicBezTo>
                          <a:pt x="525780" y="908686"/>
                          <a:pt x="513398" y="924878"/>
                          <a:pt x="500063" y="940118"/>
                        </a:cubicBezTo>
                        <a:lnTo>
                          <a:pt x="500063" y="941070"/>
                        </a:lnTo>
                        <a:cubicBezTo>
                          <a:pt x="483870" y="958215"/>
                          <a:pt x="467678" y="974408"/>
                          <a:pt x="451485" y="989648"/>
                        </a:cubicBezTo>
                        <a:lnTo>
                          <a:pt x="396629" y="1033155"/>
                        </a:lnTo>
                        <a:lnTo>
                          <a:pt x="397193" y="1033462"/>
                        </a:lnTo>
                        <a:cubicBezTo>
                          <a:pt x="371475" y="1049655"/>
                          <a:pt x="346711" y="1063943"/>
                          <a:pt x="320041" y="1076325"/>
                        </a:cubicBezTo>
                        <a:lnTo>
                          <a:pt x="319088" y="1077277"/>
                        </a:lnTo>
                        <a:lnTo>
                          <a:pt x="247796" y="1112468"/>
                        </a:lnTo>
                        <a:lnTo>
                          <a:pt x="0" y="957262"/>
                        </a:lnTo>
                        <a:lnTo>
                          <a:pt x="59055" y="935355"/>
                        </a:lnTo>
                        <a:lnTo>
                          <a:pt x="60008" y="935355"/>
                        </a:lnTo>
                        <a:lnTo>
                          <a:pt x="135745" y="891807"/>
                        </a:lnTo>
                        <a:lnTo>
                          <a:pt x="135255" y="891540"/>
                        </a:lnTo>
                        <a:cubicBezTo>
                          <a:pt x="154305" y="878205"/>
                          <a:pt x="173355" y="863918"/>
                          <a:pt x="190500" y="847725"/>
                        </a:cubicBezTo>
                        <a:cubicBezTo>
                          <a:pt x="207645" y="832486"/>
                          <a:pt x="222885" y="816293"/>
                          <a:pt x="239078" y="799148"/>
                        </a:cubicBezTo>
                        <a:lnTo>
                          <a:pt x="239078" y="798196"/>
                        </a:lnTo>
                        <a:lnTo>
                          <a:pt x="277307" y="750642"/>
                        </a:lnTo>
                        <a:lnTo>
                          <a:pt x="277178" y="750571"/>
                        </a:lnTo>
                        <a:cubicBezTo>
                          <a:pt x="280036" y="746761"/>
                          <a:pt x="281941" y="743903"/>
                          <a:pt x="284798" y="740093"/>
                        </a:cubicBezTo>
                        <a:cubicBezTo>
                          <a:pt x="299086" y="719138"/>
                          <a:pt x="312420" y="698183"/>
                          <a:pt x="323850" y="676275"/>
                        </a:cubicBezTo>
                        <a:cubicBezTo>
                          <a:pt x="337185" y="650558"/>
                          <a:pt x="349567" y="623888"/>
                          <a:pt x="359092" y="597218"/>
                        </a:cubicBezTo>
                        <a:close/>
                        <a:moveTo>
                          <a:pt x="220980" y="0"/>
                        </a:moveTo>
                        <a:lnTo>
                          <a:pt x="481965" y="141922"/>
                        </a:lnTo>
                        <a:cubicBezTo>
                          <a:pt x="521970" y="163830"/>
                          <a:pt x="553403" y="187642"/>
                          <a:pt x="575310" y="214313"/>
                        </a:cubicBezTo>
                        <a:cubicBezTo>
                          <a:pt x="632460" y="281940"/>
                          <a:pt x="661035" y="379095"/>
                          <a:pt x="661035" y="504825"/>
                        </a:cubicBezTo>
                        <a:cubicBezTo>
                          <a:pt x="660083" y="588645"/>
                          <a:pt x="646748" y="666750"/>
                          <a:pt x="621030" y="739140"/>
                        </a:cubicBezTo>
                        <a:lnTo>
                          <a:pt x="360045" y="597218"/>
                        </a:lnTo>
                        <a:cubicBezTo>
                          <a:pt x="386715" y="524827"/>
                          <a:pt x="400050" y="446722"/>
                          <a:pt x="400050" y="362902"/>
                        </a:cubicBezTo>
                        <a:cubicBezTo>
                          <a:pt x="400050" y="237172"/>
                          <a:pt x="371475" y="140970"/>
                          <a:pt x="314325" y="72390"/>
                        </a:cubicBezTo>
                        <a:cubicBezTo>
                          <a:pt x="291465" y="45720"/>
                          <a:pt x="260985" y="20955"/>
                          <a:pt x="22098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xmlns="" id="{9D6C6D2A-469D-4EA7-A4D2-1DF13818B4CF}"/>
                      </a:ext>
                    </a:extLst>
                  </p:cNvPr>
                  <p:cNvSpPr/>
                  <p:nvPr/>
                </p:nvSpPr>
                <p:spPr>
                  <a:xfrm>
                    <a:off x="2967026" y="3229268"/>
                    <a:ext cx="673417" cy="247650"/>
                  </a:xfrm>
                  <a:custGeom>
                    <a:avLst/>
                    <a:gdLst>
                      <a:gd name="connsiteX0" fmla="*/ 261937 w 673417"/>
                      <a:gd name="connsiteY0" fmla="*/ 45720 h 247650"/>
                      <a:gd name="connsiteX1" fmla="*/ 288607 w 673417"/>
                      <a:gd name="connsiteY1" fmla="*/ 53340 h 247650"/>
                      <a:gd name="connsiteX2" fmla="*/ 387667 w 673417"/>
                      <a:gd name="connsiteY2" fmla="*/ 93345 h 247650"/>
                      <a:gd name="connsiteX3" fmla="*/ 412432 w 673417"/>
                      <a:gd name="connsiteY3" fmla="*/ 105728 h 247650"/>
                      <a:gd name="connsiteX4" fmla="*/ 673417 w 673417"/>
                      <a:gd name="connsiteY4" fmla="*/ 247650 h 247650"/>
                      <a:gd name="connsiteX5" fmla="*/ 647700 w 673417"/>
                      <a:gd name="connsiteY5" fmla="*/ 235267 h 247650"/>
                      <a:gd name="connsiteX6" fmla="*/ 644991 w 673417"/>
                      <a:gd name="connsiteY6" fmla="*/ 233789 h 247650"/>
                      <a:gd name="connsiteX7" fmla="*/ 549592 w 673417"/>
                      <a:gd name="connsiteY7" fmla="*/ 195262 h 247650"/>
                      <a:gd name="connsiteX8" fmla="*/ 522922 w 673417"/>
                      <a:gd name="connsiteY8" fmla="*/ 186690 h 247650"/>
                      <a:gd name="connsiteX9" fmla="*/ 0 w 673417"/>
                      <a:gd name="connsiteY9" fmla="*/ 0 h 247650"/>
                      <a:gd name="connsiteX10" fmla="*/ 80010 w 673417"/>
                      <a:gd name="connsiteY10" fmla="*/ 11430 h 247650"/>
                      <a:gd name="connsiteX11" fmla="*/ 80421 w 673417"/>
                      <a:gd name="connsiteY11" fmla="*/ 11654 h 247650"/>
                      <a:gd name="connsiteX12" fmla="*/ 185499 w 673417"/>
                      <a:gd name="connsiteY12" fmla="*/ 28933 h 247650"/>
                      <a:gd name="connsiteX13" fmla="*/ 261937 w 673417"/>
                      <a:gd name="connsiteY13" fmla="*/ 45720 h 247650"/>
                      <a:gd name="connsiteX14" fmla="*/ 522922 w 673417"/>
                      <a:gd name="connsiteY14" fmla="*/ 187643 h 247650"/>
                      <a:gd name="connsiteX15" fmla="*/ 340042 w 673417"/>
                      <a:gd name="connsiteY15" fmla="*/ 153353 h 247650"/>
                      <a:gd name="connsiteX16" fmla="*/ 260985 w 673417"/>
                      <a:gd name="connsiteY16" fmla="*/ 141923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3417" h="247650">
                        <a:moveTo>
                          <a:pt x="261937" y="45720"/>
                        </a:moveTo>
                        <a:cubicBezTo>
                          <a:pt x="271462" y="48578"/>
                          <a:pt x="280987" y="50483"/>
                          <a:pt x="288607" y="53340"/>
                        </a:cubicBezTo>
                        <a:cubicBezTo>
                          <a:pt x="323850" y="64770"/>
                          <a:pt x="357187" y="79058"/>
                          <a:pt x="387667" y="93345"/>
                        </a:cubicBezTo>
                        <a:cubicBezTo>
                          <a:pt x="396240" y="97155"/>
                          <a:pt x="404812" y="101917"/>
                          <a:pt x="412432" y="105728"/>
                        </a:cubicBezTo>
                        <a:lnTo>
                          <a:pt x="673417" y="247650"/>
                        </a:lnTo>
                        <a:cubicBezTo>
                          <a:pt x="664845" y="243840"/>
                          <a:pt x="656272" y="239078"/>
                          <a:pt x="647700" y="235267"/>
                        </a:cubicBezTo>
                        <a:lnTo>
                          <a:pt x="644991" y="233789"/>
                        </a:lnTo>
                        <a:lnTo>
                          <a:pt x="549592" y="195262"/>
                        </a:lnTo>
                        <a:cubicBezTo>
                          <a:pt x="541972" y="192405"/>
                          <a:pt x="532447" y="189548"/>
                          <a:pt x="522922" y="186690"/>
                        </a:cubicBezTo>
                        <a:close/>
                        <a:moveTo>
                          <a:pt x="0" y="0"/>
                        </a:moveTo>
                        <a:lnTo>
                          <a:pt x="80010" y="11430"/>
                        </a:lnTo>
                        <a:lnTo>
                          <a:pt x="80421" y="11654"/>
                        </a:lnTo>
                        <a:lnTo>
                          <a:pt x="185499" y="28933"/>
                        </a:lnTo>
                        <a:cubicBezTo>
                          <a:pt x="215979" y="34528"/>
                          <a:pt x="241458" y="40005"/>
                          <a:pt x="261937" y="45720"/>
                        </a:cubicBezTo>
                        <a:lnTo>
                          <a:pt x="522922" y="187643"/>
                        </a:lnTo>
                        <a:cubicBezTo>
                          <a:pt x="481965" y="176213"/>
                          <a:pt x="421004" y="164783"/>
                          <a:pt x="340042" y="153353"/>
                        </a:cubicBezTo>
                        <a:lnTo>
                          <a:pt x="260985" y="14192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xmlns="" id="{5FE08BCD-0CE6-4B71-BBA2-01F99701A1C7}"/>
                      </a:ext>
                    </a:extLst>
                  </p:cNvPr>
                  <p:cNvSpPr/>
                  <p:nvPr/>
                </p:nvSpPr>
                <p:spPr>
                  <a:xfrm>
                    <a:off x="2707091" y="3532163"/>
                    <a:ext cx="257175" cy="1238250"/>
                  </a:xfrm>
                  <a:custGeom>
                    <a:avLst/>
                    <a:gdLst>
                      <a:gd name="connsiteX0" fmla="*/ 260985 w 257175"/>
                      <a:gd name="connsiteY0" fmla="*/ 1244918 h 1238250"/>
                      <a:gd name="connsiteX1" fmla="*/ 0 w 257175"/>
                      <a:gd name="connsiteY1" fmla="*/ 1102995 h 1238250"/>
                      <a:gd name="connsiteX2" fmla="*/ 1905 w 257175"/>
                      <a:gd name="connsiteY2" fmla="*/ 0 h 1238250"/>
                      <a:gd name="connsiteX3" fmla="*/ 262890 w 257175"/>
                      <a:gd name="connsiteY3" fmla="*/ 141922 h 12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238250">
                        <a:moveTo>
                          <a:pt x="260985" y="1244918"/>
                        </a:moveTo>
                        <a:lnTo>
                          <a:pt x="0" y="1102995"/>
                        </a:lnTo>
                        <a:lnTo>
                          <a:pt x="1905" y="0"/>
                        </a:lnTo>
                        <a:lnTo>
                          <a:pt x="262890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xmlns="" id="{4C8651CC-EC17-4D3E-B2B7-CC6037328910}"/>
                      </a:ext>
                    </a:extLst>
                  </p:cNvPr>
                  <p:cNvSpPr/>
                  <p:nvPr/>
                </p:nvSpPr>
                <p:spPr>
                  <a:xfrm>
                    <a:off x="3110832" y="2270955"/>
                    <a:ext cx="457201" cy="495301"/>
                  </a:xfrm>
                  <a:custGeom>
                    <a:avLst/>
                    <a:gdLst>
                      <a:gd name="connsiteX0" fmla="*/ 459105 w 457200"/>
                      <a:gd name="connsiteY0" fmla="*/ 500063 h 495300"/>
                      <a:gd name="connsiteX1" fmla="*/ 198120 w 457200"/>
                      <a:gd name="connsiteY1" fmla="*/ 358140 h 495300"/>
                      <a:gd name="connsiteX2" fmla="*/ 80963 w 457200"/>
                      <a:gd name="connsiteY2" fmla="*/ 62865 h 495300"/>
                      <a:gd name="connsiteX3" fmla="*/ 0 w 457200"/>
                      <a:gd name="connsiteY3" fmla="*/ 0 h 495300"/>
                      <a:gd name="connsiteX4" fmla="*/ 260985 w 457200"/>
                      <a:gd name="connsiteY4" fmla="*/ 141923 h 495300"/>
                      <a:gd name="connsiteX5" fmla="*/ 341948 w 457200"/>
                      <a:gd name="connsiteY5" fmla="*/ 204788 h 495300"/>
                      <a:gd name="connsiteX6" fmla="*/ 459105 w 457200"/>
                      <a:gd name="connsiteY6" fmla="*/ 500063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7200" h="495300">
                        <a:moveTo>
                          <a:pt x="459105" y="500063"/>
                        </a:moveTo>
                        <a:lnTo>
                          <a:pt x="198120" y="358140"/>
                        </a:lnTo>
                        <a:cubicBezTo>
                          <a:pt x="179070" y="224790"/>
                          <a:pt x="140017" y="126683"/>
                          <a:pt x="80963" y="62865"/>
                        </a:cubicBezTo>
                        <a:cubicBezTo>
                          <a:pt x="57150" y="38100"/>
                          <a:pt x="30480" y="17145"/>
                          <a:pt x="0" y="0"/>
                        </a:cubicBezTo>
                        <a:lnTo>
                          <a:pt x="260985" y="141923"/>
                        </a:lnTo>
                        <a:cubicBezTo>
                          <a:pt x="291465" y="158115"/>
                          <a:pt x="318135" y="179070"/>
                          <a:pt x="341948" y="204788"/>
                        </a:cubicBezTo>
                        <a:cubicBezTo>
                          <a:pt x="401955" y="268605"/>
                          <a:pt x="441008" y="366713"/>
                          <a:pt x="459105" y="50006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xmlns="" id="{B1C2DBB0-0F64-42A7-9768-35DBA70DC61C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xmlns="" id="{AB0B15BC-866E-4734-8026-D9433FA0489C}"/>
                      </a:ext>
                    </a:extLst>
                  </p:cNvPr>
                  <p:cNvSpPr/>
                  <p:nvPr/>
                </p:nvSpPr>
                <p:spPr>
                  <a:xfrm>
                    <a:off x="2969883" y="1938632"/>
                    <a:ext cx="618767" cy="219303"/>
                  </a:xfrm>
                  <a:custGeom>
                    <a:avLst/>
                    <a:gdLst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236092 w 603786"/>
                      <a:gd name="connsiteY8" fmla="*/ 34757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323751 w 603786"/>
                      <a:gd name="connsiteY4" fmla="*/ 66771 h 218219"/>
                      <a:gd name="connsiteX5" fmla="*/ 0 w 603786"/>
                      <a:gd name="connsiteY5" fmla="*/ 0 h 218219"/>
                      <a:gd name="connsiteX6" fmla="*/ 100965 w 603786"/>
                      <a:gd name="connsiteY6" fmla="*/ 2857 h 218219"/>
                      <a:gd name="connsiteX7" fmla="*/ 102772 w 603786"/>
                      <a:gd name="connsiteY7" fmla="*/ 3833 h 218219"/>
                      <a:gd name="connsiteX8" fmla="*/ 214213 w 603786"/>
                      <a:gd name="connsiteY8" fmla="*/ 22860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16" fmla="*/ 0 w 603786"/>
                      <a:gd name="connsiteY16" fmla="*/ 0 h 218219"/>
                      <a:gd name="connsiteX0" fmla="*/ 323751 w 603786"/>
                      <a:gd name="connsiteY0" fmla="*/ 66771 h 218219"/>
                      <a:gd name="connsiteX1" fmla="*/ 603786 w 603786"/>
                      <a:gd name="connsiteY1" fmla="*/ 218219 h 218219"/>
                      <a:gd name="connsiteX2" fmla="*/ 584736 w 603786"/>
                      <a:gd name="connsiteY2" fmla="*/ 208694 h 218219"/>
                      <a:gd name="connsiteX3" fmla="*/ 323751 w 603786"/>
                      <a:gd name="connsiteY3" fmla="*/ 66771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323751 w 603786"/>
                      <a:gd name="connsiteY8" fmla="*/ 66772 h 218219"/>
                      <a:gd name="connsiteX9" fmla="*/ 584736 w 603786"/>
                      <a:gd name="connsiteY9" fmla="*/ 208695 h 218219"/>
                      <a:gd name="connsiteX10" fmla="*/ 475198 w 603786"/>
                      <a:gd name="connsiteY10" fmla="*/ 168690 h 218219"/>
                      <a:gd name="connsiteX11" fmla="*/ 464489 w 603786"/>
                      <a:gd name="connsiteY11" fmla="*/ 162866 h 218219"/>
                      <a:gd name="connsiteX12" fmla="*/ 358041 w 603786"/>
                      <a:gd name="connsiteY12" fmla="*/ 143827 h 218219"/>
                      <a:gd name="connsiteX13" fmla="*/ 357901 w 603786"/>
                      <a:gd name="connsiteY13" fmla="*/ 143751 h 218219"/>
                      <a:gd name="connsiteX14" fmla="*/ 260033 w 603786"/>
                      <a:gd name="connsiteY14" fmla="*/ 141922 h 218219"/>
                      <a:gd name="connsiteX15" fmla="*/ 0 w 603786"/>
                      <a:gd name="connsiteY15" fmla="*/ 0 h 218219"/>
                      <a:gd name="connsiteX0" fmla="*/ 323751 w 584736"/>
                      <a:gd name="connsiteY0" fmla="*/ 66771 h 208695"/>
                      <a:gd name="connsiteX1" fmla="*/ 584736 w 584736"/>
                      <a:gd name="connsiteY1" fmla="*/ 208694 h 208695"/>
                      <a:gd name="connsiteX2" fmla="*/ 323751 w 584736"/>
                      <a:gd name="connsiteY2" fmla="*/ 66771 h 208695"/>
                      <a:gd name="connsiteX3" fmla="*/ 0 w 584736"/>
                      <a:gd name="connsiteY3" fmla="*/ 0 h 208695"/>
                      <a:gd name="connsiteX4" fmla="*/ 100965 w 584736"/>
                      <a:gd name="connsiteY4" fmla="*/ 2857 h 208695"/>
                      <a:gd name="connsiteX5" fmla="*/ 102772 w 584736"/>
                      <a:gd name="connsiteY5" fmla="*/ 3833 h 208695"/>
                      <a:gd name="connsiteX6" fmla="*/ 214213 w 584736"/>
                      <a:gd name="connsiteY6" fmla="*/ 22860 h 208695"/>
                      <a:gd name="connsiteX7" fmla="*/ 323751 w 584736"/>
                      <a:gd name="connsiteY7" fmla="*/ 66772 h 208695"/>
                      <a:gd name="connsiteX8" fmla="*/ 584736 w 584736"/>
                      <a:gd name="connsiteY8" fmla="*/ 208695 h 208695"/>
                      <a:gd name="connsiteX9" fmla="*/ 475198 w 584736"/>
                      <a:gd name="connsiteY9" fmla="*/ 168690 h 208695"/>
                      <a:gd name="connsiteX10" fmla="*/ 464489 w 584736"/>
                      <a:gd name="connsiteY10" fmla="*/ 162866 h 208695"/>
                      <a:gd name="connsiteX11" fmla="*/ 358041 w 584736"/>
                      <a:gd name="connsiteY11" fmla="*/ 143827 h 208695"/>
                      <a:gd name="connsiteX12" fmla="*/ 357901 w 584736"/>
                      <a:gd name="connsiteY12" fmla="*/ 143751 h 208695"/>
                      <a:gd name="connsiteX13" fmla="*/ 260033 w 584736"/>
                      <a:gd name="connsiteY13" fmla="*/ 141922 h 208695"/>
                      <a:gd name="connsiteX14" fmla="*/ 0 w 584736"/>
                      <a:gd name="connsiteY14" fmla="*/ 0 h 208695"/>
                      <a:gd name="connsiteX0" fmla="*/ 323751 w 615997"/>
                      <a:gd name="connsiteY0" fmla="*/ 66771 h 216510"/>
                      <a:gd name="connsiteX1" fmla="*/ 584736 w 615997"/>
                      <a:gd name="connsiteY1" fmla="*/ 208694 h 216510"/>
                      <a:gd name="connsiteX2" fmla="*/ 323751 w 615997"/>
                      <a:gd name="connsiteY2" fmla="*/ 66771 h 216510"/>
                      <a:gd name="connsiteX3" fmla="*/ 0 w 615997"/>
                      <a:gd name="connsiteY3" fmla="*/ 0 h 216510"/>
                      <a:gd name="connsiteX4" fmla="*/ 100965 w 615997"/>
                      <a:gd name="connsiteY4" fmla="*/ 2857 h 216510"/>
                      <a:gd name="connsiteX5" fmla="*/ 102772 w 615997"/>
                      <a:gd name="connsiteY5" fmla="*/ 3833 h 216510"/>
                      <a:gd name="connsiteX6" fmla="*/ 214213 w 615997"/>
                      <a:gd name="connsiteY6" fmla="*/ 22860 h 216510"/>
                      <a:gd name="connsiteX7" fmla="*/ 323751 w 615997"/>
                      <a:gd name="connsiteY7" fmla="*/ 66772 h 216510"/>
                      <a:gd name="connsiteX8" fmla="*/ 615997 w 615997"/>
                      <a:gd name="connsiteY8" fmla="*/ 216510 h 216510"/>
                      <a:gd name="connsiteX9" fmla="*/ 475198 w 615997"/>
                      <a:gd name="connsiteY9" fmla="*/ 168690 h 216510"/>
                      <a:gd name="connsiteX10" fmla="*/ 464489 w 615997"/>
                      <a:gd name="connsiteY10" fmla="*/ 162866 h 216510"/>
                      <a:gd name="connsiteX11" fmla="*/ 358041 w 615997"/>
                      <a:gd name="connsiteY11" fmla="*/ 143827 h 216510"/>
                      <a:gd name="connsiteX12" fmla="*/ 357901 w 615997"/>
                      <a:gd name="connsiteY12" fmla="*/ 143751 h 216510"/>
                      <a:gd name="connsiteX13" fmla="*/ 260033 w 615997"/>
                      <a:gd name="connsiteY13" fmla="*/ 141922 h 216510"/>
                      <a:gd name="connsiteX14" fmla="*/ 0 w 615997"/>
                      <a:gd name="connsiteY14" fmla="*/ 0 h 216510"/>
                      <a:gd name="connsiteX0" fmla="*/ 323751 w 618767"/>
                      <a:gd name="connsiteY0" fmla="*/ 66771 h 219303"/>
                      <a:gd name="connsiteX1" fmla="*/ 584736 w 618767"/>
                      <a:gd name="connsiteY1" fmla="*/ 208694 h 219303"/>
                      <a:gd name="connsiteX2" fmla="*/ 323751 w 618767"/>
                      <a:gd name="connsiteY2" fmla="*/ 66771 h 219303"/>
                      <a:gd name="connsiteX3" fmla="*/ 0 w 618767"/>
                      <a:gd name="connsiteY3" fmla="*/ 0 h 219303"/>
                      <a:gd name="connsiteX4" fmla="*/ 100965 w 618767"/>
                      <a:gd name="connsiteY4" fmla="*/ 2857 h 219303"/>
                      <a:gd name="connsiteX5" fmla="*/ 102772 w 618767"/>
                      <a:gd name="connsiteY5" fmla="*/ 3833 h 219303"/>
                      <a:gd name="connsiteX6" fmla="*/ 214213 w 618767"/>
                      <a:gd name="connsiteY6" fmla="*/ 22860 h 219303"/>
                      <a:gd name="connsiteX7" fmla="*/ 323751 w 618767"/>
                      <a:gd name="connsiteY7" fmla="*/ 66772 h 219303"/>
                      <a:gd name="connsiteX8" fmla="*/ 615997 w 618767"/>
                      <a:gd name="connsiteY8" fmla="*/ 216510 h 219303"/>
                      <a:gd name="connsiteX9" fmla="*/ 464489 w 618767"/>
                      <a:gd name="connsiteY9" fmla="*/ 162866 h 219303"/>
                      <a:gd name="connsiteX10" fmla="*/ 358041 w 618767"/>
                      <a:gd name="connsiteY10" fmla="*/ 143827 h 219303"/>
                      <a:gd name="connsiteX11" fmla="*/ 357901 w 618767"/>
                      <a:gd name="connsiteY11" fmla="*/ 143751 h 219303"/>
                      <a:gd name="connsiteX12" fmla="*/ 260033 w 618767"/>
                      <a:gd name="connsiteY12" fmla="*/ 141922 h 219303"/>
                      <a:gd name="connsiteX13" fmla="*/ 0 w 618767"/>
                      <a:gd name="connsiteY13" fmla="*/ 0 h 2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18767" h="219303">
                        <a:moveTo>
                          <a:pt x="323751" y="66771"/>
                        </a:moveTo>
                        <a:lnTo>
                          <a:pt x="584736" y="208694"/>
                        </a:lnTo>
                        <a:lnTo>
                          <a:pt x="323751" y="66771"/>
                        </a:lnTo>
                        <a:close/>
                        <a:moveTo>
                          <a:pt x="0" y="0"/>
                        </a:moveTo>
                        <a:lnTo>
                          <a:pt x="100965" y="2857"/>
                        </a:lnTo>
                        <a:lnTo>
                          <a:pt x="102772" y="3833"/>
                        </a:lnTo>
                        <a:lnTo>
                          <a:pt x="214213" y="22860"/>
                        </a:lnTo>
                        <a:lnTo>
                          <a:pt x="323751" y="66772"/>
                        </a:lnTo>
                        <a:lnTo>
                          <a:pt x="615997" y="216510"/>
                        </a:lnTo>
                        <a:cubicBezTo>
                          <a:pt x="639453" y="232526"/>
                          <a:pt x="507482" y="174980"/>
                          <a:pt x="464489" y="162866"/>
                        </a:cubicBezTo>
                        <a:lnTo>
                          <a:pt x="358041" y="143827"/>
                        </a:lnTo>
                        <a:cubicBezTo>
                          <a:pt x="357994" y="143802"/>
                          <a:pt x="357948" y="143776"/>
                          <a:pt x="357901" y="143751"/>
                        </a:cubicBezTo>
                        <a:lnTo>
                          <a:pt x="260033" y="1419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xmlns="" id="{1F483019-951C-45D8-82BC-2555F0057272}"/>
                      </a:ext>
                    </a:extLst>
                  </p:cNvPr>
                  <p:cNvSpPr/>
                  <p:nvPr/>
                </p:nvSpPr>
                <p:spPr>
                  <a:xfrm>
                    <a:off x="2709948" y="2277720"/>
                    <a:ext cx="257175" cy="1066800"/>
                  </a:xfrm>
                  <a:custGeom>
                    <a:avLst/>
                    <a:gdLst>
                      <a:gd name="connsiteX0" fmla="*/ 260033 w 257175"/>
                      <a:gd name="connsiteY0" fmla="*/ 1070610 h 1066800"/>
                      <a:gd name="connsiteX1" fmla="*/ 0 w 257175"/>
                      <a:gd name="connsiteY1" fmla="*/ 929640 h 1066800"/>
                      <a:gd name="connsiteX2" fmla="*/ 1905 w 257175"/>
                      <a:gd name="connsiteY2" fmla="*/ 0 h 1066800"/>
                      <a:gd name="connsiteX3" fmla="*/ 261938 w 257175"/>
                      <a:gd name="connsiteY3" fmla="*/ 141922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066800">
                        <a:moveTo>
                          <a:pt x="260033" y="1070610"/>
                        </a:moveTo>
                        <a:lnTo>
                          <a:pt x="0" y="929640"/>
                        </a:lnTo>
                        <a:lnTo>
                          <a:pt x="1905" y="0"/>
                        </a:lnTo>
                        <a:lnTo>
                          <a:pt x="261938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xmlns="" id="{7BDC761C-6BFB-4C40-8FB0-99C01EDE4DBC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22" name="Freeform: Shape 521">
                  <a:extLst>
                    <a:ext uri="{FF2B5EF4-FFF2-40B4-BE49-F238E27FC236}">
                      <a16:creationId xmlns:a16="http://schemas.microsoft.com/office/drawing/2014/main" xmlns="" id="{60DF62E0-3ED1-4F04-9AC7-D8AC0992211F}"/>
                    </a:ext>
                  </a:extLst>
                </p:cNvPr>
                <p:cNvSpPr/>
                <p:nvPr/>
              </p:nvSpPr>
              <p:spPr>
                <a:xfrm>
                  <a:off x="12579689" y="4661548"/>
                  <a:ext cx="730421" cy="1493305"/>
                </a:xfrm>
                <a:custGeom>
                  <a:avLst/>
                  <a:gdLst>
                    <a:gd name="connsiteX0" fmla="*/ 1669733 w 1714500"/>
                    <a:gd name="connsiteY0" fmla="*/ 1870710 h 3505200"/>
                    <a:gd name="connsiteX1" fmla="*/ 1720215 w 1714500"/>
                    <a:gd name="connsiteY1" fmla="*/ 2166938 h 3505200"/>
                    <a:gd name="connsiteX2" fmla="*/ 1507808 w 1714500"/>
                    <a:gd name="connsiteY2" fmla="*/ 2795588 h 3505200"/>
                    <a:gd name="connsiteX3" fmla="*/ 1121093 w 1714500"/>
                    <a:gd name="connsiteY3" fmla="*/ 3084195 h 3505200"/>
                    <a:gd name="connsiteX4" fmla="*/ 991553 w 1714500"/>
                    <a:gd name="connsiteY4" fmla="*/ 3120390 h 3505200"/>
                    <a:gd name="connsiteX5" fmla="*/ 990600 w 1714500"/>
                    <a:gd name="connsiteY5" fmla="*/ 3466148 h 3505200"/>
                    <a:gd name="connsiteX6" fmla="*/ 960120 w 1714500"/>
                    <a:gd name="connsiteY6" fmla="*/ 3470910 h 3505200"/>
                    <a:gd name="connsiteX7" fmla="*/ 772478 w 1714500"/>
                    <a:gd name="connsiteY7" fmla="*/ 3505200 h 3505200"/>
                    <a:gd name="connsiteX8" fmla="*/ 729615 w 1714500"/>
                    <a:gd name="connsiteY8" fmla="*/ 3503295 h 3505200"/>
                    <a:gd name="connsiteX9" fmla="*/ 730568 w 1714500"/>
                    <a:gd name="connsiteY9" fmla="*/ 3158490 h 3505200"/>
                    <a:gd name="connsiteX10" fmla="*/ 659130 w 1714500"/>
                    <a:gd name="connsiteY10" fmla="*/ 3156585 h 3505200"/>
                    <a:gd name="connsiteX11" fmla="*/ 383858 w 1714500"/>
                    <a:gd name="connsiteY11" fmla="*/ 3098483 h 3505200"/>
                    <a:gd name="connsiteX12" fmla="*/ 125730 w 1714500"/>
                    <a:gd name="connsiteY12" fmla="*/ 2865120 h 3505200"/>
                    <a:gd name="connsiteX13" fmla="*/ 0 w 1714500"/>
                    <a:gd name="connsiteY13" fmla="*/ 2427923 h 3505200"/>
                    <a:gd name="connsiteX14" fmla="*/ 320993 w 1714500"/>
                    <a:gd name="connsiteY14" fmla="*/ 2317433 h 3505200"/>
                    <a:gd name="connsiteX15" fmla="*/ 451485 w 1714500"/>
                    <a:gd name="connsiteY15" fmla="*/ 2707958 h 3505200"/>
                    <a:gd name="connsiteX16" fmla="*/ 682943 w 1714500"/>
                    <a:gd name="connsiteY16" fmla="*/ 2860358 h 3505200"/>
                    <a:gd name="connsiteX17" fmla="*/ 730568 w 1714500"/>
                    <a:gd name="connsiteY17" fmla="*/ 2864168 h 3505200"/>
                    <a:gd name="connsiteX18" fmla="*/ 732473 w 1714500"/>
                    <a:gd name="connsiteY18" fmla="*/ 1761173 h 3505200"/>
                    <a:gd name="connsiteX19" fmla="*/ 576263 w 1714500"/>
                    <a:gd name="connsiteY19" fmla="*/ 1735455 h 3505200"/>
                    <a:gd name="connsiteX20" fmla="*/ 372428 w 1714500"/>
                    <a:gd name="connsiteY20" fmla="*/ 1660208 h 3505200"/>
                    <a:gd name="connsiteX21" fmla="*/ 138113 w 1714500"/>
                    <a:gd name="connsiteY21" fmla="*/ 1438275 h 3505200"/>
                    <a:gd name="connsiteX22" fmla="*/ 56198 w 1714500"/>
                    <a:gd name="connsiteY22" fmla="*/ 1079183 h 3505200"/>
                    <a:gd name="connsiteX23" fmla="*/ 298133 w 1714500"/>
                    <a:gd name="connsiteY23" fmla="*/ 448628 h 3505200"/>
                    <a:gd name="connsiteX24" fmla="*/ 628650 w 1714500"/>
                    <a:gd name="connsiteY24" fmla="*/ 239077 h 3505200"/>
                    <a:gd name="connsiteX25" fmla="*/ 735330 w 1714500"/>
                    <a:gd name="connsiteY25" fmla="*/ 206693 h 3505200"/>
                    <a:gd name="connsiteX26" fmla="*/ 735330 w 1714500"/>
                    <a:gd name="connsiteY26" fmla="*/ 36195 h 3505200"/>
                    <a:gd name="connsiteX27" fmla="*/ 778193 w 1714500"/>
                    <a:gd name="connsiteY27" fmla="*/ 30480 h 3505200"/>
                    <a:gd name="connsiteX28" fmla="*/ 965835 w 1714500"/>
                    <a:gd name="connsiteY28" fmla="*/ 2858 h 3505200"/>
                    <a:gd name="connsiteX29" fmla="*/ 996315 w 1714500"/>
                    <a:gd name="connsiteY29" fmla="*/ 0 h 3505200"/>
                    <a:gd name="connsiteX30" fmla="*/ 996315 w 1714500"/>
                    <a:gd name="connsiteY30" fmla="*/ 168593 h 3505200"/>
                    <a:gd name="connsiteX31" fmla="*/ 1097280 w 1714500"/>
                    <a:gd name="connsiteY31" fmla="*/ 171450 h 3505200"/>
                    <a:gd name="connsiteX32" fmla="*/ 1406843 w 1714500"/>
                    <a:gd name="connsiteY32" fmla="*/ 282893 h 3505200"/>
                    <a:gd name="connsiteX33" fmla="*/ 1657350 w 1714500"/>
                    <a:gd name="connsiteY33" fmla="*/ 763905 h 3505200"/>
                    <a:gd name="connsiteX34" fmla="*/ 1326833 w 1714500"/>
                    <a:gd name="connsiteY34" fmla="*/ 863918 h 3505200"/>
                    <a:gd name="connsiteX35" fmla="*/ 1209675 w 1714500"/>
                    <a:gd name="connsiteY35" fmla="*/ 568643 h 3505200"/>
                    <a:gd name="connsiteX36" fmla="*/ 1038225 w 1714500"/>
                    <a:gd name="connsiteY36" fmla="*/ 471488 h 3505200"/>
                    <a:gd name="connsiteX37" fmla="*/ 995363 w 1714500"/>
                    <a:gd name="connsiteY37" fmla="*/ 464820 h 3505200"/>
                    <a:gd name="connsiteX38" fmla="*/ 993458 w 1714500"/>
                    <a:gd name="connsiteY38" fmla="*/ 1460183 h 3505200"/>
                    <a:gd name="connsiteX39" fmla="*/ 1073468 w 1714500"/>
                    <a:gd name="connsiteY39" fmla="*/ 1471613 h 3505200"/>
                    <a:gd name="connsiteX40" fmla="*/ 1282065 w 1714500"/>
                    <a:gd name="connsiteY40" fmla="*/ 1513523 h 3505200"/>
                    <a:gd name="connsiteX41" fmla="*/ 1524953 w 1714500"/>
                    <a:gd name="connsiteY41" fmla="*/ 1651635 h 3505200"/>
                    <a:gd name="connsiteX42" fmla="*/ 1669733 w 1714500"/>
                    <a:gd name="connsiteY42" fmla="*/ 1870710 h 3505200"/>
                    <a:gd name="connsiteX43" fmla="*/ 1268730 w 1714500"/>
                    <a:gd name="connsiteY43" fmla="*/ 2624138 h 3505200"/>
                    <a:gd name="connsiteX44" fmla="*/ 1390650 w 1714500"/>
                    <a:gd name="connsiteY44" fmla="*/ 2236470 h 3505200"/>
                    <a:gd name="connsiteX45" fmla="*/ 1304925 w 1714500"/>
                    <a:gd name="connsiteY45" fmla="*/ 1945958 h 3505200"/>
                    <a:gd name="connsiteX46" fmla="*/ 1080135 w 1714500"/>
                    <a:gd name="connsiteY46" fmla="*/ 1820228 h 3505200"/>
                    <a:gd name="connsiteX47" fmla="*/ 992505 w 1714500"/>
                    <a:gd name="connsiteY47" fmla="*/ 1798320 h 3505200"/>
                    <a:gd name="connsiteX48" fmla="*/ 990600 w 1714500"/>
                    <a:gd name="connsiteY48" fmla="*/ 2830830 h 3505200"/>
                    <a:gd name="connsiteX49" fmla="*/ 1048703 w 1714500"/>
                    <a:gd name="connsiteY49" fmla="*/ 2808923 h 3505200"/>
                    <a:gd name="connsiteX50" fmla="*/ 1268730 w 1714500"/>
                    <a:gd name="connsiteY50" fmla="*/ 2624138 h 3505200"/>
                    <a:gd name="connsiteX51" fmla="*/ 732473 w 1714500"/>
                    <a:gd name="connsiteY51" fmla="*/ 1425893 h 3505200"/>
                    <a:gd name="connsiteX52" fmla="*/ 734378 w 1714500"/>
                    <a:gd name="connsiteY52" fmla="*/ 497205 h 3505200"/>
                    <a:gd name="connsiteX53" fmla="*/ 688658 w 1714500"/>
                    <a:gd name="connsiteY53" fmla="*/ 514350 h 3505200"/>
                    <a:gd name="connsiteX54" fmla="*/ 482917 w 1714500"/>
                    <a:gd name="connsiteY54" fmla="*/ 682943 h 3505200"/>
                    <a:gd name="connsiteX55" fmla="*/ 375285 w 1714500"/>
                    <a:gd name="connsiteY55" fmla="*/ 1006793 h 3505200"/>
                    <a:gd name="connsiteX56" fmla="*/ 465773 w 1714500"/>
                    <a:gd name="connsiteY56" fmla="*/ 1289685 h 3505200"/>
                    <a:gd name="connsiteX57" fmla="*/ 674370 w 1714500"/>
                    <a:gd name="connsiteY57" fmla="*/ 1411605 h 3505200"/>
                    <a:gd name="connsiteX58" fmla="*/ 732473 w 1714500"/>
                    <a:gd name="connsiteY58" fmla="*/ 1425893 h 350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714500" h="3505200">
                      <a:moveTo>
                        <a:pt x="1669733" y="1870710"/>
                      </a:moveTo>
                      <a:cubicBezTo>
                        <a:pt x="1703070" y="1959293"/>
                        <a:pt x="1720215" y="2058353"/>
                        <a:pt x="1720215" y="2166938"/>
                      </a:cubicBezTo>
                      <a:cubicBezTo>
                        <a:pt x="1720215" y="2406015"/>
                        <a:pt x="1648778" y="2615565"/>
                        <a:pt x="1507808" y="2795588"/>
                      </a:cubicBezTo>
                      <a:cubicBezTo>
                        <a:pt x="1402080" y="2930843"/>
                        <a:pt x="1273493" y="3027045"/>
                        <a:pt x="1121093" y="3084195"/>
                      </a:cubicBezTo>
                      <a:lnTo>
                        <a:pt x="991553" y="3120390"/>
                      </a:lnTo>
                      <a:lnTo>
                        <a:pt x="990600" y="3466148"/>
                      </a:lnTo>
                      <a:lnTo>
                        <a:pt x="960120" y="3470910"/>
                      </a:lnTo>
                      <a:lnTo>
                        <a:pt x="772478" y="3505200"/>
                      </a:lnTo>
                      <a:lnTo>
                        <a:pt x="729615" y="3503295"/>
                      </a:lnTo>
                      <a:lnTo>
                        <a:pt x="730568" y="3158490"/>
                      </a:lnTo>
                      <a:lnTo>
                        <a:pt x="659130" y="3156585"/>
                      </a:lnTo>
                      <a:cubicBezTo>
                        <a:pt x="550545" y="3148965"/>
                        <a:pt x="459105" y="3129915"/>
                        <a:pt x="383858" y="3098483"/>
                      </a:cubicBezTo>
                      <a:cubicBezTo>
                        <a:pt x="283845" y="3056573"/>
                        <a:pt x="198120" y="2979420"/>
                        <a:pt x="125730" y="2865120"/>
                      </a:cubicBezTo>
                      <a:cubicBezTo>
                        <a:pt x="53340" y="2750820"/>
                        <a:pt x="11430" y="2606040"/>
                        <a:pt x="0" y="2427923"/>
                      </a:cubicBezTo>
                      <a:lnTo>
                        <a:pt x="320993" y="2317433"/>
                      </a:lnTo>
                      <a:cubicBezTo>
                        <a:pt x="345758" y="2499360"/>
                        <a:pt x="388620" y="2629853"/>
                        <a:pt x="451485" y="2707958"/>
                      </a:cubicBezTo>
                      <a:cubicBezTo>
                        <a:pt x="519113" y="2790825"/>
                        <a:pt x="596265" y="2841308"/>
                        <a:pt x="682943" y="2860358"/>
                      </a:cubicBezTo>
                      <a:lnTo>
                        <a:pt x="730568" y="2864168"/>
                      </a:lnTo>
                      <a:lnTo>
                        <a:pt x="732473" y="1761173"/>
                      </a:lnTo>
                      <a:lnTo>
                        <a:pt x="576263" y="1735455"/>
                      </a:lnTo>
                      <a:cubicBezTo>
                        <a:pt x="509588" y="1717358"/>
                        <a:pt x="441008" y="1692593"/>
                        <a:pt x="372428" y="1660208"/>
                      </a:cubicBezTo>
                      <a:cubicBezTo>
                        <a:pt x="270510" y="1612583"/>
                        <a:pt x="192405" y="1539240"/>
                        <a:pt x="138113" y="1438275"/>
                      </a:cubicBezTo>
                      <a:cubicBezTo>
                        <a:pt x="82868" y="1337310"/>
                        <a:pt x="56198" y="1217295"/>
                        <a:pt x="56198" y="1079183"/>
                      </a:cubicBezTo>
                      <a:cubicBezTo>
                        <a:pt x="56198" y="833438"/>
                        <a:pt x="137160" y="622935"/>
                        <a:pt x="298133" y="448628"/>
                      </a:cubicBezTo>
                      <a:cubicBezTo>
                        <a:pt x="379095" y="360998"/>
                        <a:pt x="488633" y="290513"/>
                        <a:pt x="628650" y="239077"/>
                      </a:cubicBezTo>
                      <a:lnTo>
                        <a:pt x="735330" y="206693"/>
                      </a:lnTo>
                      <a:lnTo>
                        <a:pt x="735330" y="36195"/>
                      </a:lnTo>
                      <a:lnTo>
                        <a:pt x="778193" y="30480"/>
                      </a:lnTo>
                      <a:lnTo>
                        <a:pt x="965835" y="2858"/>
                      </a:lnTo>
                      <a:lnTo>
                        <a:pt x="996315" y="0"/>
                      </a:lnTo>
                      <a:lnTo>
                        <a:pt x="996315" y="168593"/>
                      </a:lnTo>
                      <a:lnTo>
                        <a:pt x="1097280" y="171450"/>
                      </a:lnTo>
                      <a:cubicBezTo>
                        <a:pt x="1222058" y="182880"/>
                        <a:pt x="1324928" y="220027"/>
                        <a:pt x="1406843" y="282893"/>
                      </a:cubicBezTo>
                      <a:cubicBezTo>
                        <a:pt x="1545908" y="388620"/>
                        <a:pt x="1629728" y="548640"/>
                        <a:pt x="1657350" y="763905"/>
                      </a:cubicBezTo>
                      <a:lnTo>
                        <a:pt x="1326833" y="863918"/>
                      </a:lnTo>
                      <a:cubicBezTo>
                        <a:pt x="1307783" y="730568"/>
                        <a:pt x="1268730" y="632460"/>
                        <a:pt x="1209675" y="568643"/>
                      </a:cubicBezTo>
                      <a:cubicBezTo>
                        <a:pt x="1164908" y="521017"/>
                        <a:pt x="1107758" y="488633"/>
                        <a:pt x="1038225" y="471488"/>
                      </a:cubicBezTo>
                      <a:lnTo>
                        <a:pt x="995363" y="464820"/>
                      </a:lnTo>
                      <a:lnTo>
                        <a:pt x="993458" y="1460183"/>
                      </a:lnTo>
                      <a:lnTo>
                        <a:pt x="1073468" y="1471613"/>
                      </a:lnTo>
                      <a:cubicBezTo>
                        <a:pt x="1173480" y="1486853"/>
                        <a:pt x="1243013" y="1500188"/>
                        <a:pt x="1282065" y="1513523"/>
                      </a:cubicBezTo>
                      <a:cubicBezTo>
                        <a:pt x="1381125" y="1546860"/>
                        <a:pt x="1462088" y="1592580"/>
                        <a:pt x="1524953" y="1651635"/>
                      </a:cubicBezTo>
                      <a:cubicBezTo>
                        <a:pt x="1587818" y="1708785"/>
                        <a:pt x="1635443" y="1782128"/>
                        <a:pt x="1669733" y="1870710"/>
                      </a:cubicBezTo>
                      <a:close/>
                      <a:moveTo>
                        <a:pt x="1268730" y="2624138"/>
                      </a:moveTo>
                      <a:cubicBezTo>
                        <a:pt x="1349693" y="2512695"/>
                        <a:pt x="1390650" y="2384108"/>
                        <a:pt x="1390650" y="2236470"/>
                      </a:cubicBezTo>
                      <a:cubicBezTo>
                        <a:pt x="1390650" y="2110740"/>
                        <a:pt x="1362075" y="2014538"/>
                        <a:pt x="1304925" y="1945958"/>
                      </a:cubicBezTo>
                      <a:cubicBezTo>
                        <a:pt x="1262063" y="1894523"/>
                        <a:pt x="1186815" y="1852613"/>
                        <a:pt x="1080135" y="1820228"/>
                      </a:cubicBezTo>
                      <a:lnTo>
                        <a:pt x="992505" y="1798320"/>
                      </a:lnTo>
                      <a:lnTo>
                        <a:pt x="990600" y="2830830"/>
                      </a:lnTo>
                      <a:lnTo>
                        <a:pt x="1048703" y="2808923"/>
                      </a:lnTo>
                      <a:cubicBezTo>
                        <a:pt x="1135380" y="2768918"/>
                        <a:pt x="1207770" y="2707005"/>
                        <a:pt x="1268730" y="2624138"/>
                      </a:cubicBezTo>
                      <a:moveTo>
                        <a:pt x="732473" y="1425893"/>
                      </a:moveTo>
                      <a:lnTo>
                        <a:pt x="734378" y="497205"/>
                      </a:lnTo>
                      <a:lnTo>
                        <a:pt x="688658" y="514350"/>
                      </a:lnTo>
                      <a:cubicBezTo>
                        <a:pt x="604838" y="554355"/>
                        <a:pt x="537210" y="609600"/>
                        <a:pt x="482917" y="682943"/>
                      </a:cubicBezTo>
                      <a:cubicBezTo>
                        <a:pt x="411480" y="780098"/>
                        <a:pt x="375285" y="887730"/>
                        <a:pt x="375285" y="1006793"/>
                      </a:cubicBezTo>
                      <a:cubicBezTo>
                        <a:pt x="375285" y="1124903"/>
                        <a:pt x="405765" y="1219200"/>
                        <a:pt x="465773" y="1289685"/>
                      </a:cubicBezTo>
                      <a:cubicBezTo>
                        <a:pt x="511492" y="1343025"/>
                        <a:pt x="581025" y="1383030"/>
                        <a:pt x="674370" y="1411605"/>
                      </a:cubicBezTo>
                      <a:lnTo>
                        <a:pt x="732473" y="1425893"/>
                      </a:ln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xmlns="" id="{178BF042-3D26-440C-B630-2C3E132C458C}"/>
                    </a:ext>
                  </a:extLst>
                </p:cNvPr>
                <p:cNvGrpSpPr/>
                <p:nvPr/>
              </p:nvGrpSpPr>
              <p:grpSpPr>
                <a:xfrm>
                  <a:off x="12470968" y="4620148"/>
                  <a:ext cx="435759" cy="1352099"/>
                  <a:chOff x="1968987" y="1811829"/>
                  <a:chExt cx="1022846" cy="3173751"/>
                </a:xfrm>
                <a:grpFill/>
              </p:grpSpPr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xmlns="" id="{6049B77A-4A7A-4D84-BF3A-74DAF9107DD0}"/>
                      </a:ext>
                    </a:extLst>
                  </p:cNvPr>
                  <p:cNvSpPr/>
                  <p:nvPr/>
                </p:nvSpPr>
                <p:spPr>
                  <a:xfrm>
                    <a:off x="1975571" y="4195005"/>
                    <a:ext cx="600075" cy="790575"/>
                  </a:xfrm>
                  <a:custGeom>
                    <a:avLst/>
                    <a:gdLst>
                      <a:gd name="connsiteX0" fmla="*/ 601980 w 600075"/>
                      <a:gd name="connsiteY0" fmla="*/ 791528 h 790575"/>
                      <a:gd name="connsiteX1" fmla="*/ 340995 w 600075"/>
                      <a:gd name="connsiteY1" fmla="*/ 649605 h 790575"/>
                      <a:gd name="connsiteX2" fmla="*/ 125730 w 600075"/>
                      <a:gd name="connsiteY2" fmla="*/ 437197 h 790575"/>
                      <a:gd name="connsiteX3" fmla="*/ 0 w 600075"/>
                      <a:gd name="connsiteY3" fmla="*/ 0 h 790575"/>
                      <a:gd name="connsiteX4" fmla="*/ 260985 w 600075"/>
                      <a:gd name="connsiteY4" fmla="*/ 141922 h 790575"/>
                      <a:gd name="connsiteX5" fmla="*/ 386715 w 600075"/>
                      <a:gd name="connsiteY5" fmla="*/ 579120 h 790575"/>
                      <a:gd name="connsiteX6" fmla="*/ 601980 w 600075"/>
                      <a:gd name="connsiteY6" fmla="*/ 791528 h 79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0075" h="790575">
                        <a:moveTo>
                          <a:pt x="601980" y="791528"/>
                        </a:moveTo>
                        <a:lnTo>
                          <a:pt x="340995" y="649605"/>
                        </a:lnTo>
                        <a:cubicBezTo>
                          <a:pt x="259080" y="604838"/>
                          <a:pt x="187643" y="534353"/>
                          <a:pt x="125730" y="437197"/>
                        </a:cubicBezTo>
                        <a:cubicBezTo>
                          <a:pt x="53340" y="323850"/>
                          <a:pt x="11430" y="178118"/>
                          <a:pt x="0" y="0"/>
                        </a:cubicBezTo>
                        <a:lnTo>
                          <a:pt x="260985" y="141922"/>
                        </a:lnTo>
                        <a:cubicBezTo>
                          <a:pt x="272415" y="319088"/>
                          <a:pt x="314325" y="464820"/>
                          <a:pt x="386715" y="579120"/>
                        </a:cubicBezTo>
                        <a:cubicBezTo>
                          <a:pt x="448628" y="676275"/>
                          <a:pt x="520065" y="747713"/>
                          <a:pt x="601980" y="791528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xmlns="" id="{9659BA7D-823A-4C51-BE03-703BA141967A}"/>
                      </a:ext>
                    </a:extLst>
                  </p:cNvPr>
                  <p:cNvSpPr/>
                  <p:nvPr/>
                </p:nvSpPr>
                <p:spPr>
                  <a:xfrm>
                    <a:off x="1968987" y="4089376"/>
                    <a:ext cx="581026" cy="247649"/>
                  </a:xfrm>
                  <a:custGeom>
                    <a:avLst/>
                    <a:gdLst>
                      <a:gd name="connsiteX0" fmla="*/ 260985 w 581025"/>
                      <a:gd name="connsiteY0" fmla="*/ 251460 h 247650"/>
                      <a:gd name="connsiteX1" fmla="*/ 0 w 581025"/>
                      <a:gd name="connsiteY1" fmla="*/ 109538 h 247650"/>
                      <a:gd name="connsiteX2" fmla="*/ 320993 w 581025"/>
                      <a:gd name="connsiteY2" fmla="*/ 0 h 247650"/>
                      <a:gd name="connsiteX3" fmla="*/ 581978 w 581025"/>
                      <a:gd name="connsiteY3" fmla="*/ 14097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1025" h="247650">
                        <a:moveTo>
                          <a:pt x="260985" y="251460"/>
                        </a:moveTo>
                        <a:lnTo>
                          <a:pt x="0" y="109538"/>
                        </a:lnTo>
                        <a:lnTo>
                          <a:pt x="320993" y="0"/>
                        </a:lnTo>
                        <a:lnTo>
                          <a:pt x="581978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xmlns="" id="{16FDCDC1-89D7-407D-A76B-535D7F280240}"/>
                      </a:ext>
                    </a:extLst>
                  </p:cNvPr>
                  <p:cNvSpPr/>
                  <p:nvPr/>
                </p:nvSpPr>
                <p:spPr>
                  <a:xfrm>
                    <a:off x="2051714" y="1973775"/>
                    <a:ext cx="940119" cy="1580196"/>
                  </a:xfrm>
                  <a:custGeom>
                    <a:avLst/>
                    <a:gdLst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833438 w 940118"/>
                      <a:gd name="connsiteY5" fmla="*/ 174308 h 1580197"/>
                      <a:gd name="connsiteX6" fmla="*/ 833437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592976 w 940118"/>
                      <a:gd name="connsiteY10" fmla="*/ 268101 h 1580197"/>
                      <a:gd name="connsiteX11" fmla="*/ 592932 w 940118"/>
                      <a:gd name="connsiteY11" fmla="*/ 268132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55232 w 940118"/>
                      <a:gd name="connsiteY17" fmla="*/ 380990 h 1580197"/>
                      <a:gd name="connsiteX18" fmla="*/ 454648 w 940118"/>
                      <a:gd name="connsiteY18" fmla="*/ 381569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63" fmla="*/ 679133 w 940118"/>
                      <a:gd name="connsiteY63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422910 w 940118"/>
                      <a:gd name="connsiteY22" fmla="*/ 483870 h 1580197"/>
                      <a:gd name="connsiteX23" fmla="*/ 367665 w 940118"/>
                      <a:gd name="connsiteY23" fmla="*/ 572453 h 1580197"/>
                      <a:gd name="connsiteX24" fmla="*/ 368618 w 940118"/>
                      <a:gd name="connsiteY24" fmla="*/ 573405 h 1580197"/>
                      <a:gd name="connsiteX25" fmla="*/ 317183 w 940118"/>
                      <a:gd name="connsiteY25" fmla="*/ 684847 h 1580197"/>
                      <a:gd name="connsiteX26" fmla="*/ 305241 w 940118"/>
                      <a:gd name="connsiteY26" fmla="*/ 678329 h 1580197"/>
                      <a:gd name="connsiteX27" fmla="*/ 305235 w 940118"/>
                      <a:gd name="connsiteY27" fmla="*/ 678350 h 1580197"/>
                      <a:gd name="connsiteX28" fmla="*/ 317183 w 940118"/>
                      <a:gd name="connsiteY28" fmla="*/ 684847 h 1580197"/>
                      <a:gd name="connsiteX29" fmla="*/ 260985 w 940118"/>
                      <a:gd name="connsiteY29" fmla="*/ 1014413 h 1580197"/>
                      <a:gd name="connsiteX30" fmla="*/ 342900 w 940118"/>
                      <a:gd name="connsiteY30" fmla="*/ 1373505 h 1580197"/>
                      <a:gd name="connsiteX31" fmla="*/ 546735 w 940118"/>
                      <a:gd name="connsiteY31" fmla="*/ 1580197 h 1580197"/>
                      <a:gd name="connsiteX32" fmla="*/ 285750 w 940118"/>
                      <a:gd name="connsiteY32" fmla="*/ 1438275 h 1580197"/>
                      <a:gd name="connsiteX33" fmla="*/ 81915 w 940118"/>
                      <a:gd name="connsiteY33" fmla="*/ 1231583 h 1580197"/>
                      <a:gd name="connsiteX34" fmla="*/ 0 w 940118"/>
                      <a:gd name="connsiteY34" fmla="*/ 872490 h 1580197"/>
                      <a:gd name="connsiteX35" fmla="*/ 56197 w 940118"/>
                      <a:gd name="connsiteY35" fmla="*/ 542925 h 1580197"/>
                      <a:gd name="connsiteX36" fmla="*/ 62441 w 940118"/>
                      <a:gd name="connsiteY36" fmla="*/ 546321 h 1580197"/>
                      <a:gd name="connsiteX37" fmla="*/ 62617 w 940118"/>
                      <a:gd name="connsiteY37" fmla="*/ 545909 h 1580197"/>
                      <a:gd name="connsiteX38" fmla="*/ 57150 w 940118"/>
                      <a:gd name="connsiteY38" fmla="*/ 542925 h 1580197"/>
                      <a:gd name="connsiteX39" fmla="*/ 107444 w 940118"/>
                      <a:gd name="connsiteY39" fmla="*/ 431896 h 1580197"/>
                      <a:gd name="connsiteX40" fmla="*/ 106680 w 940118"/>
                      <a:gd name="connsiteY40" fmla="*/ 431483 h 1580197"/>
                      <a:gd name="connsiteX41" fmla="*/ 161925 w 940118"/>
                      <a:gd name="connsiteY41" fmla="*/ 341948 h 1580197"/>
                      <a:gd name="connsiteX42" fmla="*/ 171758 w 940118"/>
                      <a:gd name="connsiteY42" fmla="*/ 347295 h 1580197"/>
                      <a:gd name="connsiteX43" fmla="*/ 171778 w 940118"/>
                      <a:gd name="connsiteY43" fmla="*/ 347270 h 1580197"/>
                      <a:gd name="connsiteX44" fmla="*/ 161925 w 940118"/>
                      <a:gd name="connsiteY44" fmla="*/ 341948 h 1580197"/>
                      <a:gd name="connsiteX45" fmla="*/ 227648 w 940118"/>
                      <a:gd name="connsiteY45" fmla="*/ 258128 h 1580197"/>
                      <a:gd name="connsiteX46" fmla="*/ 239906 w 940118"/>
                      <a:gd name="connsiteY46" fmla="*/ 264794 h 1580197"/>
                      <a:gd name="connsiteX47" fmla="*/ 240267 w 940118"/>
                      <a:gd name="connsiteY47" fmla="*/ 264453 h 1580197"/>
                      <a:gd name="connsiteX48" fmla="*/ 228600 w 940118"/>
                      <a:gd name="connsiteY48" fmla="*/ 258128 h 1580197"/>
                      <a:gd name="connsiteX49" fmla="*/ 242888 w 940118"/>
                      <a:gd name="connsiteY49" fmla="*/ 241935 h 1580197"/>
                      <a:gd name="connsiteX50" fmla="*/ 287315 w 940118"/>
                      <a:gd name="connsiteY50" fmla="*/ 198453 h 1580197"/>
                      <a:gd name="connsiteX51" fmla="*/ 286702 w 940118"/>
                      <a:gd name="connsiteY51" fmla="*/ 198120 h 1580197"/>
                      <a:gd name="connsiteX52" fmla="*/ 359092 w 940118"/>
                      <a:gd name="connsiteY52" fmla="*/ 140970 h 1580197"/>
                      <a:gd name="connsiteX53" fmla="*/ 378434 w 940118"/>
                      <a:gd name="connsiteY53" fmla="*/ 151488 h 1580197"/>
                      <a:gd name="connsiteX54" fmla="*/ 378837 w 940118"/>
                      <a:gd name="connsiteY54" fmla="*/ 151226 h 1580197"/>
                      <a:gd name="connsiteX55" fmla="*/ 360045 w 940118"/>
                      <a:gd name="connsiteY55" fmla="*/ 140970 h 1580197"/>
                      <a:gd name="connsiteX56" fmla="*/ 486263 w 940118"/>
                      <a:gd name="connsiteY56" fmla="*/ 68845 h 1580197"/>
                      <a:gd name="connsiteX57" fmla="*/ 485775 w 940118"/>
                      <a:gd name="connsiteY57" fmla="*/ 68580 h 1580197"/>
                      <a:gd name="connsiteX58" fmla="*/ 572452 w 940118"/>
                      <a:gd name="connsiteY58" fmla="*/ 32385 h 1580197"/>
                      <a:gd name="connsiteX59" fmla="*/ 595123 w 940118"/>
                      <a:gd name="connsiteY59" fmla="*/ 44713 h 1580197"/>
                      <a:gd name="connsiteX60" fmla="*/ 595672 w 940118"/>
                      <a:gd name="connsiteY60" fmla="*/ 44538 h 1580197"/>
                      <a:gd name="connsiteX61" fmla="*/ 573405 w 940118"/>
                      <a:gd name="connsiteY61" fmla="*/ 32385 h 1580197"/>
                      <a:gd name="connsiteX62" fmla="*/ 679133 w 940118"/>
                      <a:gd name="connsiteY62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391243 w 940118"/>
                      <a:gd name="connsiteY20" fmla="*/ 465814 h 1580197"/>
                      <a:gd name="connsiteX21" fmla="*/ 422910 w 940118"/>
                      <a:gd name="connsiteY21" fmla="*/ 483870 h 1580197"/>
                      <a:gd name="connsiteX22" fmla="*/ 367665 w 940118"/>
                      <a:gd name="connsiteY22" fmla="*/ 572453 h 1580197"/>
                      <a:gd name="connsiteX23" fmla="*/ 368618 w 940118"/>
                      <a:gd name="connsiteY23" fmla="*/ 573405 h 1580197"/>
                      <a:gd name="connsiteX24" fmla="*/ 317183 w 940118"/>
                      <a:gd name="connsiteY24" fmla="*/ 684847 h 1580197"/>
                      <a:gd name="connsiteX25" fmla="*/ 305241 w 940118"/>
                      <a:gd name="connsiteY25" fmla="*/ 678329 h 1580197"/>
                      <a:gd name="connsiteX26" fmla="*/ 305235 w 940118"/>
                      <a:gd name="connsiteY26" fmla="*/ 678350 h 1580197"/>
                      <a:gd name="connsiteX27" fmla="*/ 317183 w 940118"/>
                      <a:gd name="connsiteY27" fmla="*/ 684847 h 1580197"/>
                      <a:gd name="connsiteX28" fmla="*/ 260985 w 940118"/>
                      <a:gd name="connsiteY28" fmla="*/ 1014413 h 1580197"/>
                      <a:gd name="connsiteX29" fmla="*/ 342900 w 940118"/>
                      <a:gd name="connsiteY29" fmla="*/ 1373505 h 1580197"/>
                      <a:gd name="connsiteX30" fmla="*/ 546735 w 940118"/>
                      <a:gd name="connsiteY30" fmla="*/ 1580197 h 1580197"/>
                      <a:gd name="connsiteX31" fmla="*/ 285750 w 940118"/>
                      <a:gd name="connsiteY31" fmla="*/ 1438275 h 1580197"/>
                      <a:gd name="connsiteX32" fmla="*/ 81915 w 940118"/>
                      <a:gd name="connsiteY32" fmla="*/ 1231583 h 1580197"/>
                      <a:gd name="connsiteX33" fmla="*/ 0 w 940118"/>
                      <a:gd name="connsiteY33" fmla="*/ 872490 h 1580197"/>
                      <a:gd name="connsiteX34" fmla="*/ 56197 w 940118"/>
                      <a:gd name="connsiteY34" fmla="*/ 542925 h 1580197"/>
                      <a:gd name="connsiteX35" fmla="*/ 62441 w 940118"/>
                      <a:gd name="connsiteY35" fmla="*/ 546321 h 1580197"/>
                      <a:gd name="connsiteX36" fmla="*/ 62617 w 940118"/>
                      <a:gd name="connsiteY36" fmla="*/ 545909 h 1580197"/>
                      <a:gd name="connsiteX37" fmla="*/ 57150 w 940118"/>
                      <a:gd name="connsiteY37" fmla="*/ 542925 h 1580197"/>
                      <a:gd name="connsiteX38" fmla="*/ 107444 w 940118"/>
                      <a:gd name="connsiteY38" fmla="*/ 431896 h 1580197"/>
                      <a:gd name="connsiteX39" fmla="*/ 106680 w 940118"/>
                      <a:gd name="connsiteY39" fmla="*/ 431483 h 1580197"/>
                      <a:gd name="connsiteX40" fmla="*/ 161925 w 940118"/>
                      <a:gd name="connsiteY40" fmla="*/ 341948 h 1580197"/>
                      <a:gd name="connsiteX41" fmla="*/ 171758 w 940118"/>
                      <a:gd name="connsiteY41" fmla="*/ 347295 h 1580197"/>
                      <a:gd name="connsiteX42" fmla="*/ 171778 w 940118"/>
                      <a:gd name="connsiteY42" fmla="*/ 347270 h 1580197"/>
                      <a:gd name="connsiteX43" fmla="*/ 161925 w 940118"/>
                      <a:gd name="connsiteY43" fmla="*/ 341948 h 1580197"/>
                      <a:gd name="connsiteX44" fmla="*/ 227648 w 940118"/>
                      <a:gd name="connsiteY44" fmla="*/ 258128 h 1580197"/>
                      <a:gd name="connsiteX45" fmla="*/ 239906 w 940118"/>
                      <a:gd name="connsiteY45" fmla="*/ 264794 h 1580197"/>
                      <a:gd name="connsiteX46" fmla="*/ 240267 w 940118"/>
                      <a:gd name="connsiteY46" fmla="*/ 264453 h 1580197"/>
                      <a:gd name="connsiteX47" fmla="*/ 228600 w 940118"/>
                      <a:gd name="connsiteY47" fmla="*/ 258128 h 1580197"/>
                      <a:gd name="connsiteX48" fmla="*/ 242888 w 940118"/>
                      <a:gd name="connsiteY48" fmla="*/ 241935 h 1580197"/>
                      <a:gd name="connsiteX49" fmla="*/ 287315 w 940118"/>
                      <a:gd name="connsiteY49" fmla="*/ 198453 h 1580197"/>
                      <a:gd name="connsiteX50" fmla="*/ 286702 w 940118"/>
                      <a:gd name="connsiteY50" fmla="*/ 198120 h 1580197"/>
                      <a:gd name="connsiteX51" fmla="*/ 359092 w 940118"/>
                      <a:gd name="connsiteY51" fmla="*/ 140970 h 1580197"/>
                      <a:gd name="connsiteX52" fmla="*/ 378434 w 940118"/>
                      <a:gd name="connsiteY52" fmla="*/ 151488 h 1580197"/>
                      <a:gd name="connsiteX53" fmla="*/ 378837 w 940118"/>
                      <a:gd name="connsiteY53" fmla="*/ 151226 h 1580197"/>
                      <a:gd name="connsiteX54" fmla="*/ 360045 w 940118"/>
                      <a:gd name="connsiteY54" fmla="*/ 140970 h 1580197"/>
                      <a:gd name="connsiteX55" fmla="*/ 486263 w 940118"/>
                      <a:gd name="connsiteY55" fmla="*/ 68845 h 1580197"/>
                      <a:gd name="connsiteX56" fmla="*/ 485775 w 940118"/>
                      <a:gd name="connsiteY56" fmla="*/ 68580 h 1580197"/>
                      <a:gd name="connsiteX57" fmla="*/ 572452 w 940118"/>
                      <a:gd name="connsiteY57" fmla="*/ 32385 h 1580197"/>
                      <a:gd name="connsiteX58" fmla="*/ 595123 w 940118"/>
                      <a:gd name="connsiteY58" fmla="*/ 44713 h 1580197"/>
                      <a:gd name="connsiteX59" fmla="*/ 595672 w 940118"/>
                      <a:gd name="connsiteY59" fmla="*/ 44538 h 1580197"/>
                      <a:gd name="connsiteX60" fmla="*/ 573405 w 940118"/>
                      <a:gd name="connsiteY60" fmla="*/ 32385 h 1580197"/>
                      <a:gd name="connsiteX61" fmla="*/ 679133 w 940118"/>
                      <a:gd name="connsiteY61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422910 w 940118"/>
                      <a:gd name="connsiteY20" fmla="*/ 483870 h 1580197"/>
                      <a:gd name="connsiteX21" fmla="*/ 367665 w 940118"/>
                      <a:gd name="connsiteY21" fmla="*/ 572453 h 1580197"/>
                      <a:gd name="connsiteX22" fmla="*/ 368618 w 940118"/>
                      <a:gd name="connsiteY22" fmla="*/ 573405 h 1580197"/>
                      <a:gd name="connsiteX23" fmla="*/ 317183 w 940118"/>
                      <a:gd name="connsiteY23" fmla="*/ 684847 h 1580197"/>
                      <a:gd name="connsiteX24" fmla="*/ 305241 w 940118"/>
                      <a:gd name="connsiteY24" fmla="*/ 678329 h 1580197"/>
                      <a:gd name="connsiteX25" fmla="*/ 305235 w 940118"/>
                      <a:gd name="connsiteY25" fmla="*/ 678350 h 1580197"/>
                      <a:gd name="connsiteX26" fmla="*/ 317183 w 940118"/>
                      <a:gd name="connsiteY26" fmla="*/ 684847 h 1580197"/>
                      <a:gd name="connsiteX27" fmla="*/ 260985 w 940118"/>
                      <a:gd name="connsiteY27" fmla="*/ 1014413 h 1580197"/>
                      <a:gd name="connsiteX28" fmla="*/ 342900 w 940118"/>
                      <a:gd name="connsiteY28" fmla="*/ 1373505 h 1580197"/>
                      <a:gd name="connsiteX29" fmla="*/ 546735 w 940118"/>
                      <a:gd name="connsiteY29" fmla="*/ 1580197 h 1580197"/>
                      <a:gd name="connsiteX30" fmla="*/ 285750 w 940118"/>
                      <a:gd name="connsiteY30" fmla="*/ 1438275 h 1580197"/>
                      <a:gd name="connsiteX31" fmla="*/ 81915 w 940118"/>
                      <a:gd name="connsiteY31" fmla="*/ 1231583 h 1580197"/>
                      <a:gd name="connsiteX32" fmla="*/ 0 w 940118"/>
                      <a:gd name="connsiteY32" fmla="*/ 872490 h 1580197"/>
                      <a:gd name="connsiteX33" fmla="*/ 56197 w 940118"/>
                      <a:gd name="connsiteY33" fmla="*/ 542925 h 1580197"/>
                      <a:gd name="connsiteX34" fmla="*/ 62441 w 940118"/>
                      <a:gd name="connsiteY34" fmla="*/ 546321 h 1580197"/>
                      <a:gd name="connsiteX35" fmla="*/ 62617 w 940118"/>
                      <a:gd name="connsiteY35" fmla="*/ 545909 h 1580197"/>
                      <a:gd name="connsiteX36" fmla="*/ 57150 w 940118"/>
                      <a:gd name="connsiteY36" fmla="*/ 542925 h 1580197"/>
                      <a:gd name="connsiteX37" fmla="*/ 107444 w 940118"/>
                      <a:gd name="connsiteY37" fmla="*/ 431896 h 1580197"/>
                      <a:gd name="connsiteX38" fmla="*/ 106680 w 940118"/>
                      <a:gd name="connsiteY38" fmla="*/ 431483 h 1580197"/>
                      <a:gd name="connsiteX39" fmla="*/ 161925 w 940118"/>
                      <a:gd name="connsiteY39" fmla="*/ 341948 h 1580197"/>
                      <a:gd name="connsiteX40" fmla="*/ 171758 w 940118"/>
                      <a:gd name="connsiteY40" fmla="*/ 347295 h 1580197"/>
                      <a:gd name="connsiteX41" fmla="*/ 171778 w 940118"/>
                      <a:gd name="connsiteY41" fmla="*/ 347270 h 1580197"/>
                      <a:gd name="connsiteX42" fmla="*/ 161925 w 940118"/>
                      <a:gd name="connsiteY42" fmla="*/ 341948 h 1580197"/>
                      <a:gd name="connsiteX43" fmla="*/ 227648 w 940118"/>
                      <a:gd name="connsiteY43" fmla="*/ 258128 h 1580197"/>
                      <a:gd name="connsiteX44" fmla="*/ 239906 w 940118"/>
                      <a:gd name="connsiteY44" fmla="*/ 264794 h 1580197"/>
                      <a:gd name="connsiteX45" fmla="*/ 240267 w 940118"/>
                      <a:gd name="connsiteY45" fmla="*/ 264453 h 1580197"/>
                      <a:gd name="connsiteX46" fmla="*/ 228600 w 940118"/>
                      <a:gd name="connsiteY46" fmla="*/ 258128 h 1580197"/>
                      <a:gd name="connsiteX47" fmla="*/ 242888 w 940118"/>
                      <a:gd name="connsiteY47" fmla="*/ 241935 h 1580197"/>
                      <a:gd name="connsiteX48" fmla="*/ 287315 w 940118"/>
                      <a:gd name="connsiteY48" fmla="*/ 198453 h 1580197"/>
                      <a:gd name="connsiteX49" fmla="*/ 286702 w 940118"/>
                      <a:gd name="connsiteY49" fmla="*/ 198120 h 1580197"/>
                      <a:gd name="connsiteX50" fmla="*/ 359092 w 940118"/>
                      <a:gd name="connsiteY50" fmla="*/ 140970 h 1580197"/>
                      <a:gd name="connsiteX51" fmla="*/ 378434 w 940118"/>
                      <a:gd name="connsiteY51" fmla="*/ 151488 h 1580197"/>
                      <a:gd name="connsiteX52" fmla="*/ 378837 w 940118"/>
                      <a:gd name="connsiteY52" fmla="*/ 151226 h 1580197"/>
                      <a:gd name="connsiteX53" fmla="*/ 360045 w 940118"/>
                      <a:gd name="connsiteY53" fmla="*/ 140970 h 1580197"/>
                      <a:gd name="connsiteX54" fmla="*/ 486263 w 940118"/>
                      <a:gd name="connsiteY54" fmla="*/ 68845 h 1580197"/>
                      <a:gd name="connsiteX55" fmla="*/ 485775 w 940118"/>
                      <a:gd name="connsiteY55" fmla="*/ 68580 h 1580197"/>
                      <a:gd name="connsiteX56" fmla="*/ 572452 w 940118"/>
                      <a:gd name="connsiteY56" fmla="*/ 32385 h 1580197"/>
                      <a:gd name="connsiteX57" fmla="*/ 595123 w 940118"/>
                      <a:gd name="connsiteY57" fmla="*/ 44713 h 1580197"/>
                      <a:gd name="connsiteX58" fmla="*/ 595672 w 940118"/>
                      <a:gd name="connsiteY58" fmla="*/ 44538 h 1580197"/>
                      <a:gd name="connsiteX59" fmla="*/ 573405 w 940118"/>
                      <a:gd name="connsiteY59" fmla="*/ 32385 h 1580197"/>
                      <a:gd name="connsiteX60" fmla="*/ 679133 w 940118"/>
                      <a:gd name="connsiteY60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88633 w 940118"/>
                      <a:gd name="connsiteY17" fmla="*/ 400050 h 1580197"/>
                      <a:gd name="connsiteX18" fmla="*/ 422910 w 940118"/>
                      <a:gd name="connsiteY18" fmla="*/ 482918 h 1580197"/>
                      <a:gd name="connsiteX19" fmla="*/ 422910 w 940118"/>
                      <a:gd name="connsiteY19" fmla="*/ 483870 h 1580197"/>
                      <a:gd name="connsiteX20" fmla="*/ 367665 w 940118"/>
                      <a:gd name="connsiteY20" fmla="*/ 572453 h 1580197"/>
                      <a:gd name="connsiteX21" fmla="*/ 368618 w 940118"/>
                      <a:gd name="connsiteY21" fmla="*/ 573405 h 1580197"/>
                      <a:gd name="connsiteX22" fmla="*/ 317183 w 940118"/>
                      <a:gd name="connsiteY22" fmla="*/ 684847 h 1580197"/>
                      <a:gd name="connsiteX23" fmla="*/ 305241 w 940118"/>
                      <a:gd name="connsiteY23" fmla="*/ 678329 h 1580197"/>
                      <a:gd name="connsiteX24" fmla="*/ 305235 w 940118"/>
                      <a:gd name="connsiteY24" fmla="*/ 678350 h 1580197"/>
                      <a:gd name="connsiteX25" fmla="*/ 317183 w 940118"/>
                      <a:gd name="connsiteY25" fmla="*/ 684847 h 1580197"/>
                      <a:gd name="connsiteX26" fmla="*/ 260985 w 940118"/>
                      <a:gd name="connsiteY26" fmla="*/ 1014413 h 1580197"/>
                      <a:gd name="connsiteX27" fmla="*/ 342900 w 940118"/>
                      <a:gd name="connsiteY27" fmla="*/ 1373505 h 1580197"/>
                      <a:gd name="connsiteX28" fmla="*/ 546735 w 940118"/>
                      <a:gd name="connsiteY28" fmla="*/ 1580197 h 1580197"/>
                      <a:gd name="connsiteX29" fmla="*/ 285750 w 940118"/>
                      <a:gd name="connsiteY29" fmla="*/ 1438275 h 1580197"/>
                      <a:gd name="connsiteX30" fmla="*/ 81915 w 940118"/>
                      <a:gd name="connsiteY30" fmla="*/ 1231583 h 1580197"/>
                      <a:gd name="connsiteX31" fmla="*/ 0 w 940118"/>
                      <a:gd name="connsiteY31" fmla="*/ 872490 h 1580197"/>
                      <a:gd name="connsiteX32" fmla="*/ 56197 w 940118"/>
                      <a:gd name="connsiteY32" fmla="*/ 542925 h 1580197"/>
                      <a:gd name="connsiteX33" fmla="*/ 62441 w 940118"/>
                      <a:gd name="connsiteY33" fmla="*/ 546321 h 1580197"/>
                      <a:gd name="connsiteX34" fmla="*/ 62617 w 940118"/>
                      <a:gd name="connsiteY34" fmla="*/ 545909 h 1580197"/>
                      <a:gd name="connsiteX35" fmla="*/ 57150 w 940118"/>
                      <a:gd name="connsiteY35" fmla="*/ 542925 h 1580197"/>
                      <a:gd name="connsiteX36" fmla="*/ 107444 w 940118"/>
                      <a:gd name="connsiteY36" fmla="*/ 431896 h 1580197"/>
                      <a:gd name="connsiteX37" fmla="*/ 106680 w 940118"/>
                      <a:gd name="connsiteY37" fmla="*/ 431483 h 1580197"/>
                      <a:gd name="connsiteX38" fmla="*/ 161925 w 940118"/>
                      <a:gd name="connsiteY38" fmla="*/ 341948 h 1580197"/>
                      <a:gd name="connsiteX39" fmla="*/ 171758 w 940118"/>
                      <a:gd name="connsiteY39" fmla="*/ 347295 h 1580197"/>
                      <a:gd name="connsiteX40" fmla="*/ 171778 w 940118"/>
                      <a:gd name="connsiteY40" fmla="*/ 347270 h 1580197"/>
                      <a:gd name="connsiteX41" fmla="*/ 161925 w 940118"/>
                      <a:gd name="connsiteY41" fmla="*/ 341948 h 1580197"/>
                      <a:gd name="connsiteX42" fmla="*/ 227648 w 940118"/>
                      <a:gd name="connsiteY42" fmla="*/ 258128 h 1580197"/>
                      <a:gd name="connsiteX43" fmla="*/ 239906 w 940118"/>
                      <a:gd name="connsiteY43" fmla="*/ 264794 h 1580197"/>
                      <a:gd name="connsiteX44" fmla="*/ 240267 w 940118"/>
                      <a:gd name="connsiteY44" fmla="*/ 264453 h 1580197"/>
                      <a:gd name="connsiteX45" fmla="*/ 228600 w 940118"/>
                      <a:gd name="connsiteY45" fmla="*/ 258128 h 1580197"/>
                      <a:gd name="connsiteX46" fmla="*/ 242888 w 940118"/>
                      <a:gd name="connsiteY46" fmla="*/ 241935 h 1580197"/>
                      <a:gd name="connsiteX47" fmla="*/ 287315 w 940118"/>
                      <a:gd name="connsiteY47" fmla="*/ 198453 h 1580197"/>
                      <a:gd name="connsiteX48" fmla="*/ 286702 w 940118"/>
                      <a:gd name="connsiteY48" fmla="*/ 198120 h 1580197"/>
                      <a:gd name="connsiteX49" fmla="*/ 359092 w 940118"/>
                      <a:gd name="connsiteY49" fmla="*/ 140970 h 1580197"/>
                      <a:gd name="connsiteX50" fmla="*/ 378434 w 940118"/>
                      <a:gd name="connsiteY50" fmla="*/ 151488 h 1580197"/>
                      <a:gd name="connsiteX51" fmla="*/ 378837 w 940118"/>
                      <a:gd name="connsiteY51" fmla="*/ 151226 h 1580197"/>
                      <a:gd name="connsiteX52" fmla="*/ 360045 w 940118"/>
                      <a:gd name="connsiteY52" fmla="*/ 140970 h 1580197"/>
                      <a:gd name="connsiteX53" fmla="*/ 486263 w 940118"/>
                      <a:gd name="connsiteY53" fmla="*/ 68845 h 1580197"/>
                      <a:gd name="connsiteX54" fmla="*/ 485775 w 940118"/>
                      <a:gd name="connsiteY54" fmla="*/ 68580 h 1580197"/>
                      <a:gd name="connsiteX55" fmla="*/ 572452 w 940118"/>
                      <a:gd name="connsiteY55" fmla="*/ 32385 h 1580197"/>
                      <a:gd name="connsiteX56" fmla="*/ 595123 w 940118"/>
                      <a:gd name="connsiteY56" fmla="*/ 44713 h 1580197"/>
                      <a:gd name="connsiteX57" fmla="*/ 595672 w 940118"/>
                      <a:gd name="connsiteY57" fmla="*/ 44538 h 1580197"/>
                      <a:gd name="connsiteX58" fmla="*/ 573405 w 940118"/>
                      <a:gd name="connsiteY58" fmla="*/ 32385 h 1580197"/>
                      <a:gd name="connsiteX59" fmla="*/ 679133 w 940118"/>
                      <a:gd name="connsiteY59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620077 w 940118"/>
                      <a:gd name="connsiteY11" fmla="*/ 282893 h 1580197"/>
                      <a:gd name="connsiteX12" fmla="*/ 548076 w 940118"/>
                      <a:gd name="connsiteY12" fmla="*/ 339736 h 1580197"/>
                      <a:gd name="connsiteX13" fmla="*/ 548640 w 940118"/>
                      <a:gd name="connsiteY13" fmla="*/ 340043 h 1580197"/>
                      <a:gd name="connsiteX14" fmla="*/ 503873 w 940118"/>
                      <a:gd name="connsiteY14" fmla="*/ 383858 h 1580197"/>
                      <a:gd name="connsiteX15" fmla="*/ 488633 w 940118"/>
                      <a:gd name="connsiteY15" fmla="*/ 399098 h 1580197"/>
                      <a:gd name="connsiteX16" fmla="*/ 488633 w 940118"/>
                      <a:gd name="connsiteY16" fmla="*/ 400050 h 1580197"/>
                      <a:gd name="connsiteX17" fmla="*/ 422910 w 940118"/>
                      <a:gd name="connsiteY17" fmla="*/ 482918 h 1580197"/>
                      <a:gd name="connsiteX18" fmla="*/ 422910 w 940118"/>
                      <a:gd name="connsiteY18" fmla="*/ 483870 h 1580197"/>
                      <a:gd name="connsiteX19" fmla="*/ 367665 w 940118"/>
                      <a:gd name="connsiteY19" fmla="*/ 572453 h 1580197"/>
                      <a:gd name="connsiteX20" fmla="*/ 368618 w 940118"/>
                      <a:gd name="connsiteY20" fmla="*/ 573405 h 1580197"/>
                      <a:gd name="connsiteX21" fmla="*/ 317183 w 940118"/>
                      <a:gd name="connsiteY21" fmla="*/ 684847 h 1580197"/>
                      <a:gd name="connsiteX22" fmla="*/ 305241 w 940118"/>
                      <a:gd name="connsiteY22" fmla="*/ 678329 h 1580197"/>
                      <a:gd name="connsiteX23" fmla="*/ 305235 w 940118"/>
                      <a:gd name="connsiteY23" fmla="*/ 678350 h 1580197"/>
                      <a:gd name="connsiteX24" fmla="*/ 317183 w 940118"/>
                      <a:gd name="connsiteY24" fmla="*/ 684847 h 1580197"/>
                      <a:gd name="connsiteX25" fmla="*/ 260985 w 940118"/>
                      <a:gd name="connsiteY25" fmla="*/ 1014413 h 1580197"/>
                      <a:gd name="connsiteX26" fmla="*/ 342900 w 940118"/>
                      <a:gd name="connsiteY26" fmla="*/ 1373505 h 1580197"/>
                      <a:gd name="connsiteX27" fmla="*/ 546735 w 940118"/>
                      <a:gd name="connsiteY27" fmla="*/ 1580197 h 1580197"/>
                      <a:gd name="connsiteX28" fmla="*/ 285750 w 940118"/>
                      <a:gd name="connsiteY28" fmla="*/ 1438275 h 1580197"/>
                      <a:gd name="connsiteX29" fmla="*/ 81915 w 940118"/>
                      <a:gd name="connsiteY29" fmla="*/ 1231583 h 1580197"/>
                      <a:gd name="connsiteX30" fmla="*/ 0 w 940118"/>
                      <a:gd name="connsiteY30" fmla="*/ 872490 h 1580197"/>
                      <a:gd name="connsiteX31" fmla="*/ 56197 w 940118"/>
                      <a:gd name="connsiteY31" fmla="*/ 542925 h 1580197"/>
                      <a:gd name="connsiteX32" fmla="*/ 62441 w 940118"/>
                      <a:gd name="connsiteY32" fmla="*/ 546321 h 1580197"/>
                      <a:gd name="connsiteX33" fmla="*/ 62617 w 940118"/>
                      <a:gd name="connsiteY33" fmla="*/ 545909 h 1580197"/>
                      <a:gd name="connsiteX34" fmla="*/ 57150 w 940118"/>
                      <a:gd name="connsiteY34" fmla="*/ 542925 h 1580197"/>
                      <a:gd name="connsiteX35" fmla="*/ 107444 w 940118"/>
                      <a:gd name="connsiteY35" fmla="*/ 431896 h 1580197"/>
                      <a:gd name="connsiteX36" fmla="*/ 106680 w 940118"/>
                      <a:gd name="connsiteY36" fmla="*/ 431483 h 1580197"/>
                      <a:gd name="connsiteX37" fmla="*/ 161925 w 940118"/>
                      <a:gd name="connsiteY37" fmla="*/ 341948 h 1580197"/>
                      <a:gd name="connsiteX38" fmla="*/ 171758 w 940118"/>
                      <a:gd name="connsiteY38" fmla="*/ 347295 h 1580197"/>
                      <a:gd name="connsiteX39" fmla="*/ 171778 w 940118"/>
                      <a:gd name="connsiteY39" fmla="*/ 347270 h 1580197"/>
                      <a:gd name="connsiteX40" fmla="*/ 161925 w 940118"/>
                      <a:gd name="connsiteY40" fmla="*/ 341948 h 1580197"/>
                      <a:gd name="connsiteX41" fmla="*/ 227648 w 940118"/>
                      <a:gd name="connsiteY41" fmla="*/ 258128 h 1580197"/>
                      <a:gd name="connsiteX42" fmla="*/ 239906 w 940118"/>
                      <a:gd name="connsiteY42" fmla="*/ 264794 h 1580197"/>
                      <a:gd name="connsiteX43" fmla="*/ 240267 w 940118"/>
                      <a:gd name="connsiteY43" fmla="*/ 264453 h 1580197"/>
                      <a:gd name="connsiteX44" fmla="*/ 228600 w 940118"/>
                      <a:gd name="connsiteY44" fmla="*/ 258128 h 1580197"/>
                      <a:gd name="connsiteX45" fmla="*/ 242888 w 940118"/>
                      <a:gd name="connsiteY45" fmla="*/ 241935 h 1580197"/>
                      <a:gd name="connsiteX46" fmla="*/ 287315 w 940118"/>
                      <a:gd name="connsiteY46" fmla="*/ 198453 h 1580197"/>
                      <a:gd name="connsiteX47" fmla="*/ 286702 w 940118"/>
                      <a:gd name="connsiteY47" fmla="*/ 198120 h 1580197"/>
                      <a:gd name="connsiteX48" fmla="*/ 359092 w 940118"/>
                      <a:gd name="connsiteY48" fmla="*/ 140970 h 1580197"/>
                      <a:gd name="connsiteX49" fmla="*/ 378434 w 940118"/>
                      <a:gd name="connsiteY49" fmla="*/ 151488 h 1580197"/>
                      <a:gd name="connsiteX50" fmla="*/ 378837 w 940118"/>
                      <a:gd name="connsiteY50" fmla="*/ 151226 h 1580197"/>
                      <a:gd name="connsiteX51" fmla="*/ 360045 w 940118"/>
                      <a:gd name="connsiteY51" fmla="*/ 140970 h 1580197"/>
                      <a:gd name="connsiteX52" fmla="*/ 486263 w 940118"/>
                      <a:gd name="connsiteY52" fmla="*/ 68845 h 1580197"/>
                      <a:gd name="connsiteX53" fmla="*/ 485775 w 940118"/>
                      <a:gd name="connsiteY53" fmla="*/ 68580 h 1580197"/>
                      <a:gd name="connsiteX54" fmla="*/ 572452 w 940118"/>
                      <a:gd name="connsiteY54" fmla="*/ 32385 h 1580197"/>
                      <a:gd name="connsiteX55" fmla="*/ 595123 w 940118"/>
                      <a:gd name="connsiteY55" fmla="*/ 44713 h 1580197"/>
                      <a:gd name="connsiteX56" fmla="*/ 595672 w 940118"/>
                      <a:gd name="connsiteY56" fmla="*/ 44538 h 1580197"/>
                      <a:gd name="connsiteX57" fmla="*/ 573405 w 940118"/>
                      <a:gd name="connsiteY57" fmla="*/ 32385 h 1580197"/>
                      <a:gd name="connsiteX58" fmla="*/ 679133 w 940118"/>
                      <a:gd name="connsiteY58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620077 w 940118"/>
                      <a:gd name="connsiteY10" fmla="*/ 282893 h 1580197"/>
                      <a:gd name="connsiteX11" fmla="*/ 548076 w 940118"/>
                      <a:gd name="connsiteY11" fmla="*/ 339736 h 1580197"/>
                      <a:gd name="connsiteX12" fmla="*/ 548640 w 940118"/>
                      <a:gd name="connsiteY12" fmla="*/ 340043 h 1580197"/>
                      <a:gd name="connsiteX13" fmla="*/ 503873 w 940118"/>
                      <a:gd name="connsiteY13" fmla="*/ 383858 h 1580197"/>
                      <a:gd name="connsiteX14" fmla="*/ 488633 w 940118"/>
                      <a:gd name="connsiteY14" fmla="*/ 399098 h 1580197"/>
                      <a:gd name="connsiteX15" fmla="*/ 488633 w 940118"/>
                      <a:gd name="connsiteY15" fmla="*/ 400050 h 1580197"/>
                      <a:gd name="connsiteX16" fmla="*/ 422910 w 940118"/>
                      <a:gd name="connsiteY16" fmla="*/ 482918 h 1580197"/>
                      <a:gd name="connsiteX17" fmla="*/ 422910 w 940118"/>
                      <a:gd name="connsiteY17" fmla="*/ 483870 h 1580197"/>
                      <a:gd name="connsiteX18" fmla="*/ 367665 w 940118"/>
                      <a:gd name="connsiteY18" fmla="*/ 572453 h 1580197"/>
                      <a:gd name="connsiteX19" fmla="*/ 368618 w 940118"/>
                      <a:gd name="connsiteY19" fmla="*/ 573405 h 1580197"/>
                      <a:gd name="connsiteX20" fmla="*/ 317183 w 940118"/>
                      <a:gd name="connsiteY20" fmla="*/ 684847 h 1580197"/>
                      <a:gd name="connsiteX21" fmla="*/ 305241 w 940118"/>
                      <a:gd name="connsiteY21" fmla="*/ 678329 h 1580197"/>
                      <a:gd name="connsiteX22" fmla="*/ 305235 w 940118"/>
                      <a:gd name="connsiteY22" fmla="*/ 678350 h 1580197"/>
                      <a:gd name="connsiteX23" fmla="*/ 317183 w 940118"/>
                      <a:gd name="connsiteY23" fmla="*/ 684847 h 1580197"/>
                      <a:gd name="connsiteX24" fmla="*/ 260985 w 940118"/>
                      <a:gd name="connsiteY24" fmla="*/ 1014413 h 1580197"/>
                      <a:gd name="connsiteX25" fmla="*/ 342900 w 940118"/>
                      <a:gd name="connsiteY25" fmla="*/ 1373505 h 1580197"/>
                      <a:gd name="connsiteX26" fmla="*/ 546735 w 940118"/>
                      <a:gd name="connsiteY26" fmla="*/ 1580197 h 1580197"/>
                      <a:gd name="connsiteX27" fmla="*/ 285750 w 940118"/>
                      <a:gd name="connsiteY27" fmla="*/ 1438275 h 1580197"/>
                      <a:gd name="connsiteX28" fmla="*/ 81915 w 940118"/>
                      <a:gd name="connsiteY28" fmla="*/ 1231583 h 1580197"/>
                      <a:gd name="connsiteX29" fmla="*/ 0 w 940118"/>
                      <a:gd name="connsiteY29" fmla="*/ 872490 h 1580197"/>
                      <a:gd name="connsiteX30" fmla="*/ 56197 w 940118"/>
                      <a:gd name="connsiteY30" fmla="*/ 542925 h 1580197"/>
                      <a:gd name="connsiteX31" fmla="*/ 62441 w 940118"/>
                      <a:gd name="connsiteY31" fmla="*/ 546321 h 1580197"/>
                      <a:gd name="connsiteX32" fmla="*/ 62617 w 940118"/>
                      <a:gd name="connsiteY32" fmla="*/ 545909 h 1580197"/>
                      <a:gd name="connsiteX33" fmla="*/ 57150 w 940118"/>
                      <a:gd name="connsiteY33" fmla="*/ 542925 h 1580197"/>
                      <a:gd name="connsiteX34" fmla="*/ 107444 w 940118"/>
                      <a:gd name="connsiteY34" fmla="*/ 431896 h 1580197"/>
                      <a:gd name="connsiteX35" fmla="*/ 106680 w 940118"/>
                      <a:gd name="connsiteY35" fmla="*/ 431483 h 1580197"/>
                      <a:gd name="connsiteX36" fmla="*/ 161925 w 940118"/>
                      <a:gd name="connsiteY36" fmla="*/ 341948 h 1580197"/>
                      <a:gd name="connsiteX37" fmla="*/ 171758 w 940118"/>
                      <a:gd name="connsiteY37" fmla="*/ 347295 h 1580197"/>
                      <a:gd name="connsiteX38" fmla="*/ 171778 w 940118"/>
                      <a:gd name="connsiteY38" fmla="*/ 347270 h 1580197"/>
                      <a:gd name="connsiteX39" fmla="*/ 161925 w 940118"/>
                      <a:gd name="connsiteY39" fmla="*/ 341948 h 1580197"/>
                      <a:gd name="connsiteX40" fmla="*/ 227648 w 940118"/>
                      <a:gd name="connsiteY40" fmla="*/ 258128 h 1580197"/>
                      <a:gd name="connsiteX41" fmla="*/ 239906 w 940118"/>
                      <a:gd name="connsiteY41" fmla="*/ 264794 h 1580197"/>
                      <a:gd name="connsiteX42" fmla="*/ 240267 w 940118"/>
                      <a:gd name="connsiteY42" fmla="*/ 264453 h 1580197"/>
                      <a:gd name="connsiteX43" fmla="*/ 228600 w 940118"/>
                      <a:gd name="connsiteY43" fmla="*/ 258128 h 1580197"/>
                      <a:gd name="connsiteX44" fmla="*/ 242888 w 940118"/>
                      <a:gd name="connsiteY44" fmla="*/ 241935 h 1580197"/>
                      <a:gd name="connsiteX45" fmla="*/ 287315 w 940118"/>
                      <a:gd name="connsiteY45" fmla="*/ 198453 h 1580197"/>
                      <a:gd name="connsiteX46" fmla="*/ 286702 w 940118"/>
                      <a:gd name="connsiteY46" fmla="*/ 198120 h 1580197"/>
                      <a:gd name="connsiteX47" fmla="*/ 359092 w 940118"/>
                      <a:gd name="connsiteY47" fmla="*/ 140970 h 1580197"/>
                      <a:gd name="connsiteX48" fmla="*/ 378434 w 940118"/>
                      <a:gd name="connsiteY48" fmla="*/ 151488 h 1580197"/>
                      <a:gd name="connsiteX49" fmla="*/ 378837 w 940118"/>
                      <a:gd name="connsiteY49" fmla="*/ 151226 h 1580197"/>
                      <a:gd name="connsiteX50" fmla="*/ 360045 w 940118"/>
                      <a:gd name="connsiteY50" fmla="*/ 140970 h 1580197"/>
                      <a:gd name="connsiteX51" fmla="*/ 486263 w 940118"/>
                      <a:gd name="connsiteY51" fmla="*/ 68845 h 1580197"/>
                      <a:gd name="connsiteX52" fmla="*/ 485775 w 940118"/>
                      <a:gd name="connsiteY52" fmla="*/ 68580 h 1580197"/>
                      <a:gd name="connsiteX53" fmla="*/ 572452 w 940118"/>
                      <a:gd name="connsiteY53" fmla="*/ 32385 h 1580197"/>
                      <a:gd name="connsiteX54" fmla="*/ 595123 w 940118"/>
                      <a:gd name="connsiteY54" fmla="*/ 44713 h 1580197"/>
                      <a:gd name="connsiteX55" fmla="*/ 595672 w 940118"/>
                      <a:gd name="connsiteY55" fmla="*/ 44538 h 1580197"/>
                      <a:gd name="connsiteX56" fmla="*/ 573405 w 940118"/>
                      <a:gd name="connsiteY56" fmla="*/ 32385 h 1580197"/>
                      <a:gd name="connsiteX57" fmla="*/ 679133 w 940118"/>
                      <a:gd name="connsiteY57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747299 w 940118"/>
                      <a:gd name="connsiteY6" fmla="*/ 210278 h 1580197"/>
                      <a:gd name="connsiteX7" fmla="*/ 747713 w 940118"/>
                      <a:gd name="connsiteY7" fmla="*/ 210503 h 1580197"/>
                      <a:gd name="connsiteX8" fmla="*/ 620078 w 940118"/>
                      <a:gd name="connsiteY8" fmla="*/ 282893 h 1580197"/>
                      <a:gd name="connsiteX9" fmla="*/ 620077 w 940118"/>
                      <a:gd name="connsiteY9" fmla="*/ 282893 h 1580197"/>
                      <a:gd name="connsiteX10" fmla="*/ 548076 w 940118"/>
                      <a:gd name="connsiteY10" fmla="*/ 339736 h 1580197"/>
                      <a:gd name="connsiteX11" fmla="*/ 548640 w 940118"/>
                      <a:gd name="connsiteY11" fmla="*/ 340043 h 1580197"/>
                      <a:gd name="connsiteX12" fmla="*/ 503873 w 940118"/>
                      <a:gd name="connsiteY12" fmla="*/ 383858 h 1580197"/>
                      <a:gd name="connsiteX13" fmla="*/ 488633 w 940118"/>
                      <a:gd name="connsiteY13" fmla="*/ 399098 h 1580197"/>
                      <a:gd name="connsiteX14" fmla="*/ 488633 w 940118"/>
                      <a:gd name="connsiteY14" fmla="*/ 400050 h 1580197"/>
                      <a:gd name="connsiteX15" fmla="*/ 422910 w 940118"/>
                      <a:gd name="connsiteY15" fmla="*/ 482918 h 1580197"/>
                      <a:gd name="connsiteX16" fmla="*/ 422910 w 940118"/>
                      <a:gd name="connsiteY16" fmla="*/ 483870 h 1580197"/>
                      <a:gd name="connsiteX17" fmla="*/ 367665 w 940118"/>
                      <a:gd name="connsiteY17" fmla="*/ 572453 h 1580197"/>
                      <a:gd name="connsiteX18" fmla="*/ 368618 w 940118"/>
                      <a:gd name="connsiteY18" fmla="*/ 573405 h 1580197"/>
                      <a:gd name="connsiteX19" fmla="*/ 317183 w 940118"/>
                      <a:gd name="connsiteY19" fmla="*/ 684847 h 1580197"/>
                      <a:gd name="connsiteX20" fmla="*/ 305241 w 940118"/>
                      <a:gd name="connsiteY20" fmla="*/ 678329 h 1580197"/>
                      <a:gd name="connsiteX21" fmla="*/ 305235 w 940118"/>
                      <a:gd name="connsiteY21" fmla="*/ 678350 h 1580197"/>
                      <a:gd name="connsiteX22" fmla="*/ 317183 w 940118"/>
                      <a:gd name="connsiteY22" fmla="*/ 684847 h 1580197"/>
                      <a:gd name="connsiteX23" fmla="*/ 260985 w 940118"/>
                      <a:gd name="connsiteY23" fmla="*/ 1014413 h 1580197"/>
                      <a:gd name="connsiteX24" fmla="*/ 342900 w 940118"/>
                      <a:gd name="connsiteY24" fmla="*/ 1373505 h 1580197"/>
                      <a:gd name="connsiteX25" fmla="*/ 546735 w 940118"/>
                      <a:gd name="connsiteY25" fmla="*/ 1580197 h 1580197"/>
                      <a:gd name="connsiteX26" fmla="*/ 285750 w 940118"/>
                      <a:gd name="connsiteY26" fmla="*/ 1438275 h 1580197"/>
                      <a:gd name="connsiteX27" fmla="*/ 81915 w 940118"/>
                      <a:gd name="connsiteY27" fmla="*/ 1231583 h 1580197"/>
                      <a:gd name="connsiteX28" fmla="*/ 0 w 940118"/>
                      <a:gd name="connsiteY28" fmla="*/ 872490 h 1580197"/>
                      <a:gd name="connsiteX29" fmla="*/ 56197 w 940118"/>
                      <a:gd name="connsiteY29" fmla="*/ 542925 h 1580197"/>
                      <a:gd name="connsiteX30" fmla="*/ 62441 w 940118"/>
                      <a:gd name="connsiteY30" fmla="*/ 546321 h 1580197"/>
                      <a:gd name="connsiteX31" fmla="*/ 62617 w 940118"/>
                      <a:gd name="connsiteY31" fmla="*/ 545909 h 1580197"/>
                      <a:gd name="connsiteX32" fmla="*/ 57150 w 940118"/>
                      <a:gd name="connsiteY32" fmla="*/ 542925 h 1580197"/>
                      <a:gd name="connsiteX33" fmla="*/ 107444 w 940118"/>
                      <a:gd name="connsiteY33" fmla="*/ 431896 h 1580197"/>
                      <a:gd name="connsiteX34" fmla="*/ 106680 w 940118"/>
                      <a:gd name="connsiteY34" fmla="*/ 431483 h 1580197"/>
                      <a:gd name="connsiteX35" fmla="*/ 161925 w 940118"/>
                      <a:gd name="connsiteY35" fmla="*/ 341948 h 1580197"/>
                      <a:gd name="connsiteX36" fmla="*/ 171758 w 940118"/>
                      <a:gd name="connsiteY36" fmla="*/ 347295 h 1580197"/>
                      <a:gd name="connsiteX37" fmla="*/ 171778 w 940118"/>
                      <a:gd name="connsiteY37" fmla="*/ 347270 h 1580197"/>
                      <a:gd name="connsiteX38" fmla="*/ 161925 w 940118"/>
                      <a:gd name="connsiteY38" fmla="*/ 341948 h 1580197"/>
                      <a:gd name="connsiteX39" fmla="*/ 227648 w 940118"/>
                      <a:gd name="connsiteY39" fmla="*/ 258128 h 1580197"/>
                      <a:gd name="connsiteX40" fmla="*/ 239906 w 940118"/>
                      <a:gd name="connsiteY40" fmla="*/ 264794 h 1580197"/>
                      <a:gd name="connsiteX41" fmla="*/ 240267 w 940118"/>
                      <a:gd name="connsiteY41" fmla="*/ 264453 h 1580197"/>
                      <a:gd name="connsiteX42" fmla="*/ 228600 w 940118"/>
                      <a:gd name="connsiteY42" fmla="*/ 258128 h 1580197"/>
                      <a:gd name="connsiteX43" fmla="*/ 242888 w 940118"/>
                      <a:gd name="connsiteY43" fmla="*/ 241935 h 1580197"/>
                      <a:gd name="connsiteX44" fmla="*/ 287315 w 940118"/>
                      <a:gd name="connsiteY44" fmla="*/ 198453 h 1580197"/>
                      <a:gd name="connsiteX45" fmla="*/ 286702 w 940118"/>
                      <a:gd name="connsiteY45" fmla="*/ 198120 h 1580197"/>
                      <a:gd name="connsiteX46" fmla="*/ 359092 w 940118"/>
                      <a:gd name="connsiteY46" fmla="*/ 140970 h 1580197"/>
                      <a:gd name="connsiteX47" fmla="*/ 378434 w 940118"/>
                      <a:gd name="connsiteY47" fmla="*/ 151488 h 1580197"/>
                      <a:gd name="connsiteX48" fmla="*/ 378837 w 940118"/>
                      <a:gd name="connsiteY48" fmla="*/ 151226 h 1580197"/>
                      <a:gd name="connsiteX49" fmla="*/ 360045 w 940118"/>
                      <a:gd name="connsiteY49" fmla="*/ 140970 h 1580197"/>
                      <a:gd name="connsiteX50" fmla="*/ 486263 w 940118"/>
                      <a:gd name="connsiteY50" fmla="*/ 68845 h 1580197"/>
                      <a:gd name="connsiteX51" fmla="*/ 485775 w 940118"/>
                      <a:gd name="connsiteY51" fmla="*/ 68580 h 1580197"/>
                      <a:gd name="connsiteX52" fmla="*/ 572452 w 940118"/>
                      <a:gd name="connsiteY52" fmla="*/ 32385 h 1580197"/>
                      <a:gd name="connsiteX53" fmla="*/ 595123 w 940118"/>
                      <a:gd name="connsiteY53" fmla="*/ 44713 h 1580197"/>
                      <a:gd name="connsiteX54" fmla="*/ 595672 w 940118"/>
                      <a:gd name="connsiteY54" fmla="*/ 44538 h 1580197"/>
                      <a:gd name="connsiteX55" fmla="*/ 573405 w 940118"/>
                      <a:gd name="connsiteY55" fmla="*/ 32385 h 1580197"/>
                      <a:gd name="connsiteX56" fmla="*/ 679133 w 940118"/>
                      <a:gd name="connsiteY56" fmla="*/ 0 h 1580197"/>
                      <a:gd name="connsiteX0" fmla="*/ 832937 w 940118"/>
                      <a:gd name="connsiteY0" fmla="*/ 174035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747299 w 940118"/>
                      <a:gd name="connsiteY5" fmla="*/ 210278 h 1580197"/>
                      <a:gd name="connsiteX6" fmla="*/ 747713 w 940118"/>
                      <a:gd name="connsiteY6" fmla="*/ 210503 h 1580197"/>
                      <a:gd name="connsiteX7" fmla="*/ 620078 w 940118"/>
                      <a:gd name="connsiteY7" fmla="*/ 282893 h 1580197"/>
                      <a:gd name="connsiteX8" fmla="*/ 620077 w 940118"/>
                      <a:gd name="connsiteY8" fmla="*/ 282893 h 1580197"/>
                      <a:gd name="connsiteX9" fmla="*/ 548076 w 940118"/>
                      <a:gd name="connsiteY9" fmla="*/ 339736 h 1580197"/>
                      <a:gd name="connsiteX10" fmla="*/ 548640 w 940118"/>
                      <a:gd name="connsiteY10" fmla="*/ 340043 h 1580197"/>
                      <a:gd name="connsiteX11" fmla="*/ 503873 w 940118"/>
                      <a:gd name="connsiteY11" fmla="*/ 383858 h 1580197"/>
                      <a:gd name="connsiteX12" fmla="*/ 488633 w 940118"/>
                      <a:gd name="connsiteY12" fmla="*/ 399098 h 1580197"/>
                      <a:gd name="connsiteX13" fmla="*/ 488633 w 940118"/>
                      <a:gd name="connsiteY13" fmla="*/ 400050 h 1580197"/>
                      <a:gd name="connsiteX14" fmla="*/ 422910 w 940118"/>
                      <a:gd name="connsiteY14" fmla="*/ 482918 h 1580197"/>
                      <a:gd name="connsiteX15" fmla="*/ 422910 w 940118"/>
                      <a:gd name="connsiteY15" fmla="*/ 483870 h 1580197"/>
                      <a:gd name="connsiteX16" fmla="*/ 367665 w 940118"/>
                      <a:gd name="connsiteY16" fmla="*/ 572453 h 1580197"/>
                      <a:gd name="connsiteX17" fmla="*/ 368618 w 940118"/>
                      <a:gd name="connsiteY17" fmla="*/ 573405 h 1580197"/>
                      <a:gd name="connsiteX18" fmla="*/ 317183 w 940118"/>
                      <a:gd name="connsiteY18" fmla="*/ 684847 h 1580197"/>
                      <a:gd name="connsiteX19" fmla="*/ 305241 w 940118"/>
                      <a:gd name="connsiteY19" fmla="*/ 678329 h 1580197"/>
                      <a:gd name="connsiteX20" fmla="*/ 305235 w 940118"/>
                      <a:gd name="connsiteY20" fmla="*/ 678350 h 1580197"/>
                      <a:gd name="connsiteX21" fmla="*/ 317183 w 940118"/>
                      <a:gd name="connsiteY21" fmla="*/ 684847 h 1580197"/>
                      <a:gd name="connsiteX22" fmla="*/ 260985 w 940118"/>
                      <a:gd name="connsiteY22" fmla="*/ 1014413 h 1580197"/>
                      <a:gd name="connsiteX23" fmla="*/ 342900 w 940118"/>
                      <a:gd name="connsiteY23" fmla="*/ 1373505 h 1580197"/>
                      <a:gd name="connsiteX24" fmla="*/ 546735 w 940118"/>
                      <a:gd name="connsiteY24" fmla="*/ 1580197 h 1580197"/>
                      <a:gd name="connsiteX25" fmla="*/ 285750 w 940118"/>
                      <a:gd name="connsiteY25" fmla="*/ 1438275 h 1580197"/>
                      <a:gd name="connsiteX26" fmla="*/ 81915 w 940118"/>
                      <a:gd name="connsiteY26" fmla="*/ 1231583 h 1580197"/>
                      <a:gd name="connsiteX27" fmla="*/ 0 w 940118"/>
                      <a:gd name="connsiteY27" fmla="*/ 872490 h 1580197"/>
                      <a:gd name="connsiteX28" fmla="*/ 56197 w 940118"/>
                      <a:gd name="connsiteY28" fmla="*/ 542925 h 1580197"/>
                      <a:gd name="connsiteX29" fmla="*/ 62441 w 940118"/>
                      <a:gd name="connsiteY29" fmla="*/ 546321 h 1580197"/>
                      <a:gd name="connsiteX30" fmla="*/ 62617 w 940118"/>
                      <a:gd name="connsiteY30" fmla="*/ 545909 h 1580197"/>
                      <a:gd name="connsiteX31" fmla="*/ 57150 w 940118"/>
                      <a:gd name="connsiteY31" fmla="*/ 542925 h 1580197"/>
                      <a:gd name="connsiteX32" fmla="*/ 107444 w 940118"/>
                      <a:gd name="connsiteY32" fmla="*/ 431896 h 1580197"/>
                      <a:gd name="connsiteX33" fmla="*/ 106680 w 940118"/>
                      <a:gd name="connsiteY33" fmla="*/ 431483 h 1580197"/>
                      <a:gd name="connsiteX34" fmla="*/ 161925 w 940118"/>
                      <a:gd name="connsiteY34" fmla="*/ 341948 h 1580197"/>
                      <a:gd name="connsiteX35" fmla="*/ 171758 w 940118"/>
                      <a:gd name="connsiteY35" fmla="*/ 347295 h 1580197"/>
                      <a:gd name="connsiteX36" fmla="*/ 171778 w 940118"/>
                      <a:gd name="connsiteY36" fmla="*/ 347270 h 1580197"/>
                      <a:gd name="connsiteX37" fmla="*/ 161925 w 940118"/>
                      <a:gd name="connsiteY37" fmla="*/ 341948 h 1580197"/>
                      <a:gd name="connsiteX38" fmla="*/ 227648 w 940118"/>
                      <a:gd name="connsiteY38" fmla="*/ 258128 h 1580197"/>
                      <a:gd name="connsiteX39" fmla="*/ 239906 w 940118"/>
                      <a:gd name="connsiteY39" fmla="*/ 264794 h 1580197"/>
                      <a:gd name="connsiteX40" fmla="*/ 240267 w 940118"/>
                      <a:gd name="connsiteY40" fmla="*/ 264453 h 1580197"/>
                      <a:gd name="connsiteX41" fmla="*/ 228600 w 940118"/>
                      <a:gd name="connsiteY41" fmla="*/ 258128 h 1580197"/>
                      <a:gd name="connsiteX42" fmla="*/ 242888 w 940118"/>
                      <a:gd name="connsiteY42" fmla="*/ 241935 h 1580197"/>
                      <a:gd name="connsiteX43" fmla="*/ 287315 w 940118"/>
                      <a:gd name="connsiteY43" fmla="*/ 198453 h 1580197"/>
                      <a:gd name="connsiteX44" fmla="*/ 286702 w 940118"/>
                      <a:gd name="connsiteY44" fmla="*/ 198120 h 1580197"/>
                      <a:gd name="connsiteX45" fmla="*/ 359092 w 940118"/>
                      <a:gd name="connsiteY45" fmla="*/ 140970 h 1580197"/>
                      <a:gd name="connsiteX46" fmla="*/ 378434 w 940118"/>
                      <a:gd name="connsiteY46" fmla="*/ 151488 h 1580197"/>
                      <a:gd name="connsiteX47" fmla="*/ 378837 w 940118"/>
                      <a:gd name="connsiteY47" fmla="*/ 151226 h 1580197"/>
                      <a:gd name="connsiteX48" fmla="*/ 360045 w 940118"/>
                      <a:gd name="connsiteY48" fmla="*/ 140970 h 1580197"/>
                      <a:gd name="connsiteX49" fmla="*/ 486263 w 940118"/>
                      <a:gd name="connsiteY49" fmla="*/ 68845 h 1580197"/>
                      <a:gd name="connsiteX50" fmla="*/ 485775 w 940118"/>
                      <a:gd name="connsiteY50" fmla="*/ 68580 h 1580197"/>
                      <a:gd name="connsiteX51" fmla="*/ 572452 w 940118"/>
                      <a:gd name="connsiteY51" fmla="*/ 32385 h 1580197"/>
                      <a:gd name="connsiteX52" fmla="*/ 595123 w 940118"/>
                      <a:gd name="connsiteY52" fmla="*/ 44713 h 1580197"/>
                      <a:gd name="connsiteX53" fmla="*/ 595672 w 940118"/>
                      <a:gd name="connsiteY53" fmla="*/ 44538 h 1580197"/>
                      <a:gd name="connsiteX54" fmla="*/ 573405 w 940118"/>
                      <a:gd name="connsiteY54" fmla="*/ 32385 h 1580197"/>
                      <a:gd name="connsiteX55" fmla="*/ 679133 w 940118"/>
                      <a:gd name="connsiteY5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95672 w 940118"/>
                      <a:gd name="connsiteY50" fmla="*/ 44538 h 1580197"/>
                      <a:gd name="connsiteX51" fmla="*/ 573405 w 940118"/>
                      <a:gd name="connsiteY51" fmla="*/ 32385 h 1580197"/>
                      <a:gd name="connsiteX52" fmla="*/ 679133 w 940118"/>
                      <a:gd name="connsiteY5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73405 w 940118"/>
                      <a:gd name="connsiteY50" fmla="*/ 32385 h 1580197"/>
                      <a:gd name="connsiteX51" fmla="*/ 679133 w 940118"/>
                      <a:gd name="connsiteY5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486263 w 940118"/>
                      <a:gd name="connsiteY45" fmla="*/ 68845 h 1580197"/>
                      <a:gd name="connsiteX46" fmla="*/ 485775 w 940118"/>
                      <a:gd name="connsiteY46" fmla="*/ 68580 h 1580197"/>
                      <a:gd name="connsiteX47" fmla="*/ 572452 w 940118"/>
                      <a:gd name="connsiteY47" fmla="*/ 32385 h 1580197"/>
                      <a:gd name="connsiteX48" fmla="*/ 595123 w 940118"/>
                      <a:gd name="connsiteY48" fmla="*/ 44713 h 1580197"/>
                      <a:gd name="connsiteX49" fmla="*/ 573405 w 940118"/>
                      <a:gd name="connsiteY49" fmla="*/ 32385 h 1580197"/>
                      <a:gd name="connsiteX50" fmla="*/ 679133 w 940118"/>
                      <a:gd name="connsiteY5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486263 w 940118"/>
                      <a:gd name="connsiteY44" fmla="*/ 68845 h 1580197"/>
                      <a:gd name="connsiteX45" fmla="*/ 485775 w 940118"/>
                      <a:gd name="connsiteY45" fmla="*/ 68580 h 1580197"/>
                      <a:gd name="connsiteX46" fmla="*/ 572452 w 940118"/>
                      <a:gd name="connsiteY46" fmla="*/ 32385 h 1580197"/>
                      <a:gd name="connsiteX47" fmla="*/ 595123 w 940118"/>
                      <a:gd name="connsiteY47" fmla="*/ 44713 h 1580197"/>
                      <a:gd name="connsiteX48" fmla="*/ 573405 w 940118"/>
                      <a:gd name="connsiteY48" fmla="*/ 32385 h 1580197"/>
                      <a:gd name="connsiteX49" fmla="*/ 679133 w 940118"/>
                      <a:gd name="connsiteY4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486263 w 940118"/>
                      <a:gd name="connsiteY43" fmla="*/ 68845 h 1580197"/>
                      <a:gd name="connsiteX44" fmla="*/ 485775 w 940118"/>
                      <a:gd name="connsiteY44" fmla="*/ 68580 h 1580197"/>
                      <a:gd name="connsiteX45" fmla="*/ 572452 w 940118"/>
                      <a:gd name="connsiteY45" fmla="*/ 32385 h 1580197"/>
                      <a:gd name="connsiteX46" fmla="*/ 595123 w 940118"/>
                      <a:gd name="connsiteY46" fmla="*/ 44713 h 1580197"/>
                      <a:gd name="connsiteX47" fmla="*/ 573405 w 940118"/>
                      <a:gd name="connsiteY47" fmla="*/ 32385 h 1580197"/>
                      <a:gd name="connsiteX48" fmla="*/ 679133 w 940118"/>
                      <a:gd name="connsiteY4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87315 w 940118"/>
                      <a:gd name="connsiteY39" fmla="*/ 198453 h 1580197"/>
                      <a:gd name="connsiteX40" fmla="*/ 286702 w 940118"/>
                      <a:gd name="connsiteY40" fmla="*/ 198120 h 1580197"/>
                      <a:gd name="connsiteX41" fmla="*/ 359092 w 940118"/>
                      <a:gd name="connsiteY41" fmla="*/ 140970 h 1580197"/>
                      <a:gd name="connsiteX42" fmla="*/ 486263 w 940118"/>
                      <a:gd name="connsiteY42" fmla="*/ 68845 h 1580197"/>
                      <a:gd name="connsiteX43" fmla="*/ 485775 w 940118"/>
                      <a:gd name="connsiteY43" fmla="*/ 68580 h 1580197"/>
                      <a:gd name="connsiteX44" fmla="*/ 572452 w 940118"/>
                      <a:gd name="connsiteY44" fmla="*/ 32385 h 1580197"/>
                      <a:gd name="connsiteX45" fmla="*/ 595123 w 940118"/>
                      <a:gd name="connsiteY45" fmla="*/ 44713 h 1580197"/>
                      <a:gd name="connsiteX46" fmla="*/ 573405 w 940118"/>
                      <a:gd name="connsiteY46" fmla="*/ 32385 h 1580197"/>
                      <a:gd name="connsiteX47" fmla="*/ 679133 w 940118"/>
                      <a:gd name="connsiteY4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28600 w 940118"/>
                      <a:gd name="connsiteY37" fmla="*/ 258128 h 1580197"/>
                      <a:gd name="connsiteX38" fmla="*/ 287315 w 940118"/>
                      <a:gd name="connsiteY38" fmla="*/ 198453 h 1580197"/>
                      <a:gd name="connsiteX39" fmla="*/ 286702 w 940118"/>
                      <a:gd name="connsiteY39" fmla="*/ 198120 h 1580197"/>
                      <a:gd name="connsiteX40" fmla="*/ 359092 w 940118"/>
                      <a:gd name="connsiteY40" fmla="*/ 140970 h 1580197"/>
                      <a:gd name="connsiteX41" fmla="*/ 486263 w 940118"/>
                      <a:gd name="connsiteY41" fmla="*/ 68845 h 1580197"/>
                      <a:gd name="connsiteX42" fmla="*/ 485775 w 940118"/>
                      <a:gd name="connsiteY42" fmla="*/ 68580 h 1580197"/>
                      <a:gd name="connsiteX43" fmla="*/ 572452 w 940118"/>
                      <a:gd name="connsiteY43" fmla="*/ 32385 h 1580197"/>
                      <a:gd name="connsiteX44" fmla="*/ 595123 w 940118"/>
                      <a:gd name="connsiteY44" fmla="*/ 44713 h 1580197"/>
                      <a:gd name="connsiteX45" fmla="*/ 573405 w 940118"/>
                      <a:gd name="connsiteY45" fmla="*/ 32385 h 1580197"/>
                      <a:gd name="connsiteX46" fmla="*/ 679133 w 940118"/>
                      <a:gd name="connsiteY46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87315 w 940118"/>
                      <a:gd name="connsiteY37" fmla="*/ 198453 h 1580197"/>
                      <a:gd name="connsiteX38" fmla="*/ 286702 w 940118"/>
                      <a:gd name="connsiteY38" fmla="*/ 198120 h 1580197"/>
                      <a:gd name="connsiteX39" fmla="*/ 359092 w 940118"/>
                      <a:gd name="connsiteY39" fmla="*/ 140970 h 1580197"/>
                      <a:gd name="connsiteX40" fmla="*/ 486263 w 940118"/>
                      <a:gd name="connsiteY40" fmla="*/ 68845 h 1580197"/>
                      <a:gd name="connsiteX41" fmla="*/ 485775 w 940118"/>
                      <a:gd name="connsiteY41" fmla="*/ 68580 h 1580197"/>
                      <a:gd name="connsiteX42" fmla="*/ 572452 w 940118"/>
                      <a:gd name="connsiteY42" fmla="*/ 32385 h 1580197"/>
                      <a:gd name="connsiteX43" fmla="*/ 595123 w 940118"/>
                      <a:gd name="connsiteY43" fmla="*/ 44713 h 1580197"/>
                      <a:gd name="connsiteX44" fmla="*/ 573405 w 940118"/>
                      <a:gd name="connsiteY44" fmla="*/ 32385 h 1580197"/>
                      <a:gd name="connsiteX45" fmla="*/ 679133 w 940118"/>
                      <a:gd name="connsiteY4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87315 w 940118"/>
                      <a:gd name="connsiteY36" fmla="*/ 198453 h 1580197"/>
                      <a:gd name="connsiteX37" fmla="*/ 286702 w 940118"/>
                      <a:gd name="connsiteY37" fmla="*/ 198120 h 1580197"/>
                      <a:gd name="connsiteX38" fmla="*/ 359092 w 940118"/>
                      <a:gd name="connsiteY38" fmla="*/ 140970 h 1580197"/>
                      <a:gd name="connsiteX39" fmla="*/ 486263 w 940118"/>
                      <a:gd name="connsiteY39" fmla="*/ 68845 h 1580197"/>
                      <a:gd name="connsiteX40" fmla="*/ 485775 w 940118"/>
                      <a:gd name="connsiteY40" fmla="*/ 68580 h 1580197"/>
                      <a:gd name="connsiteX41" fmla="*/ 572452 w 940118"/>
                      <a:gd name="connsiteY41" fmla="*/ 32385 h 1580197"/>
                      <a:gd name="connsiteX42" fmla="*/ 595123 w 940118"/>
                      <a:gd name="connsiteY42" fmla="*/ 44713 h 1580197"/>
                      <a:gd name="connsiteX43" fmla="*/ 573405 w 940118"/>
                      <a:gd name="connsiteY43" fmla="*/ 32385 h 1580197"/>
                      <a:gd name="connsiteX44" fmla="*/ 679133 w 940118"/>
                      <a:gd name="connsiteY44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61925 w 940118"/>
                      <a:gd name="connsiteY33" fmla="*/ 341948 h 1580197"/>
                      <a:gd name="connsiteX34" fmla="*/ 227648 w 940118"/>
                      <a:gd name="connsiteY34" fmla="*/ 258128 h 1580197"/>
                      <a:gd name="connsiteX35" fmla="*/ 287315 w 940118"/>
                      <a:gd name="connsiteY35" fmla="*/ 198453 h 1580197"/>
                      <a:gd name="connsiteX36" fmla="*/ 286702 w 940118"/>
                      <a:gd name="connsiteY36" fmla="*/ 198120 h 1580197"/>
                      <a:gd name="connsiteX37" fmla="*/ 359092 w 940118"/>
                      <a:gd name="connsiteY37" fmla="*/ 140970 h 1580197"/>
                      <a:gd name="connsiteX38" fmla="*/ 486263 w 940118"/>
                      <a:gd name="connsiteY38" fmla="*/ 68845 h 1580197"/>
                      <a:gd name="connsiteX39" fmla="*/ 485775 w 940118"/>
                      <a:gd name="connsiteY39" fmla="*/ 68580 h 1580197"/>
                      <a:gd name="connsiteX40" fmla="*/ 572452 w 940118"/>
                      <a:gd name="connsiteY40" fmla="*/ 32385 h 1580197"/>
                      <a:gd name="connsiteX41" fmla="*/ 595123 w 940118"/>
                      <a:gd name="connsiteY41" fmla="*/ 44713 h 1580197"/>
                      <a:gd name="connsiteX42" fmla="*/ 573405 w 940118"/>
                      <a:gd name="connsiteY42" fmla="*/ 32385 h 1580197"/>
                      <a:gd name="connsiteX43" fmla="*/ 679133 w 940118"/>
                      <a:gd name="connsiteY43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227648 w 940118"/>
                      <a:gd name="connsiteY33" fmla="*/ 258128 h 1580197"/>
                      <a:gd name="connsiteX34" fmla="*/ 287315 w 940118"/>
                      <a:gd name="connsiteY34" fmla="*/ 198453 h 1580197"/>
                      <a:gd name="connsiteX35" fmla="*/ 286702 w 940118"/>
                      <a:gd name="connsiteY35" fmla="*/ 198120 h 1580197"/>
                      <a:gd name="connsiteX36" fmla="*/ 359092 w 940118"/>
                      <a:gd name="connsiteY36" fmla="*/ 140970 h 1580197"/>
                      <a:gd name="connsiteX37" fmla="*/ 486263 w 940118"/>
                      <a:gd name="connsiteY37" fmla="*/ 68845 h 1580197"/>
                      <a:gd name="connsiteX38" fmla="*/ 485775 w 940118"/>
                      <a:gd name="connsiteY38" fmla="*/ 68580 h 1580197"/>
                      <a:gd name="connsiteX39" fmla="*/ 572452 w 940118"/>
                      <a:gd name="connsiteY39" fmla="*/ 32385 h 1580197"/>
                      <a:gd name="connsiteX40" fmla="*/ 595123 w 940118"/>
                      <a:gd name="connsiteY40" fmla="*/ 44713 h 1580197"/>
                      <a:gd name="connsiteX41" fmla="*/ 573405 w 940118"/>
                      <a:gd name="connsiteY41" fmla="*/ 32385 h 1580197"/>
                      <a:gd name="connsiteX42" fmla="*/ 679133 w 940118"/>
                      <a:gd name="connsiteY4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227648 w 940118"/>
                      <a:gd name="connsiteY32" fmla="*/ 258128 h 1580197"/>
                      <a:gd name="connsiteX33" fmla="*/ 287315 w 940118"/>
                      <a:gd name="connsiteY33" fmla="*/ 198453 h 1580197"/>
                      <a:gd name="connsiteX34" fmla="*/ 286702 w 940118"/>
                      <a:gd name="connsiteY34" fmla="*/ 198120 h 1580197"/>
                      <a:gd name="connsiteX35" fmla="*/ 359092 w 940118"/>
                      <a:gd name="connsiteY35" fmla="*/ 140970 h 1580197"/>
                      <a:gd name="connsiteX36" fmla="*/ 486263 w 940118"/>
                      <a:gd name="connsiteY36" fmla="*/ 68845 h 1580197"/>
                      <a:gd name="connsiteX37" fmla="*/ 485775 w 940118"/>
                      <a:gd name="connsiteY37" fmla="*/ 68580 h 1580197"/>
                      <a:gd name="connsiteX38" fmla="*/ 572452 w 940118"/>
                      <a:gd name="connsiteY38" fmla="*/ 32385 h 1580197"/>
                      <a:gd name="connsiteX39" fmla="*/ 595123 w 940118"/>
                      <a:gd name="connsiteY39" fmla="*/ 44713 h 1580197"/>
                      <a:gd name="connsiteX40" fmla="*/ 573405 w 940118"/>
                      <a:gd name="connsiteY40" fmla="*/ 32385 h 1580197"/>
                      <a:gd name="connsiteX41" fmla="*/ 679133 w 940118"/>
                      <a:gd name="connsiteY4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286702 w 940118"/>
                      <a:gd name="connsiteY33" fmla="*/ 198120 h 1580197"/>
                      <a:gd name="connsiteX34" fmla="*/ 359092 w 940118"/>
                      <a:gd name="connsiteY34" fmla="*/ 140970 h 1580197"/>
                      <a:gd name="connsiteX35" fmla="*/ 486263 w 940118"/>
                      <a:gd name="connsiteY35" fmla="*/ 68845 h 1580197"/>
                      <a:gd name="connsiteX36" fmla="*/ 485775 w 940118"/>
                      <a:gd name="connsiteY36" fmla="*/ 68580 h 1580197"/>
                      <a:gd name="connsiteX37" fmla="*/ 572452 w 940118"/>
                      <a:gd name="connsiteY37" fmla="*/ 32385 h 1580197"/>
                      <a:gd name="connsiteX38" fmla="*/ 595123 w 940118"/>
                      <a:gd name="connsiteY38" fmla="*/ 44713 h 1580197"/>
                      <a:gd name="connsiteX39" fmla="*/ 573405 w 940118"/>
                      <a:gd name="connsiteY39" fmla="*/ 32385 h 1580197"/>
                      <a:gd name="connsiteX40" fmla="*/ 679133 w 940118"/>
                      <a:gd name="connsiteY4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95123 w 940118"/>
                      <a:gd name="connsiteY37" fmla="*/ 44713 h 1580197"/>
                      <a:gd name="connsiteX38" fmla="*/ 573405 w 940118"/>
                      <a:gd name="connsiteY38" fmla="*/ 32385 h 1580197"/>
                      <a:gd name="connsiteX39" fmla="*/ 679133 w 940118"/>
                      <a:gd name="connsiteY3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73405 w 940118"/>
                      <a:gd name="connsiteY37" fmla="*/ 32385 h 1580197"/>
                      <a:gd name="connsiteX38" fmla="*/ 679133 w 940118"/>
                      <a:gd name="connsiteY3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05235 w 940118"/>
                      <a:gd name="connsiteY16" fmla="*/ 678350 h 1580197"/>
                      <a:gd name="connsiteX17" fmla="*/ 317183 w 940118"/>
                      <a:gd name="connsiteY17" fmla="*/ 684847 h 1580197"/>
                      <a:gd name="connsiteX18" fmla="*/ 260985 w 940118"/>
                      <a:gd name="connsiteY18" fmla="*/ 1014413 h 1580197"/>
                      <a:gd name="connsiteX19" fmla="*/ 342900 w 940118"/>
                      <a:gd name="connsiteY19" fmla="*/ 1373505 h 1580197"/>
                      <a:gd name="connsiteX20" fmla="*/ 546735 w 940118"/>
                      <a:gd name="connsiteY20" fmla="*/ 1580197 h 1580197"/>
                      <a:gd name="connsiteX21" fmla="*/ 285750 w 940118"/>
                      <a:gd name="connsiteY21" fmla="*/ 1438275 h 1580197"/>
                      <a:gd name="connsiteX22" fmla="*/ 81915 w 940118"/>
                      <a:gd name="connsiteY22" fmla="*/ 1231583 h 1580197"/>
                      <a:gd name="connsiteX23" fmla="*/ 0 w 940118"/>
                      <a:gd name="connsiteY23" fmla="*/ 872490 h 1580197"/>
                      <a:gd name="connsiteX24" fmla="*/ 56197 w 940118"/>
                      <a:gd name="connsiteY24" fmla="*/ 542925 h 1580197"/>
                      <a:gd name="connsiteX25" fmla="*/ 62441 w 940118"/>
                      <a:gd name="connsiteY25" fmla="*/ 546321 h 1580197"/>
                      <a:gd name="connsiteX26" fmla="*/ 62617 w 940118"/>
                      <a:gd name="connsiteY26" fmla="*/ 545909 h 1580197"/>
                      <a:gd name="connsiteX27" fmla="*/ 57150 w 940118"/>
                      <a:gd name="connsiteY27" fmla="*/ 542925 h 1580197"/>
                      <a:gd name="connsiteX28" fmla="*/ 107444 w 940118"/>
                      <a:gd name="connsiteY28" fmla="*/ 431896 h 1580197"/>
                      <a:gd name="connsiteX29" fmla="*/ 106680 w 940118"/>
                      <a:gd name="connsiteY29" fmla="*/ 431483 h 1580197"/>
                      <a:gd name="connsiteX30" fmla="*/ 227648 w 940118"/>
                      <a:gd name="connsiteY30" fmla="*/ 258128 h 1580197"/>
                      <a:gd name="connsiteX31" fmla="*/ 287315 w 940118"/>
                      <a:gd name="connsiteY31" fmla="*/ 198453 h 1580197"/>
                      <a:gd name="connsiteX32" fmla="*/ 359092 w 940118"/>
                      <a:gd name="connsiteY32" fmla="*/ 140970 h 1580197"/>
                      <a:gd name="connsiteX33" fmla="*/ 486263 w 940118"/>
                      <a:gd name="connsiteY33" fmla="*/ 68845 h 1580197"/>
                      <a:gd name="connsiteX34" fmla="*/ 485775 w 940118"/>
                      <a:gd name="connsiteY34" fmla="*/ 68580 h 1580197"/>
                      <a:gd name="connsiteX35" fmla="*/ 572452 w 940118"/>
                      <a:gd name="connsiteY35" fmla="*/ 32385 h 1580197"/>
                      <a:gd name="connsiteX36" fmla="*/ 573405 w 940118"/>
                      <a:gd name="connsiteY36" fmla="*/ 32385 h 1580197"/>
                      <a:gd name="connsiteX37" fmla="*/ 679133 w 940118"/>
                      <a:gd name="connsiteY3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17183 w 940118"/>
                      <a:gd name="connsiteY16" fmla="*/ 684847 h 1580197"/>
                      <a:gd name="connsiteX17" fmla="*/ 260985 w 940118"/>
                      <a:gd name="connsiteY17" fmla="*/ 1014413 h 1580197"/>
                      <a:gd name="connsiteX18" fmla="*/ 342900 w 940118"/>
                      <a:gd name="connsiteY18" fmla="*/ 1373505 h 1580197"/>
                      <a:gd name="connsiteX19" fmla="*/ 546735 w 940118"/>
                      <a:gd name="connsiteY19" fmla="*/ 1580197 h 1580197"/>
                      <a:gd name="connsiteX20" fmla="*/ 285750 w 940118"/>
                      <a:gd name="connsiteY20" fmla="*/ 1438275 h 1580197"/>
                      <a:gd name="connsiteX21" fmla="*/ 81915 w 940118"/>
                      <a:gd name="connsiteY21" fmla="*/ 1231583 h 1580197"/>
                      <a:gd name="connsiteX22" fmla="*/ 0 w 940118"/>
                      <a:gd name="connsiteY22" fmla="*/ 872490 h 1580197"/>
                      <a:gd name="connsiteX23" fmla="*/ 56197 w 940118"/>
                      <a:gd name="connsiteY23" fmla="*/ 542925 h 1580197"/>
                      <a:gd name="connsiteX24" fmla="*/ 62441 w 940118"/>
                      <a:gd name="connsiteY24" fmla="*/ 546321 h 1580197"/>
                      <a:gd name="connsiteX25" fmla="*/ 62617 w 940118"/>
                      <a:gd name="connsiteY25" fmla="*/ 545909 h 1580197"/>
                      <a:gd name="connsiteX26" fmla="*/ 57150 w 940118"/>
                      <a:gd name="connsiteY26" fmla="*/ 542925 h 1580197"/>
                      <a:gd name="connsiteX27" fmla="*/ 107444 w 940118"/>
                      <a:gd name="connsiteY27" fmla="*/ 431896 h 1580197"/>
                      <a:gd name="connsiteX28" fmla="*/ 106680 w 940118"/>
                      <a:gd name="connsiteY28" fmla="*/ 431483 h 1580197"/>
                      <a:gd name="connsiteX29" fmla="*/ 227648 w 940118"/>
                      <a:gd name="connsiteY29" fmla="*/ 258128 h 1580197"/>
                      <a:gd name="connsiteX30" fmla="*/ 287315 w 940118"/>
                      <a:gd name="connsiteY30" fmla="*/ 198453 h 1580197"/>
                      <a:gd name="connsiteX31" fmla="*/ 359092 w 940118"/>
                      <a:gd name="connsiteY31" fmla="*/ 140970 h 1580197"/>
                      <a:gd name="connsiteX32" fmla="*/ 486263 w 940118"/>
                      <a:gd name="connsiteY32" fmla="*/ 68845 h 1580197"/>
                      <a:gd name="connsiteX33" fmla="*/ 485775 w 940118"/>
                      <a:gd name="connsiteY33" fmla="*/ 68580 h 1580197"/>
                      <a:gd name="connsiteX34" fmla="*/ 572452 w 940118"/>
                      <a:gd name="connsiteY34" fmla="*/ 32385 h 1580197"/>
                      <a:gd name="connsiteX35" fmla="*/ 573405 w 940118"/>
                      <a:gd name="connsiteY35" fmla="*/ 32385 h 1580197"/>
                      <a:gd name="connsiteX36" fmla="*/ 679133 w 940118"/>
                      <a:gd name="connsiteY36" fmla="*/ 0 h 1580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40118" h="1580197">
                        <a:moveTo>
                          <a:pt x="679133" y="0"/>
                        </a:moveTo>
                        <a:lnTo>
                          <a:pt x="940118" y="140970"/>
                        </a:lnTo>
                        <a:lnTo>
                          <a:pt x="747299" y="210278"/>
                        </a:lnTo>
                        <a:lnTo>
                          <a:pt x="747713" y="210503"/>
                        </a:lnTo>
                        <a:cubicBezTo>
                          <a:pt x="701040" y="232410"/>
                          <a:pt x="658178" y="256223"/>
                          <a:pt x="620078" y="282893"/>
                        </a:cubicBezTo>
                        <a:lnTo>
                          <a:pt x="620077" y="282893"/>
                        </a:lnTo>
                        <a:lnTo>
                          <a:pt x="548076" y="339736"/>
                        </a:lnTo>
                        <a:lnTo>
                          <a:pt x="548640" y="340043"/>
                        </a:lnTo>
                        <a:cubicBezTo>
                          <a:pt x="538733" y="349937"/>
                          <a:pt x="498634" y="389097"/>
                          <a:pt x="488633" y="399098"/>
                        </a:cubicBezTo>
                        <a:lnTo>
                          <a:pt x="488633" y="400050"/>
                        </a:lnTo>
                        <a:cubicBezTo>
                          <a:pt x="464820" y="426720"/>
                          <a:pt x="442913" y="454343"/>
                          <a:pt x="422910" y="482918"/>
                        </a:cubicBezTo>
                        <a:lnTo>
                          <a:pt x="422910" y="483870"/>
                        </a:lnTo>
                        <a:cubicBezTo>
                          <a:pt x="402908" y="512445"/>
                          <a:pt x="383858" y="541973"/>
                          <a:pt x="367665" y="572453"/>
                        </a:cubicBezTo>
                        <a:lnTo>
                          <a:pt x="368618" y="573405"/>
                        </a:lnTo>
                        <a:cubicBezTo>
                          <a:pt x="347663" y="608647"/>
                          <a:pt x="331470" y="645795"/>
                          <a:pt x="317183" y="684847"/>
                        </a:cubicBezTo>
                        <a:lnTo>
                          <a:pt x="305241" y="678329"/>
                        </a:lnTo>
                        <a:lnTo>
                          <a:pt x="317183" y="684847"/>
                        </a:lnTo>
                        <a:cubicBezTo>
                          <a:pt x="280035" y="786765"/>
                          <a:pt x="260985" y="896303"/>
                          <a:pt x="260985" y="1014413"/>
                        </a:cubicBezTo>
                        <a:cubicBezTo>
                          <a:pt x="260985" y="1152525"/>
                          <a:pt x="287655" y="1272540"/>
                          <a:pt x="342900" y="1373505"/>
                        </a:cubicBezTo>
                        <a:cubicBezTo>
                          <a:pt x="391478" y="1463993"/>
                          <a:pt x="460058" y="1532572"/>
                          <a:pt x="546735" y="1580197"/>
                        </a:cubicBezTo>
                        <a:lnTo>
                          <a:pt x="285750" y="1438275"/>
                        </a:lnTo>
                        <a:cubicBezTo>
                          <a:pt x="199073" y="1390650"/>
                          <a:pt x="130493" y="1322070"/>
                          <a:pt x="81915" y="1231583"/>
                        </a:cubicBezTo>
                        <a:cubicBezTo>
                          <a:pt x="27622" y="1130618"/>
                          <a:pt x="0" y="1010603"/>
                          <a:pt x="0" y="872490"/>
                        </a:cubicBezTo>
                        <a:cubicBezTo>
                          <a:pt x="0" y="754380"/>
                          <a:pt x="19050" y="644842"/>
                          <a:pt x="56197" y="542925"/>
                        </a:cubicBezTo>
                        <a:lnTo>
                          <a:pt x="62441" y="546321"/>
                        </a:lnTo>
                        <a:cubicBezTo>
                          <a:pt x="62500" y="546184"/>
                          <a:pt x="62558" y="546046"/>
                          <a:pt x="62617" y="545909"/>
                        </a:cubicBezTo>
                        <a:lnTo>
                          <a:pt x="57150" y="542925"/>
                        </a:lnTo>
                        <a:lnTo>
                          <a:pt x="107444" y="431896"/>
                        </a:lnTo>
                        <a:lnTo>
                          <a:pt x="106680" y="431483"/>
                        </a:lnTo>
                        <a:cubicBezTo>
                          <a:pt x="126714" y="402522"/>
                          <a:pt x="197542" y="296966"/>
                          <a:pt x="227648" y="258128"/>
                        </a:cubicBezTo>
                        <a:lnTo>
                          <a:pt x="287315" y="198453"/>
                        </a:lnTo>
                        <a:lnTo>
                          <a:pt x="359092" y="140970"/>
                        </a:lnTo>
                        <a:lnTo>
                          <a:pt x="486263" y="68845"/>
                        </a:lnTo>
                        <a:lnTo>
                          <a:pt x="485775" y="68580"/>
                        </a:lnTo>
                        <a:cubicBezTo>
                          <a:pt x="513398" y="55245"/>
                          <a:pt x="541973" y="43815"/>
                          <a:pt x="572452" y="32385"/>
                        </a:cubicBezTo>
                        <a:lnTo>
                          <a:pt x="573405" y="32385"/>
                        </a:lnTo>
                        <a:lnTo>
                          <a:pt x="679133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xmlns="" id="{C75C2321-8B4C-45C2-94A2-06CA4014A2F0}"/>
                      </a:ext>
                    </a:extLst>
                  </p:cNvPr>
                  <p:cNvSpPr/>
                  <p:nvPr/>
                </p:nvSpPr>
                <p:spPr>
                  <a:xfrm>
                    <a:off x="2714531" y="1811829"/>
                    <a:ext cx="257174" cy="304801"/>
                  </a:xfrm>
                  <a:custGeom>
                    <a:avLst/>
                    <a:gdLst>
                      <a:gd name="connsiteX0" fmla="*/ 260985 w 257175"/>
                      <a:gd name="connsiteY0" fmla="*/ 311468 h 304800"/>
                      <a:gd name="connsiteX1" fmla="*/ 0 w 257175"/>
                      <a:gd name="connsiteY1" fmla="*/ 170497 h 304800"/>
                      <a:gd name="connsiteX2" fmla="*/ 952 w 257175"/>
                      <a:gd name="connsiteY2" fmla="*/ 0 h 304800"/>
                      <a:gd name="connsiteX3" fmla="*/ 260985 w 257175"/>
                      <a:gd name="connsiteY3" fmla="*/ 14097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304800">
                        <a:moveTo>
                          <a:pt x="260985" y="311468"/>
                        </a:moveTo>
                        <a:lnTo>
                          <a:pt x="0" y="170497"/>
                        </a:lnTo>
                        <a:lnTo>
                          <a:pt x="952" y="0"/>
                        </a:lnTo>
                        <a:lnTo>
                          <a:pt x="260985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F0B5F9A9-DC6D-4486-B7D3-68288B2EAF67}"/>
              </a:ext>
            </a:extLst>
          </p:cNvPr>
          <p:cNvGrpSpPr/>
          <p:nvPr/>
        </p:nvGrpSpPr>
        <p:grpSpPr>
          <a:xfrm>
            <a:off x="10023662" y="1467304"/>
            <a:ext cx="1607836" cy="2546863"/>
            <a:chOff x="11521621" y="1903133"/>
            <a:chExt cx="2494544" cy="3951436"/>
          </a:xfrm>
        </p:grpSpPr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xmlns="" id="{34C0AA68-B912-4FE7-AE07-62C573AEBEAD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xmlns="" id="{BE02403E-A62B-4165-9FDF-EDCAEDAB6863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3885475"/>
              <a:chOff x="11521621" y="1969094"/>
              <a:chExt cx="2494544" cy="3885475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xmlns="" id="{2A5421DF-A8D6-4207-8622-23941A2032CC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</p:grpSpPr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xmlns="" id="{427BE399-142C-4EC6-AB90-8BDFA35C05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>
                  <a:extLst>
                    <a:ext uri="{FF2B5EF4-FFF2-40B4-BE49-F238E27FC236}">
                      <a16:creationId xmlns:a16="http://schemas.microsoft.com/office/drawing/2014/main" xmlns="" id="{3F850581-AE81-46EE-87A1-3D9A567D0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xmlns="" id="{7262A2A4-636F-4566-985C-A987CD8E58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Freeform: Shape 437">
                  <a:extLst>
                    <a:ext uri="{FF2B5EF4-FFF2-40B4-BE49-F238E27FC236}">
                      <a16:creationId xmlns:a16="http://schemas.microsoft.com/office/drawing/2014/main" xmlns="" id="{4199A5B6-54D8-491B-9B5A-610D2C318FF0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xmlns="" id="{C2A3D142-24D1-49A9-81B9-8DEA9353574D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xmlns="" id="{3DBAF3EF-BAA6-40CE-AF41-F2F590EC1DB4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xmlns="" id="{5A45D9C2-675C-4C0E-BB54-6B2898B4B657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xmlns="" id="{AA8813E3-E076-4785-95DD-332F3DF05E18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xmlns="" id="{BD7F99A7-6FF1-4431-851D-C2F41C77AF7B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xmlns="" id="{E4AA1DC0-7D26-4EFA-88B1-81E249E55022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xmlns="" id="{A0AFBC70-BCD5-4A5D-B5B8-34F331834092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xmlns="" id="{2C2F66FE-1C4F-4C0E-BCC9-2D5D725A9969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xmlns="" id="{598D7BC9-197E-4DC0-B603-D75712BB55AC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xmlns="" id="{5FCCF951-7819-4548-9E55-1CF5B873A3CD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xmlns="" id="{194AD7F3-C712-4050-B9E9-2524BACEF785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68239" cy="1250247"/>
                <a:chOff x="12710801" y="4604322"/>
                <a:chExt cx="468239" cy="1250247"/>
              </a:xfrm>
            </p:grpSpPr>
            <p:grpSp>
              <p:nvGrpSpPr>
                <p:cNvPr id="412" name="Group 411">
                  <a:extLst>
                    <a:ext uri="{FF2B5EF4-FFF2-40B4-BE49-F238E27FC236}">
                      <a16:creationId xmlns:a16="http://schemas.microsoft.com/office/drawing/2014/main" xmlns="" id="{D785483E-D6CD-4F1B-A906-E1373BDBDF95}"/>
                    </a:ext>
                  </a:extLst>
                </p:cNvPr>
                <p:cNvGrpSpPr/>
                <p:nvPr/>
              </p:nvGrpSpPr>
              <p:grpSpPr>
                <a:xfrm>
                  <a:off x="12710801" y="4604322"/>
                  <a:ext cx="468239" cy="1250247"/>
                  <a:chOff x="2541356" y="1774680"/>
                  <a:chExt cx="1099087" cy="2934675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xmlns="" id="{15632AD9-B201-45B9-ABC9-BDC619922081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xmlns="" id="{6DD02255-020D-4FA8-8F51-A540F9B6F587}"/>
                      </a:ext>
                    </a:extLst>
                  </p:cNvPr>
                  <p:cNvSpPr/>
                  <p:nvPr/>
                </p:nvSpPr>
                <p:spPr>
                  <a:xfrm>
                    <a:off x="2967026" y="3229268"/>
                    <a:ext cx="673417" cy="247650"/>
                  </a:xfrm>
                  <a:custGeom>
                    <a:avLst/>
                    <a:gdLst>
                      <a:gd name="connsiteX0" fmla="*/ 261937 w 673417"/>
                      <a:gd name="connsiteY0" fmla="*/ 45720 h 247650"/>
                      <a:gd name="connsiteX1" fmla="*/ 288607 w 673417"/>
                      <a:gd name="connsiteY1" fmla="*/ 53340 h 247650"/>
                      <a:gd name="connsiteX2" fmla="*/ 387667 w 673417"/>
                      <a:gd name="connsiteY2" fmla="*/ 93345 h 247650"/>
                      <a:gd name="connsiteX3" fmla="*/ 412432 w 673417"/>
                      <a:gd name="connsiteY3" fmla="*/ 105728 h 247650"/>
                      <a:gd name="connsiteX4" fmla="*/ 673417 w 673417"/>
                      <a:gd name="connsiteY4" fmla="*/ 247650 h 247650"/>
                      <a:gd name="connsiteX5" fmla="*/ 647700 w 673417"/>
                      <a:gd name="connsiteY5" fmla="*/ 235267 h 247650"/>
                      <a:gd name="connsiteX6" fmla="*/ 644991 w 673417"/>
                      <a:gd name="connsiteY6" fmla="*/ 233789 h 247650"/>
                      <a:gd name="connsiteX7" fmla="*/ 549592 w 673417"/>
                      <a:gd name="connsiteY7" fmla="*/ 195262 h 247650"/>
                      <a:gd name="connsiteX8" fmla="*/ 522922 w 673417"/>
                      <a:gd name="connsiteY8" fmla="*/ 186690 h 247650"/>
                      <a:gd name="connsiteX9" fmla="*/ 0 w 673417"/>
                      <a:gd name="connsiteY9" fmla="*/ 0 h 247650"/>
                      <a:gd name="connsiteX10" fmla="*/ 80010 w 673417"/>
                      <a:gd name="connsiteY10" fmla="*/ 11430 h 247650"/>
                      <a:gd name="connsiteX11" fmla="*/ 80421 w 673417"/>
                      <a:gd name="connsiteY11" fmla="*/ 11654 h 247650"/>
                      <a:gd name="connsiteX12" fmla="*/ 185499 w 673417"/>
                      <a:gd name="connsiteY12" fmla="*/ 28933 h 247650"/>
                      <a:gd name="connsiteX13" fmla="*/ 261937 w 673417"/>
                      <a:gd name="connsiteY13" fmla="*/ 45720 h 247650"/>
                      <a:gd name="connsiteX14" fmla="*/ 522922 w 673417"/>
                      <a:gd name="connsiteY14" fmla="*/ 187643 h 247650"/>
                      <a:gd name="connsiteX15" fmla="*/ 340042 w 673417"/>
                      <a:gd name="connsiteY15" fmla="*/ 153353 h 247650"/>
                      <a:gd name="connsiteX16" fmla="*/ 260985 w 673417"/>
                      <a:gd name="connsiteY16" fmla="*/ 141923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3417" h="247650">
                        <a:moveTo>
                          <a:pt x="261937" y="45720"/>
                        </a:moveTo>
                        <a:cubicBezTo>
                          <a:pt x="271462" y="48578"/>
                          <a:pt x="280987" y="50483"/>
                          <a:pt x="288607" y="53340"/>
                        </a:cubicBezTo>
                        <a:cubicBezTo>
                          <a:pt x="323850" y="64770"/>
                          <a:pt x="357187" y="79058"/>
                          <a:pt x="387667" y="93345"/>
                        </a:cubicBezTo>
                        <a:cubicBezTo>
                          <a:pt x="396240" y="97155"/>
                          <a:pt x="404812" y="101917"/>
                          <a:pt x="412432" y="105728"/>
                        </a:cubicBezTo>
                        <a:lnTo>
                          <a:pt x="673417" y="247650"/>
                        </a:lnTo>
                        <a:cubicBezTo>
                          <a:pt x="664845" y="243840"/>
                          <a:pt x="656272" y="239078"/>
                          <a:pt x="647700" y="235267"/>
                        </a:cubicBezTo>
                        <a:lnTo>
                          <a:pt x="644991" y="233789"/>
                        </a:lnTo>
                        <a:lnTo>
                          <a:pt x="549592" y="195262"/>
                        </a:lnTo>
                        <a:cubicBezTo>
                          <a:pt x="541972" y="192405"/>
                          <a:pt x="532447" y="189548"/>
                          <a:pt x="522922" y="186690"/>
                        </a:cubicBezTo>
                        <a:close/>
                        <a:moveTo>
                          <a:pt x="0" y="0"/>
                        </a:moveTo>
                        <a:lnTo>
                          <a:pt x="80010" y="11430"/>
                        </a:lnTo>
                        <a:lnTo>
                          <a:pt x="80421" y="11654"/>
                        </a:lnTo>
                        <a:lnTo>
                          <a:pt x="185499" y="28933"/>
                        </a:lnTo>
                        <a:cubicBezTo>
                          <a:pt x="215979" y="34528"/>
                          <a:pt x="241458" y="40005"/>
                          <a:pt x="261937" y="45720"/>
                        </a:cubicBezTo>
                        <a:lnTo>
                          <a:pt x="522922" y="187643"/>
                        </a:lnTo>
                        <a:cubicBezTo>
                          <a:pt x="481965" y="176213"/>
                          <a:pt x="421004" y="164783"/>
                          <a:pt x="340042" y="153353"/>
                        </a:cubicBezTo>
                        <a:lnTo>
                          <a:pt x="260985" y="14192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xmlns="" id="{ED40F613-C380-4BEE-82A7-C23B91D286CF}"/>
                      </a:ext>
                    </a:extLst>
                  </p:cNvPr>
                  <p:cNvSpPr/>
                  <p:nvPr/>
                </p:nvSpPr>
                <p:spPr>
                  <a:xfrm>
                    <a:off x="3110832" y="2270955"/>
                    <a:ext cx="457201" cy="495301"/>
                  </a:xfrm>
                  <a:custGeom>
                    <a:avLst/>
                    <a:gdLst>
                      <a:gd name="connsiteX0" fmla="*/ 459105 w 457200"/>
                      <a:gd name="connsiteY0" fmla="*/ 500063 h 495300"/>
                      <a:gd name="connsiteX1" fmla="*/ 198120 w 457200"/>
                      <a:gd name="connsiteY1" fmla="*/ 358140 h 495300"/>
                      <a:gd name="connsiteX2" fmla="*/ 80963 w 457200"/>
                      <a:gd name="connsiteY2" fmla="*/ 62865 h 495300"/>
                      <a:gd name="connsiteX3" fmla="*/ 0 w 457200"/>
                      <a:gd name="connsiteY3" fmla="*/ 0 h 495300"/>
                      <a:gd name="connsiteX4" fmla="*/ 260985 w 457200"/>
                      <a:gd name="connsiteY4" fmla="*/ 141923 h 495300"/>
                      <a:gd name="connsiteX5" fmla="*/ 341948 w 457200"/>
                      <a:gd name="connsiteY5" fmla="*/ 204788 h 495300"/>
                      <a:gd name="connsiteX6" fmla="*/ 459105 w 457200"/>
                      <a:gd name="connsiteY6" fmla="*/ 500063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7200" h="495300">
                        <a:moveTo>
                          <a:pt x="459105" y="500063"/>
                        </a:moveTo>
                        <a:lnTo>
                          <a:pt x="198120" y="358140"/>
                        </a:lnTo>
                        <a:cubicBezTo>
                          <a:pt x="179070" y="224790"/>
                          <a:pt x="140017" y="126683"/>
                          <a:pt x="80963" y="62865"/>
                        </a:cubicBezTo>
                        <a:cubicBezTo>
                          <a:pt x="57150" y="38100"/>
                          <a:pt x="30480" y="17145"/>
                          <a:pt x="0" y="0"/>
                        </a:cubicBezTo>
                        <a:lnTo>
                          <a:pt x="260985" y="141923"/>
                        </a:lnTo>
                        <a:cubicBezTo>
                          <a:pt x="291465" y="158115"/>
                          <a:pt x="318135" y="179070"/>
                          <a:pt x="341948" y="204788"/>
                        </a:cubicBezTo>
                        <a:cubicBezTo>
                          <a:pt x="401955" y="268605"/>
                          <a:pt x="441008" y="366713"/>
                          <a:pt x="459105" y="50006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xmlns="" id="{C061410A-F4AB-4706-8381-6409EAC29ECA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xmlns="" id="{4752E12E-BE16-4564-A6E5-3EBF45461B3F}"/>
                      </a:ext>
                    </a:extLst>
                  </p:cNvPr>
                  <p:cNvSpPr/>
                  <p:nvPr/>
                </p:nvSpPr>
                <p:spPr>
                  <a:xfrm>
                    <a:off x="2969883" y="1938632"/>
                    <a:ext cx="618767" cy="219303"/>
                  </a:xfrm>
                  <a:custGeom>
                    <a:avLst/>
                    <a:gdLst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236092 w 603786"/>
                      <a:gd name="connsiteY8" fmla="*/ 34757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323751 w 603786"/>
                      <a:gd name="connsiteY4" fmla="*/ 66771 h 218219"/>
                      <a:gd name="connsiteX5" fmla="*/ 0 w 603786"/>
                      <a:gd name="connsiteY5" fmla="*/ 0 h 218219"/>
                      <a:gd name="connsiteX6" fmla="*/ 100965 w 603786"/>
                      <a:gd name="connsiteY6" fmla="*/ 2857 h 218219"/>
                      <a:gd name="connsiteX7" fmla="*/ 102772 w 603786"/>
                      <a:gd name="connsiteY7" fmla="*/ 3833 h 218219"/>
                      <a:gd name="connsiteX8" fmla="*/ 214213 w 603786"/>
                      <a:gd name="connsiteY8" fmla="*/ 22860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16" fmla="*/ 0 w 603786"/>
                      <a:gd name="connsiteY16" fmla="*/ 0 h 218219"/>
                      <a:gd name="connsiteX0" fmla="*/ 323751 w 603786"/>
                      <a:gd name="connsiteY0" fmla="*/ 66771 h 218219"/>
                      <a:gd name="connsiteX1" fmla="*/ 603786 w 603786"/>
                      <a:gd name="connsiteY1" fmla="*/ 218219 h 218219"/>
                      <a:gd name="connsiteX2" fmla="*/ 584736 w 603786"/>
                      <a:gd name="connsiteY2" fmla="*/ 208694 h 218219"/>
                      <a:gd name="connsiteX3" fmla="*/ 323751 w 603786"/>
                      <a:gd name="connsiteY3" fmla="*/ 66771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323751 w 603786"/>
                      <a:gd name="connsiteY8" fmla="*/ 66772 h 218219"/>
                      <a:gd name="connsiteX9" fmla="*/ 584736 w 603786"/>
                      <a:gd name="connsiteY9" fmla="*/ 208695 h 218219"/>
                      <a:gd name="connsiteX10" fmla="*/ 475198 w 603786"/>
                      <a:gd name="connsiteY10" fmla="*/ 168690 h 218219"/>
                      <a:gd name="connsiteX11" fmla="*/ 464489 w 603786"/>
                      <a:gd name="connsiteY11" fmla="*/ 162866 h 218219"/>
                      <a:gd name="connsiteX12" fmla="*/ 358041 w 603786"/>
                      <a:gd name="connsiteY12" fmla="*/ 143827 h 218219"/>
                      <a:gd name="connsiteX13" fmla="*/ 357901 w 603786"/>
                      <a:gd name="connsiteY13" fmla="*/ 143751 h 218219"/>
                      <a:gd name="connsiteX14" fmla="*/ 260033 w 603786"/>
                      <a:gd name="connsiteY14" fmla="*/ 141922 h 218219"/>
                      <a:gd name="connsiteX15" fmla="*/ 0 w 603786"/>
                      <a:gd name="connsiteY15" fmla="*/ 0 h 218219"/>
                      <a:gd name="connsiteX0" fmla="*/ 323751 w 584736"/>
                      <a:gd name="connsiteY0" fmla="*/ 66771 h 208695"/>
                      <a:gd name="connsiteX1" fmla="*/ 584736 w 584736"/>
                      <a:gd name="connsiteY1" fmla="*/ 208694 h 208695"/>
                      <a:gd name="connsiteX2" fmla="*/ 323751 w 584736"/>
                      <a:gd name="connsiteY2" fmla="*/ 66771 h 208695"/>
                      <a:gd name="connsiteX3" fmla="*/ 0 w 584736"/>
                      <a:gd name="connsiteY3" fmla="*/ 0 h 208695"/>
                      <a:gd name="connsiteX4" fmla="*/ 100965 w 584736"/>
                      <a:gd name="connsiteY4" fmla="*/ 2857 h 208695"/>
                      <a:gd name="connsiteX5" fmla="*/ 102772 w 584736"/>
                      <a:gd name="connsiteY5" fmla="*/ 3833 h 208695"/>
                      <a:gd name="connsiteX6" fmla="*/ 214213 w 584736"/>
                      <a:gd name="connsiteY6" fmla="*/ 22860 h 208695"/>
                      <a:gd name="connsiteX7" fmla="*/ 323751 w 584736"/>
                      <a:gd name="connsiteY7" fmla="*/ 66772 h 208695"/>
                      <a:gd name="connsiteX8" fmla="*/ 584736 w 584736"/>
                      <a:gd name="connsiteY8" fmla="*/ 208695 h 208695"/>
                      <a:gd name="connsiteX9" fmla="*/ 475198 w 584736"/>
                      <a:gd name="connsiteY9" fmla="*/ 168690 h 208695"/>
                      <a:gd name="connsiteX10" fmla="*/ 464489 w 584736"/>
                      <a:gd name="connsiteY10" fmla="*/ 162866 h 208695"/>
                      <a:gd name="connsiteX11" fmla="*/ 358041 w 584736"/>
                      <a:gd name="connsiteY11" fmla="*/ 143827 h 208695"/>
                      <a:gd name="connsiteX12" fmla="*/ 357901 w 584736"/>
                      <a:gd name="connsiteY12" fmla="*/ 143751 h 208695"/>
                      <a:gd name="connsiteX13" fmla="*/ 260033 w 584736"/>
                      <a:gd name="connsiteY13" fmla="*/ 141922 h 208695"/>
                      <a:gd name="connsiteX14" fmla="*/ 0 w 584736"/>
                      <a:gd name="connsiteY14" fmla="*/ 0 h 208695"/>
                      <a:gd name="connsiteX0" fmla="*/ 323751 w 615997"/>
                      <a:gd name="connsiteY0" fmla="*/ 66771 h 216510"/>
                      <a:gd name="connsiteX1" fmla="*/ 584736 w 615997"/>
                      <a:gd name="connsiteY1" fmla="*/ 208694 h 216510"/>
                      <a:gd name="connsiteX2" fmla="*/ 323751 w 615997"/>
                      <a:gd name="connsiteY2" fmla="*/ 66771 h 216510"/>
                      <a:gd name="connsiteX3" fmla="*/ 0 w 615997"/>
                      <a:gd name="connsiteY3" fmla="*/ 0 h 216510"/>
                      <a:gd name="connsiteX4" fmla="*/ 100965 w 615997"/>
                      <a:gd name="connsiteY4" fmla="*/ 2857 h 216510"/>
                      <a:gd name="connsiteX5" fmla="*/ 102772 w 615997"/>
                      <a:gd name="connsiteY5" fmla="*/ 3833 h 216510"/>
                      <a:gd name="connsiteX6" fmla="*/ 214213 w 615997"/>
                      <a:gd name="connsiteY6" fmla="*/ 22860 h 216510"/>
                      <a:gd name="connsiteX7" fmla="*/ 323751 w 615997"/>
                      <a:gd name="connsiteY7" fmla="*/ 66772 h 216510"/>
                      <a:gd name="connsiteX8" fmla="*/ 615997 w 615997"/>
                      <a:gd name="connsiteY8" fmla="*/ 216510 h 216510"/>
                      <a:gd name="connsiteX9" fmla="*/ 475198 w 615997"/>
                      <a:gd name="connsiteY9" fmla="*/ 168690 h 216510"/>
                      <a:gd name="connsiteX10" fmla="*/ 464489 w 615997"/>
                      <a:gd name="connsiteY10" fmla="*/ 162866 h 216510"/>
                      <a:gd name="connsiteX11" fmla="*/ 358041 w 615997"/>
                      <a:gd name="connsiteY11" fmla="*/ 143827 h 216510"/>
                      <a:gd name="connsiteX12" fmla="*/ 357901 w 615997"/>
                      <a:gd name="connsiteY12" fmla="*/ 143751 h 216510"/>
                      <a:gd name="connsiteX13" fmla="*/ 260033 w 615997"/>
                      <a:gd name="connsiteY13" fmla="*/ 141922 h 216510"/>
                      <a:gd name="connsiteX14" fmla="*/ 0 w 615997"/>
                      <a:gd name="connsiteY14" fmla="*/ 0 h 216510"/>
                      <a:gd name="connsiteX0" fmla="*/ 323751 w 618767"/>
                      <a:gd name="connsiteY0" fmla="*/ 66771 h 219303"/>
                      <a:gd name="connsiteX1" fmla="*/ 584736 w 618767"/>
                      <a:gd name="connsiteY1" fmla="*/ 208694 h 219303"/>
                      <a:gd name="connsiteX2" fmla="*/ 323751 w 618767"/>
                      <a:gd name="connsiteY2" fmla="*/ 66771 h 219303"/>
                      <a:gd name="connsiteX3" fmla="*/ 0 w 618767"/>
                      <a:gd name="connsiteY3" fmla="*/ 0 h 219303"/>
                      <a:gd name="connsiteX4" fmla="*/ 100965 w 618767"/>
                      <a:gd name="connsiteY4" fmla="*/ 2857 h 219303"/>
                      <a:gd name="connsiteX5" fmla="*/ 102772 w 618767"/>
                      <a:gd name="connsiteY5" fmla="*/ 3833 h 219303"/>
                      <a:gd name="connsiteX6" fmla="*/ 214213 w 618767"/>
                      <a:gd name="connsiteY6" fmla="*/ 22860 h 219303"/>
                      <a:gd name="connsiteX7" fmla="*/ 323751 w 618767"/>
                      <a:gd name="connsiteY7" fmla="*/ 66772 h 219303"/>
                      <a:gd name="connsiteX8" fmla="*/ 615997 w 618767"/>
                      <a:gd name="connsiteY8" fmla="*/ 216510 h 219303"/>
                      <a:gd name="connsiteX9" fmla="*/ 464489 w 618767"/>
                      <a:gd name="connsiteY9" fmla="*/ 162866 h 219303"/>
                      <a:gd name="connsiteX10" fmla="*/ 358041 w 618767"/>
                      <a:gd name="connsiteY10" fmla="*/ 143827 h 219303"/>
                      <a:gd name="connsiteX11" fmla="*/ 357901 w 618767"/>
                      <a:gd name="connsiteY11" fmla="*/ 143751 h 219303"/>
                      <a:gd name="connsiteX12" fmla="*/ 260033 w 618767"/>
                      <a:gd name="connsiteY12" fmla="*/ 141922 h 219303"/>
                      <a:gd name="connsiteX13" fmla="*/ 0 w 618767"/>
                      <a:gd name="connsiteY13" fmla="*/ 0 h 2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18767" h="219303">
                        <a:moveTo>
                          <a:pt x="323751" y="66771"/>
                        </a:moveTo>
                        <a:lnTo>
                          <a:pt x="584736" y="208694"/>
                        </a:lnTo>
                        <a:lnTo>
                          <a:pt x="323751" y="66771"/>
                        </a:lnTo>
                        <a:close/>
                        <a:moveTo>
                          <a:pt x="0" y="0"/>
                        </a:moveTo>
                        <a:lnTo>
                          <a:pt x="100965" y="2857"/>
                        </a:lnTo>
                        <a:lnTo>
                          <a:pt x="102772" y="3833"/>
                        </a:lnTo>
                        <a:lnTo>
                          <a:pt x="214213" y="22860"/>
                        </a:lnTo>
                        <a:lnTo>
                          <a:pt x="323751" y="66772"/>
                        </a:lnTo>
                        <a:lnTo>
                          <a:pt x="615997" y="216510"/>
                        </a:lnTo>
                        <a:cubicBezTo>
                          <a:pt x="639453" y="232526"/>
                          <a:pt x="507482" y="174980"/>
                          <a:pt x="464489" y="162866"/>
                        </a:cubicBezTo>
                        <a:lnTo>
                          <a:pt x="358041" y="143827"/>
                        </a:lnTo>
                        <a:cubicBezTo>
                          <a:pt x="357994" y="143802"/>
                          <a:pt x="357948" y="143776"/>
                          <a:pt x="357901" y="143751"/>
                        </a:cubicBezTo>
                        <a:lnTo>
                          <a:pt x="260033" y="1419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xmlns="" id="{49896D95-334C-4940-8BC5-E60988758B27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xmlns="" id="{3DD7342E-21DA-43B4-AF2D-FD8E2C0839C0}"/>
                    </a:ext>
                  </a:extLst>
                </p:cNvPr>
                <p:cNvSpPr/>
                <p:nvPr/>
              </p:nvSpPr>
              <p:spPr>
                <a:xfrm>
                  <a:off x="12788591" y="4620149"/>
                  <a:ext cx="109563" cy="129854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87" name="Freeform: Shape 386">
            <a:extLst>
              <a:ext uri="{FF2B5EF4-FFF2-40B4-BE49-F238E27FC236}">
                <a16:creationId xmlns:a16="http://schemas.microsoft.com/office/drawing/2014/main" xmlns="" id="{4F81303F-B270-46AF-BD6C-78D1D2FA9FD5}"/>
              </a:ext>
            </a:extLst>
          </p:cNvPr>
          <p:cNvSpPr/>
          <p:nvPr/>
        </p:nvSpPr>
        <p:spPr>
          <a:xfrm>
            <a:off x="3970224" y="4563353"/>
            <a:ext cx="847166" cy="2275183"/>
          </a:xfrm>
          <a:custGeom>
            <a:avLst/>
            <a:gdLst>
              <a:gd name="connsiteX0" fmla="*/ 807386 w 1113712"/>
              <a:gd name="connsiteY0" fmla="*/ 1975864 h 2991028"/>
              <a:gd name="connsiteX1" fmla="*/ 807386 w 1113712"/>
              <a:gd name="connsiteY1" fmla="*/ 1975864 h 2991028"/>
              <a:gd name="connsiteX2" fmla="*/ 970824 w 1113712"/>
              <a:gd name="connsiteY2" fmla="*/ 1251690 h 2991028"/>
              <a:gd name="connsiteX3" fmla="*/ 970824 w 1113712"/>
              <a:gd name="connsiteY3" fmla="*/ 1251690 h 2991028"/>
              <a:gd name="connsiteX4" fmla="*/ 701085 w 1113712"/>
              <a:gd name="connsiteY4" fmla="*/ 1251690 h 2991028"/>
              <a:gd name="connsiteX5" fmla="*/ 835291 w 1113712"/>
              <a:gd name="connsiteY5" fmla="*/ 1310157 h 2991028"/>
              <a:gd name="connsiteX6" fmla="*/ 701085 w 1113712"/>
              <a:gd name="connsiteY6" fmla="*/ 1251690 h 2991028"/>
              <a:gd name="connsiteX7" fmla="*/ 1035932 w 1113712"/>
              <a:gd name="connsiteY7" fmla="*/ 1229102 h 2991028"/>
              <a:gd name="connsiteX8" fmla="*/ 1035932 w 1113712"/>
              <a:gd name="connsiteY8" fmla="*/ 1229102 h 2991028"/>
              <a:gd name="connsiteX9" fmla="*/ 1091741 w 1113712"/>
              <a:gd name="connsiteY9" fmla="*/ 1199868 h 2991028"/>
              <a:gd name="connsiteX10" fmla="*/ 1091741 w 1113712"/>
              <a:gd name="connsiteY10" fmla="*/ 1199868 h 2991028"/>
              <a:gd name="connsiteX11" fmla="*/ 954879 w 1113712"/>
              <a:gd name="connsiteY11" fmla="*/ 554092 h 2991028"/>
              <a:gd name="connsiteX12" fmla="*/ 973481 w 1113712"/>
              <a:gd name="connsiteY12" fmla="*/ 597942 h 2991028"/>
              <a:gd name="connsiteX13" fmla="*/ 954879 w 1113712"/>
              <a:gd name="connsiteY13" fmla="*/ 554092 h 2991028"/>
              <a:gd name="connsiteX14" fmla="*/ 986769 w 1113712"/>
              <a:gd name="connsiteY14" fmla="*/ 390655 h 2991028"/>
              <a:gd name="connsiteX15" fmla="*/ 1017330 w 1113712"/>
              <a:gd name="connsiteY15" fmla="*/ 446464 h 2991028"/>
              <a:gd name="connsiteX16" fmla="*/ 986769 w 1113712"/>
              <a:gd name="connsiteY16" fmla="*/ 390655 h 2991028"/>
              <a:gd name="connsiteX17" fmla="*/ 1074467 w 1113712"/>
              <a:gd name="connsiteY17" fmla="*/ 0 h 2991028"/>
              <a:gd name="connsiteX18" fmla="*/ 1101955 w 1113712"/>
              <a:gd name="connsiteY18" fmla="*/ 13529 h 2991028"/>
              <a:gd name="connsiteX19" fmla="*/ 1113712 w 1113712"/>
              <a:gd name="connsiteY19" fmla="*/ 31513 h 2991028"/>
              <a:gd name="connsiteX20" fmla="*/ 1113712 w 1113712"/>
              <a:gd name="connsiteY20" fmla="*/ 2991028 h 2991028"/>
              <a:gd name="connsiteX21" fmla="*/ 380617 w 1113712"/>
              <a:gd name="connsiteY21" fmla="*/ 2991028 h 2991028"/>
              <a:gd name="connsiteX22" fmla="*/ 384865 w 1113712"/>
              <a:gd name="connsiteY22" fmla="*/ 2982557 h 2991028"/>
              <a:gd name="connsiteX23" fmla="*/ 370960 w 1113712"/>
              <a:gd name="connsiteY23" fmla="*/ 2976437 h 2991028"/>
              <a:gd name="connsiteX24" fmla="*/ 337023 w 1113712"/>
              <a:gd name="connsiteY24" fmla="*/ 2991028 h 2991028"/>
              <a:gd name="connsiteX25" fmla="*/ 336998 w 1113712"/>
              <a:gd name="connsiteY25" fmla="*/ 2991028 h 2991028"/>
              <a:gd name="connsiteX26" fmla="*/ 312923 w 1113712"/>
              <a:gd name="connsiteY26" fmla="*/ 2971636 h 2991028"/>
              <a:gd name="connsiteX27" fmla="*/ 116432 w 1113712"/>
              <a:gd name="connsiteY27" fmla="*/ 2908653 h 2991028"/>
              <a:gd name="connsiteX28" fmla="*/ 80556 w 1113712"/>
              <a:gd name="connsiteY28" fmla="*/ 2848859 h 2991028"/>
              <a:gd name="connsiteX29" fmla="*/ 135035 w 1113712"/>
              <a:gd name="connsiteY29" fmla="*/ 2814311 h 2991028"/>
              <a:gd name="connsiteX30" fmla="*/ 590799 w 1113712"/>
              <a:gd name="connsiteY30" fmla="*/ 2786407 h 2991028"/>
              <a:gd name="connsiteX31" fmla="*/ 523032 w 1113712"/>
              <a:gd name="connsiteY31" fmla="*/ 2714654 h 2991028"/>
              <a:gd name="connsiteX32" fmla="*/ 410089 w 1113712"/>
              <a:gd name="connsiteY32" fmla="*/ 2664161 h 2991028"/>
              <a:gd name="connsiteX33" fmla="*/ 218747 w 1113712"/>
              <a:gd name="connsiteY33" fmla="*/ 2660175 h 2991028"/>
              <a:gd name="connsiteX34" fmla="*/ 49994 w 1113712"/>
              <a:gd name="connsiteY34" fmla="*/ 2588422 h 2991028"/>
              <a:gd name="connsiteX35" fmla="*/ 53981 w 1113712"/>
              <a:gd name="connsiteY35" fmla="*/ 2494079 h 2991028"/>
              <a:gd name="connsiteX36" fmla="*/ 593457 w 1113712"/>
              <a:gd name="connsiteY36" fmla="*/ 2444916 h 2991028"/>
              <a:gd name="connsiteX37" fmla="*/ 775496 w 1113712"/>
              <a:gd name="connsiteY37" fmla="*/ 2309383 h 2991028"/>
              <a:gd name="connsiteX38" fmla="*/ 625346 w 1113712"/>
              <a:gd name="connsiteY38" fmla="*/ 2314698 h 2991028"/>
              <a:gd name="connsiteX39" fmla="*/ 519047 w 1113712"/>
              <a:gd name="connsiteY39" fmla="*/ 2345259 h 2991028"/>
              <a:gd name="connsiteX40" fmla="*/ 149652 w 1113712"/>
              <a:gd name="connsiteY40" fmla="*/ 2205739 h 2991028"/>
              <a:gd name="connsiteX41" fmla="*/ 612059 w 1113712"/>
              <a:gd name="connsiteY41" fmla="*/ 2064891 h 2991028"/>
              <a:gd name="connsiteX42" fmla="*/ 639963 w 1113712"/>
              <a:gd name="connsiteY42" fmla="*/ 1961248 h 2991028"/>
              <a:gd name="connsiteX43" fmla="*/ 261267 w 1113712"/>
              <a:gd name="connsiteY43" fmla="*/ 1894811 h 2991028"/>
              <a:gd name="connsiteX44" fmla="*/ 491142 w 1113712"/>
              <a:gd name="connsiteY44" fmla="*/ 1817742 h 2991028"/>
              <a:gd name="connsiteX45" fmla="*/ 321060 w 1113712"/>
              <a:gd name="connsiteY45" fmla="*/ 1670249 h 2991028"/>
              <a:gd name="connsiteX46" fmla="*/ 768853 w 1113712"/>
              <a:gd name="connsiteY46" fmla="*/ 1602483 h 2991028"/>
              <a:gd name="connsiteX47" fmla="*/ 513731 w 1113712"/>
              <a:gd name="connsiteY47" fmla="*/ 1478908 h 2991028"/>
              <a:gd name="connsiteX48" fmla="*/ 322390 w 1113712"/>
              <a:gd name="connsiteY48" fmla="*/ 1347361 h 2991028"/>
              <a:gd name="connsiteX49" fmla="*/ 451278 w 1113712"/>
              <a:gd name="connsiteY49" fmla="*/ 1327429 h 2991028"/>
              <a:gd name="connsiteX50" fmla="*/ 544292 w 1113712"/>
              <a:gd name="connsiteY50" fmla="*/ 1263649 h 2991028"/>
              <a:gd name="connsiteX51" fmla="*/ 491142 w 1113712"/>
              <a:gd name="connsiteY51" fmla="*/ 1170636 h 2991028"/>
              <a:gd name="connsiteX52" fmla="*/ 487156 w 1113712"/>
              <a:gd name="connsiteY52" fmla="*/ 1089582 h 2991028"/>
              <a:gd name="connsiteX53" fmla="*/ 691785 w 1113712"/>
              <a:gd name="connsiteY53" fmla="*/ 1048390 h 2991028"/>
              <a:gd name="connsiteX54" fmla="*/ 1071810 w 1113712"/>
              <a:gd name="connsiteY54" fmla="*/ 951392 h 2991028"/>
              <a:gd name="connsiteX55" fmla="*/ 747592 w 1113712"/>
              <a:gd name="connsiteY55" fmla="*/ 1005870 h 2991028"/>
              <a:gd name="connsiteX56" fmla="*/ 628004 w 1113712"/>
              <a:gd name="connsiteY56" fmla="*/ 950062 h 2991028"/>
              <a:gd name="connsiteX57" fmla="*/ 584155 w 1113712"/>
              <a:gd name="connsiteY57" fmla="*/ 895583 h 2991028"/>
              <a:gd name="connsiteX58" fmla="*/ 491142 w 1113712"/>
              <a:gd name="connsiteY58" fmla="*/ 829146 h 2991028"/>
              <a:gd name="connsiteX59" fmla="*/ 771511 w 1113712"/>
              <a:gd name="connsiteY59" fmla="*/ 853063 h 2991028"/>
              <a:gd name="connsiteX60" fmla="*/ 1071810 w 1113712"/>
              <a:gd name="connsiteY60" fmla="*/ 795926 h 2991028"/>
              <a:gd name="connsiteX61" fmla="*/ 905714 w 1113712"/>
              <a:gd name="connsiteY61" fmla="*/ 790611 h 2991028"/>
              <a:gd name="connsiteX62" fmla="*/ 747592 w 1113712"/>
              <a:gd name="connsiteY62" fmla="*/ 742776 h 2991028"/>
              <a:gd name="connsiteX63" fmla="*/ 731647 w 1113712"/>
              <a:gd name="connsiteY63" fmla="*/ 619202 h 2991028"/>
              <a:gd name="connsiteX64" fmla="*/ 705072 w 1113712"/>
              <a:gd name="connsiteY64" fmla="*/ 522202 h 2991028"/>
              <a:gd name="connsiteX65" fmla="*/ 880468 w 1113712"/>
              <a:gd name="connsiteY65" fmla="*/ 447791 h 2991028"/>
              <a:gd name="connsiteX66" fmla="*/ 891098 w 1113712"/>
              <a:gd name="connsiteY66" fmla="*/ 410586 h 2991028"/>
              <a:gd name="connsiteX67" fmla="*/ 913686 w 1113712"/>
              <a:gd name="connsiteY67" fmla="*/ 260437 h 2991028"/>
              <a:gd name="connsiteX68" fmla="*/ 1018659 w 1113712"/>
              <a:gd name="connsiteY68" fmla="*/ 322888 h 2991028"/>
              <a:gd name="connsiteX69" fmla="*/ 982783 w 1113712"/>
              <a:gd name="connsiteY69" fmla="*/ 136862 h 2991028"/>
              <a:gd name="connsiteX70" fmla="*/ 1074467 w 1113712"/>
              <a:gd name="connsiteY70" fmla="*/ 0 h 299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13712" h="2991028">
                <a:moveTo>
                  <a:pt x="807386" y="1975864"/>
                </a:moveTo>
                <a:cubicBezTo>
                  <a:pt x="657238" y="2001111"/>
                  <a:pt x="706400" y="2051604"/>
                  <a:pt x="807386" y="1975864"/>
                </a:cubicBezTo>
                <a:close/>
                <a:moveTo>
                  <a:pt x="970824" y="1251690"/>
                </a:moveTo>
                <a:cubicBezTo>
                  <a:pt x="922989" y="1274279"/>
                  <a:pt x="1014672" y="1270294"/>
                  <a:pt x="970824" y="1251690"/>
                </a:cubicBezTo>
                <a:close/>
                <a:moveTo>
                  <a:pt x="701085" y="1251690"/>
                </a:moveTo>
                <a:cubicBezTo>
                  <a:pt x="663880" y="1338060"/>
                  <a:pt x="790113" y="1319456"/>
                  <a:pt x="835291" y="1310157"/>
                </a:cubicBezTo>
                <a:cubicBezTo>
                  <a:pt x="1034605" y="1241060"/>
                  <a:pt x="752907" y="1312814"/>
                  <a:pt x="701085" y="1251690"/>
                </a:cubicBezTo>
                <a:close/>
                <a:moveTo>
                  <a:pt x="1035932" y="1229102"/>
                </a:moveTo>
                <a:cubicBezTo>
                  <a:pt x="988097" y="1251690"/>
                  <a:pt x="1079782" y="1247704"/>
                  <a:pt x="1035932" y="1229102"/>
                </a:cubicBezTo>
                <a:close/>
                <a:moveTo>
                  <a:pt x="1091741" y="1199868"/>
                </a:moveTo>
                <a:cubicBezTo>
                  <a:pt x="1033275" y="1219801"/>
                  <a:pt x="1130274" y="1225116"/>
                  <a:pt x="1091741" y="1199868"/>
                </a:cubicBezTo>
                <a:close/>
                <a:moveTo>
                  <a:pt x="954879" y="554092"/>
                </a:moveTo>
                <a:cubicBezTo>
                  <a:pt x="925646" y="556749"/>
                  <a:pt x="974810" y="599269"/>
                  <a:pt x="973481" y="597942"/>
                </a:cubicBezTo>
                <a:cubicBezTo>
                  <a:pt x="1071810" y="693613"/>
                  <a:pt x="1050550" y="556749"/>
                  <a:pt x="954879" y="554092"/>
                </a:cubicBezTo>
                <a:close/>
                <a:moveTo>
                  <a:pt x="986769" y="390655"/>
                </a:moveTo>
                <a:cubicBezTo>
                  <a:pt x="977467" y="415901"/>
                  <a:pt x="1012015" y="427861"/>
                  <a:pt x="1017330" y="446464"/>
                </a:cubicBezTo>
                <a:cubicBezTo>
                  <a:pt x="1057192" y="589969"/>
                  <a:pt x="1077125" y="399956"/>
                  <a:pt x="986769" y="390655"/>
                </a:cubicBezTo>
                <a:close/>
                <a:moveTo>
                  <a:pt x="1074467" y="0"/>
                </a:moveTo>
                <a:cubicBezTo>
                  <a:pt x="1086426" y="2990"/>
                  <a:pt x="1095354" y="7661"/>
                  <a:pt x="1101955" y="13529"/>
                </a:cubicBezTo>
                <a:lnTo>
                  <a:pt x="1113712" y="31513"/>
                </a:lnTo>
                <a:lnTo>
                  <a:pt x="1113712" y="2991028"/>
                </a:lnTo>
                <a:lnTo>
                  <a:pt x="380617" y="2991028"/>
                </a:lnTo>
                <a:lnTo>
                  <a:pt x="384865" y="2982557"/>
                </a:lnTo>
                <a:cubicBezTo>
                  <a:pt x="387715" y="2975254"/>
                  <a:pt x="386090" y="2971491"/>
                  <a:pt x="370960" y="2976437"/>
                </a:cubicBezTo>
                <a:lnTo>
                  <a:pt x="337023" y="2991028"/>
                </a:lnTo>
                <a:lnTo>
                  <a:pt x="336998" y="2991028"/>
                </a:lnTo>
                <a:lnTo>
                  <a:pt x="312923" y="2971636"/>
                </a:lnTo>
                <a:cubicBezTo>
                  <a:pt x="249122" y="2938010"/>
                  <a:pt x="138524" y="2977250"/>
                  <a:pt x="116432" y="2908653"/>
                </a:cubicBezTo>
                <a:cubicBezTo>
                  <a:pt x="-47004" y="2875434"/>
                  <a:pt x="214761" y="2864804"/>
                  <a:pt x="80556" y="2848859"/>
                </a:cubicBezTo>
                <a:cubicBezTo>
                  <a:pt x="-85539" y="2806338"/>
                  <a:pt x="42022" y="2782421"/>
                  <a:pt x="135035" y="2814311"/>
                </a:cubicBezTo>
                <a:cubicBezTo>
                  <a:pt x="278540" y="2810325"/>
                  <a:pt x="432676" y="2826269"/>
                  <a:pt x="590799" y="2786407"/>
                </a:cubicBezTo>
                <a:cubicBezTo>
                  <a:pt x="739620" y="2754516"/>
                  <a:pt x="609402" y="2701366"/>
                  <a:pt x="523032" y="2714654"/>
                </a:cubicBezTo>
                <a:cubicBezTo>
                  <a:pt x="507087" y="2633600"/>
                  <a:pt x="404774" y="2755846"/>
                  <a:pt x="410089" y="2664161"/>
                </a:cubicBezTo>
                <a:cubicBezTo>
                  <a:pt x="343650" y="2681435"/>
                  <a:pt x="303788" y="2645558"/>
                  <a:pt x="218747" y="2660175"/>
                </a:cubicBezTo>
                <a:cubicBezTo>
                  <a:pt x="254623" y="2584435"/>
                  <a:pt x="-4485" y="2654860"/>
                  <a:pt x="49994" y="2588422"/>
                </a:cubicBezTo>
                <a:cubicBezTo>
                  <a:pt x="174897" y="2529957"/>
                  <a:pt x="-49662" y="2540587"/>
                  <a:pt x="53981" y="2494079"/>
                </a:cubicBezTo>
                <a:cubicBezTo>
                  <a:pt x="230706" y="2455546"/>
                  <a:pt x="419389" y="2494079"/>
                  <a:pt x="593457" y="2444916"/>
                </a:cubicBezTo>
                <a:cubicBezTo>
                  <a:pt x="382184" y="2365191"/>
                  <a:pt x="713045" y="2375821"/>
                  <a:pt x="775496" y="2309383"/>
                </a:cubicBezTo>
                <a:cubicBezTo>
                  <a:pt x="717031" y="2240288"/>
                  <a:pt x="677167" y="2342601"/>
                  <a:pt x="625346" y="2314698"/>
                </a:cubicBezTo>
                <a:cubicBezTo>
                  <a:pt x="562894" y="2297424"/>
                  <a:pt x="590799" y="2318684"/>
                  <a:pt x="519047" y="2345259"/>
                </a:cubicBezTo>
                <a:cubicBezTo>
                  <a:pt x="380855" y="2323999"/>
                  <a:pt x="259938" y="2312040"/>
                  <a:pt x="149652" y="2205739"/>
                </a:cubicBezTo>
                <a:cubicBezTo>
                  <a:pt x="225391" y="2135315"/>
                  <a:pt x="479183" y="2126015"/>
                  <a:pt x="612059" y="2064891"/>
                </a:cubicBezTo>
                <a:cubicBezTo>
                  <a:pt x="558909" y="1983836"/>
                  <a:pt x="685140" y="1994466"/>
                  <a:pt x="639963" y="1961248"/>
                </a:cubicBezTo>
                <a:cubicBezTo>
                  <a:pt x="505758" y="2070206"/>
                  <a:pt x="390156" y="1971878"/>
                  <a:pt x="261267" y="1894811"/>
                </a:cubicBezTo>
                <a:cubicBezTo>
                  <a:pt x="230706" y="1811098"/>
                  <a:pt x="701085" y="1910756"/>
                  <a:pt x="491142" y="1817742"/>
                </a:cubicBezTo>
                <a:cubicBezTo>
                  <a:pt x="472540" y="1809770"/>
                  <a:pt x="261267" y="1716756"/>
                  <a:pt x="321060" y="1670249"/>
                </a:cubicBezTo>
                <a:cubicBezTo>
                  <a:pt x="465896" y="1611784"/>
                  <a:pt x="638634" y="1711441"/>
                  <a:pt x="768853" y="1602483"/>
                </a:cubicBezTo>
                <a:cubicBezTo>
                  <a:pt x="718360" y="1648989"/>
                  <a:pt x="614717" y="1476251"/>
                  <a:pt x="513731" y="1478908"/>
                </a:cubicBezTo>
                <a:cubicBezTo>
                  <a:pt x="461910" y="1465621"/>
                  <a:pt x="234692" y="1368621"/>
                  <a:pt x="322390" y="1347361"/>
                </a:cubicBezTo>
                <a:cubicBezTo>
                  <a:pt x="419389" y="1395197"/>
                  <a:pt x="380855" y="1288897"/>
                  <a:pt x="451278" y="1327429"/>
                </a:cubicBezTo>
                <a:cubicBezTo>
                  <a:pt x="590799" y="1416457"/>
                  <a:pt x="459252" y="1262320"/>
                  <a:pt x="544292" y="1263649"/>
                </a:cubicBezTo>
                <a:cubicBezTo>
                  <a:pt x="739620" y="1294212"/>
                  <a:pt x="585484" y="1197211"/>
                  <a:pt x="491142" y="1170636"/>
                </a:cubicBezTo>
                <a:cubicBezTo>
                  <a:pt x="499115" y="1157348"/>
                  <a:pt x="403444" y="1090911"/>
                  <a:pt x="487156" y="1089582"/>
                </a:cubicBezTo>
                <a:cubicBezTo>
                  <a:pt x="546949" y="1021815"/>
                  <a:pt x="775496" y="1136088"/>
                  <a:pt x="691785" y="1048390"/>
                </a:cubicBezTo>
                <a:cubicBezTo>
                  <a:pt x="816688" y="1085595"/>
                  <a:pt x="984111" y="1084267"/>
                  <a:pt x="1071810" y="951392"/>
                </a:cubicBezTo>
                <a:cubicBezTo>
                  <a:pt x="1058522" y="910199"/>
                  <a:pt x="814031" y="1085595"/>
                  <a:pt x="747592" y="1005870"/>
                </a:cubicBezTo>
                <a:cubicBezTo>
                  <a:pt x="915016" y="857049"/>
                  <a:pt x="654580" y="1077622"/>
                  <a:pt x="628004" y="950062"/>
                </a:cubicBezTo>
                <a:cubicBezTo>
                  <a:pt x="784798" y="847748"/>
                  <a:pt x="430019" y="1019158"/>
                  <a:pt x="584155" y="895583"/>
                </a:cubicBezTo>
                <a:cubicBezTo>
                  <a:pt x="536319" y="904884"/>
                  <a:pt x="303788" y="843761"/>
                  <a:pt x="491142" y="829146"/>
                </a:cubicBezTo>
                <a:cubicBezTo>
                  <a:pt x="553594" y="722845"/>
                  <a:pt x="685140" y="857049"/>
                  <a:pt x="771511" y="853063"/>
                </a:cubicBezTo>
                <a:cubicBezTo>
                  <a:pt x="699757" y="736132"/>
                  <a:pt x="1114329" y="984610"/>
                  <a:pt x="1071810" y="795926"/>
                </a:cubicBezTo>
                <a:cubicBezTo>
                  <a:pt x="988097" y="850406"/>
                  <a:pt x="992084" y="782638"/>
                  <a:pt x="905714" y="790611"/>
                </a:cubicBezTo>
                <a:cubicBezTo>
                  <a:pt x="950891" y="712215"/>
                  <a:pt x="812701" y="765365"/>
                  <a:pt x="747592" y="742776"/>
                </a:cubicBezTo>
                <a:cubicBezTo>
                  <a:pt x="609402" y="694940"/>
                  <a:pt x="913686" y="682983"/>
                  <a:pt x="731647" y="619202"/>
                </a:cubicBezTo>
                <a:cubicBezTo>
                  <a:pt x="618703" y="563394"/>
                  <a:pt x="835291" y="578009"/>
                  <a:pt x="705072" y="522202"/>
                </a:cubicBezTo>
                <a:cubicBezTo>
                  <a:pt x="707730" y="475696"/>
                  <a:pt x="1014672" y="631160"/>
                  <a:pt x="880468" y="447791"/>
                </a:cubicBezTo>
                <a:cubicBezTo>
                  <a:pt x="964180" y="487655"/>
                  <a:pt x="1000056" y="410586"/>
                  <a:pt x="891098" y="410586"/>
                </a:cubicBezTo>
                <a:cubicBezTo>
                  <a:pt x="948234" y="387997"/>
                  <a:pt x="772838" y="205957"/>
                  <a:pt x="913686" y="260437"/>
                </a:cubicBezTo>
                <a:cubicBezTo>
                  <a:pt x="954879" y="233862"/>
                  <a:pt x="1004042" y="229874"/>
                  <a:pt x="1018659" y="322888"/>
                </a:cubicBezTo>
                <a:cubicBezTo>
                  <a:pt x="1135589" y="429189"/>
                  <a:pt x="965509" y="136862"/>
                  <a:pt x="982783" y="136862"/>
                </a:cubicBezTo>
                <a:cubicBezTo>
                  <a:pt x="1107686" y="269738"/>
                  <a:pt x="1059850" y="77069"/>
                  <a:pt x="1074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88" name="Freeform: Shape 387">
            <a:extLst>
              <a:ext uri="{FF2B5EF4-FFF2-40B4-BE49-F238E27FC236}">
                <a16:creationId xmlns:a16="http://schemas.microsoft.com/office/drawing/2014/main" xmlns="" id="{83882958-D4AC-4A49-861F-3741871BDB1C}"/>
              </a:ext>
            </a:extLst>
          </p:cNvPr>
          <p:cNvSpPr/>
          <p:nvPr/>
        </p:nvSpPr>
        <p:spPr>
          <a:xfrm>
            <a:off x="4820594" y="4589164"/>
            <a:ext cx="1160404" cy="2249373"/>
          </a:xfrm>
          <a:custGeom>
            <a:avLst/>
            <a:gdLst>
              <a:gd name="connsiteX0" fmla="*/ 1104814 w 1525504"/>
              <a:gd name="connsiteY0" fmla="*/ 2757552 h 2957097"/>
              <a:gd name="connsiteX1" fmla="*/ 1104814 w 1525504"/>
              <a:gd name="connsiteY1" fmla="*/ 2757552 h 2957097"/>
              <a:gd name="connsiteX2" fmla="*/ 1100829 w 1525504"/>
              <a:gd name="connsiteY2" fmla="*/ 2479842 h 2957097"/>
              <a:gd name="connsiteX3" fmla="*/ 1100829 w 1525504"/>
              <a:gd name="connsiteY3" fmla="*/ 2479842 h 2957097"/>
              <a:gd name="connsiteX4" fmla="*/ 811160 w 1525504"/>
              <a:gd name="connsiteY4" fmla="*/ 2420047 h 2957097"/>
              <a:gd name="connsiteX5" fmla="*/ 811160 w 1525504"/>
              <a:gd name="connsiteY5" fmla="*/ 2420047 h 2957097"/>
              <a:gd name="connsiteX6" fmla="*/ 789367 w 1525504"/>
              <a:gd name="connsiteY6" fmla="*/ 1820093 h 2957097"/>
              <a:gd name="connsiteX7" fmla="*/ 791353 w 1525504"/>
              <a:gd name="connsiteY7" fmla="*/ 1823414 h 2957097"/>
              <a:gd name="connsiteX8" fmla="*/ 769677 w 1525504"/>
              <a:gd name="connsiteY8" fmla="*/ 1826029 h 2957097"/>
              <a:gd name="connsiteX9" fmla="*/ 769537 w 1525504"/>
              <a:gd name="connsiteY9" fmla="*/ 1824965 h 2957097"/>
              <a:gd name="connsiteX10" fmla="*/ 83001 w 1525504"/>
              <a:gd name="connsiteY10" fmla="*/ 1192274 h 2957097"/>
              <a:gd name="connsiteX11" fmla="*/ 83001 w 1525504"/>
              <a:gd name="connsiteY11" fmla="*/ 1192274 h 2957097"/>
              <a:gd name="connsiteX12" fmla="*/ 77686 w 1525504"/>
              <a:gd name="connsiteY12" fmla="*/ 1019535 h 2957097"/>
              <a:gd name="connsiteX13" fmla="*/ 71041 w 1525504"/>
              <a:gd name="connsiteY13" fmla="*/ 1047440 h 2957097"/>
              <a:gd name="connsiteX14" fmla="*/ 77686 w 1525504"/>
              <a:gd name="connsiteY14" fmla="*/ 1019535 h 2957097"/>
              <a:gd name="connsiteX15" fmla="*/ 381971 w 1525504"/>
              <a:gd name="connsiteY15" fmla="*/ 841481 h 2957097"/>
              <a:gd name="connsiteX16" fmla="*/ 381971 w 1525504"/>
              <a:gd name="connsiteY16" fmla="*/ 841481 h 2957097"/>
              <a:gd name="connsiteX17" fmla="*/ 213512 w 1525504"/>
              <a:gd name="connsiteY17" fmla="*/ 797184 h 2957097"/>
              <a:gd name="connsiteX18" fmla="*/ 186644 w 1525504"/>
              <a:gd name="connsiteY18" fmla="*/ 800290 h 2957097"/>
              <a:gd name="connsiteX19" fmla="*/ 213512 w 1525504"/>
              <a:gd name="connsiteY19" fmla="*/ 797184 h 2957097"/>
              <a:gd name="connsiteX20" fmla="*/ 44466 w 1525504"/>
              <a:gd name="connsiteY20" fmla="*/ 773716 h 2957097"/>
              <a:gd name="connsiteX21" fmla="*/ 72371 w 1525504"/>
              <a:gd name="connsiteY21" fmla="*/ 794975 h 2957097"/>
              <a:gd name="connsiteX22" fmla="*/ 44466 w 1525504"/>
              <a:gd name="connsiteY22" fmla="*/ 773716 h 2957097"/>
              <a:gd name="connsiteX23" fmla="*/ 194617 w 1525504"/>
              <a:gd name="connsiteY23" fmla="*/ 614264 h 2957097"/>
              <a:gd name="connsiteX24" fmla="*/ 124191 w 1525504"/>
              <a:gd name="connsiteY24" fmla="*/ 671400 h 2957097"/>
              <a:gd name="connsiteX25" fmla="*/ 194617 w 1525504"/>
              <a:gd name="connsiteY25" fmla="*/ 614264 h 2957097"/>
              <a:gd name="connsiteX26" fmla="*/ 0 w 1525504"/>
              <a:gd name="connsiteY26" fmla="*/ 0 h 2957097"/>
              <a:gd name="connsiteX27" fmla="*/ 1780 w 1525504"/>
              <a:gd name="connsiteY27" fmla="*/ 2724 h 2957097"/>
              <a:gd name="connsiteX28" fmla="*/ 27192 w 1525504"/>
              <a:gd name="connsiteY28" fmla="*/ 114651 h 2957097"/>
              <a:gd name="connsiteX29" fmla="*/ 20549 w 1525504"/>
              <a:gd name="connsiteY29" fmla="*/ 226266 h 2957097"/>
              <a:gd name="connsiteX30" fmla="*/ 121533 w 1525504"/>
              <a:gd name="connsiteY30" fmla="*/ 216964 h 2957097"/>
              <a:gd name="connsiteX31" fmla="*/ 189302 w 1525504"/>
              <a:gd name="connsiteY31" fmla="*/ 254170 h 2957097"/>
              <a:gd name="connsiteX32" fmla="*/ 105588 w 1525504"/>
              <a:gd name="connsiteY32" fmla="*/ 309977 h 2957097"/>
              <a:gd name="connsiteX33" fmla="*/ 113561 w 1525504"/>
              <a:gd name="connsiteY33" fmla="*/ 408306 h 2957097"/>
              <a:gd name="connsiteX34" fmla="*/ 81671 w 1525504"/>
              <a:gd name="connsiteY34" fmla="*/ 587689 h 2957097"/>
              <a:gd name="connsiteX35" fmla="*/ 383300 w 1525504"/>
              <a:gd name="connsiteY35" fmla="*/ 375087 h 2957097"/>
              <a:gd name="connsiteX36" fmla="*/ 350080 w 1525504"/>
              <a:gd name="connsiteY36" fmla="*/ 538524 h 2957097"/>
              <a:gd name="connsiteX37" fmla="*/ 283643 w 1525504"/>
              <a:gd name="connsiteY37" fmla="*/ 675387 h 2957097"/>
              <a:gd name="connsiteX38" fmla="*/ 275670 w 1525504"/>
              <a:gd name="connsiteY38" fmla="*/ 781688 h 2957097"/>
              <a:gd name="connsiteX39" fmla="*/ 574641 w 1525504"/>
              <a:gd name="connsiteY39" fmla="*/ 889316 h 2957097"/>
              <a:gd name="connsiteX40" fmla="*/ 372670 w 1525504"/>
              <a:gd name="connsiteY40" fmla="*/ 973029 h 2957097"/>
              <a:gd name="connsiteX41" fmla="*/ 154753 w 1525504"/>
              <a:gd name="connsiteY41" fmla="*/ 898619 h 2957097"/>
              <a:gd name="connsiteX42" fmla="*/ 59083 w 1525504"/>
              <a:gd name="connsiteY42" fmla="*/ 873371 h 2957097"/>
              <a:gd name="connsiteX43" fmla="*/ 214547 w 1525504"/>
              <a:gd name="connsiteY43" fmla="*/ 1012892 h 2957097"/>
              <a:gd name="connsiteX44" fmla="*/ 538764 w 1525504"/>
              <a:gd name="connsiteY44" fmla="*/ 1072686 h 2957097"/>
              <a:gd name="connsiteX45" fmla="*/ 702202 w 1525504"/>
              <a:gd name="connsiteY45" fmla="*/ 1119193 h 2957097"/>
              <a:gd name="connsiteX46" fmla="*/ 522819 w 1525504"/>
              <a:gd name="connsiteY46" fmla="*/ 1169685 h 2957097"/>
              <a:gd name="connsiteX47" fmla="*/ 456381 w 1525504"/>
              <a:gd name="connsiteY47" fmla="*/ 1192274 h 2957097"/>
              <a:gd name="connsiteX48" fmla="*/ 247766 w 1525504"/>
              <a:gd name="connsiteY48" fmla="*/ 1218849 h 2957097"/>
              <a:gd name="connsiteX49" fmla="*/ 619819 w 1525504"/>
              <a:gd name="connsiteY49" fmla="*/ 1268014 h 2957097"/>
              <a:gd name="connsiteX50" fmla="*/ 773954 w 1525504"/>
              <a:gd name="connsiteY50" fmla="*/ 1310534 h 2957097"/>
              <a:gd name="connsiteX51" fmla="*/ 740736 w 1525504"/>
              <a:gd name="connsiteY51" fmla="*/ 1410189 h 2957097"/>
              <a:gd name="connsiteX52" fmla="*/ 598559 w 1525504"/>
              <a:gd name="connsiteY52" fmla="*/ 1485931 h 2957097"/>
              <a:gd name="connsiteX53" fmla="*/ 464353 w 1525504"/>
              <a:gd name="connsiteY53" fmla="*/ 1505860 h 2957097"/>
              <a:gd name="connsiteX54" fmla="*/ 209232 w 1525504"/>
              <a:gd name="connsiteY54" fmla="*/ 1485931 h 2957097"/>
              <a:gd name="connsiteX55" fmla="*/ 646394 w 1525504"/>
              <a:gd name="connsiteY55" fmla="*/ 1564326 h 2957097"/>
              <a:gd name="connsiteX56" fmla="*/ 860323 w 1525504"/>
              <a:gd name="connsiteY56" fmla="*/ 1645381 h 2957097"/>
              <a:gd name="connsiteX57" fmla="*/ 824448 w 1525504"/>
              <a:gd name="connsiteY57" fmla="*/ 1811476 h 2957097"/>
              <a:gd name="connsiteX58" fmla="*/ 789367 w 1525504"/>
              <a:gd name="connsiteY58" fmla="*/ 1820093 h 2957097"/>
              <a:gd name="connsiteX59" fmla="*/ 787818 w 1525504"/>
              <a:gd name="connsiteY59" fmla="*/ 1817505 h 2957097"/>
              <a:gd name="connsiteX60" fmla="*/ 775283 w 1525504"/>
              <a:gd name="connsiteY60" fmla="*/ 1810147 h 2957097"/>
              <a:gd name="connsiteX61" fmla="*/ 768852 w 1525504"/>
              <a:gd name="connsiteY61" fmla="*/ 1819793 h 2957097"/>
              <a:gd name="connsiteX62" fmla="*/ 769537 w 1525504"/>
              <a:gd name="connsiteY62" fmla="*/ 1824965 h 2957097"/>
              <a:gd name="connsiteX63" fmla="*/ 724977 w 1525504"/>
              <a:gd name="connsiteY63" fmla="*/ 1835912 h 2957097"/>
              <a:gd name="connsiteX64" fmla="*/ 425819 w 1525504"/>
              <a:gd name="connsiteY64" fmla="*/ 1856653 h 2957097"/>
              <a:gd name="connsiteX65" fmla="*/ 758009 w 1525504"/>
              <a:gd name="connsiteY65" fmla="*/ 1895188 h 2957097"/>
              <a:gd name="connsiteX66" fmla="*/ 784584 w 1525504"/>
              <a:gd name="connsiteY66" fmla="*/ 1961626 h 2957097"/>
              <a:gd name="connsiteX67" fmla="*/ 1005159 w 1525504"/>
              <a:gd name="connsiteY67" fmla="*/ 1994844 h 2957097"/>
              <a:gd name="connsiteX68" fmla="*/ 756681 w 1525504"/>
              <a:gd name="connsiteY68" fmla="*/ 2130377 h 2957097"/>
              <a:gd name="connsiteX69" fmla="*/ 642407 w 1525504"/>
              <a:gd name="connsiteY69" fmla="*/ 2208775 h 2957097"/>
              <a:gd name="connsiteX70" fmla="*/ 936062 w 1525504"/>
              <a:gd name="connsiteY70" fmla="*/ 2263254 h 2957097"/>
              <a:gd name="connsiteX71" fmla="*/ 924104 w 1525504"/>
              <a:gd name="connsiteY71" fmla="*/ 2320391 h 2957097"/>
              <a:gd name="connsiteX72" fmla="*/ 857665 w 1525504"/>
              <a:gd name="connsiteY72" fmla="*/ 2370883 h 2957097"/>
              <a:gd name="connsiteX73" fmla="*/ 1180554 w 1525504"/>
              <a:gd name="connsiteY73" fmla="*/ 2382842 h 2957097"/>
              <a:gd name="connsiteX74" fmla="*/ 869625 w 1525504"/>
              <a:gd name="connsiteY74" fmla="*/ 2566210 h 2957097"/>
              <a:gd name="connsiteX75" fmla="*/ 1253636 w 1525504"/>
              <a:gd name="connsiteY75" fmla="*/ 2657895 h 2957097"/>
              <a:gd name="connsiteX76" fmla="*/ 1199158 w 1525504"/>
              <a:gd name="connsiteY76" fmla="*/ 2749578 h 2957097"/>
              <a:gd name="connsiteX77" fmla="*/ 1159294 w 1525504"/>
              <a:gd name="connsiteY77" fmla="*/ 2786784 h 2957097"/>
              <a:gd name="connsiteX78" fmla="*/ 1007816 w 1525504"/>
              <a:gd name="connsiteY78" fmla="*/ 2834619 h 2957097"/>
              <a:gd name="connsiteX79" fmla="*/ 1446306 w 1525504"/>
              <a:gd name="connsiteY79" fmla="*/ 2922318 h 2957097"/>
              <a:gd name="connsiteX80" fmla="*/ 1478819 w 1525504"/>
              <a:gd name="connsiteY80" fmla="*/ 2941564 h 2957097"/>
              <a:gd name="connsiteX81" fmla="*/ 1446714 w 1525504"/>
              <a:gd name="connsiteY81" fmla="*/ 2957097 h 2957097"/>
              <a:gd name="connsiteX82" fmla="*/ 0 w 1525504"/>
              <a:gd name="connsiteY82" fmla="*/ 2957097 h 295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525504" h="2957097">
                <a:moveTo>
                  <a:pt x="1104814" y="2757552"/>
                </a:moveTo>
                <a:cubicBezTo>
                  <a:pt x="1127404" y="2802729"/>
                  <a:pt x="1193843" y="2752237"/>
                  <a:pt x="1104814" y="2757552"/>
                </a:cubicBezTo>
                <a:close/>
                <a:moveTo>
                  <a:pt x="1100829" y="2479842"/>
                </a:moveTo>
                <a:cubicBezTo>
                  <a:pt x="1059637" y="2497114"/>
                  <a:pt x="1173910" y="2478512"/>
                  <a:pt x="1100829" y="2479842"/>
                </a:cubicBezTo>
                <a:close/>
                <a:moveTo>
                  <a:pt x="811160" y="2420047"/>
                </a:moveTo>
                <a:cubicBezTo>
                  <a:pt x="674297" y="2433334"/>
                  <a:pt x="945364" y="2434663"/>
                  <a:pt x="811160" y="2420047"/>
                </a:cubicBezTo>
                <a:close/>
                <a:moveTo>
                  <a:pt x="789367" y="1820093"/>
                </a:moveTo>
                <a:lnTo>
                  <a:pt x="791353" y="1823414"/>
                </a:lnTo>
                <a:cubicBezTo>
                  <a:pt x="791269" y="1830183"/>
                  <a:pt x="774411" y="1832216"/>
                  <a:pt x="769677" y="1826029"/>
                </a:cubicBezTo>
                <a:lnTo>
                  <a:pt x="769537" y="1824965"/>
                </a:lnTo>
                <a:close/>
                <a:moveTo>
                  <a:pt x="83001" y="1192274"/>
                </a:moveTo>
                <a:cubicBezTo>
                  <a:pt x="63068" y="1224164"/>
                  <a:pt x="105588" y="1250739"/>
                  <a:pt x="83001" y="1192274"/>
                </a:cubicBezTo>
                <a:close/>
                <a:moveTo>
                  <a:pt x="77686" y="1019535"/>
                </a:moveTo>
                <a:lnTo>
                  <a:pt x="71041" y="1047440"/>
                </a:lnTo>
                <a:cubicBezTo>
                  <a:pt x="45796" y="1180315"/>
                  <a:pt x="128178" y="1093946"/>
                  <a:pt x="77686" y="1019535"/>
                </a:cubicBezTo>
                <a:close/>
                <a:moveTo>
                  <a:pt x="381971" y="841481"/>
                </a:moveTo>
                <a:cubicBezTo>
                  <a:pt x="323505" y="854769"/>
                  <a:pt x="424491" y="869385"/>
                  <a:pt x="381971" y="841481"/>
                </a:cubicBezTo>
                <a:close/>
                <a:moveTo>
                  <a:pt x="213512" y="797184"/>
                </a:moveTo>
                <a:cubicBezTo>
                  <a:pt x="207344" y="796636"/>
                  <a:pt x="198603" y="797467"/>
                  <a:pt x="186644" y="800290"/>
                </a:cubicBezTo>
                <a:cubicBezTo>
                  <a:pt x="173855" y="872376"/>
                  <a:pt x="256693" y="801017"/>
                  <a:pt x="213512" y="797184"/>
                </a:cubicBezTo>
                <a:close/>
                <a:moveTo>
                  <a:pt x="44466" y="773716"/>
                </a:moveTo>
                <a:lnTo>
                  <a:pt x="72371" y="794975"/>
                </a:lnTo>
                <a:cubicBezTo>
                  <a:pt x="210562" y="829523"/>
                  <a:pt x="126849" y="783015"/>
                  <a:pt x="44466" y="773716"/>
                </a:cubicBezTo>
                <a:close/>
                <a:moveTo>
                  <a:pt x="194617" y="614264"/>
                </a:moveTo>
                <a:cubicBezTo>
                  <a:pt x="166712" y="627551"/>
                  <a:pt x="153424" y="659442"/>
                  <a:pt x="124191" y="671400"/>
                </a:cubicBezTo>
                <a:cubicBezTo>
                  <a:pt x="-84424" y="715249"/>
                  <a:pt x="230491" y="711263"/>
                  <a:pt x="194617" y="614264"/>
                </a:cubicBezTo>
                <a:close/>
                <a:moveTo>
                  <a:pt x="0" y="0"/>
                </a:moveTo>
                <a:lnTo>
                  <a:pt x="1780" y="2724"/>
                </a:lnTo>
                <a:cubicBezTo>
                  <a:pt x="17725" y="49375"/>
                  <a:pt x="-24629" y="121626"/>
                  <a:pt x="27192" y="114651"/>
                </a:cubicBezTo>
                <a:cubicBezTo>
                  <a:pt x="194617" y="5692"/>
                  <a:pt x="44466" y="150527"/>
                  <a:pt x="20549" y="226266"/>
                </a:cubicBezTo>
                <a:cubicBezTo>
                  <a:pt x="-11342" y="408306"/>
                  <a:pt x="73698" y="149198"/>
                  <a:pt x="121533" y="216964"/>
                </a:cubicBezTo>
                <a:cubicBezTo>
                  <a:pt x="190629" y="202349"/>
                  <a:pt x="298260" y="147869"/>
                  <a:pt x="189302" y="254170"/>
                </a:cubicBezTo>
                <a:cubicBezTo>
                  <a:pt x="340780" y="296690"/>
                  <a:pt x="158739" y="303335"/>
                  <a:pt x="105588" y="309977"/>
                </a:cubicBezTo>
                <a:cubicBezTo>
                  <a:pt x="207904" y="313965"/>
                  <a:pt x="245109" y="414951"/>
                  <a:pt x="113561" y="408306"/>
                </a:cubicBezTo>
                <a:cubicBezTo>
                  <a:pt x="-8684" y="295362"/>
                  <a:pt x="-23300" y="607620"/>
                  <a:pt x="81671" y="587689"/>
                </a:cubicBezTo>
                <a:cubicBezTo>
                  <a:pt x="172027" y="474744"/>
                  <a:pt x="241123" y="380402"/>
                  <a:pt x="383300" y="375087"/>
                </a:cubicBezTo>
                <a:cubicBezTo>
                  <a:pt x="306233" y="445510"/>
                  <a:pt x="481628" y="490689"/>
                  <a:pt x="350080" y="538524"/>
                </a:cubicBezTo>
                <a:cubicBezTo>
                  <a:pt x="529463" y="603634"/>
                  <a:pt x="267698" y="627551"/>
                  <a:pt x="283643" y="675387"/>
                </a:cubicBezTo>
                <a:cubicBezTo>
                  <a:pt x="413861" y="692660"/>
                  <a:pt x="352737" y="716578"/>
                  <a:pt x="275670" y="781688"/>
                </a:cubicBezTo>
                <a:cubicBezTo>
                  <a:pt x="291615" y="765743"/>
                  <a:pt x="500230" y="829523"/>
                  <a:pt x="574641" y="889316"/>
                </a:cubicBezTo>
                <a:cubicBezTo>
                  <a:pt x="537435" y="1002262"/>
                  <a:pt x="409875" y="893304"/>
                  <a:pt x="372670" y="973029"/>
                </a:cubicBezTo>
                <a:cubicBezTo>
                  <a:pt x="292944" y="850783"/>
                  <a:pt x="205247" y="1044782"/>
                  <a:pt x="154753" y="898619"/>
                </a:cubicBezTo>
                <a:cubicBezTo>
                  <a:pt x="160068" y="1008905"/>
                  <a:pt x="72371" y="933166"/>
                  <a:pt x="59083" y="873371"/>
                </a:cubicBezTo>
                <a:cubicBezTo>
                  <a:pt x="-28615" y="903934"/>
                  <a:pt x="174684" y="991631"/>
                  <a:pt x="214547" y="1012892"/>
                </a:cubicBezTo>
                <a:cubicBezTo>
                  <a:pt x="253081" y="1143111"/>
                  <a:pt x="464353" y="913234"/>
                  <a:pt x="538764" y="1072686"/>
                </a:cubicBezTo>
                <a:cubicBezTo>
                  <a:pt x="599886" y="1023522"/>
                  <a:pt x="904173" y="1095274"/>
                  <a:pt x="702202" y="1119193"/>
                </a:cubicBezTo>
                <a:cubicBezTo>
                  <a:pt x="715490" y="1173670"/>
                  <a:pt x="606531" y="1230808"/>
                  <a:pt x="522819" y="1169685"/>
                </a:cubicBezTo>
                <a:cubicBezTo>
                  <a:pt x="649051" y="1234794"/>
                  <a:pt x="517504" y="1253396"/>
                  <a:pt x="456381" y="1192274"/>
                </a:cubicBezTo>
                <a:cubicBezTo>
                  <a:pt x="457711" y="1307876"/>
                  <a:pt x="310217" y="1213534"/>
                  <a:pt x="247766" y="1218849"/>
                </a:cubicBezTo>
                <a:cubicBezTo>
                  <a:pt x="315532" y="1341095"/>
                  <a:pt x="509532" y="1370327"/>
                  <a:pt x="619819" y="1268014"/>
                </a:cubicBezTo>
                <a:cubicBezTo>
                  <a:pt x="627791" y="1365012"/>
                  <a:pt x="727447" y="1265356"/>
                  <a:pt x="773954" y="1310534"/>
                </a:cubicBezTo>
                <a:cubicBezTo>
                  <a:pt x="934734" y="1311862"/>
                  <a:pt x="769968" y="1345081"/>
                  <a:pt x="740736" y="1410189"/>
                </a:cubicBezTo>
                <a:cubicBezTo>
                  <a:pt x="623804" y="1331794"/>
                  <a:pt x="700872" y="1481943"/>
                  <a:pt x="598559" y="1485931"/>
                </a:cubicBezTo>
                <a:cubicBezTo>
                  <a:pt x="556039" y="1585586"/>
                  <a:pt x="451066" y="1463341"/>
                  <a:pt x="464353" y="1505860"/>
                </a:cubicBezTo>
                <a:cubicBezTo>
                  <a:pt x="362040" y="1481943"/>
                  <a:pt x="331477" y="1524463"/>
                  <a:pt x="209232" y="1485931"/>
                </a:cubicBezTo>
                <a:cubicBezTo>
                  <a:pt x="239794" y="1548382"/>
                  <a:pt x="517504" y="1666641"/>
                  <a:pt x="646394" y="1564326"/>
                </a:cubicBezTo>
                <a:cubicBezTo>
                  <a:pt x="598559" y="1722450"/>
                  <a:pt x="813818" y="1548382"/>
                  <a:pt x="860323" y="1645381"/>
                </a:cubicBezTo>
                <a:cubicBezTo>
                  <a:pt x="1072924" y="1667970"/>
                  <a:pt x="785913" y="1710490"/>
                  <a:pt x="824448" y="1811476"/>
                </a:cubicBezTo>
                <a:lnTo>
                  <a:pt x="789367" y="1820093"/>
                </a:lnTo>
                <a:lnTo>
                  <a:pt x="787818" y="1817505"/>
                </a:lnTo>
                <a:cubicBezTo>
                  <a:pt x="785290" y="1815275"/>
                  <a:pt x="781262" y="1812804"/>
                  <a:pt x="775283" y="1810147"/>
                </a:cubicBezTo>
                <a:cubicBezTo>
                  <a:pt x="771629" y="1813967"/>
                  <a:pt x="769636" y="1817165"/>
                  <a:pt x="768852" y="1819793"/>
                </a:cubicBezTo>
                <a:lnTo>
                  <a:pt x="769537" y="1824965"/>
                </a:lnTo>
                <a:lnTo>
                  <a:pt x="724977" y="1835912"/>
                </a:lnTo>
                <a:cubicBezTo>
                  <a:pt x="628621" y="1854411"/>
                  <a:pt x="538432" y="1856653"/>
                  <a:pt x="425819" y="1856653"/>
                </a:cubicBezTo>
                <a:cubicBezTo>
                  <a:pt x="363367" y="1900503"/>
                  <a:pt x="688913" y="2022749"/>
                  <a:pt x="758009" y="1895188"/>
                </a:cubicBezTo>
                <a:cubicBezTo>
                  <a:pt x="783256" y="1940365"/>
                  <a:pt x="873610" y="1903160"/>
                  <a:pt x="784584" y="1961626"/>
                </a:cubicBezTo>
                <a:cubicBezTo>
                  <a:pt x="855008" y="1974914"/>
                  <a:pt x="938720" y="1920434"/>
                  <a:pt x="1005159" y="1994844"/>
                </a:cubicBezTo>
                <a:cubicBezTo>
                  <a:pt x="1035720" y="2059953"/>
                  <a:pt x="847035" y="2162268"/>
                  <a:pt x="756681" y="2130377"/>
                </a:cubicBezTo>
                <a:cubicBezTo>
                  <a:pt x="885570" y="2200803"/>
                  <a:pt x="715490" y="2234020"/>
                  <a:pt x="642407" y="2208775"/>
                </a:cubicBezTo>
                <a:cubicBezTo>
                  <a:pt x="577299" y="2283185"/>
                  <a:pt x="857665" y="2277870"/>
                  <a:pt x="936062" y="2263254"/>
                </a:cubicBezTo>
                <a:cubicBezTo>
                  <a:pt x="1041035" y="2195487"/>
                  <a:pt x="1001172" y="2336336"/>
                  <a:pt x="924104" y="2320391"/>
                </a:cubicBezTo>
                <a:cubicBezTo>
                  <a:pt x="994529" y="2378856"/>
                  <a:pt x="901515" y="2400116"/>
                  <a:pt x="857665" y="2370883"/>
                </a:cubicBezTo>
                <a:cubicBezTo>
                  <a:pt x="922775" y="2489142"/>
                  <a:pt x="1079570" y="2396130"/>
                  <a:pt x="1180554" y="2382842"/>
                </a:cubicBezTo>
                <a:cubicBezTo>
                  <a:pt x="1175239" y="2570198"/>
                  <a:pt x="1015788" y="2594115"/>
                  <a:pt x="869625" y="2566210"/>
                </a:cubicBezTo>
                <a:cubicBezTo>
                  <a:pt x="876268" y="2696428"/>
                  <a:pt x="1152650" y="2598100"/>
                  <a:pt x="1253636" y="2657895"/>
                </a:cubicBezTo>
                <a:cubicBezTo>
                  <a:pt x="1452949" y="2584813"/>
                  <a:pt x="1294827" y="2741606"/>
                  <a:pt x="1199158" y="2749578"/>
                </a:cubicBezTo>
                <a:cubicBezTo>
                  <a:pt x="1308116" y="2770839"/>
                  <a:pt x="1211115" y="2794757"/>
                  <a:pt x="1159294" y="2786784"/>
                </a:cubicBezTo>
                <a:cubicBezTo>
                  <a:pt x="1250979" y="2882455"/>
                  <a:pt x="1038377" y="2764196"/>
                  <a:pt x="1007816" y="2834619"/>
                </a:cubicBezTo>
                <a:cubicBezTo>
                  <a:pt x="1128732" y="2902386"/>
                  <a:pt x="1301471" y="2918331"/>
                  <a:pt x="1446306" y="2922318"/>
                </a:cubicBezTo>
                <a:cubicBezTo>
                  <a:pt x="1559915" y="2908366"/>
                  <a:pt x="1533008" y="2917584"/>
                  <a:pt x="1478819" y="2941564"/>
                </a:cubicBezTo>
                <a:lnTo>
                  <a:pt x="1446714" y="2957097"/>
                </a:lnTo>
                <a:lnTo>
                  <a:pt x="0" y="295709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83" name="Freeform: Shape 382">
            <a:extLst>
              <a:ext uri="{FF2B5EF4-FFF2-40B4-BE49-F238E27FC236}">
                <a16:creationId xmlns:a16="http://schemas.microsoft.com/office/drawing/2014/main" xmlns="" id="{718D683A-FF4C-49A7-AA29-2593615CFF48}"/>
              </a:ext>
            </a:extLst>
          </p:cNvPr>
          <p:cNvSpPr/>
          <p:nvPr/>
        </p:nvSpPr>
        <p:spPr>
          <a:xfrm>
            <a:off x="4826012" y="5083367"/>
            <a:ext cx="620401" cy="1666172"/>
          </a:xfrm>
          <a:custGeom>
            <a:avLst/>
            <a:gdLst>
              <a:gd name="connsiteX0" fmla="*/ 807386 w 1113712"/>
              <a:gd name="connsiteY0" fmla="*/ 1975864 h 2991028"/>
              <a:gd name="connsiteX1" fmla="*/ 807386 w 1113712"/>
              <a:gd name="connsiteY1" fmla="*/ 1975864 h 2991028"/>
              <a:gd name="connsiteX2" fmla="*/ 970824 w 1113712"/>
              <a:gd name="connsiteY2" fmla="*/ 1251690 h 2991028"/>
              <a:gd name="connsiteX3" fmla="*/ 970824 w 1113712"/>
              <a:gd name="connsiteY3" fmla="*/ 1251690 h 2991028"/>
              <a:gd name="connsiteX4" fmla="*/ 701085 w 1113712"/>
              <a:gd name="connsiteY4" fmla="*/ 1251690 h 2991028"/>
              <a:gd name="connsiteX5" fmla="*/ 835291 w 1113712"/>
              <a:gd name="connsiteY5" fmla="*/ 1310157 h 2991028"/>
              <a:gd name="connsiteX6" fmla="*/ 701085 w 1113712"/>
              <a:gd name="connsiteY6" fmla="*/ 1251690 h 2991028"/>
              <a:gd name="connsiteX7" fmla="*/ 1035932 w 1113712"/>
              <a:gd name="connsiteY7" fmla="*/ 1229102 h 2991028"/>
              <a:gd name="connsiteX8" fmla="*/ 1035932 w 1113712"/>
              <a:gd name="connsiteY8" fmla="*/ 1229102 h 2991028"/>
              <a:gd name="connsiteX9" fmla="*/ 1091741 w 1113712"/>
              <a:gd name="connsiteY9" fmla="*/ 1199868 h 2991028"/>
              <a:gd name="connsiteX10" fmla="*/ 1091741 w 1113712"/>
              <a:gd name="connsiteY10" fmla="*/ 1199868 h 2991028"/>
              <a:gd name="connsiteX11" fmla="*/ 954879 w 1113712"/>
              <a:gd name="connsiteY11" fmla="*/ 554092 h 2991028"/>
              <a:gd name="connsiteX12" fmla="*/ 973481 w 1113712"/>
              <a:gd name="connsiteY12" fmla="*/ 597942 h 2991028"/>
              <a:gd name="connsiteX13" fmla="*/ 954879 w 1113712"/>
              <a:gd name="connsiteY13" fmla="*/ 554092 h 2991028"/>
              <a:gd name="connsiteX14" fmla="*/ 986769 w 1113712"/>
              <a:gd name="connsiteY14" fmla="*/ 390655 h 2991028"/>
              <a:gd name="connsiteX15" fmla="*/ 1017330 w 1113712"/>
              <a:gd name="connsiteY15" fmla="*/ 446464 h 2991028"/>
              <a:gd name="connsiteX16" fmla="*/ 986769 w 1113712"/>
              <a:gd name="connsiteY16" fmla="*/ 390655 h 2991028"/>
              <a:gd name="connsiteX17" fmla="*/ 1074467 w 1113712"/>
              <a:gd name="connsiteY17" fmla="*/ 0 h 2991028"/>
              <a:gd name="connsiteX18" fmla="*/ 1101955 w 1113712"/>
              <a:gd name="connsiteY18" fmla="*/ 13529 h 2991028"/>
              <a:gd name="connsiteX19" fmla="*/ 1113712 w 1113712"/>
              <a:gd name="connsiteY19" fmla="*/ 31513 h 2991028"/>
              <a:gd name="connsiteX20" fmla="*/ 1113712 w 1113712"/>
              <a:gd name="connsiteY20" fmla="*/ 2991028 h 2991028"/>
              <a:gd name="connsiteX21" fmla="*/ 380617 w 1113712"/>
              <a:gd name="connsiteY21" fmla="*/ 2991028 h 2991028"/>
              <a:gd name="connsiteX22" fmla="*/ 384865 w 1113712"/>
              <a:gd name="connsiteY22" fmla="*/ 2982557 h 2991028"/>
              <a:gd name="connsiteX23" fmla="*/ 370960 w 1113712"/>
              <a:gd name="connsiteY23" fmla="*/ 2976437 h 2991028"/>
              <a:gd name="connsiteX24" fmla="*/ 337023 w 1113712"/>
              <a:gd name="connsiteY24" fmla="*/ 2991028 h 2991028"/>
              <a:gd name="connsiteX25" fmla="*/ 336998 w 1113712"/>
              <a:gd name="connsiteY25" fmla="*/ 2991028 h 2991028"/>
              <a:gd name="connsiteX26" fmla="*/ 312923 w 1113712"/>
              <a:gd name="connsiteY26" fmla="*/ 2971636 h 2991028"/>
              <a:gd name="connsiteX27" fmla="*/ 116432 w 1113712"/>
              <a:gd name="connsiteY27" fmla="*/ 2908653 h 2991028"/>
              <a:gd name="connsiteX28" fmla="*/ 80556 w 1113712"/>
              <a:gd name="connsiteY28" fmla="*/ 2848859 h 2991028"/>
              <a:gd name="connsiteX29" fmla="*/ 135035 w 1113712"/>
              <a:gd name="connsiteY29" fmla="*/ 2814311 h 2991028"/>
              <a:gd name="connsiteX30" fmla="*/ 590799 w 1113712"/>
              <a:gd name="connsiteY30" fmla="*/ 2786407 h 2991028"/>
              <a:gd name="connsiteX31" fmla="*/ 523032 w 1113712"/>
              <a:gd name="connsiteY31" fmla="*/ 2714654 h 2991028"/>
              <a:gd name="connsiteX32" fmla="*/ 410089 w 1113712"/>
              <a:gd name="connsiteY32" fmla="*/ 2664161 h 2991028"/>
              <a:gd name="connsiteX33" fmla="*/ 218747 w 1113712"/>
              <a:gd name="connsiteY33" fmla="*/ 2660175 h 2991028"/>
              <a:gd name="connsiteX34" fmla="*/ 49994 w 1113712"/>
              <a:gd name="connsiteY34" fmla="*/ 2588422 h 2991028"/>
              <a:gd name="connsiteX35" fmla="*/ 53981 w 1113712"/>
              <a:gd name="connsiteY35" fmla="*/ 2494079 h 2991028"/>
              <a:gd name="connsiteX36" fmla="*/ 593457 w 1113712"/>
              <a:gd name="connsiteY36" fmla="*/ 2444916 h 2991028"/>
              <a:gd name="connsiteX37" fmla="*/ 775496 w 1113712"/>
              <a:gd name="connsiteY37" fmla="*/ 2309383 h 2991028"/>
              <a:gd name="connsiteX38" fmla="*/ 625346 w 1113712"/>
              <a:gd name="connsiteY38" fmla="*/ 2314698 h 2991028"/>
              <a:gd name="connsiteX39" fmla="*/ 519047 w 1113712"/>
              <a:gd name="connsiteY39" fmla="*/ 2345259 h 2991028"/>
              <a:gd name="connsiteX40" fmla="*/ 149652 w 1113712"/>
              <a:gd name="connsiteY40" fmla="*/ 2205739 h 2991028"/>
              <a:gd name="connsiteX41" fmla="*/ 612059 w 1113712"/>
              <a:gd name="connsiteY41" fmla="*/ 2064891 h 2991028"/>
              <a:gd name="connsiteX42" fmla="*/ 639963 w 1113712"/>
              <a:gd name="connsiteY42" fmla="*/ 1961248 h 2991028"/>
              <a:gd name="connsiteX43" fmla="*/ 261267 w 1113712"/>
              <a:gd name="connsiteY43" fmla="*/ 1894811 h 2991028"/>
              <a:gd name="connsiteX44" fmla="*/ 491142 w 1113712"/>
              <a:gd name="connsiteY44" fmla="*/ 1817742 h 2991028"/>
              <a:gd name="connsiteX45" fmla="*/ 321060 w 1113712"/>
              <a:gd name="connsiteY45" fmla="*/ 1670249 h 2991028"/>
              <a:gd name="connsiteX46" fmla="*/ 768853 w 1113712"/>
              <a:gd name="connsiteY46" fmla="*/ 1602483 h 2991028"/>
              <a:gd name="connsiteX47" fmla="*/ 513731 w 1113712"/>
              <a:gd name="connsiteY47" fmla="*/ 1478908 h 2991028"/>
              <a:gd name="connsiteX48" fmla="*/ 322390 w 1113712"/>
              <a:gd name="connsiteY48" fmla="*/ 1347361 h 2991028"/>
              <a:gd name="connsiteX49" fmla="*/ 451278 w 1113712"/>
              <a:gd name="connsiteY49" fmla="*/ 1327429 h 2991028"/>
              <a:gd name="connsiteX50" fmla="*/ 544292 w 1113712"/>
              <a:gd name="connsiteY50" fmla="*/ 1263649 h 2991028"/>
              <a:gd name="connsiteX51" fmla="*/ 491142 w 1113712"/>
              <a:gd name="connsiteY51" fmla="*/ 1170636 h 2991028"/>
              <a:gd name="connsiteX52" fmla="*/ 487156 w 1113712"/>
              <a:gd name="connsiteY52" fmla="*/ 1089582 h 2991028"/>
              <a:gd name="connsiteX53" fmla="*/ 691785 w 1113712"/>
              <a:gd name="connsiteY53" fmla="*/ 1048390 h 2991028"/>
              <a:gd name="connsiteX54" fmla="*/ 1071810 w 1113712"/>
              <a:gd name="connsiteY54" fmla="*/ 951392 h 2991028"/>
              <a:gd name="connsiteX55" fmla="*/ 747592 w 1113712"/>
              <a:gd name="connsiteY55" fmla="*/ 1005870 h 2991028"/>
              <a:gd name="connsiteX56" fmla="*/ 628004 w 1113712"/>
              <a:gd name="connsiteY56" fmla="*/ 950062 h 2991028"/>
              <a:gd name="connsiteX57" fmla="*/ 584155 w 1113712"/>
              <a:gd name="connsiteY57" fmla="*/ 895583 h 2991028"/>
              <a:gd name="connsiteX58" fmla="*/ 491142 w 1113712"/>
              <a:gd name="connsiteY58" fmla="*/ 829146 h 2991028"/>
              <a:gd name="connsiteX59" fmla="*/ 771511 w 1113712"/>
              <a:gd name="connsiteY59" fmla="*/ 853063 h 2991028"/>
              <a:gd name="connsiteX60" fmla="*/ 1071810 w 1113712"/>
              <a:gd name="connsiteY60" fmla="*/ 795926 h 2991028"/>
              <a:gd name="connsiteX61" fmla="*/ 905714 w 1113712"/>
              <a:gd name="connsiteY61" fmla="*/ 790611 h 2991028"/>
              <a:gd name="connsiteX62" fmla="*/ 747592 w 1113712"/>
              <a:gd name="connsiteY62" fmla="*/ 742776 h 2991028"/>
              <a:gd name="connsiteX63" fmla="*/ 731647 w 1113712"/>
              <a:gd name="connsiteY63" fmla="*/ 619202 h 2991028"/>
              <a:gd name="connsiteX64" fmla="*/ 705072 w 1113712"/>
              <a:gd name="connsiteY64" fmla="*/ 522202 h 2991028"/>
              <a:gd name="connsiteX65" fmla="*/ 880468 w 1113712"/>
              <a:gd name="connsiteY65" fmla="*/ 447791 h 2991028"/>
              <a:gd name="connsiteX66" fmla="*/ 891098 w 1113712"/>
              <a:gd name="connsiteY66" fmla="*/ 410586 h 2991028"/>
              <a:gd name="connsiteX67" fmla="*/ 913686 w 1113712"/>
              <a:gd name="connsiteY67" fmla="*/ 260437 h 2991028"/>
              <a:gd name="connsiteX68" fmla="*/ 1018659 w 1113712"/>
              <a:gd name="connsiteY68" fmla="*/ 322888 h 2991028"/>
              <a:gd name="connsiteX69" fmla="*/ 982783 w 1113712"/>
              <a:gd name="connsiteY69" fmla="*/ 136862 h 2991028"/>
              <a:gd name="connsiteX70" fmla="*/ 1074467 w 1113712"/>
              <a:gd name="connsiteY70" fmla="*/ 0 h 299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13712" h="2991028">
                <a:moveTo>
                  <a:pt x="807386" y="1975864"/>
                </a:moveTo>
                <a:cubicBezTo>
                  <a:pt x="657238" y="2001111"/>
                  <a:pt x="706400" y="2051604"/>
                  <a:pt x="807386" y="1975864"/>
                </a:cubicBezTo>
                <a:close/>
                <a:moveTo>
                  <a:pt x="970824" y="1251690"/>
                </a:moveTo>
                <a:cubicBezTo>
                  <a:pt x="922989" y="1274279"/>
                  <a:pt x="1014672" y="1270294"/>
                  <a:pt x="970824" y="1251690"/>
                </a:cubicBezTo>
                <a:close/>
                <a:moveTo>
                  <a:pt x="701085" y="1251690"/>
                </a:moveTo>
                <a:cubicBezTo>
                  <a:pt x="663880" y="1338060"/>
                  <a:pt x="790113" y="1319456"/>
                  <a:pt x="835291" y="1310157"/>
                </a:cubicBezTo>
                <a:cubicBezTo>
                  <a:pt x="1034605" y="1241060"/>
                  <a:pt x="752907" y="1312814"/>
                  <a:pt x="701085" y="1251690"/>
                </a:cubicBezTo>
                <a:close/>
                <a:moveTo>
                  <a:pt x="1035932" y="1229102"/>
                </a:moveTo>
                <a:cubicBezTo>
                  <a:pt x="988097" y="1251690"/>
                  <a:pt x="1079782" y="1247704"/>
                  <a:pt x="1035932" y="1229102"/>
                </a:cubicBezTo>
                <a:close/>
                <a:moveTo>
                  <a:pt x="1091741" y="1199868"/>
                </a:moveTo>
                <a:cubicBezTo>
                  <a:pt x="1033275" y="1219801"/>
                  <a:pt x="1130274" y="1225116"/>
                  <a:pt x="1091741" y="1199868"/>
                </a:cubicBezTo>
                <a:close/>
                <a:moveTo>
                  <a:pt x="954879" y="554092"/>
                </a:moveTo>
                <a:cubicBezTo>
                  <a:pt x="925646" y="556749"/>
                  <a:pt x="974810" y="599269"/>
                  <a:pt x="973481" y="597942"/>
                </a:cubicBezTo>
                <a:cubicBezTo>
                  <a:pt x="1071810" y="693613"/>
                  <a:pt x="1050550" y="556749"/>
                  <a:pt x="954879" y="554092"/>
                </a:cubicBezTo>
                <a:close/>
                <a:moveTo>
                  <a:pt x="986769" y="390655"/>
                </a:moveTo>
                <a:cubicBezTo>
                  <a:pt x="977467" y="415901"/>
                  <a:pt x="1012015" y="427861"/>
                  <a:pt x="1017330" y="446464"/>
                </a:cubicBezTo>
                <a:cubicBezTo>
                  <a:pt x="1057192" y="589969"/>
                  <a:pt x="1077125" y="399956"/>
                  <a:pt x="986769" y="390655"/>
                </a:cubicBezTo>
                <a:close/>
                <a:moveTo>
                  <a:pt x="1074467" y="0"/>
                </a:moveTo>
                <a:cubicBezTo>
                  <a:pt x="1086426" y="2990"/>
                  <a:pt x="1095354" y="7661"/>
                  <a:pt x="1101955" y="13529"/>
                </a:cubicBezTo>
                <a:lnTo>
                  <a:pt x="1113712" y="31513"/>
                </a:lnTo>
                <a:lnTo>
                  <a:pt x="1113712" y="2991028"/>
                </a:lnTo>
                <a:lnTo>
                  <a:pt x="380617" y="2991028"/>
                </a:lnTo>
                <a:lnTo>
                  <a:pt x="384865" y="2982557"/>
                </a:lnTo>
                <a:cubicBezTo>
                  <a:pt x="387715" y="2975254"/>
                  <a:pt x="386090" y="2971491"/>
                  <a:pt x="370960" y="2976437"/>
                </a:cubicBezTo>
                <a:lnTo>
                  <a:pt x="337023" y="2991028"/>
                </a:lnTo>
                <a:lnTo>
                  <a:pt x="336998" y="2991028"/>
                </a:lnTo>
                <a:lnTo>
                  <a:pt x="312923" y="2971636"/>
                </a:lnTo>
                <a:cubicBezTo>
                  <a:pt x="249122" y="2938010"/>
                  <a:pt x="138524" y="2977250"/>
                  <a:pt x="116432" y="2908653"/>
                </a:cubicBezTo>
                <a:cubicBezTo>
                  <a:pt x="-47004" y="2875434"/>
                  <a:pt x="214761" y="2864804"/>
                  <a:pt x="80556" y="2848859"/>
                </a:cubicBezTo>
                <a:cubicBezTo>
                  <a:pt x="-85539" y="2806338"/>
                  <a:pt x="42022" y="2782421"/>
                  <a:pt x="135035" y="2814311"/>
                </a:cubicBezTo>
                <a:cubicBezTo>
                  <a:pt x="278540" y="2810325"/>
                  <a:pt x="432676" y="2826269"/>
                  <a:pt x="590799" y="2786407"/>
                </a:cubicBezTo>
                <a:cubicBezTo>
                  <a:pt x="739620" y="2754516"/>
                  <a:pt x="609402" y="2701366"/>
                  <a:pt x="523032" y="2714654"/>
                </a:cubicBezTo>
                <a:cubicBezTo>
                  <a:pt x="507087" y="2633600"/>
                  <a:pt x="404774" y="2755846"/>
                  <a:pt x="410089" y="2664161"/>
                </a:cubicBezTo>
                <a:cubicBezTo>
                  <a:pt x="343650" y="2681435"/>
                  <a:pt x="303788" y="2645558"/>
                  <a:pt x="218747" y="2660175"/>
                </a:cubicBezTo>
                <a:cubicBezTo>
                  <a:pt x="254623" y="2584435"/>
                  <a:pt x="-4485" y="2654860"/>
                  <a:pt x="49994" y="2588422"/>
                </a:cubicBezTo>
                <a:cubicBezTo>
                  <a:pt x="174897" y="2529957"/>
                  <a:pt x="-49662" y="2540587"/>
                  <a:pt x="53981" y="2494079"/>
                </a:cubicBezTo>
                <a:cubicBezTo>
                  <a:pt x="230706" y="2455546"/>
                  <a:pt x="419389" y="2494079"/>
                  <a:pt x="593457" y="2444916"/>
                </a:cubicBezTo>
                <a:cubicBezTo>
                  <a:pt x="382184" y="2365191"/>
                  <a:pt x="713045" y="2375821"/>
                  <a:pt x="775496" y="2309383"/>
                </a:cubicBezTo>
                <a:cubicBezTo>
                  <a:pt x="717031" y="2240288"/>
                  <a:pt x="677167" y="2342601"/>
                  <a:pt x="625346" y="2314698"/>
                </a:cubicBezTo>
                <a:cubicBezTo>
                  <a:pt x="562894" y="2297424"/>
                  <a:pt x="590799" y="2318684"/>
                  <a:pt x="519047" y="2345259"/>
                </a:cubicBezTo>
                <a:cubicBezTo>
                  <a:pt x="380855" y="2323999"/>
                  <a:pt x="259938" y="2312040"/>
                  <a:pt x="149652" y="2205739"/>
                </a:cubicBezTo>
                <a:cubicBezTo>
                  <a:pt x="225391" y="2135315"/>
                  <a:pt x="479183" y="2126015"/>
                  <a:pt x="612059" y="2064891"/>
                </a:cubicBezTo>
                <a:cubicBezTo>
                  <a:pt x="558909" y="1983836"/>
                  <a:pt x="685140" y="1994466"/>
                  <a:pt x="639963" y="1961248"/>
                </a:cubicBezTo>
                <a:cubicBezTo>
                  <a:pt x="505758" y="2070206"/>
                  <a:pt x="390156" y="1971878"/>
                  <a:pt x="261267" y="1894811"/>
                </a:cubicBezTo>
                <a:cubicBezTo>
                  <a:pt x="230706" y="1811098"/>
                  <a:pt x="701085" y="1910756"/>
                  <a:pt x="491142" y="1817742"/>
                </a:cubicBezTo>
                <a:cubicBezTo>
                  <a:pt x="472540" y="1809770"/>
                  <a:pt x="261267" y="1716756"/>
                  <a:pt x="321060" y="1670249"/>
                </a:cubicBezTo>
                <a:cubicBezTo>
                  <a:pt x="465896" y="1611784"/>
                  <a:pt x="638634" y="1711441"/>
                  <a:pt x="768853" y="1602483"/>
                </a:cubicBezTo>
                <a:cubicBezTo>
                  <a:pt x="718360" y="1648989"/>
                  <a:pt x="614717" y="1476251"/>
                  <a:pt x="513731" y="1478908"/>
                </a:cubicBezTo>
                <a:cubicBezTo>
                  <a:pt x="461910" y="1465621"/>
                  <a:pt x="234692" y="1368621"/>
                  <a:pt x="322390" y="1347361"/>
                </a:cubicBezTo>
                <a:cubicBezTo>
                  <a:pt x="419389" y="1395197"/>
                  <a:pt x="380855" y="1288897"/>
                  <a:pt x="451278" y="1327429"/>
                </a:cubicBezTo>
                <a:cubicBezTo>
                  <a:pt x="590799" y="1416457"/>
                  <a:pt x="459252" y="1262320"/>
                  <a:pt x="544292" y="1263649"/>
                </a:cubicBezTo>
                <a:cubicBezTo>
                  <a:pt x="739620" y="1294212"/>
                  <a:pt x="585484" y="1197211"/>
                  <a:pt x="491142" y="1170636"/>
                </a:cubicBezTo>
                <a:cubicBezTo>
                  <a:pt x="499115" y="1157348"/>
                  <a:pt x="403444" y="1090911"/>
                  <a:pt x="487156" y="1089582"/>
                </a:cubicBezTo>
                <a:cubicBezTo>
                  <a:pt x="546949" y="1021815"/>
                  <a:pt x="775496" y="1136088"/>
                  <a:pt x="691785" y="1048390"/>
                </a:cubicBezTo>
                <a:cubicBezTo>
                  <a:pt x="816688" y="1085595"/>
                  <a:pt x="984111" y="1084267"/>
                  <a:pt x="1071810" y="951392"/>
                </a:cubicBezTo>
                <a:cubicBezTo>
                  <a:pt x="1058522" y="910199"/>
                  <a:pt x="814031" y="1085595"/>
                  <a:pt x="747592" y="1005870"/>
                </a:cubicBezTo>
                <a:cubicBezTo>
                  <a:pt x="915016" y="857049"/>
                  <a:pt x="654580" y="1077622"/>
                  <a:pt x="628004" y="950062"/>
                </a:cubicBezTo>
                <a:cubicBezTo>
                  <a:pt x="784798" y="847748"/>
                  <a:pt x="430019" y="1019158"/>
                  <a:pt x="584155" y="895583"/>
                </a:cubicBezTo>
                <a:cubicBezTo>
                  <a:pt x="536319" y="904884"/>
                  <a:pt x="303788" y="843761"/>
                  <a:pt x="491142" y="829146"/>
                </a:cubicBezTo>
                <a:cubicBezTo>
                  <a:pt x="553594" y="722845"/>
                  <a:pt x="685140" y="857049"/>
                  <a:pt x="771511" y="853063"/>
                </a:cubicBezTo>
                <a:cubicBezTo>
                  <a:pt x="699757" y="736132"/>
                  <a:pt x="1114329" y="984610"/>
                  <a:pt x="1071810" y="795926"/>
                </a:cubicBezTo>
                <a:cubicBezTo>
                  <a:pt x="988097" y="850406"/>
                  <a:pt x="992084" y="782638"/>
                  <a:pt x="905714" y="790611"/>
                </a:cubicBezTo>
                <a:cubicBezTo>
                  <a:pt x="950891" y="712215"/>
                  <a:pt x="812701" y="765365"/>
                  <a:pt x="747592" y="742776"/>
                </a:cubicBezTo>
                <a:cubicBezTo>
                  <a:pt x="609402" y="694940"/>
                  <a:pt x="913686" y="682983"/>
                  <a:pt x="731647" y="619202"/>
                </a:cubicBezTo>
                <a:cubicBezTo>
                  <a:pt x="618703" y="563394"/>
                  <a:pt x="835291" y="578009"/>
                  <a:pt x="705072" y="522202"/>
                </a:cubicBezTo>
                <a:cubicBezTo>
                  <a:pt x="707730" y="475696"/>
                  <a:pt x="1014672" y="631160"/>
                  <a:pt x="880468" y="447791"/>
                </a:cubicBezTo>
                <a:cubicBezTo>
                  <a:pt x="964180" y="487655"/>
                  <a:pt x="1000056" y="410586"/>
                  <a:pt x="891098" y="410586"/>
                </a:cubicBezTo>
                <a:cubicBezTo>
                  <a:pt x="948234" y="387997"/>
                  <a:pt x="772838" y="205957"/>
                  <a:pt x="913686" y="260437"/>
                </a:cubicBezTo>
                <a:cubicBezTo>
                  <a:pt x="954879" y="233862"/>
                  <a:pt x="1004042" y="229874"/>
                  <a:pt x="1018659" y="322888"/>
                </a:cubicBezTo>
                <a:cubicBezTo>
                  <a:pt x="1135589" y="429189"/>
                  <a:pt x="965509" y="136862"/>
                  <a:pt x="982783" y="136862"/>
                </a:cubicBezTo>
                <a:cubicBezTo>
                  <a:pt x="1107686" y="269738"/>
                  <a:pt x="1059850" y="77069"/>
                  <a:pt x="1074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84" name="Freeform: Shape 383">
            <a:extLst>
              <a:ext uri="{FF2B5EF4-FFF2-40B4-BE49-F238E27FC236}">
                <a16:creationId xmlns:a16="http://schemas.microsoft.com/office/drawing/2014/main" xmlns="" id="{9630AC41-F529-4DA4-A997-98993439CACD}"/>
              </a:ext>
            </a:extLst>
          </p:cNvPr>
          <p:cNvSpPr/>
          <p:nvPr/>
        </p:nvSpPr>
        <p:spPr>
          <a:xfrm>
            <a:off x="5448759" y="5102269"/>
            <a:ext cx="849792" cy="1647271"/>
          </a:xfrm>
          <a:custGeom>
            <a:avLst/>
            <a:gdLst>
              <a:gd name="connsiteX0" fmla="*/ 1104814 w 1525504"/>
              <a:gd name="connsiteY0" fmla="*/ 2757552 h 2957097"/>
              <a:gd name="connsiteX1" fmla="*/ 1104814 w 1525504"/>
              <a:gd name="connsiteY1" fmla="*/ 2757552 h 2957097"/>
              <a:gd name="connsiteX2" fmla="*/ 1100829 w 1525504"/>
              <a:gd name="connsiteY2" fmla="*/ 2479842 h 2957097"/>
              <a:gd name="connsiteX3" fmla="*/ 1100829 w 1525504"/>
              <a:gd name="connsiteY3" fmla="*/ 2479842 h 2957097"/>
              <a:gd name="connsiteX4" fmla="*/ 811160 w 1525504"/>
              <a:gd name="connsiteY4" fmla="*/ 2420047 h 2957097"/>
              <a:gd name="connsiteX5" fmla="*/ 811160 w 1525504"/>
              <a:gd name="connsiteY5" fmla="*/ 2420047 h 2957097"/>
              <a:gd name="connsiteX6" fmla="*/ 789367 w 1525504"/>
              <a:gd name="connsiteY6" fmla="*/ 1820093 h 2957097"/>
              <a:gd name="connsiteX7" fmla="*/ 791353 w 1525504"/>
              <a:gd name="connsiteY7" fmla="*/ 1823414 h 2957097"/>
              <a:gd name="connsiteX8" fmla="*/ 769677 w 1525504"/>
              <a:gd name="connsiteY8" fmla="*/ 1826029 h 2957097"/>
              <a:gd name="connsiteX9" fmla="*/ 769537 w 1525504"/>
              <a:gd name="connsiteY9" fmla="*/ 1824965 h 2957097"/>
              <a:gd name="connsiteX10" fmla="*/ 83001 w 1525504"/>
              <a:gd name="connsiteY10" fmla="*/ 1192274 h 2957097"/>
              <a:gd name="connsiteX11" fmla="*/ 83001 w 1525504"/>
              <a:gd name="connsiteY11" fmla="*/ 1192274 h 2957097"/>
              <a:gd name="connsiteX12" fmla="*/ 77686 w 1525504"/>
              <a:gd name="connsiteY12" fmla="*/ 1019535 h 2957097"/>
              <a:gd name="connsiteX13" fmla="*/ 71041 w 1525504"/>
              <a:gd name="connsiteY13" fmla="*/ 1047440 h 2957097"/>
              <a:gd name="connsiteX14" fmla="*/ 77686 w 1525504"/>
              <a:gd name="connsiteY14" fmla="*/ 1019535 h 2957097"/>
              <a:gd name="connsiteX15" fmla="*/ 381971 w 1525504"/>
              <a:gd name="connsiteY15" fmla="*/ 841481 h 2957097"/>
              <a:gd name="connsiteX16" fmla="*/ 381971 w 1525504"/>
              <a:gd name="connsiteY16" fmla="*/ 841481 h 2957097"/>
              <a:gd name="connsiteX17" fmla="*/ 213512 w 1525504"/>
              <a:gd name="connsiteY17" fmla="*/ 797184 h 2957097"/>
              <a:gd name="connsiteX18" fmla="*/ 186644 w 1525504"/>
              <a:gd name="connsiteY18" fmla="*/ 800290 h 2957097"/>
              <a:gd name="connsiteX19" fmla="*/ 213512 w 1525504"/>
              <a:gd name="connsiteY19" fmla="*/ 797184 h 2957097"/>
              <a:gd name="connsiteX20" fmla="*/ 44466 w 1525504"/>
              <a:gd name="connsiteY20" fmla="*/ 773716 h 2957097"/>
              <a:gd name="connsiteX21" fmla="*/ 72371 w 1525504"/>
              <a:gd name="connsiteY21" fmla="*/ 794975 h 2957097"/>
              <a:gd name="connsiteX22" fmla="*/ 44466 w 1525504"/>
              <a:gd name="connsiteY22" fmla="*/ 773716 h 2957097"/>
              <a:gd name="connsiteX23" fmla="*/ 194617 w 1525504"/>
              <a:gd name="connsiteY23" fmla="*/ 614264 h 2957097"/>
              <a:gd name="connsiteX24" fmla="*/ 124191 w 1525504"/>
              <a:gd name="connsiteY24" fmla="*/ 671400 h 2957097"/>
              <a:gd name="connsiteX25" fmla="*/ 194617 w 1525504"/>
              <a:gd name="connsiteY25" fmla="*/ 614264 h 2957097"/>
              <a:gd name="connsiteX26" fmla="*/ 0 w 1525504"/>
              <a:gd name="connsiteY26" fmla="*/ 0 h 2957097"/>
              <a:gd name="connsiteX27" fmla="*/ 1780 w 1525504"/>
              <a:gd name="connsiteY27" fmla="*/ 2724 h 2957097"/>
              <a:gd name="connsiteX28" fmla="*/ 27192 w 1525504"/>
              <a:gd name="connsiteY28" fmla="*/ 114651 h 2957097"/>
              <a:gd name="connsiteX29" fmla="*/ 20549 w 1525504"/>
              <a:gd name="connsiteY29" fmla="*/ 226266 h 2957097"/>
              <a:gd name="connsiteX30" fmla="*/ 121533 w 1525504"/>
              <a:gd name="connsiteY30" fmla="*/ 216964 h 2957097"/>
              <a:gd name="connsiteX31" fmla="*/ 189302 w 1525504"/>
              <a:gd name="connsiteY31" fmla="*/ 254170 h 2957097"/>
              <a:gd name="connsiteX32" fmla="*/ 105588 w 1525504"/>
              <a:gd name="connsiteY32" fmla="*/ 309977 h 2957097"/>
              <a:gd name="connsiteX33" fmla="*/ 113561 w 1525504"/>
              <a:gd name="connsiteY33" fmla="*/ 408306 h 2957097"/>
              <a:gd name="connsiteX34" fmla="*/ 81671 w 1525504"/>
              <a:gd name="connsiteY34" fmla="*/ 587689 h 2957097"/>
              <a:gd name="connsiteX35" fmla="*/ 383300 w 1525504"/>
              <a:gd name="connsiteY35" fmla="*/ 375087 h 2957097"/>
              <a:gd name="connsiteX36" fmla="*/ 350080 w 1525504"/>
              <a:gd name="connsiteY36" fmla="*/ 538524 h 2957097"/>
              <a:gd name="connsiteX37" fmla="*/ 283643 w 1525504"/>
              <a:gd name="connsiteY37" fmla="*/ 675387 h 2957097"/>
              <a:gd name="connsiteX38" fmla="*/ 275670 w 1525504"/>
              <a:gd name="connsiteY38" fmla="*/ 781688 h 2957097"/>
              <a:gd name="connsiteX39" fmla="*/ 574641 w 1525504"/>
              <a:gd name="connsiteY39" fmla="*/ 889316 h 2957097"/>
              <a:gd name="connsiteX40" fmla="*/ 372670 w 1525504"/>
              <a:gd name="connsiteY40" fmla="*/ 973029 h 2957097"/>
              <a:gd name="connsiteX41" fmla="*/ 154753 w 1525504"/>
              <a:gd name="connsiteY41" fmla="*/ 898619 h 2957097"/>
              <a:gd name="connsiteX42" fmla="*/ 59083 w 1525504"/>
              <a:gd name="connsiteY42" fmla="*/ 873371 h 2957097"/>
              <a:gd name="connsiteX43" fmla="*/ 214547 w 1525504"/>
              <a:gd name="connsiteY43" fmla="*/ 1012892 h 2957097"/>
              <a:gd name="connsiteX44" fmla="*/ 538764 w 1525504"/>
              <a:gd name="connsiteY44" fmla="*/ 1072686 h 2957097"/>
              <a:gd name="connsiteX45" fmla="*/ 702202 w 1525504"/>
              <a:gd name="connsiteY45" fmla="*/ 1119193 h 2957097"/>
              <a:gd name="connsiteX46" fmla="*/ 522819 w 1525504"/>
              <a:gd name="connsiteY46" fmla="*/ 1169685 h 2957097"/>
              <a:gd name="connsiteX47" fmla="*/ 456381 w 1525504"/>
              <a:gd name="connsiteY47" fmla="*/ 1192274 h 2957097"/>
              <a:gd name="connsiteX48" fmla="*/ 247766 w 1525504"/>
              <a:gd name="connsiteY48" fmla="*/ 1218849 h 2957097"/>
              <a:gd name="connsiteX49" fmla="*/ 619819 w 1525504"/>
              <a:gd name="connsiteY49" fmla="*/ 1268014 h 2957097"/>
              <a:gd name="connsiteX50" fmla="*/ 773954 w 1525504"/>
              <a:gd name="connsiteY50" fmla="*/ 1310534 h 2957097"/>
              <a:gd name="connsiteX51" fmla="*/ 740736 w 1525504"/>
              <a:gd name="connsiteY51" fmla="*/ 1410189 h 2957097"/>
              <a:gd name="connsiteX52" fmla="*/ 598559 w 1525504"/>
              <a:gd name="connsiteY52" fmla="*/ 1485931 h 2957097"/>
              <a:gd name="connsiteX53" fmla="*/ 464353 w 1525504"/>
              <a:gd name="connsiteY53" fmla="*/ 1505860 h 2957097"/>
              <a:gd name="connsiteX54" fmla="*/ 209232 w 1525504"/>
              <a:gd name="connsiteY54" fmla="*/ 1485931 h 2957097"/>
              <a:gd name="connsiteX55" fmla="*/ 646394 w 1525504"/>
              <a:gd name="connsiteY55" fmla="*/ 1564326 h 2957097"/>
              <a:gd name="connsiteX56" fmla="*/ 860323 w 1525504"/>
              <a:gd name="connsiteY56" fmla="*/ 1645381 h 2957097"/>
              <a:gd name="connsiteX57" fmla="*/ 824448 w 1525504"/>
              <a:gd name="connsiteY57" fmla="*/ 1811476 h 2957097"/>
              <a:gd name="connsiteX58" fmla="*/ 789367 w 1525504"/>
              <a:gd name="connsiteY58" fmla="*/ 1820093 h 2957097"/>
              <a:gd name="connsiteX59" fmla="*/ 787818 w 1525504"/>
              <a:gd name="connsiteY59" fmla="*/ 1817505 h 2957097"/>
              <a:gd name="connsiteX60" fmla="*/ 775283 w 1525504"/>
              <a:gd name="connsiteY60" fmla="*/ 1810147 h 2957097"/>
              <a:gd name="connsiteX61" fmla="*/ 768852 w 1525504"/>
              <a:gd name="connsiteY61" fmla="*/ 1819793 h 2957097"/>
              <a:gd name="connsiteX62" fmla="*/ 769537 w 1525504"/>
              <a:gd name="connsiteY62" fmla="*/ 1824965 h 2957097"/>
              <a:gd name="connsiteX63" fmla="*/ 724977 w 1525504"/>
              <a:gd name="connsiteY63" fmla="*/ 1835912 h 2957097"/>
              <a:gd name="connsiteX64" fmla="*/ 425819 w 1525504"/>
              <a:gd name="connsiteY64" fmla="*/ 1856653 h 2957097"/>
              <a:gd name="connsiteX65" fmla="*/ 758009 w 1525504"/>
              <a:gd name="connsiteY65" fmla="*/ 1895188 h 2957097"/>
              <a:gd name="connsiteX66" fmla="*/ 784584 w 1525504"/>
              <a:gd name="connsiteY66" fmla="*/ 1961626 h 2957097"/>
              <a:gd name="connsiteX67" fmla="*/ 1005159 w 1525504"/>
              <a:gd name="connsiteY67" fmla="*/ 1994844 h 2957097"/>
              <a:gd name="connsiteX68" fmla="*/ 756681 w 1525504"/>
              <a:gd name="connsiteY68" fmla="*/ 2130377 h 2957097"/>
              <a:gd name="connsiteX69" fmla="*/ 642407 w 1525504"/>
              <a:gd name="connsiteY69" fmla="*/ 2208775 h 2957097"/>
              <a:gd name="connsiteX70" fmla="*/ 936062 w 1525504"/>
              <a:gd name="connsiteY70" fmla="*/ 2263254 h 2957097"/>
              <a:gd name="connsiteX71" fmla="*/ 924104 w 1525504"/>
              <a:gd name="connsiteY71" fmla="*/ 2320391 h 2957097"/>
              <a:gd name="connsiteX72" fmla="*/ 857665 w 1525504"/>
              <a:gd name="connsiteY72" fmla="*/ 2370883 h 2957097"/>
              <a:gd name="connsiteX73" fmla="*/ 1180554 w 1525504"/>
              <a:gd name="connsiteY73" fmla="*/ 2382842 h 2957097"/>
              <a:gd name="connsiteX74" fmla="*/ 869625 w 1525504"/>
              <a:gd name="connsiteY74" fmla="*/ 2566210 h 2957097"/>
              <a:gd name="connsiteX75" fmla="*/ 1253636 w 1525504"/>
              <a:gd name="connsiteY75" fmla="*/ 2657895 h 2957097"/>
              <a:gd name="connsiteX76" fmla="*/ 1199158 w 1525504"/>
              <a:gd name="connsiteY76" fmla="*/ 2749578 h 2957097"/>
              <a:gd name="connsiteX77" fmla="*/ 1159294 w 1525504"/>
              <a:gd name="connsiteY77" fmla="*/ 2786784 h 2957097"/>
              <a:gd name="connsiteX78" fmla="*/ 1007816 w 1525504"/>
              <a:gd name="connsiteY78" fmla="*/ 2834619 h 2957097"/>
              <a:gd name="connsiteX79" fmla="*/ 1446306 w 1525504"/>
              <a:gd name="connsiteY79" fmla="*/ 2922318 h 2957097"/>
              <a:gd name="connsiteX80" fmla="*/ 1478819 w 1525504"/>
              <a:gd name="connsiteY80" fmla="*/ 2941564 h 2957097"/>
              <a:gd name="connsiteX81" fmla="*/ 1446714 w 1525504"/>
              <a:gd name="connsiteY81" fmla="*/ 2957097 h 2957097"/>
              <a:gd name="connsiteX82" fmla="*/ 0 w 1525504"/>
              <a:gd name="connsiteY82" fmla="*/ 2957097 h 295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525504" h="2957097">
                <a:moveTo>
                  <a:pt x="1104814" y="2757552"/>
                </a:moveTo>
                <a:cubicBezTo>
                  <a:pt x="1127404" y="2802729"/>
                  <a:pt x="1193843" y="2752237"/>
                  <a:pt x="1104814" y="2757552"/>
                </a:cubicBezTo>
                <a:close/>
                <a:moveTo>
                  <a:pt x="1100829" y="2479842"/>
                </a:moveTo>
                <a:cubicBezTo>
                  <a:pt x="1059637" y="2497114"/>
                  <a:pt x="1173910" y="2478512"/>
                  <a:pt x="1100829" y="2479842"/>
                </a:cubicBezTo>
                <a:close/>
                <a:moveTo>
                  <a:pt x="811160" y="2420047"/>
                </a:moveTo>
                <a:cubicBezTo>
                  <a:pt x="674297" y="2433334"/>
                  <a:pt x="945364" y="2434663"/>
                  <a:pt x="811160" y="2420047"/>
                </a:cubicBezTo>
                <a:close/>
                <a:moveTo>
                  <a:pt x="789367" y="1820093"/>
                </a:moveTo>
                <a:lnTo>
                  <a:pt x="791353" y="1823414"/>
                </a:lnTo>
                <a:cubicBezTo>
                  <a:pt x="791269" y="1830183"/>
                  <a:pt x="774411" y="1832216"/>
                  <a:pt x="769677" y="1826029"/>
                </a:cubicBezTo>
                <a:lnTo>
                  <a:pt x="769537" y="1824965"/>
                </a:lnTo>
                <a:close/>
                <a:moveTo>
                  <a:pt x="83001" y="1192274"/>
                </a:moveTo>
                <a:cubicBezTo>
                  <a:pt x="63068" y="1224164"/>
                  <a:pt x="105588" y="1250739"/>
                  <a:pt x="83001" y="1192274"/>
                </a:cubicBezTo>
                <a:close/>
                <a:moveTo>
                  <a:pt x="77686" y="1019535"/>
                </a:moveTo>
                <a:lnTo>
                  <a:pt x="71041" y="1047440"/>
                </a:lnTo>
                <a:cubicBezTo>
                  <a:pt x="45796" y="1180315"/>
                  <a:pt x="128178" y="1093946"/>
                  <a:pt x="77686" y="1019535"/>
                </a:cubicBezTo>
                <a:close/>
                <a:moveTo>
                  <a:pt x="381971" y="841481"/>
                </a:moveTo>
                <a:cubicBezTo>
                  <a:pt x="323505" y="854769"/>
                  <a:pt x="424491" y="869385"/>
                  <a:pt x="381971" y="841481"/>
                </a:cubicBezTo>
                <a:close/>
                <a:moveTo>
                  <a:pt x="213512" y="797184"/>
                </a:moveTo>
                <a:cubicBezTo>
                  <a:pt x="207344" y="796636"/>
                  <a:pt x="198603" y="797467"/>
                  <a:pt x="186644" y="800290"/>
                </a:cubicBezTo>
                <a:cubicBezTo>
                  <a:pt x="173855" y="872376"/>
                  <a:pt x="256693" y="801017"/>
                  <a:pt x="213512" y="797184"/>
                </a:cubicBezTo>
                <a:close/>
                <a:moveTo>
                  <a:pt x="44466" y="773716"/>
                </a:moveTo>
                <a:lnTo>
                  <a:pt x="72371" y="794975"/>
                </a:lnTo>
                <a:cubicBezTo>
                  <a:pt x="210562" y="829523"/>
                  <a:pt x="126849" y="783015"/>
                  <a:pt x="44466" y="773716"/>
                </a:cubicBezTo>
                <a:close/>
                <a:moveTo>
                  <a:pt x="194617" y="614264"/>
                </a:moveTo>
                <a:cubicBezTo>
                  <a:pt x="166712" y="627551"/>
                  <a:pt x="153424" y="659442"/>
                  <a:pt x="124191" y="671400"/>
                </a:cubicBezTo>
                <a:cubicBezTo>
                  <a:pt x="-84424" y="715249"/>
                  <a:pt x="230491" y="711263"/>
                  <a:pt x="194617" y="614264"/>
                </a:cubicBezTo>
                <a:close/>
                <a:moveTo>
                  <a:pt x="0" y="0"/>
                </a:moveTo>
                <a:lnTo>
                  <a:pt x="1780" y="2724"/>
                </a:lnTo>
                <a:cubicBezTo>
                  <a:pt x="17725" y="49375"/>
                  <a:pt x="-24629" y="121626"/>
                  <a:pt x="27192" y="114651"/>
                </a:cubicBezTo>
                <a:cubicBezTo>
                  <a:pt x="194617" y="5692"/>
                  <a:pt x="44466" y="150527"/>
                  <a:pt x="20549" y="226266"/>
                </a:cubicBezTo>
                <a:cubicBezTo>
                  <a:pt x="-11342" y="408306"/>
                  <a:pt x="73698" y="149198"/>
                  <a:pt x="121533" y="216964"/>
                </a:cubicBezTo>
                <a:cubicBezTo>
                  <a:pt x="190629" y="202349"/>
                  <a:pt x="298260" y="147869"/>
                  <a:pt x="189302" y="254170"/>
                </a:cubicBezTo>
                <a:cubicBezTo>
                  <a:pt x="340780" y="296690"/>
                  <a:pt x="158739" y="303335"/>
                  <a:pt x="105588" y="309977"/>
                </a:cubicBezTo>
                <a:cubicBezTo>
                  <a:pt x="207904" y="313965"/>
                  <a:pt x="245109" y="414951"/>
                  <a:pt x="113561" y="408306"/>
                </a:cubicBezTo>
                <a:cubicBezTo>
                  <a:pt x="-8684" y="295362"/>
                  <a:pt x="-23300" y="607620"/>
                  <a:pt x="81671" y="587689"/>
                </a:cubicBezTo>
                <a:cubicBezTo>
                  <a:pt x="172027" y="474744"/>
                  <a:pt x="241123" y="380402"/>
                  <a:pt x="383300" y="375087"/>
                </a:cubicBezTo>
                <a:cubicBezTo>
                  <a:pt x="306233" y="445510"/>
                  <a:pt x="481628" y="490689"/>
                  <a:pt x="350080" y="538524"/>
                </a:cubicBezTo>
                <a:cubicBezTo>
                  <a:pt x="529463" y="603634"/>
                  <a:pt x="267698" y="627551"/>
                  <a:pt x="283643" y="675387"/>
                </a:cubicBezTo>
                <a:cubicBezTo>
                  <a:pt x="413861" y="692660"/>
                  <a:pt x="352737" y="716578"/>
                  <a:pt x="275670" y="781688"/>
                </a:cubicBezTo>
                <a:cubicBezTo>
                  <a:pt x="291615" y="765743"/>
                  <a:pt x="500230" y="829523"/>
                  <a:pt x="574641" y="889316"/>
                </a:cubicBezTo>
                <a:cubicBezTo>
                  <a:pt x="537435" y="1002262"/>
                  <a:pt x="409875" y="893304"/>
                  <a:pt x="372670" y="973029"/>
                </a:cubicBezTo>
                <a:cubicBezTo>
                  <a:pt x="292944" y="850783"/>
                  <a:pt x="205247" y="1044782"/>
                  <a:pt x="154753" y="898619"/>
                </a:cubicBezTo>
                <a:cubicBezTo>
                  <a:pt x="160068" y="1008905"/>
                  <a:pt x="72371" y="933166"/>
                  <a:pt x="59083" y="873371"/>
                </a:cubicBezTo>
                <a:cubicBezTo>
                  <a:pt x="-28615" y="903934"/>
                  <a:pt x="174684" y="991631"/>
                  <a:pt x="214547" y="1012892"/>
                </a:cubicBezTo>
                <a:cubicBezTo>
                  <a:pt x="253081" y="1143111"/>
                  <a:pt x="464353" y="913234"/>
                  <a:pt x="538764" y="1072686"/>
                </a:cubicBezTo>
                <a:cubicBezTo>
                  <a:pt x="599886" y="1023522"/>
                  <a:pt x="904173" y="1095274"/>
                  <a:pt x="702202" y="1119193"/>
                </a:cubicBezTo>
                <a:cubicBezTo>
                  <a:pt x="715490" y="1173670"/>
                  <a:pt x="606531" y="1230808"/>
                  <a:pt x="522819" y="1169685"/>
                </a:cubicBezTo>
                <a:cubicBezTo>
                  <a:pt x="649051" y="1234794"/>
                  <a:pt x="517504" y="1253396"/>
                  <a:pt x="456381" y="1192274"/>
                </a:cubicBezTo>
                <a:cubicBezTo>
                  <a:pt x="457711" y="1307876"/>
                  <a:pt x="310217" y="1213534"/>
                  <a:pt x="247766" y="1218849"/>
                </a:cubicBezTo>
                <a:cubicBezTo>
                  <a:pt x="315532" y="1341095"/>
                  <a:pt x="509532" y="1370327"/>
                  <a:pt x="619819" y="1268014"/>
                </a:cubicBezTo>
                <a:cubicBezTo>
                  <a:pt x="627791" y="1365012"/>
                  <a:pt x="727447" y="1265356"/>
                  <a:pt x="773954" y="1310534"/>
                </a:cubicBezTo>
                <a:cubicBezTo>
                  <a:pt x="934734" y="1311862"/>
                  <a:pt x="769968" y="1345081"/>
                  <a:pt x="740736" y="1410189"/>
                </a:cubicBezTo>
                <a:cubicBezTo>
                  <a:pt x="623804" y="1331794"/>
                  <a:pt x="700872" y="1481943"/>
                  <a:pt x="598559" y="1485931"/>
                </a:cubicBezTo>
                <a:cubicBezTo>
                  <a:pt x="556039" y="1585586"/>
                  <a:pt x="451066" y="1463341"/>
                  <a:pt x="464353" y="1505860"/>
                </a:cubicBezTo>
                <a:cubicBezTo>
                  <a:pt x="362040" y="1481943"/>
                  <a:pt x="331477" y="1524463"/>
                  <a:pt x="209232" y="1485931"/>
                </a:cubicBezTo>
                <a:cubicBezTo>
                  <a:pt x="239794" y="1548382"/>
                  <a:pt x="517504" y="1666641"/>
                  <a:pt x="646394" y="1564326"/>
                </a:cubicBezTo>
                <a:cubicBezTo>
                  <a:pt x="598559" y="1722450"/>
                  <a:pt x="813818" y="1548382"/>
                  <a:pt x="860323" y="1645381"/>
                </a:cubicBezTo>
                <a:cubicBezTo>
                  <a:pt x="1072924" y="1667970"/>
                  <a:pt x="785913" y="1710490"/>
                  <a:pt x="824448" y="1811476"/>
                </a:cubicBezTo>
                <a:lnTo>
                  <a:pt x="789367" y="1820093"/>
                </a:lnTo>
                <a:lnTo>
                  <a:pt x="787818" y="1817505"/>
                </a:lnTo>
                <a:cubicBezTo>
                  <a:pt x="785290" y="1815275"/>
                  <a:pt x="781262" y="1812804"/>
                  <a:pt x="775283" y="1810147"/>
                </a:cubicBezTo>
                <a:cubicBezTo>
                  <a:pt x="771629" y="1813967"/>
                  <a:pt x="769636" y="1817165"/>
                  <a:pt x="768852" y="1819793"/>
                </a:cubicBezTo>
                <a:lnTo>
                  <a:pt x="769537" y="1824965"/>
                </a:lnTo>
                <a:lnTo>
                  <a:pt x="724977" y="1835912"/>
                </a:lnTo>
                <a:cubicBezTo>
                  <a:pt x="628621" y="1854411"/>
                  <a:pt x="538432" y="1856653"/>
                  <a:pt x="425819" y="1856653"/>
                </a:cubicBezTo>
                <a:cubicBezTo>
                  <a:pt x="363367" y="1900503"/>
                  <a:pt x="688913" y="2022749"/>
                  <a:pt x="758009" y="1895188"/>
                </a:cubicBezTo>
                <a:cubicBezTo>
                  <a:pt x="783256" y="1940365"/>
                  <a:pt x="873610" y="1903160"/>
                  <a:pt x="784584" y="1961626"/>
                </a:cubicBezTo>
                <a:cubicBezTo>
                  <a:pt x="855008" y="1974914"/>
                  <a:pt x="938720" y="1920434"/>
                  <a:pt x="1005159" y="1994844"/>
                </a:cubicBezTo>
                <a:cubicBezTo>
                  <a:pt x="1035720" y="2059953"/>
                  <a:pt x="847035" y="2162268"/>
                  <a:pt x="756681" y="2130377"/>
                </a:cubicBezTo>
                <a:cubicBezTo>
                  <a:pt x="885570" y="2200803"/>
                  <a:pt x="715490" y="2234020"/>
                  <a:pt x="642407" y="2208775"/>
                </a:cubicBezTo>
                <a:cubicBezTo>
                  <a:pt x="577299" y="2283185"/>
                  <a:pt x="857665" y="2277870"/>
                  <a:pt x="936062" y="2263254"/>
                </a:cubicBezTo>
                <a:cubicBezTo>
                  <a:pt x="1041035" y="2195487"/>
                  <a:pt x="1001172" y="2336336"/>
                  <a:pt x="924104" y="2320391"/>
                </a:cubicBezTo>
                <a:cubicBezTo>
                  <a:pt x="994529" y="2378856"/>
                  <a:pt x="901515" y="2400116"/>
                  <a:pt x="857665" y="2370883"/>
                </a:cubicBezTo>
                <a:cubicBezTo>
                  <a:pt x="922775" y="2489142"/>
                  <a:pt x="1079570" y="2396130"/>
                  <a:pt x="1180554" y="2382842"/>
                </a:cubicBezTo>
                <a:cubicBezTo>
                  <a:pt x="1175239" y="2570198"/>
                  <a:pt x="1015788" y="2594115"/>
                  <a:pt x="869625" y="2566210"/>
                </a:cubicBezTo>
                <a:cubicBezTo>
                  <a:pt x="876268" y="2696428"/>
                  <a:pt x="1152650" y="2598100"/>
                  <a:pt x="1253636" y="2657895"/>
                </a:cubicBezTo>
                <a:cubicBezTo>
                  <a:pt x="1452949" y="2584813"/>
                  <a:pt x="1294827" y="2741606"/>
                  <a:pt x="1199158" y="2749578"/>
                </a:cubicBezTo>
                <a:cubicBezTo>
                  <a:pt x="1308116" y="2770839"/>
                  <a:pt x="1211115" y="2794757"/>
                  <a:pt x="1159294" y="2786784"/>
                </a:cubicBezTo>
                <a:cubicBezTo>
                  <a:pt x="1250979" y="2882455"/>
                  <a:pt x="1038377" y="2764196"/>
                  <a:pt x="1007816" y="2834619"/>
                </a:cubicBezTo>
                <a:cubicBezTo>
                  <a:pt x="1128732" y="2902386"/>
                  <a:pt x="1301471" y="2918331"/>
                  <a:pt x="1446306" y="2922318"/>
                </a:cubicBezTo>
                <a:cubicBezTo>
                  <a:pt x="1559915" y="2908366"/>
                  <a:pt x="1533008" y="2917584"/>
                  <a:pt x="1478819" y="2941564"/>
                </a:cubicBezTo>
                <a:lnTo>
                  <a:pt x="1446714" y="2957097"/>
                </a:lnTo>
                <a:lnTo>
                  <a:pt x="0" y="295709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74" name="Freeform: Shape 373">
            <a:extLst>
              <a:ext uri="{FF2B5EF4-FFF2-40B4-BE49-F238E27FC236}">
                <a16:creationId xmlns:a16="http://schemas.microsoft.com/office/drawing/2014/main" xmlns="" id="{E6D8117F-61CE-4705-80E2-05A21F126418}"/>
              </a:ext>
            </a:extLst>
          </p:cNvPr>
          <p:cNvSpPr/>
          <p:nvPr/>
        </p:nvSpPr>
        <p:spPr>
          <a:xfrm>
            <a:off x="8161192" y="4620932"/>
            <a:ext cx="828710" cy="2225615"/>
          </a:xfrm>
          <a:custGeom>
            <a:avLst/>
            <a:gdLst>
              <a:gd name="connsiteX0" fmla="*/ 807386 w 1113712"/>
              <a:gd name="connsiteY0" fmla="*/ 1975864 h 2991028"/>
              <a:gd name="connsiteX1" fmla="*/ 807386 w 1113712"/>
              <a:gd name="connsiteY1" fmla="*/ 1975864 h 2991028"/>
              <a:gd name="connsiteX2" fmla="*/ 970824 w 1113712"/>
              <a:gd name="connsiteY2" fmla="*/ 1251690 h 2991028"/>
              <a:gd name="connsiteX3" fmla="*/ 970824 w 1113712"/>
              <a:gd name="connsiteY3" fmla="*/ 1251690 h 2991028"/>
              <a:gd name="connsiteX4" fmla="*/ 701085 w 1113712"/>
              <a:gd name="connsiteY4" fmla="*/ 1251690 h 2991028"/>
              <a:gd name="connsiteX5" fmla="*/ 835291 w 1113712"/>
              <a:gd name="connsiteY5" fmla="*/ 1310157 h 2991028"/>
              <a:gd name="connsiteX6" fmla="*/ 701085 w 1113712"/>
              <a:gd name="connsiteY6" fmla="*/ 1251690 h 2991028"/>
              <a:gd name="connsiteX7" fmla="*/ 1035932 w 1113712"/>
              <a:gd name="connsiteY7" fmla="*/ 1229102 h 2991028"/>
              <a:gd name="connsiteX8" fmla="*/ 1035932 w 1113712"/>
              <a:gd name="connsiteY8" fmla="*/ 1229102 h 2991028"/>
              <a:gd name="connsiteX9" fmla="*/ 1091741 w 1113712"/>
              <a:gd name="connsiteY9" fmla="*/ 1199868 h 2991028"/>
              <a:gd name="connsiteX10" fmla="*/ 1091741 w 1113712"/>
              <a:gd name="connsiteY10" fmla="*/ 1199868 h 2991028"/>
              <a:gd name="connsiteX11" fmla="*/ 954879 w 1113712"/>
              <a:gd name="connsiteY11" fmla="*/ 554092 h 2991028"/>
              <a:gd name="connsiteX12" fmla="*/ 973481 w 1113712"/>
              <a:gd name="connsiteY12" fmla="*/ 597942 h 2991028"/>
              <a:gd name="connsiteX13" fmla="*/ 954879 w 1113712"/>
              <a:gd name="connsiteY13" fmla="*/ 554092 h 2991028"/>
              <a:gd name="connsiteX14" fmla="*/ 986769 w 1113712"/>
              <a:gd name="connsiteY14" fmla="*/ 390655 h 2991028"/>
              <a:gd name="connsiteX15" fmla="*/ 1017330 w 1113712"/>
              <a:gd name="connsiteY15" fmla="*/ 446464 h 2991028"/>
              <a:gd name="connsiteX16" fmla="*/ 986769 w 1113712"/>
              <a:gd name="connsiteY16" fmla="*/ 390655 h 2991028"/>
              <a:gd name="connsiteX17" fmla="*/ 1074467 w 1113712"/>
              <a:gd name="connsiteY17" fmla="*/ 0 h 2991028"/>
              <a:gd name="connsiteX18" fmla="*/ 1101955 w 1113712"/>
              <a:gd name="connsiteY18" fmla="*/ 13529 h 2991028"/>
              <a:gd name="connsiteX19" fmla="*/ 1113712 w 1113712"/>
              <a:gd name="connsiteY19" fmla="*/ 31513 h 2991028"/>
              <a:gd name="connsiteX20" fmla="*/ 1113712 w 1113712"/>
              <a:gd name="connsiteY20" fmla="*/ 2991028 h 2991028"/>
              <a:gd name="connsiteX21" fmla="*/ 380617 w 1113712"/>
              <a:gd name="connsiteY21" fmla="*/ 2991028 h 2991028"/>
              <a:gd name="connsiteX22" fmla="*/ 384865 w 1113712"/>
              <a:gd name="connsiteY22" fmla="*/ 2982557 h 2991028"/>
              <a:gd name="connsiteX23" fmla="*/ 370960 w 1113712"/>
              <a:gd name="connsiteY23" fmla="*/ 2976437 h 2991028"/>
              <a:gd name="connsiteX24" fmla="*/ 337023 w 1113712"/>
              <a:gd name="connsiteY24" fmla="*/ 2991028 h 2991028"/>
              <a:gd name="connsiteX25" fmla="*/ 336998 w 1113712"/>
              <a:gd name="connsiteY25" fmla="*/ 2991028 h 2991028"/>
              <a:gd name="connsiteX26" fmla="*/ 312923 w 1113712"/>
              <a:gd name="connsiteY26" fmla="*/ 2971636 h 2991028"/>
              <a:gd name="connsiteX27" fmla="*/ 116432 w 1113712"/>
              <a:gd name="connsiteY27" fmla="*/ 2908653 h 2991028"/>
              <a:gd name="connsiteX28" fmla="*/ 80556 w 1113712"/>
              <a:gd name="connsiteY28" fmla="*/ 2848859 h 2991028"/>
              <a:gd name="connsiteX29" fmla="*/ 135035 w 1113712"/>
              <a:gd name="connsiteY29" fmla="*/ 2814311 h 2991028"/>
              <a:gd name="connsiteX30" fmla="*/ 590799 w 1113712"/>
              <a:gd name="connsiteY30" fmla="*/ 2786407 h 2991028"/>
              <a:gd name="connsiteX31" fmla="*/ 523032 w 1113712"/>
              <a:gd name="connsiteY31" fmla="*/ 2714654 h 2991028"/>
              <a:gd name="connsiteX32" fmla="*/ 410089 w 1113712"/>
              <a:gd name="connsiteY32" fmla="*/ 2664161 h 2991028"/>
              <a:gd name="connsiteX33" fmla="*/ 218747 w 1113712"/>
              <a:gd name="connsiteY33" fmla="*/ 2660175 h 2991028"/>
              <a:gd name="connsiteX34" fmla="*/ 49994 w 1113712"/>
              <a:gd name="connsiteY34" fmla="*/ 2588422 h 2991028"/>
              <a:gd name="connsiteX35" fmla="*/ 53981 w 1113712"/>
              <a:gd name="connsiteY35" fmla="*/ 2494079 h 2991028"/>
              <a:gd name="connsiteX36" fmla="*/ 593457 w 1113712"/>
              <a:gd name="connsiteY36" fmla="*/ 2444916 h 2991028"/>
              <a:gd name="connsiteX37" fmla="*/ 775496 w 1113712"/>
              <a:gd name="connsiteY37" fmla="*/ 2309383 h 2991028"/>
              <a:gd name="connsiteX38" fmla="*/ 625346 w 1113712"/>
              <a:gd name="connsiteY38" fmla="*/ 2314698 h 2991028"/>
              <a:gd name="connsiteX39" fmla="*/ 519047 w 1113712"/>
              <a:gd name="connsiteY39" fmla="*/ 2345259 h 2991028"/>
              <a:gd name="connsiteX40" fmla="*/ 149652 w 1113712"/>
              <a:gd name="connsiteY40" fmla="*/ 2205739 h 2991028"/>
              <a:gd name="connsiteX41" fmla="*/ 612059 w 1113712"/>
              <a:gd name="connsiteY41" fmla="*/ 2064891 h 2991028"/>
              <a:gd name="connsiteX42" fmla="*/ 639963 w 1113712"/>
              <a:gd name="connsiteY42" fmla="*/ 1961248 h 2991028"/>
              <a:gd name="connsiteX43" fmla="*/ 261267 w 1113712"/>
              <a:gd name="connsiteY43" fmla="*/ 1894811 h 2991028"/>
              <a:gd name="connsiteX44" fmla="*/ 491142 w 1113712"/>
              <a:gd name="connsiteY44" fmla="*/ 1817742 h 2991028"/>
              <a:gd name="connsiteX45" fmla="*/ 321060 w 1113712"/>
              <a:gd name="connsiteY45" fmla="*/ 1670249 h 2991028"/>
              <a:gd name="connsiteX46" fmla="*/ 768853 w 1113712"/>
              <a:gd name="connsiteY46" fmla="*/ 1602483 h 2991028"/>
              <a:gd name="connsiteX47" fmla="*/ 513731 w 1113712"/>
              <a:gd name="connsiteY47" fmla="*/ 1478908 h 2991028"/>
              <a:gd name="connsiteX48" fmla="*/ 322390 w 1113712"/>
              <a:gd name="connsiteY48" fmla="*/ 1347361 h 2991028"/>
              <a:gd name="connsiteX49" fmla="*/ 451278 w 1113712"/>
              <a:gd name="connsiteY49" fmla="*/ 1327429 h 2991028"/>
              <a:gd name="connsiteX50" fmla="*/ 544292 w 1113712"/>
              <a:gd name="connsiteY50" fmla="*/ 1263649 h 2991028"/>
              <a:gd name="connsiteX51" fmla="*/ 491142 w 1113712"/>
              <a:gd name="connsiteY51" fmla="*/ 1170636 h 2991028"/>
              <a:gd name="connsiteX52" fmla="*/ 487156 w 1113712"/>
              <a:gd name="connsiteY52" fmla="*/ 1089582 h 2991028"/>
              <a:gd name="connsiteX53" fmla="*/ 691785 w 1113712"/>
              <a:gd name="connsiteY53" fmla="*/ 1048390 h 2991028"/>
              <a:gd name="connsiteX54" fmla="*/ 1071810 w 1113712"/>
              <a:gd name="connsiteY54" fmla="*/ 951392 h 2991028"/>
              <a:gd name="connsiteX55" fmla="*/ 747592 w 1113712"/>
              <a:gd name="connsiteY55" fmla="*/ 1005870 h 2991028"/>
              <a:gd name="connsiteX56" fmla="*/ 628004 w 1113712"/>
              <a:gd name="connsiteY56" fmla="*/ 950062 h 2991028"/>
              <a:gd name="connsiteX57" fmla="*/ 584155 w 1113712"/>
              <a:gd name="connsiteY57" fmla="*/ 895583 h 2991028"/>
              <a:gd name="connsiteX58" fmla="*/ 491142 w 1113712"/>
              <a:gd name="connsiteY58" fmla="*/ 829146 h 2991028"/>
              <a:gd name="connsiteX59" fmla="*/ 771511 w 1113712"/>
              <a:gd name="connsiteY59" fmla="*/ 853063 h 2991028"/>
              <a:gd name="connsiteX60" fmla="*/ 1071810 w 1113712"/>
              <a:gd name="connsiteY60" fmla="*/ 795926 h 2991028"/>
              <a:gd name="connsiteX61" fmla="*/ 905714 w 1113712"/>
              <a:gd name="connsiteY61" fmla="*/ 790611 h 2991028"/>
              <a:gd name="connsiteX62" fmla="*/ 747592 w 1113712"/>
              <a:gd name="connsiteY62" fmla="*/ 742776 h 2991028"/>
              <a:gd name="connsiteX63" fmla="*/ 731647 w 1113712"/>
              <a:gd name="connsiteY63" fmla="*/ 619202 h 2991028"/>
              <a:gd name="connsiteX64" fmla="*/ 705072 w 1113712"/>
              <a:gd name="connsiteY64" fmla="*/ 522202 h 2991028"/>
              <a:gd name="connsiteX65" fmla="*/ 880468 w 1113712"/>
              <a:gd name="connsiteY65" fmla="*/ 447791 h 2991028"/>
              <a:gd name="connsiteX66" fmla="*/ 891098 w 1113712"/>
              <a:gd name="connsiteY66" fmla="*/ 410586 h 2991028"/>
              <a:gd name="connsiteX67" fmla="*/ 913686 w 1113712"/>
              <a:gd name="connsiteY67" fmla="*/ 260437 h 2991028"/>
              <a:gd name="connsiteX68" fmla="*/ 1018659 w 1113712"/>
              <a:gd name="connsiteY68" fmla="*/ 322888 h 2991028"/>
              <a:gd name="connsiteX69" fmla="*/ 982783 w 1113712"/>
              <a:gd name="connsiteY69" fmla="*/ 136862 h 2991028"/>
              <a:gd name="connsiteX70" fmla="*/ 1074467 w 1113712"/>
              <a:gd name="connsiteY70" fmla="*/ 0 h 299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13712" h="2991028">
                <a:moveTo>
                  <a:pt x="807386" y="1975864"/>
                </a:moveTo>
                <a:cubicBezTo>
                  <a:pt x="657238" y="2001111"/>
                  <a:pt x="706400" y="2051604"/>
                  <a:pt x="807386" y="1975864"/>
                </a:cubicBezTo>
                <a:close/>
                <a:moveTo>
                  <a:pt x="970824" y="1251690"/>
                </a:moveTo>
                <a:cubicBezTo>
                  <a:pt x="922989" y="1274279"/>
                  <a:pt x="1014672" y="1270294"/>
                  <a:pt x="970824" y="1251690"/>
                </a:cubicBezTo>
                <a:close/>
                <a:moveTo>
                  <a:pt x="701085" y="1251690"/>
                </a:moveTo>
                <a:cubicBezTo>
                  <a:pt x="663880" y="1338060"/>
                  <a:pt x="790113" y="1319456"/>
                  <a:pt x="835291" y="1310157"/>
                </a:cubicBezTo>
                <a:cubicBezTo>
                  <a:pt x="1034605" y="1241060"/>
                  <a:pt x="752907" y="1312814"/>
                  <a:pt x="701085" y="1251690"/>
                </a:cubicBezTo>
                <a:close/>
                <a:moveTo>
                  <a:pt x="1035932" y="1229102"/>
                </a:moveTo>
                <a:cubicBezTo>
                  <a:pt x="988097" y="1251690"/>
                  <a:pt x="1079782" y="1247704"/>
                  <a:pt x="1035932" y="1229102"/>
                </a:cubicBezTo>
                <a:close/>
                <a:moveTo>
                  <a:pt x="1091741" y="1199868"/>
                </a:moveTo>
                <a:cubicBezTo>
                  <a:pt x="1033275" y="1219801"/>
                  <a:pt x="1130274" y="1225116"/>
                  <a:pt x="1091741" y="1199868"/>
                </a:cubicBezTo>
                <a:close/>
                <a:moveTo>
                  <a:pt x="954879" y="554092"/>
                </a:moveTo>
                <a:cubicBezTo>
                  <a:pt x="925646" y="556749"/>
                  <a:pt x="974810" y="599269"/>
                  <a:pt x="973481" y="597942"/>
                </a:cubicBezTo>
                <a:cubicBezTo>
                  <a:pt x="1071810" y="693613"/>
                  <a:pt x="1050550" y="556749"/>
                  <a:pt x="954879" y="554092"/>
                </a:cubicBezTo>
                <a:close/>
                <a:moveTo>
                  <a:pt x="986769" y="390655"/>
                </a:moveTo>
                <a:cubicBezTo>
                  <a:pt x="977467" y="415901"/>
                  <a:pt x="1012015" y="427861"/>
                  <a:pt x="1017330" y="446464"/>
                </a:cubicBezTo>
                <a:cubicBezTo>
                  <a:pt x="1057192" y="589969"/>
                  <a:pt x="1077125" y="399956"/>
                  <a:pt x="986769" y="390655"/>
                </a:cubicBezTo>
                <a:close/>
                <a:moveTo>
                  <a:pt x="1074467" y="0"/>
                </a:moveTo>
                <a:cubicBezTo>
                  <a:pt x="1086426" y="2990"/>
                  <a:pt x="1095354" y="7661"/>
                  <a:pt x="1101955" y="13529"/>
                </a:cubicBezTo>
                <a:lnTo>
                  <a:pt x="1113712" y="31513"/>
                </a:lnTo>
                <a:lnTo>
                  <a:pt x="1113712" y="2991028"/>
                </a:lnTo>
                <a:lnTo>
                  <a:pt x="380617" y="2991028"/>
                </a:lnTo>
                <a:lnTo>
                  <a:pt x="384865" y="2982557"/>
                </a:lnTo>
                <a:cubicBezTo>
                  <a:pt x="387715" y="2975254"/>
                  <a:pt x="386090" y="2971491"/>
                  <a:pt x="370960" y="2976437"/>
                </a:cubicBezTo>
                <a:lnTo>
                  <a:pt x="337023" y="2991028"/>
                </a:lnTo>
                <a:lnTo>
                  <a:pt x="336998" y="2991028"/>
                </a:lnTo>
                <a:lnTo>
                  <a:pt x="312923" y="2971636"/>
                </a:lnTo>
                <a:cubicBezTo>
                  <a:pt x="249122" y="2938010"/>
                  <a:pt x="138524" y="2977250"/>
                  <a:pt x="116432" y="2908653"/>
                </a:cubicBezTo>
                <a:cubicBezTo>
                  <a:pt x="-47004" y="2875434"/>
                  <a:pt x="214761" y="2864804"/>
                  <a:pt x="80556" y="2848859"/>
                </a:cubicBezTo>
                <a:cubicBezTo>
                  <a:pt x="-85539" y="2806338"/>
                  <a:pt x="42022" y="2782421"/>
                  <a:pt x="135035" y="2814311"/>
                </a:cubicBezTo>
                <a:cubicBezTo>
                  <a:pt x="278540" y="2810325"/>
                  <a:pt x="432676" y="2826269"/>
                  <a:pt x="590799" y="2786407"/>
                </a:cubicBezTo>
                <a:cubicBezTo>
                  <a:pt x="739620" y="2754516"/>
                  <a:pt x="609402" y="2701366"/>
                  <a:pt x="523032" y="2714654"/>
                </a:cubicBezTo>
                <a:cubicBezTo>
                  <a:pt x="507087" y="2633600"/>
                  <a:pt x="404774" y="2755846"/>
                  <a:pt x="410089" y="2664161"/>
                </a:cubicBezTo>
                <a:cubicBezTo>
                  <a:pt x="343650" y="2681435"/>
                  <a:pt x="303788" y="2645558"/>
                  <a:pt x="218747" y="2660175"/>
                </a:cubicBezTo>
                <a:cubicBezTo>
                  <a:pt x="254623" y="2584435"/>
                  <a:pt x="-4485" y="2654860"/>
                  <a:pt x="49994" y="2588422"/>
                </a:cubicBezTo>
                <a:cubicBezTo>
                  <a:pt x="174897" y="2529957"/>
                  <a:pt x="-49662" y="2540587"/>
                  <a:pt x="53981" y="2494079"/>
                </a:cubicBezTo>
                <a:cubicBezTo>
                  <a:pt x="230706" y="2455546"/>
                  <a:pt x="419389" y="2494079"/>
                  <a:pt x="593457" y="2444916"/>
                </a:cubicBezTo>
                <a:cubicBezTo>
                  <a:pt x="382184" y="2365191"/>
                  <a:pt x="713045" y="2375821"/>
                  <a:pt x="775496" y="2309383"/>
                </a:cubicBezTo>
                <a:cubicBezTo>
                  <a:pt x="717031" y="2240288"/>
                  <a:pt x="677167" y="2342601"/>
                  <a:pt x="625346" y="2314698"/>
                </a:cubicBezTo>
                <a:cubicBezTo>
                  <a:pt x="562894" y="2297424"/>
                  <a:pt x="590799" y="2318684"/>
                  <a:pt x="519047" y="2345259"/>
                </a:cubicBezTo>
                <a:cubicBezTo>
                  <a:pt x="380855" y="2323999"/>
                  <a:pt x="259938" y="2312040"/>
                  <a:pt x="149652" y="2205739"/>
                </a:cubicBezTo>
                <a:cubicBezTo>
                  <a:pt x="225391" y="2135315"/>
                  <a:pt x="479183" y="2126015"/>
                  <a:pt x="612059" y="2064891"/>
                </a:cubicBezTo>
                <a:cubicBezTo>
                  <a:pt x="558909" y="1983836"/>
                  <a:pt x="685140" y="1994466"/>
                  <a:pt x="639963" y="1961248"/>
                </a:cubicBezTo>
                <a:cubicBezTo>
                  <a:pt x="505758" y="2070206"/>
                  <a:pt x="390156" y="1971878"/>
                  <a:pt x="261267" y="1894811"/>
                </a:cubicBezTo>
                <a:cubicBezTo>
                  <a:pt x="230706" y="1811098"/>
                  <a:pt x="701085" y="1910756"/>
                  <a:pt x="491142" y="1817742"/>
                </a:cubicBezTo>
                <a:cubicBezTo>
                  <a:pt x="472540" y="1809770"/>
                  <a:pt x="261267" y="1716756"/>
                  <a:pt x="321060" y="1670249"/>
                </a:cubicBezTo>
                <a:cubicBezTo>
                  <a:pt x="465896" y="1611784"/>
                  <a:pt x="638634" y="1711441"/>
                  <a:pt x="768853" y="1602483"/>
                </a:cubicBezTo>
                <a:cubicBezTo>
                  <a:pt x="718360" y="1648989"/>
                  <a:pt x="614717" y="1476251"/>
                  <a:pt x="513731" y="1478908"/>
                </a:cubicBezTo>
                <a:cubicBezTo>
                  <a:pt x="461910" y="1465621"/>
                  <a:pt x="234692" y="1368621"/>
                  <a:pt x="322390" y="1347361"/>
                </a:cubicBezTo>
                <a:cubicBezTo>
                  <a:pt x="419389" y="1395197"/>
                  <a:pt x="380855" y="1288897"/>
                  <a:pt x="451278" y="1327429"/>
                </a:cubicBezTo>
                <a:cubicBezTo>
                  <a:pt x="590799" y="1416457"/>
                  <a:pt x="459252" y="1262320"/>
                  <a:pt x="544292" y="1263649"/>
                </a:cubicBezTo>
                <a:cubicBezTo>
                  <a:pt x="739620" y="1294212"/>
                  <a:pt x="585484" y="1197211"/>
                  <a:pt x="491142" y="1170636"/>
                </a:cubicBezTo>
                <a:cubicBezTo>
                  <a:pt x="499115" y="1157348"/>
                  <a:pt x="403444" y="1090911"/>
                  <a:pt x="487156" y="1089582"/>
                </a:cubicBezTo>
                <a:cubicBezTo>
                  <a:pt x="546949" y="1021815"/>
                  <a:pt x="775496" y="1136088"/>
                  <a:pt x="691785" y="1048390"/>
                </a:cubicBezTo>
                <a:cubicBezTo>
                  <a:pt x="816688" y="1085595"/>
                  <a:pt x="984111" y="1084267"/>
                  <a:pt x="1071810" y="951392"/>
                </a:cubicBezTo>
                <a:cubicBezTo>
                  <a:pt x="1058522" y="910199"/>
                  <a:pt x="814031" y="1085595"/>
                  <a:pt x="747592" y="1005870"/>
                </a:cubicBezTo>
                <a:cubicBezTo>
                  <a:pt x="915016" y="857049"/>
                  <a:pt x="654580" y="1077622"/>
                  <a:pt x="628004" y="950062"/>
                </a:cubicBezTo>
                <a:cubicBezTo>
                  <a:pt x="784798" y="847748"/>
                  <a:pt x="430019" y="1019158"/>
                  <a:pt x="584155" y="895583"/>
                </a:cubicBezTo>
                <a:cubicBezTo>
                  <a:pt x="536319" y="904884"/>
                  <a:pt x="303788" y="843761"/>
                  <a:pt x="491142" y="829146"/>
                </a:cubicBezTo>
                <a:cubicBezTo>
                  <a:pt x="553594" y="722845"/>
                  <a:pt x="685140" y="857049"/>
                  <a:pt x="771511" y="853063"/>
                </a:cubicBezTo>
                <a:cubicBezTo>
                  <a:pt x="699757" y="736132"/>
                  <a:pt x="1114329" y="984610"/>
                  <a:pt x="1071810" y="795926"/>
                </a:cubicBezTo>
                <a:cubicBezTo>
                  <a:pt x="988097" y="850406"/>
                  <a:pt x="992084" y="782638"/>
                  <a:pt x="905714" y="790611"/>
                </a:cubicBezTo>
                <a:cubicBezTo>
                  <a:pt x="950891" y="712215"/>
                  <a:pt x="812701" y="765365"/>
                  <a:pt x="747592" y="742776"/>
                </a:cubicBezTo>
                <a:cubicBezTo>
                  <a:pt x="609402" y="694940"/>
                  <a:pt x="913686" y="682983"/>
                  <a:pt x="731647" y="619202"/>
                </a:cubicBezTo>
                <a:cubicBezTo>
                  <a:pt x="618703" y="563394"/>
                  <a:pt x="835291" y="578009"/>
                  <a:pt x="705072" y="522202"/>
                </a:cubicBezTo>
                <a:cubicBezTo>
                  <a:pt x="707730" y="475696"/>
                  <a:pt x="1014672" y="631160"/>
                  <a:pt x="880468" y="447791"/>
                </a:cubicBezTo>
                <a:cubicBezTo>
                  <a:pt x="964180" y="487655"/>
                  <a:pt x="1000056" y="410586"/>
                  <a:pt x="891098" y="410586"/>
                </a:cubicBezTo>
                <a:cubicBezTo>
                  <a:pt x="948234" y="387997"/>
                  <a:pt x="772838" y="205957"/>
                  <a:pt x="913686" y="260437"/>
                </a:cubicBezTo>
                <a:cubicBezTo>
                  <a:pt x="954879" y="233862"/>
                  <a:pt x="1004042" y="229874"/>
                  <a:pt x="1018659" y="322888"/>
                </a:cubicBezTo>
                <a:cubicBezTo>
                  <a:pt x="1135589" y="429189"/>
                  <a:pt x="965509" y="136862"/>
                  <a:pt x="982783" y="136862"/>
                </a:cubicBezTo>
                <a:cubicBezTo>
                  <a:pt x="1107686" y="269738"/>
                  <a:pt x="1059850" y="77069"/>
                  <a:pt x="1074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 dirty="0"/>
          </a:p>
        </p:txBody>
      </p:sp>
      <p:sp>
        <p:nvSpPr>
          <p:cNvPr id="375" name="Freeform: Shape 374">
            <a:extLst>
              <a:ext uri="{FF2B5EF4-FFF2-40B4-BE49-F238E27FC236}">
                <a16:creationId xmlns:a16="http://schemas.microsoft.com/office/drawing/2014/main" xmlns="" id="{8A31B9E8-B349-4A21-A855-601E4F256BD6}"/>
              </a:ext>
            </a:extLst>
          </p:cNvPr>
          <p:cNvSpPr/>
          <p:nvPr/>
        </p:nvSpPr>
        <p:spPr>
          <a:xfrm>
            <a:off x="8993036" y="4646181"/>
            <a:ext cx="1135123" cy="2200367"/>
          </a:xfrm>
          <a:custGeom>
            <a:avLst/>
            <a:gdLst>
              <a:gd name="connsiteX0" fmla="*/ 1104814 w 1525504"/>
              <a:gd name="connsiteY0" fmla="*/ 2757552 h 2957097"/>
              <a:gd name="connsiteX1" fmla="*/ 1104814 w 1525504"/>
              <a:gd name="connsiteY1" fmla="*/ 2757552 h 2957097"/>
              <a:gd name="connsiteX2" fmla="*/ 1100829 w 1525504"/>
              <a:gd name="connsiteY2" fmla="*/ 2479842 h 2957097"/>
              <a:gd name="connsiteX3" fmla="*/ 1100829 w 1525504"/>
              <a:gd name="connsiteY3" fmla="*/ 2479842 h 2957097"/>
              <a:gd name="connsiteX4" fmla="*/ 811160 w 1525504"/>
              <a:gd name="connsiteY4" fmla="*/ 2420047 h 2957097"/>
              <a:gd name="connsiteX5" fmla="*/ 811160 w 1525504"/>
              <a:gd name="connsiteY5" fmla="*/ 2420047 h 2957097"/>
              <a:gd name="connsiteX6" fmla="*/ 789367 w 1525504"/>
              <a:gd name="connsiteY6" fmla="*/ 1820093 h 2957097"/>
              <a:gd name="connsiteX7" fmla="*/ 791353 w 1525504"/>
              <a:gd name="connsiteY7" fmla="*/ 1823414 h 2957097"/>
              <a:gd name="connsiteX8" fmla="*/ 769677 w 1525504"/>
              <a:gd name="connsiteY8" fmla="*/ 1826029 h 2957097"/>
              <a:gd name="connsiteX9" fmla="*/ 769537 w 1525504"/>
              <a:gd name="connsiteY9" fmla="*/ 1824965 h 2957097"/>
              <a:gd name="connsiteX10" fmla="*/ 83001 w 1525504"/>
              <a:gd name="connsiteY10" fmla="*/ 1192274 h 2957097"/>
              <a:gd name="connsiteX11" fmla="*/ 83001 w 1525504"/>
              <a:gd name="connsiteY11" fmla="*/ 1192274 h 2957097"/>
              <a:gd name="connsiteX12" fmla="*/ 77686 w 1525504"/>
              <a:gd name="connsiteY12" fmla="*/ 1019535 h 2957097"/>
              <a:gd name="connsiteX13" fmla="*/ 71041 w 1525504"/>
              <a:gd name="connsiteY13" fmla="*/ 1047440 h 2957097"/>
              <a:gd name="connsiteX14" fmla="*/ 77686 w 1525504"/>
              <a:gd name="connsiteY14" fmla="*/ 1019535 h 2957097"/>
              <a:gd name="connsiteX15" fmla="*/ 381971 w 1525504"/>
              <a:gd name="connsiteY15" fmla="*/ 841481 h 2957097"/>
              <a:gd name="connsiteX16" fmla="*/ 381971 w 1525504"/>
              <a:gd name="connsiteY16" fmla="*/ 841481 h 2957097"/>
              <a:gd name="connsiteX17" fmla="*/ 213512 w 1525504"/>
              <a:gd name="connsiteY17" fmla="*/ 797184 h 2957097"/>
              <a:gd name="connsiteX18" fmla="*/ 186644 w 1525504"/>
              <a:gd name="connsiteY18" fmla="*/ 800290 h 2957097"/>
              <a:gd name="connsiteX19" fmla="*/ 213512 w 1525504"/>
              <a:gd name="connsiteY19" fmla="*/ 797184 h 2957097"/>
              <a:gd name="connsiteX20" fmla="*/ 44466 w 1525504"/>
              <a:gd name="connsiteY20" fmla="*/ 773716 h 2957097"/>
              <a:gd name="connsiteX21" fmla="*/ 72371 w 1525504"/>
              <a:gd name="connsiteY21" fmla="*/ 794975 h 2957097"/>
              <a:gd name="connsiteX22" fmla="*/ 44466 w 1525504"/>
              <a:gd name="connsiteY22" fmla="*/ 773716 h 2957097"/>
              <a:gd name="connsiteX23" fmla="*/ 194617 w 1525504"/>
              <a:gd name="connsiteY23" fmla="*/ 614264 h 2957097"/>
              <a:gd name="connsiteX24" fmla="*/ 124191 w 1525504"/>
              <a:gd name="connsiteY24" fmla="*/ 671400 h 2957097"/>
              <a:gd name="connsiteX25" fmla="*/ 194617 w 1525504"/>
              <a:gd name="connsiteY25" fmla="*/ 614264 h 2957097"/>
              <a:gd name="connsiteX26" fmla="*/ 0 w 1525504"/>
              <a:gd name="connsiteY26" fmla="*/ 0 h 2957097"/>
              <a:gd name="connsiteX27" fmla="*/ 1780 w 1525504"/>
              <a:gd name="connsiteY27" fmla="*/ 2724 h 2957097"/>
              <a:gd name="connsiteX28" fmla="*/ 27192 w 1525504"/>
              <a:gd name="connsiteY28" fmla="*/ 114651 h 2957097"/>
              <a:gd name="connsiteX29" fmla="*/ 20549 w 1525504"/>
              <a:gd name="connsiteY29" fmla="*/ 226266 h 2957097"/>
              <a:gd name="connsiteX30" fmla="*/ 121533 w 1525504"/>
              <a:gd name="connsiteY30" fmla="*/ 216964 h 2957097"/>
              <a:gd name="connsiteX31" fmla="*/ 189302 w 1525504"/>
              <a:gd name="connsiteY31" fmla="*/ 254170 h 2957097"/>
              <a:gd name="connsiteX32" fmla="*/ 105588 w 1525504"/>
              <a:gd name="connsiteY32" fmla="*/ 309977 h 2957097"/>
              <a:gd name="connsiteX33" fmla="*/ 113561 w 1525504"/>
              <a:gd name="connsiteY33" fmla="*/ 408306 h 2957097"/>
              <a:gd name="connsiteX34" fmla="*/ 81671 w 1525504"/>
              <a:gd name="connsiteY34" fmla="*/ 587689 h 2957097"/>
              <a:gd name="connsiteX35" fmla="*/ 383300 w 1525504"/>
              <a:gd name="connsiteY35" fmla="*/ 375087 h 2957097"/>
              <a:gd name="connsiteX36" fmla="*/ 350080 w 1525504"/>
              <a:gd name="connsiteY36" fmla="*/ 538524 h 2957097"/>
              <a:gd name="connsiteX37" fmla="*/ 283643 w 1525504"/>
              <a:gd name="connsiteY37" fmla="*/ 675387 h 2957097"/>
              <a:gd name="connsiteX38" fmla="*/ 275670 w 1525504"/>
              <a:gd name="connsiteY38" fmla="*/ 781688 h 2957097"/>
              <a:gd name="connsiteX39" fmla="*/ 574641 w 1525504"/>
              <a:gd name="connsiteY39" fmla="*/ 889316 h 2957097"/>
              <a:gd name="connsiteX40" fmla="*/ 372670 w 1525504"/>
              <a:gd name="connsiteY40" fmla="*/ 973029 h 2957097"/>
              <a:gd name="connsiteX41" fmla="*/ 154753 w 1525504"/>
              <a:gd name="connsiteY41" fmla="*/ 898619 h 2957097"/>
              <a:gd name="connsiteX42" fmla="*/ 59083 w 1525504"/>
              <a:gd name="connsiteY42" fmla="*/ 873371 h 2957097"/>
              <a:gd name="connsiteX43" fmla="*/ 214547 w 1525504"/>
              <a:gd name="connsiteY43" fmla="*/ 1012892 h 2957097"/>
              <a:gd name="connsiteX44" fmla="*/ 538764 w 1525504"/>
              <a:gd name="connsiteY44" fmla="*/ 1072686 h 2957097"/>
              <a:gd name="connsiteX45" fmla="*/ 702202 w 1525504"/>
              <a:gd name="connsiteY45" fmla="*/ 1119193 h 2957097"/>
              <a:gd name="connsiteX46" fmla="*/ 522819 w 1525504"/>
              <a:gd name="connsiteY46" fmla="*/ 1169685 h 2957097"/>
              <a:gd name="connsiteX47" fmla="*/ 456381 w 1525504"/>
              <a:gd name="connsiteY47" fmla="*/ 1192274 h 2957097"/>
              <a:gd name="connsiteX48" fmla="*/ 247766 w 1525504"/>
              <a:gd name="connsiteY48" fmla="*/ 1218849 h 2957097"/>
              <a:gd name="connsiteX49" fmla="*/ 619819 w 1525504"/>
              <a:gd name="connsiteY49" fmla="*/ 1268014 h 2957097"/>
              <a:gd name="connsiteX50" fmla="*/ 773954 w 1525504"/>
              <a:gd name="connsiteY50" fmla="*/ 1310534 h 2957097"/>
              <a:gd name="connsiteX51" fmla="*/ 740736 w 1525504"/>
              <a:gd name="connsiteY51" fmla="*/ 1410189 h 2957097"/>
              <a:gd name="connsiteX52" fmla="*/ 598559 w 1525504"/>
              <a:gd name="connsiteY52" fmla="*/ 1485931 h 2957097"/>
              <a:gd name="connsiteX53" fmla="*/ 464353 w 1525504"/>
              <a:gd name="connsiteY53" fmla="*/ 1505860 h 2957097"/>
              <a:gd name="connsiteX54" fmla="*/ 209232 w 1525504"/>
              <a:gd name="connsiteY54" fmla="*/ 1485931 h 2957097"/>
              <a:gd name="connsiteX55" fmla="*/ 646394 w 1525504"/>
              <a:gd name="connsiteY55" fmla="*/ 1564326 h 2957097"/>
              <a:gd name="connsiteX56" fmla="*/ 860323 w 1525504"/>
              <a:gd name="connsiteY56" fmla="*/ 1645381 h 2957097"/>
              <a:gd name="connsiteX57" fmla="*/ 824448 w 1525504"/>
              <a:gd name="connsiteY57" fmla="*/ 1811476 h 2957097"/>
              <a:gd name="connsiteX58" fmla="*/ 789367 w 1525504"/>
              <a:gd name="connsiteY58" fmla="*/ 1820093 h 2957097"/>
              <a:gd name="connsiteX59" fmla="*/ 787818 w 1525504"/>
              <a:gd name="connsiteY59" fmla="*/ 1817505 h 2957097"/>
              <a:gd name="connsiteX60" fmla="*/ 775283 w 1525504"/>
              <a:gd name="connsiteY60" fmla="*/ 1810147 h 2957097"/>
              <a:gd name="connsiteX61" fmla="*/ 768852 w 1525504"/>
              <a:gd name="connsiteY61" fmla="*/ 1819793 h 2957097"/>
              <a:gd name="connsiteX62" fmla="*/ 769537 w 1525504"/>
              <a:gd name="connsiteY62" fmla="*/ 1824965 h 2957097"/>
              <a:gd name="connsiteX63" fmla="*/ 724977 w 1525504"/>
              <a:gd name="connsiteY63" fmla="*/ 1835912 h 2957097"/>
              <a:gd name="connsiteX64" fmla="*/ 425819 w 1525504"/>
              <a:gd name="connsiteY64" fmla="*/ 1856653 h 2957097"/>
              <a:gd name="connsiteX65" fmla="*/ 758009 w 1525504"/>
              <a:gd name="connsiteY65" fmla="*/ 1895188 h 2957097"/>
              <a:gd name="connsiteX66" fmla="*/ 784584 w 1525504"/>
              <a:gd name="connsiteY66" fmla="*/ 1961626 h 2957097"/>
              <a:gd name="connsiteX67" fmla="*/ 1005159 w 1525504"/>
              <a:gd name="connsiteY67" fmla="*/ 1994844 h 2957097"/>
              <a:gd name="connsiteX68" fmla="*/ 756681 w 1525504"/>
              <a:gd name="connsiteY68" fmla="*/ 2130377 h 2957097"/>
              <a:gd name="connsiteX69" fmla="*/ 642407 w 1525504"/>
              <a:gd name="connsiteY69" fmla="*/ 2208775 h 2957097"/>
              <a:gd name="connsiteX70" fmla="*/ 936062 w 1525504"/>
              <a:gd name="connsiteY70" fmla="*/ 2263254 h 2957097"/>
              <a:gd name="connsiteX71" fmla="*/ 924104 w 1525504"/>
              <a:gd name="connsiteY71" fmla="*/ 2320391 h 2957097"/>
              <a:gd name="connsiteX72" fmla="*/ 857665 w 1525504"/>
              <a:gd name="connsiteY72" fmla="*/ 2370883 h 2957097"/>
              <a:gd name="connsiteX73" fmla="*/ 1180554 w 1525504"/>
              <a:gd name="connsiteY73" fmla="*/ 2382842 h 2957097"/>
              <a:gd name="connsiteX74" fmla="*/ 869625 w 1525504"/>
              <a:gd name="connsiteY74" fmla="*/ 2566210 h 2957097"/>
              <a:gd name="connsiteX75" fmla="*/ 1253636 w 1525504"/>
              <a:gd name="connsiteY75" fmla="*/ 2657895 h 2957097"/>
              <a:gd name="connsiteX76" fmla="*/ 1199158 w 1525504"/>
              <a:gd name="connsiteY76" fmla="*/ 2749578 h 2957097"/>
              <a:gd name="connsiteX77" fmla="*/ 1159294 w 1525504"/>
              <a:gd name="connsiteY77" fmla="*/ 2786784 h 2957097"/>
              <a:gd name="connsiteX78" fmla="*/ 1007816 w 1525504"/>
              <a:gd name="connsiteY78" fmla="*/ 2834619 h 2957097"/>
              <a:gd name="connsiteX79" fmla="*/ 1446306 w 1525504"/>
              <a:gd name="connsiteY79" fmla="*/ 2922318 h 2957097"/>
              <a:gd name="connsiteX80" fmla="*/ 1478819 w 1525504"/>
              <a:gd name="connsiteY80" fmla="*/ 2941564 h 2957097"/>
              <a:gd name="connsiteX81" fmla="*/ 1446714 w 1525504"/>
              <a:gd name="connsiteY81" fmla="*/ 2957097 h 2957097"/>
              <a:gd name="connsiteX82" fmla="*/ 0 w 1525504"/>
              <a:gd name="connsiteY82" fmla="*/ 2957097 h 295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525504" h="2957097">
                <a:moveTo>
                  <a:pt x="1104814" y="2757552"/>
                </a:moveTo>
                <a:cubicBezTo>
                  <a:pt x="1127404" y="2802729"/>
                  <a:pt x="1193843" y="2752237"/>
                  <a:pt x="1104814" y="2757552"/>
                </a:cubicBezTo>
                <a:close/>
                <a:moveTo>
                  <a:pt x="1100829" y="2479842"/>
                </a:moveTo>
                <a:cubicBezTo>
                  <a:pt x="1059637" y="2497114"/>
                  <a:pt x="1173910" y="2478512"/>
                  <a:pt x="1100829" y="2479842"/>
                </a:cubicBezTo>
                <a:close/>
                <a:moveTo>
                  <a:pt x="811160" y="2420047"/>
                </a:moveTo>
                <a:cubicBezTo>
                  <a:pt x="674297" y="2433334"/>
                  <a:pt x="945364" y="2434663"/>
                  <a:pt x="811160" y="2420047"/>
                </a:cubicBezTo>
                <a:close/>
                <a:moveTo>
                  <a:pt x="789367" y="1820093"/>
                </a:moveTo>
                <a:lnTo>
                  <a:pt x="791353" y="1823414"/>
                </a:lnTo>
                <a:cubicBezTo>
                  <a:pt x="791269" y="1830183"/>
                  <a:pt x="774411" y="1832216"/>
                  <a:pt x="769677" y="1826029"/>
                </a:cubicBezTo>
                <a:lnTo>
                  <a:pt x="769537" y="1824965"/>
                </a:lnTo>
                <a:close/>
                <a:moveTo>
                  <a:pt x="83001" y="1192274"/>
                </a:moveTo>
                <a:cubicBezTo>
                  <a:pt x="63068" y="1224164"/>
                  <a:pt x="105588" y="1250739"/>
                  <a:pt x="83001" y="1192274"/>
                </a:cubicBezTo>
                <a:close/>
                <a:moveTo>
                  <a:pt x="77686" y="1019535"/>
                </a:moveTo>
                <a:lnTo>
                  <a:pt x="71041" y="1047440"/>
                </a:lnTo>
                <a:cubicBezTo>
                  <a:pt x="45796" y="1180315"/>
                  <a:pt x="128178" y="1093946"/>
                  <a:pt x="77686" y="1019535"/>
                </a:cubicBezTo>
                <a:close/>
                <a:moveTo>
                  <a:pt x="381971" y="841481"/>
                </a:moveTo>
                <a:cubicBezTo>
                  <a:pt x="323505" y="854769"/>
                  <a:pt x="424491" y="869385"/>
                  <a:pt x="381971" y="841481"/>
                </a:cubicBezTo>
                <a:close/>
                <a:moveTo>
                  <a:pt x="213512" y="797184"/>
                </a:moveTo>
                <a:cubicBezTo>
                  <a:pt x="207344" y="796636"/>
                  <a:pt x="198603" y="797467"/>
                  <a:pt x="186644" y="800290"/>
                </a:cubicBezTo>
                <a:cubicBezTo>
                  <a:pt x="173855" y="872376"/>
                  <a:pt x="256693" y="801017"/>
                  <a:pt x="213512" y="797184"/>
                </a:cubicBezTo>
                <a:close/>
                <a:moveTo>
                  <a:pt x="44466" y="773716"/>
                </a:moveTo>
                <a:lnTo>
                  <a:pt x="72371" y="794975"/>
                </a:lnTo>
                <a:cubicBezTo>
                  <a:pt x="210562" y="829523"/>
                  <a:pt x="126849" y="783015"/>
                  <a:pt x="44466" y="773716"/>
                </a:cubicBezTo>
                <a:close/>
                <a:moveTo>
                  <a:pt x="194617" y="614264"/>
                </a:moveTo>
                <a:cubicBezTo>
                  <a:pt x="166712" y="627551"/>
                  <a:pt x="153424" y="659442"/>
                  <a:pt x="124191" y="671400"/>
                </a:cubicBezTo>
                <a:cubicBezTo>
                  <a:pt x="-84424" y="715249"/>
                  <a:pt x="230491" y="711263"/>
                  <a:pt x="194617" y="614264"/>
                </a:cubicBezTo>
                <a:close/>
                <a:moveTo>
                  <a:pt x="0" y="0"/>
                </a:moveTo>
                <a:lnTo>
                  <a:pt x="1780" y="2724"/>
                </a:lnTo>
                <a:cubicBezTo>
                  <a:pt x="17725" y="49375"/>
                  <a:pt x="-24629" y="121626"/>
                  <a:pt x="27192" y="114651"/>
                </a:cubicBezTo>
                <a:cubicBezTo>
                  <a:pt x="194617" y="5692"/>
                  <a:pt x="44466" y="150527"/>
                  <a:pt x="20549" y="226266"/>
                </a:cubicBezTo>
                <a:cubicBezTo>
                  <a:pt x="-11342" y="408306"/>
                  <a:pt x="73698" y="149198"/>
                  <a:pt x="121533" y="216964"/>
                </a:cubicBezTo>
                <a:cubicBezTo>
                  <a:pt x="190629" y="202349"/>
                  <a:pt x="298260" y="147869"/>
                  <a:pt x="189302" y="254170"/>
                </a:cubicBezTo>
                <a:cubicBezTo>
                  <a:pt x="340780" y="296690"/>
                  <a:pt x="158739" y="303335"/>
                  <a:pt x="105588" y="309977"/>
                </a:cubicBezTo>
                <a:cubicBezTo>
                  <a:pt x="207904" y="313965"/>
                  <a:pt x="245109" y="414951"/>
                  <a:pt x="113561" y="408306"/>
                </a:cubicBezTo>
                <a:cubicBezTo>
                  <a:pt x="-8684" y="295362"/>
                  <a:pt x="-23300" y="607620"/>
                  <a:pt x="81671" y="587689"/>
                </a:cubicBezTo>
                <a:cubicBezTo>
                  <a:pt x="172027" y="474744"/>
                  <a:pt x="241123" y="380402"/>
                  <a:pt x="383300" y="375087"/>
                </a:cubicBezTo>
                <a:cubicBezTo>
                  <a:pt x="306233" y="445510"/>
                  <a:pt x="481628" y="490689"/>
                  <a:pt x="350080" y="538524"/>
                </a:cubicBezTo>
                <a:cubicBezTo>
                  <a:pt x="529463" y="603634"/>
                  <a:pt x="267698" y="627551"/>
                  <a:pt x="283643" y="675387"/>
                </a:cubicBezTo>
                <a:cubicBezTo>
                  <a:pt x="413861" y="692660"/>
                  <a:pt x="352737" y="716578"/>
                  <a:pt x="275670" y="781688"/>
                </a:cubicBezTo>
                <a:cubicBezTo>
                  <a:pt x="291615" y="765743"/>
                  <a:pt x="500230" y="829523"/>
                  <a:pt x="574641" y="889316"/>
                </a:cubicBezTo>
                <a:cubicBezTo>
                  <a:pt x="537435" y="1002262"/>
                  <a:pt x="409875" y="893304"/>
                  <a:pt x="372670" y="973029"/>
                </a:cubicBezTo>
                <a:cubicBezTo>
                  <a:pt x="292944" y="850783"/>
                  <a:pt x="205247" y="1044782"/>
                  <a:pt x="154753" y="898619"/>
                </a:cubicBezTo>
                <a:cubicBezTo>
                  <a:pt x="160068" y="1008905"/>
                  <a:pt x="72371" y="933166"/>
                  <a:pt x="59083" y="873371"/>
                </a:cubicBezTo>
                <a:cubicBezTo>
                  <a:pt x="-28615" y="903934"/>
                  <a:pt x="174684" y="991631"/>
                  <a:pt x="214547" y="1012892"/>
                </a:cubicBezTo>
                <a:cubicBezTo>
                  <a:pt x="253081" y="1143111"/>
                  <a:pt x="464353" y="913234"/>
                  <a:pt x="538764" y="1072686"/>
                </a:cubicBezTo>
                <a:cubicBezTo>
                  <a:pt x="599886" y="1023522"/>
                  <a:pt x="904173" y="1095274"/>
                  <a:pt x="702202" y="1119193"/>
                </a:cubicBezTo>
                <a:cubicBezTo>
                  <a:pt x="715490" y="1173670"/>
                  <a:pt x="606531" y="1230808"/>
                  <a:pt x="522819" y="1169685"/>
                </a:cubicBezTo>
                <a:cubicBezTo>
                  <a:pt x="649051" y="1234794"/>
                  <a:pt x="517504" y="1253396"/>
                  <a:pt x="456381" y="1192274"/>
                </a:cubicBezTo>
                <a:cubicBezTo>
                  <a:pt x="457711" y="1307876"/>
                  <a:pt x="310217" y="1213534"/>
                  <a:pt x="247766" y="1218849"/>
                </a:cubicBezTo>
                <a:cubicBezTo>
                  <a:pt x="315532" y="1341095"/>
                  <a:pt x="509532" y="1370327"/>
                  <a:pt x="619819" y="1268014"/>
                </a:cubicBezTo>
                <a:cubicBezTo>
                  <a:pt x="627791" y="1365012"/>
                  <a:pt x="727447" y="1265356"/>
                  <a:pt x="773954" y="1310534"/>
                </a:cubicBezTo>
                <a:cubicBezTo>
                  <a:pt x="934734" y="1311862"/>
                  <a:pt x="769968" y="1345081"/>
                  <a:pt x="740736" y="1410189"/>
                </a:cubicBezTo>
                <a:cubicBezTo>
                  <a:pt x="623804" y="1331794"/>
                  <a:pt x="700872" y="1481943"/>
                  <a:pt x="598559" y="1485931"/>
                </a:cubicBezTo>
                <a:cubicBezTo>
                  <a:pt x="556039" y="1585586"/>
                  <a:pt x="451066" y="1463341"/>
                  <a:pt x="464353" y="1505860"/>
                </a:cubicBezTo>
                <a:cubicBezTo>
                  <a:pt x="362040" y="1481943"/>
                  <a:pt x="331477" y="1524463"/>
                  <a:pt x="209232" y="1485931"/>
                </a:cubicBezTo>
                <a:cubicBezTo>
                  <a:pt x="239794" y="1548382"/>
                  <a:pt x="517504" y="1666641"/>
                  <a:pt x="646394" y="1564326"/>
                </a:cubicBezTo>
                <a:cubicBezTo>
                  <a:pt x="598559" y="1722450"/>
                  <a:pt x="813818" y="1548382"/>
                  <a:pt x="860323" y="1645381"/>
                </a:cubicBezTo>
                <a:cubicBezTo>
                  <a:pt x="1072924" y="1667970"/>
                  <a:pt x="785913" y="1710490"/>
                  <a:pt x="824448" y="1811476"/>
                </a:cubicBezTo>
                <a:lnTo>
                  <a:pt x="789367" y="1820093"/>
                </a:lnTo>
                <a:lnTo>
                  <a:pt x="787818" y="1817505"/>
                </a:lnTo>
                <a:cubicBezTo>
                  <a:pt x="785290" y="1815275"/>
                  <a:pt x="781262" y="1812804"/>
                  <a:pt x="775283" y="1810147"/>
                </a:cubicBezTo>
                <a:cubicBezTo>
                  <a:pt x="771629" y="1813967"/>
                  <a:pt x="769636" y="1817165"/>
                  <a:pt x="768852" y="1819793"/>
                </a:cubicBezTo>
                <a:lnTo>
                  <a:pt x="769537" y="1824965"/>
                </a:lnTo>
                <a:lnTo>
                  <a:pt x="724977" y="1835912"/>
                </a:lnTo>
                <a:cubicBezTo>
                  <a:pt x="628621" y="1854411"/>
                  <a:pt x="538432" y="1856653"/>
                  <a:pt x="425819" y="1856653"/>
                </a:cubicBezTo>
                <a:cubicBezTo>
                  <a:pt x="363367" y="1900503"/>
                  <a:pt x="688913" y="2022749"/>
                  <a:pt x="758009" y="1895188"/>
                </a:cubicBezTo>
                <a:cubicBezTo>
                  <a:pt x="783256" y="1940365"/>
                  <a:pt x="873610" y="1903160"/>
                  <a:pt x="784584" y="1961626"/>
                </a:cubicBezTo>
                <a:cubicBezTo>
                  <a:pt x="855008" y="1974914"/>
                  <a:pt x="938720" y="1920434"/>
                  <a:pt x="1005159" y="1994844"/>
                </a:cubicBezTo>
                <a:cubicBezTo>
                  <a:pt x="1035720" y="2059953"/>
                  <a:pt x="847035" y="2162268"/>
                  <a:pt x="756681" y="2130377"/>
                </a:cubicBezTo>
                <a:cubicBezTo>
                  <a:pt x="885570" y="2200803"/>
                  <a:pt x="715490" y="2234020"/>
                  <a:pt x="642407" y="2208775"/>
                </a:cubicBezTo>
                <a:cubicBezTo>
                  <a:pt x="577299" y="2283185"/>
                  <a:pt x="857665" y="2277870"/>
                  <a:pt x="936062" y="2263254"/>
                </a:cubicBezTo>
                <a:cubicBezTo>
                  <a:pt x="1041035" y="2195487"/>
                  <a:pt x="1001172" y="2336336"/>
                  <a:pt x="924104" y="2320391"/>
                </a:cubicBezTo>
                <a:cubicBezTo>
                  <a:pt x="994529" y="2378856"/>
                  <a:pt x="901515" y="2400116"/>
                  <a:pt x="857665" y="2370883"/>
                </a:cubicBezTo>
                <a:cubicBezTo>
                  <a:pt x="922775" y="2489142"/>
                  <a:pt x="1079570" y="2396130"/>
                  <a:pt x="1180554" y="2382842"/>
                </a:cubicBezTo>
                <a:cubicBezTo>
                  <a:pt x="1175239" y="2570198"/>
                  <a:pt x="1015788" y="2594115"/>
                  <a:pt x="869625" y="2566210"/>
                </a:cubicBezTo>
                <a:cubicBezTo>
                  <a:pt x="876268" y="2696428"/>
                  <a:pt x="1152650" y="2598100"/>
                  <a:pt x="1253636" y="2657895"/>
                </a:cubicBezTo>
                <a:cubicBezTo>
                  <a:pt x="1452949" y="2584813"/>
                  <a:pt x="1294827" y="2741606"/>
                  <a:pt x="1199158" y="2749578"/>
                </a:cubicBezTo>
                <a:cubicBezTo>
                  <a:pt x="1308116" y="2770839"/>
                  <a:pt x="1211115" y="2794757"/>
                  <a:pt x="1159294" y="2786784"/>
                </a:cubicBezTo>
                <a:cubicBezTo>
                  <a:pt x="1250979" y="2882455"/>
                  <a:pt x="1038377" y="2764196"/>
                  <a:pt x="1007816" y="2834619"/>
                </a:cubicBezTo>
                <a:cubicBezTo>
                  <a:pt x="1128732" y="2902386"/>
                  <a:pt x="1301471" y="2918331"/>
                  <a:pt x="1446306" y="2922318"/>
                </a:cubicBezTo>
                <a:cubicBezTo>
                  <a:pt x="1559915" y="2908366"/>
                  <a:pt x="1533008" y="2917584"/>
                  <a:pt x="1478819" y="2941564"/>
                </a:cubicBezTo>
                <a:lnTo>
                  <a:pt x="1446714" y="2957097"/>
                </a:lnTo>
                <a:lnTo>
                  <a:pt x="0" y="295709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xmlns="" id="{D7423946-C42B-42A1-AD8E-B0E469AD90EC}"/>
              </a:ext>
            </a:extLst>
          </p:cNvPr>
          <p:cNvSpPr/>
          <p:nvPr/>
        </p:nvSpPr>
        <p:spPr>
          <a:xfrm>
            <a:off x="9697745" y="4877600"/>
            <a:ext cx="620400" cy="1666172"/>
          </a:xfrm>
          <a:custGeom>
            <a:avLst/>
            <a:gdLst>
              <a:gd name="connsiteX0" fmla="*/ 807386 w 1113712"/>
              <a:gd name="connsiteY0" fmla="*/ 1975864 h 2991028"/>
              <a:gd name="connsiteX1" fmla="*/ 807386 w 1113712"/>
              <a:gd name="connsiteY1" fmla="*/ 1975864 h 2991028"/>
              <a:gd name="connsiteX2" fmla="*/ 970824 w 1113712"/>
              <a:gd name="connsiteY2" fmla="*/ 1251690 h 2991028"/>
              <a:gd name="connsiteX3" fmla="*/ 970824 w 1113712"/>
              <a:gd name="connsiteY3" fmla="*/ 1251690 h 2991028"/>
              <a:gd name="connsiteX4" fmla="*/ 701085 w 1113712"/>
              <a:gd name="connsiteY4" fmla="*/ 1251690 h 2991028"/>
              <a:gd name="connsiteX5" fmla="*/ 835291 w 1113712"/>
              <a:gd name="connsiteY5" fmla="*/ 1310157 h 2991028"/>
              <a:gd name="connsiteX6" fmla="*/ 701085 w 1113712"/>
              <a:gd name="connsiteY6" fmla="*/ 1251690 h 2991028"/>
              <a:gd name="connsiteX7" fmla="*/ 1035932 w 1113712"/>
              <a:gd name="connsiteY7" fmla="*/ 1229102 h 2991028"/>
              <a:gd name="connsiteX8" fmla="*/ 1035932 w 1113712"/>
              <a:gd name="connsiteY8" fmla="*/ 1229102 h 2991028"/>
              <a:gd name="connsiteX9" fmla="*/ 1091741 w 1113712"/>
              <a:gd name="connsiteY9" fmla="*/ 1199868 h 2991028"/>
              <a:gd name="connsiteX10" fmla="*/ 1091741 w 1113712"/>
              <a:gd name="connsiteY10" fmla="*/ 1199868 h 2991028"/>
              <a:gd name="connsiteX11" fmla="*/ 954879 w 1113712"/>
              <a:gd name="connsiteY11" fmla="*/ 554092 h 2991028"/>
              <a:gd name="connsiteX12" fmla="*/ 973481 w 1113712"/>
              <a:gd name="connsiteY12" fmla="*/ 597942 h 2991028"/>
              <a:gd name="connsiteX13" fmla="*/ 954879 w 1113712"/>
              <a:gd name="connsiteY13" fmla="*/ 554092 h 2991028"/>
              <a:gd name="connsiteX14" fmla="*/ 986769 w 1113712"/>
              <a:gd name="connsiteY14" fmla="*/ 390655 h 2991028"/>
              <a:gd name="connsiteX15" fmla="*/ 1017330 w 1113712"/>
              <a:gd name="connsiteY15" fmla="*/ 446464 h 2991028"/>
              <a:gd name="connsiteX16" fmla="*/ 986769 w 1113712"/>
              <a:gd name="connsiteY16" fmla="*/ 390655 h 2991028"/>
              <a:gd name="connsiteX17" fmla="*/ 1074467 w 1113712"/>
              <a:gd name="connsiteY17" fmla="*/ 0 h 2991028"/>
              <a:gd name="connsiteX18" fmla="*/ 1101955 w 1113712"/>
              <a:gd name="connsiteY18" fmla="*/ 13529 h 2991028"/>
              <a:gd name="connsiteX19" fmla="*/ 1113712 w 1113712"/>
              <a:gd name="connsiteY19" fmla="*/ 31513 h 2991028"/>
              <a:gd name="connsiteX20" fmla="*/ 1113712 w 1113712"/>
              <a:gd name="connsiteY20" fmla="*/ 2991028 h 2991028"/>
              <a:gd name="connsiteX21" fmla="*/ 380617 w 1113712"/>
              <a:gd name="connsiteY21" fmla="*/ 2991028 h 2991028"/>
              <a:gd name="connsiteX22" fmla="*/ 384865 w 1113712"/>
              <a:gd name="connsiteY22" fmla="*/ 2982557 h 2991028"/>
              <a:gd name="connsiteX23" fmla="*/ 370960 w 1113712"/>
              <a:gd name="connsiteY23" fmla="*/ 2976437 h 2991028"/>
              <a:gd name="connsiteX24" fmla="*/ 337023 w 1113712"/>
              <a:gd name="connsiteY24" fmla="*/ 2991028 h 2991028"/>
              <a:gd name="connsiteX25" fmla="*/ 336998 w 1113712"/>
              <a:gd name="connsiteY25" fmla="*/ 2991028 h 2991028"/>
              <a:gd name="connsiteX26" fmla="*/ 312923 w 1113712"/>
              <a:gd name="connsiteY26" fmla="*/ 2971636 h 2991028"/>
              <a:gd name="connsiteX27" fmla="*/ 116432 w 1113712"/>
              <a:gd name="connsiteY27" fmla="*/ 2908653 h 2991028"/>
              <a:gd name="connsiteX28" fmla="*/ 80556 w 1113712"/>
              <a:gd name="connsiteY28" fmla="*/ 2848859 h 2991028"/>
              <a:gd name="connsiteX29" fmla="*/ 135035 w 1113712"/>
              <a:gd name="connsiteY29" fmla="*/ 2814311 h 2991028"/>
              <a:gd name="connsiteX30" fmla="*/ 590799 w 1113712"/>
              <a:gd name="connsiteY30" fmla="*/ 2786407 h 2991028"/>
              <a:gd name="connsiteX31" fmla="*/ 523032 w 1113712"/>
              <a:gd name="connsiteY31" fmla="*/ 2714654 h 2991028"/>
              <a:gd name="connsiteX32" fmla="*/ 410089 w 1113712"/>
              <a:gd name="connsiteY32" fmla="*/ 2664161 h 2991028"/>
              <a:gd name="connsiteX33" fmla="*/ 218747 w 1113712"/>
              <a:gd name="connsiteY33" fmla="*/ 2660175 h 2991028"/>
              <a:gd name="connsiteX34" fmla="*/ 49994 w 1113712"/>
              <a:gd name="connsiteY34" fmla="*/ 2588422 h 2991028"/>
              <a:gd name="connsiteX35" fmla="*/ 53981 w 1113712"/>
              <a:gd name="connsiteY35" fmla="*/ 2494079 h 2991028"/>
              <a:gd name="connsiteX36" fmla="*/ 593457 w 1113712"/>
              <a:gd name="connsiteY36" fmla="*/ 2444916 h 2991028"/>
              <a:gd name="connsiteX37" fmla="*/ 775496 w 1113712"/>
              <a:gd name="connsiteY37" fmla="*/ 2309383 h 2991028"/>
              <a:gd name="connsiteX38" fmla="*/ 625346 w 1113712"/>
              <a:gd name="connsiteY38" fmla="*/ 2314698 h 2991028"/>
              <a:gd name="connsiteX39" fmla="*/ 519047 w 1113712"/>
              <a:gd name="connsiteY39" fmla="*/ 2345259 h 2991028"/>
              <a:gd name="connsiteX40" fmla="*/ 149652 w 1113712"/>
              <a:gd name="connsiteY40" fmla="*/ 2205739 h 2991028"/>
              <a:gd name="connsiteX41" fmla="*/ 612059 w 1113712"/>
              <a:gd name="connsiteY41" fmla="*/ 2064891 h 2991028"/>
              <a:gd name="connsiteX42" fmla="*/ 639963 w 1113712"/>
              <a:gd name="connsiteY42" fmla="*/ 1961248 h 2991028"/>
              <a:gd name="connsiteX43" fmla="*/ 261267 w 1113712"/>
              <a:gd name="connsiteY43" fmla="*/ 1894811 h 2991028"/>
              <a:gd name="connsiteX44" fmla="*/ 491142 w 1113712"/>
              <a:gd name="connsiteY44" fmla="*/ 1817742 h 2991028"/>
              <a:gd name="connsiteX45" fmla="*/ 321060 w 1113712"/>
              <a:gd name="connsiteY45" fmla="*/ 1670249 h 2991028"/>
              <a:gd name="connsiteX46" fmla="*/ 768853 w 1113712"/>
              <a:gd name="connsiteY46" fmla="*/ 1602483 h 2991028"/>
              <a:gd name="connsiteX47" fmla="*/ 513731 w 1113712"/>
              <a:gd name="connsiteY47" fmla="*/ 1478908 h 2991028"/>
              <a:gd name="connsiteX48" fmla="*/ 322390 w 1113712"/>
              <a:gd name="connsiteY48" fmla="*/ 1347361 h 2991028"/>
              <a:gd name="connsiteX49" fmla="*/ 451278 w 1113712"/>
              <a:gd name="connsiteY49" fmla="*/ 1327429 h 2991028"/>
              <a:gd name="connsiteX50" fmla="*/ 544292 w 1113712"/>
              <a:gd name="connsiteY50" fmla="*/ 1263649 h 2991028"/>
              <a:gd name="connsiteX51" fmla="*/ 491142 w 1113712"/>
              <a:gd name="connsiteY51" fmla="*/ 1170636 h 2991028"/>
              <a:gd name="connsiteX52" fmla="*/ 487156 w 1113712"/>
              <a:gd name="connsiteY52" fmla="*/ 1089582 h 2991028"/>
              <a:gd name="connsiteX53" fmla="*/ 691785 w 1113712"/>
              <a:gd name="connsiteY53" fmla="*/ 1048390 h 2991028"/>
              <a:gd name="connsiteX54" fmla="*/ 1071810 w 1113712"/>
              <a:gd name="connsiteY54" fmla="*/ 951392 h 2991028"/>
              <a:gd name="connsiteX55" fmla="*/ 747592 w 1113712"/>
              <a:gd name="connsiteY55" fmla="*/ 1005870 h 2991028"/>
              <a:gd name="connsiteX56" fmla="*/ 628004 w 1113712"/>
              <a:gd name="connsiteY56" fmla="*/ 950062 h 2991028"/>
              <a:gd name="connsiteX57" fmla="*/ 584155 w 1113712"/>
              <a:gd name="connsiteY57" fmla="*/ 895583 h 2991028"/>
              <a:gd name="connsiteX58" fmla="*/ 491142 w 1113712"/>
              <a:gd name="connsiteY58" fmla="*/ 829146 h 2991028"/>
              <a:gd name="connsiteX59" fmla="*/ 771511 w 1113712"/>
              <a:gd name="connsiteY59" fmla="*/ 853063 h 2991028"/>
              <a:gd name="connsiteX60" fmla="*/ 1071810 w 1113712"/>
              <a:gd name="connsiteY60" fmla="*/ 795926 h 2991028"/>
              <a:gd name="connsiteX61" fmla="*/ 905714 w 1113712"/>
              <a:gd name="connsiteY61" fmla="*/ 790611 h 2991028"/>
              <a:gd name="connsiteX62" fmla="*/ 747592 w 1113712"/>
              <a:gd name="connsiteY62" fmla="*/ 742776 h 2991028"/>
              <a:gd name="connsiteX63" fmla="*/ 731647 w 1113712"/>
              <a:gd name="connsiteY63" fmla="*/ 619202 h 2991028"/>
              <a:gd name="connsiteX64" fmla="*/ 705072 w 1113712"/>
              <a:gd name="connsiteY64" fmla="*/ 522202 h 2991028"/>
              <a:gd name="connsiteX65" fmla="*/ 880468 w 1113712"/>
              <a:gd name="connsiteY65" fmla="*/ 447791 h 2991028"/>
              <a:gd name="connsiteX66" fmla="*/ 891098 w 1113712"/>
              <a:gd name="connsiteY66" fmla="*/ 410586 h 2991028"/>
              <a:gd name="connsiteX67" fmla="*/ 913686 w 1113712"/>
              <a:gd name="connsiteY67" fmla="*/ 260437 h 2991028"/>
              <a:gd name="connsiteX68" fmla="*/ 1018659 w 1113712"/>
              <a:gd name="connsiteY68" fmla="*/ 322888 h 2991028"/>
              <a:gd name="connsiteX69" fmla="*/ 982783 w 1113712"/>
              <a:gd name="connsiteY69" fmla="*/ 136862 h 2991028"/>
              <a:gd name="connsiteX70" fmla="*/ 1074467 w 1113712"/>
              <a:gd name="connsiteY70" fmla="*/ 0 h 299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13712" h="2991028">
                <a:moveTo>
                  <a:pt x="807386" y="1975864"/>
                </a:moveTo>
                <a:cubicBezTo>
                  <a:pt x="657238" y="2001111"/>
                  <a:pt x="706400" y="2051604"/>
                  <a:pt x="807386" y="1975864"/>
                </a:cubicBezTo>
                <a:close/>
                <a:moveTo>
                  <a:pt x="970824" y="1251690"/>
                </a:moveTo>
                <a:cubicBezTo>
                  <a:pt x="922989" y="1274279"/>
                  <a:pt x="1014672" y="1270294"/>
                  <a:pt x="970824" y="1251690"/>
                </a:cubicBezTo>
                <a:close/>
                <a:moveTo>
                  <a:pt x="701085" y="1251690"/>
                </a:moveTo>
                <a:cubicBezTo>
                  <a:pt x="663880" y="1338060"/>
                  <a:pt x="790113" y="1319456"/>
                  <a:pt x="835291" y="1310157"/>
                </a:cubicBezTo>
                <a:cubicBezTo>
                  <a:pt x="1034605" y="1241060"/>
                  <a:pt x="752907" y="1312814"/>
                  <a:pt x="701085" y="1251690"/>
                </a:cubicBezTo>
                <a:close/>
                <a:moveTo>
                  <a:pt x="1035932" y="1229102"/>
                </a:moveTo>
                <a:cubicBezTo>
                  <a:pt x="988097" y="1251690"/>
                  <a:pt x="1079782" y="1247704"/>
                  <a:pt x="1035932" y="1229102"/>
                </a:cubicBezTo>
                <a:close/>
                <a:moveTo>
                  <a:pt x="1091741" y="1199868"/>
                </a:moveTo>
                <a:cubicBezTo>
                  <a:pt x="1033275" y="1219801"/>
                  <a:pt x="1130274" y="1225116"/>
                  <a:pt x="1091741" y="1199868"/>
                </a:cubicBezTo>
                <a:close/>
                <a:moveTo>
                  <a:pt x="954879" y="554092"/>
                </a:moveTo>
                <a:cubicBezTo>
                  <a:pt x="925646" y="556749"/>
                  <a:pt x="974810" y="599269"/>
                  <a:pt x="973481" y="597942"/>
                </a:cubicBezTo>
                <a:cubicBezTo>
                  <a:pt x="1071810" y="693613"/>
                  <a:pt x="1050550" y="556749"/>
                  <a:pt x="954879" y="554092"/>
                </a:cubicBezTo>
                <a:close/>
                <a:moveTo>
                  <a:pt x="986769" y="390655"/>
                </a:moveTo>
                <a:cubicBezTo>
                  <a:pt x="977467" y="415901"/>
                  <a:pt x="1012015" y="427861"/>
                  <a:pt x="1017330" y="446464"/>
                </a:cubicBezTo>
                <a:cubicBezTo>
                  <a:pt x="1057192" y="589969"/>
                  <a:pt x="1077125" y="399956"/>
                  <a:pt x="986769" y="390655"/>
                </a:cubicBezTo>
                <a:close/>
                <a:moveTo>
                  <a:pt x="1074467" y="0"/>
                </a:moveTo>
                <a:cubicBezTo>
                  <a:pt x="1086426" y="2990"/>
                  <a:pt x="1095354" y="7661"/>
                  <a:pt x="1101955" y="13529"/>
                </a:cubicBezTo>
                <a:lnTo>
                  <a:pt x="1113712" y="31513"/>
                </a:lnTo>
                <a:lnTo>
                  <a:pt x="1113712" y="2991028"/>
                </a:lnTo>
                <a:lnTo>
                  <a:pt x="380617" y="2991028"/>
                </a:lnTo>
                <a:lnTo>
                  <a:pt x="384865" y="2982557"/>
                </a:lnTo>
                <a:cubicBezTo>
                  <a:pt x="387715" y="2975254"/>
                  <a:pt x="386090" y="2971491"/>
                  <a:pt x="370960" y="2976437"/>
                </a:cubicBezTo>
                <a:lnTo>
                  <a:pt x="337023" y="2991028"/>
                </a:lnTo>
                <a:lnTo>
                  <a:pt x="336998" y="2991028"/>
                </a:lnTo>
                <a:lnTo>
                  <a:pt x="312923" y="2971636"/>
                </a:lnTo>
                <a:cubicBezTo>
                  <a:pt x="249122" y="2938010"/>
                  <a:pt x="138524" y="2977250"/>
                  <a:pt x="116432" y="2908653"/>
                </a:cubicBezTo>
                <a:cubicBezTo>
                  <a:pt x="-47004" y="2875434"/>
                  <a:pt x="214761" y="2864804"/>
                  <a:pt x="80556" y="2848859"/>
                </a:cubicBezTo>
                <a:cubicBezTo>
                  <a:pt x="-85539" y="2806338"/>
                  <a:pt x="42022" y="2782421"/>
                  <a:pt x="135035" y="2814311"/>
                </a:cubicBezTo>
                <a:cubicBezTo>
                  <a:pt x="278540" y="2810325"/>
                  <a:pt x="432676" y="2826269"/>
                  <a:pt x="590799" y="2786407"/>
                </a:cubicBezTo>
                <a:cubicBezTo>
                  <a:pt x="739620" y="2754516"/>
                  <a:pt x="609402" y="2701366"/>
                  <a:pt x="523032" y="2714654"/>
                </a:cubicBezTo>
                <a:cubicBezTo>
                  <a:pt x="507087" y="2633600"/>
                  <a:pt x="404774" y="2755846"/>
                  <a:pt x="410089" y="2664161"/>
                </a:cubicBezTo>
                <a:cubicBezTo>
                  <a:pt x="343650" y="2681435"/>
                  <a:pt x="303788" y="2645558"/>
                  <a:pt x="218747" y="2660175"/>
                </a:cubicBezTo>
                <a:cubicBezTo>
                  <a:pt x="254623" y="2584435"/>
                  <a:pt x="-4485" y="2654860"/>
                  <a:pt x="49994" y="2588422"/>
                </a:cubicBezTo>
                <a:cubicBezTo>
                  <a:pt x="174897" y="2529957"/>
                  <a:pt x="-49662" y="2540587"/>
                  <a:pt x="53981" y="2494079"/>
                </a:cubicBezTo>
                <a:cubicBezTo>
                  <a:pt x="230706" y="2455546"/>
                  <a:pt x="419389" y="2494079"/>
                  <a:pt x="593457" y="2444916"/>
                </a:cubicBezTo>
                <a:cubicBezTo>
                  <a:pt x="382184" y="2365191"/>
                  <a:pt x="713045" y="2375821"/>
                  <a:pt x="775496" y="2309383"/>
                </a:cubicBezTo>
                <a:cubicBezTo>
                  <a:pt x="717031" y="2240288"/>
                  <a:pt x="677167" y="2342601"/>
                  <a:pt x="625346" y="2314698"/>
                </a:cubicBezTo>
                <a:cubicBezTo>
                  <a:pt x="562894" y="2297424"/>
                  <a:pt x="590799" y="2318684"/>
                  <a:pt x="519047" y="2345259"/>
                </a:cubicBezTo>
                <a:cubicBezTo>
                  <a:pt x="380855" y="2323999"/>
                  <a:pt x="259938" y="2312040"/>
                  <a:pt x="149652" y="2205739"/>
                </a:cubicBezTo>
                <a:cubicBezTo>
                  <a:pt x="225391" y="2135315"/>
                  <a:pt x="479183" y="2126015"/>
                  <a:pt x="612059" y="2064891"/>
                </a:cubicBezTo>
                <a:cubicBezTo>
                  <a:pt x="558909" y="1983836"/>
                  <a:pt x="685140" y="1994466"/>
                  <a:pt x="639963" y="1961248"/>
                </a:cubicBezTo>
                <a:cubicBezTo>
                  <a:pt x="505758" y="2070206"/>
                  <a:pt x="390156" y="1971878"/>
                  <a:pt x="261267" y="1894811"/>
                </a:cubicBezTo>
                <a:cubicBezTo>
                  <a:pt x="230706" y="1811098"/>
                  <a:pt x="701085" y="1910756"/>
                  <a:pt x="491142" y="1817742"/>
                </a:cubicBezTo>
                <a:cubicBezTo>
                  <a:pt x="472540" y="1809770"/>
                  <a:pt x="261267" y="1716756"/>
                  <a:pt x="321060" y="1670249"/>
                </a:cubicBezTo>
                <a:cubicBezTo>
                  <a:pt x="465896" y="1611784"/>
                  <a:pt x="638634" y="1711441"/>
                  <a:pt x="768853" y="1602483"/>
                </a:cubicBezTo>
                <a:cubicBezTo>
                  <a:pt x="718360" y="1648989"/>
                  <a:pt x="614717" y="1476251"/>
                  <a:pt x="513731" y="1478908"/>
                </a:cubicBezTo>
                <a:cubicBezTo>
                  <a:pt x="461910" y="1465621"/>
                  <a:pt x="234692" y="1368621"/>
                  <a:pt x="322390" y="1347361"/>
                </a:cubicBezTo>
                <a:cubicBezTo>
                  <a:pt x="419389" y="1395197"/>
                  <a:pt x="380855" y="1288897"/>
                  <a:pt x="451278" y="1327429"/>
                </a:cubicBezTo>
                <a:cubicBezTo>
                  <a:pt x="590799" y="1416457"/>
                  <a:pt x="459252" y="1262320"/>
                  <a:pt x="544292" y="1263649"/>
                </a:cubicBezTo>
                <a:cubicBezTo>
                  <a:pt x="739620" y="1294212"/>
                  <a:pt x="585484" y="1197211"/>
                  <a:pt x="491142" y="1170636"/>
                </a:cubicBezTo>
                <a:cubicBezTo>
                  <a:pt x="499115" y="1157348"/>
                  <a:pt x="403444" y="1090911"/>
                  <a:pt x="487156" y="1089582"/>
                </a:cubicBezTo>
                <a:cubicBezTo>
                  <a:pt x="546949" y="1021815"/>
                  <a:pt x="775496" y="1136088"/>
                  <a:pt x="691785" y="1048390"/>
                </a:cubicBezTo>
                <a:cubicBezTo>
                  <a:pt x="816688" y="1085595"/>
                  <a:pt x="984111" y="1084267"/>
                  <a:pt x="1071810" y="951392"/>
                </a:cubicBezTo>
                <a:cubicBezTo>
                  <a:pt x="1058522" y="910199"/>
                  <a:pt x="814031" y="1085595"/>
                  <a:pt x="747592" y="1005870"/>
                </a:cubicBezTo>
                <a:cubicBezTo>
                  <a:pt x="915016" y="857049"/>
                  <a:pt x="654580" y="1077622"/>
                  <a:pt x="628004" y="950062"/>
                </a:cubicBezTo>
                <a:cubicBezTo>
                  <a:pt x="784798" y="847748"/>
                  <a:pt x="430019" y="1019158"/>
                  <a:pt x="584155" y="895583"/>
                </a:cubicBezTo>
                <a:cubicBezTo>
                  <a:pt x="536319" y="904884"/>
                  <a:pt x="303788" y="843761"/>
                  <a:pt x="491142" y="829146"/>
                </a:cubicBezTo>
                <a:cubicBezTo>
                  <a:pt x="553594" y="722845"/>
                  <a:pt x="685140" y="857049"/>
                  <a:pt x="771511" y="853063"/>
                </a:cubicBezTo>
                <a:cubicBezTo>
                  <a:pt x="699757" y="736132"/>
                  <a:pt x="1114329" y="984610"/>
                  <a:pt x="1071810" y="795926"/>
                </a:cubicBezTo>
                <a:cubicBezTo>
                  <a:pt x="988097" y="850406"/>
                  <a:pt x="992084" y="782638"/>
                  <a:pt x="905714" y="790611"/>
                </a:cubicBezTo>
                <a:cubicBezTo>
                  <a:pt x="950891" y="712215"/>
                  <a:pt x="812701" y="765365"/>
                  <a:pt x="747592" y="742776"/>
                </a:cubicBezTo>
                <a:cubicBezTo>
                  <a:pt x="609402" y="694940"/>
                  <a:pt x="913686" y="682983"/>
                  <a:pt x="731647" y="619202"/>
                </a:cubicBezTo>
                <a:cubicBezTo>
                  <a:pt x="618703" y="563394"/>
                  <a:pt x="835291" y="578009"/>
                  <a:pt x="705072" y="522202"/>
                </a:cubicBezTo>
                <a:cubicBezTo>
                  <a:pt x="707730" y="475696"/>
                  <a:pt x="1014672" y="631160"/>
                  <a:pt x="880468" y="447791"/>
                </a:cubicBezTo>
                <a:cubicBezTo>
                  <a:pt x="964180" y="487655"/>
                  <a:pt x="1000056" y="410586"/>
                  <a:pt x="891098" y="410586"/>
                </a:cubicBezTo>
                <a:cubicBezTo>
                  <a:pt x="948234" y="387997"/>
                  <a:pt x="772838" y="205957"/>
                  <a:pt x="913686" y="260437"/>
                </a:cubicBezTo>
                <a:cubicBezTo>
                  <a:pt x="954879" y="233862"/>
                  <a:pt x="1004042" y="229874"/>
                  <a:pt x="1018659" y="322888"/>
                </a:cubicBezTo>
                <a:cubicBezTo>
                  <a:pt x="1135589" y="429189"/>
                  <a:pt x="965509" y="136862"/>
                  <a:pt x="982783" y="136862"/>
                </a:cubicBezTo>
                <a:cubicBezTo>
                  <a:pt x="1107686" y="269738"/>
                  <a:pt x="1059850" y="77069"/>
                  <a:pt x="1074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78" name="Freeform: Shape 377">
            <a:extLst>
              <a:ext uri="{FF2B5EF4-FFF2-40B4-BE49-F238E27FC236}">
                <a16:creationId xmlns:a16="http://schemas.microsoft.com/office/drawing/2014/main" xmlns="" id="{EC72D5B5-F2CB-48C3-8766-E1655FB9D671}"/>
              </a:ext>
            </a:extLst>
          </p:cNvPr>
          <p:cNvSpPr/>
          <p:nvPr/>
        </p:nvSpPr>
        <p:spPr>
          <a:xfrm>
            <a:off x="10311439" y="4896502"/>
            <a:ext cx="849792" cy="1647271"/>
          </a:xfrm>
          <a:custGeom>
            <a:avLst/>
            <a:gdLst>
              <a:gd name="connsiteX0" fmla="*/ 1104814 w 1525504"/>
              <a:gd name="connsiteY0" fmla="*/ 2757552 h 2957097"/>
              <a:gd name="connsiteX1" fmla="*/ 1104814 w 1525504"/>
              <a:gd name="connsiteY1" fmla="*/ 2757552 h 2957097"/>
              <a:gd name="connsiteX2" fmla="*/ 1100829 w 1525504"/>
              <a:gd name="connsiteY2" fmla="*/ 2479842 h 2957097"/>
              <a:gd name="connsiteX3" fmla="*/ 1100829 w 1525504"/>
              <a:gd name="connsiteY3" fmla="*/ 2479842 h 2957097"/>
              <a:gd name="connsiteX4" fmla="*/ 811160 w 1525504"/>
              <a:gd name="connsiteY4" fmla="*/ 2420047 h 2957097"/>
              <a:gd name="connsiteX5" fmla="*/ 811160 w 1525504"/>
              <a:gd name="connsiteY5" fmla="*/ 2420047 h 2957097"/>
              <a:gd name="connsiteX6" fmla="*/ 789367 w 1525504"/>
              <a:gd name="connsiteY6" fmla="*/ 1820093 h 2957097"/>
              <a:gd name="connsiteX7" fmla="*/ 791353 w 1525504"/>
              <a:gd name="connsiteY7" fmla="*/ 1823414 h 2957097"/>
              <a:gd name="connsiteX8" fmla="*/ 769677 w 1525504"/>
              <a:gd name="connsiteY8" fmla="*/ 1826029 h 2957097"/>
              <a:gd name="connsiteX9" fmla="*/ 769537 w 1525504"/>
              <a:gd name="connsiteY9" fmla="*/ 1824965 h 2957097"/>
              <a:gd name="connsiteX10" fmla="*/ 83001 w 1525504"/>
              <a:gd name="connsiteY10" fmla="*/ 1192274 h 2957097"/>
              <a:gd name="connsiteX11" fmla="*/ 83001 w 1525504"/>
              <a:gd name="connsiteY11" fmla="*/ 1192274 h 2957097"/>
              <a:gd name="connsiteX12" fmla="*/ 77686 w 1525504"/>
              <a:gd name="connsiteY12" fmla="*/ 1019535 h 2957097"/>
              <a:gd name="connsiteX13" fmla="*/ 71041 w 1525504"/>
              <a:gd name="connsiteY13" fmla="*/ 1047440 h 2957097"/>
              <a:gd name="connsiteX14" fmla="*/ 77686 w 1525504"/>
              <a:gd name="connsiteY14" fmla="*/ 1019535 h 2957097"/>
              <a:gd name="connsiteX15" fmla="*/ 381971 w 1525504"/>
              <a:gd name="connsiteY15" fmla="*/ 841481 h 2957097"/>
              <a:gd name="connsiteX16" fmla="*/ 381971 w 1525504"/>
              <a:gd name="connsiteY16" fmla="*/ 841481 h 2957097"/>
              <a:gd name="connsiteX17" fmla="*/ 213512 w 1525504"/>
              <a:gd name="connsiteY17" fmla="*/ 797184 h 2957097"/>
              <a:gd name="connsiteX18" fmla="*/ 186644 w 1525504"/>
              <a:gd name="connsiteY18" fmla="*/ 800290 h 2957097"/>
              <a:gd name="connsiteX19" fmla="*/ 213512 w 1525504"/>
              <a:gd name="connsiteY19" fmla="*/ 797184 h 2957097"/>
              <a:gd name="connsiteX20" fmla="*/ 44466 w 1525504"/>
              <a:gd name="connsiteY20" fmla="*/ 773716 h 2957097"/>
              <a:gd name="connsiteX21" fmla="*/ 72371 w 1525504"/>
              <a:gd name="connsiteY21" fmla="*/ 794975 h 2957097"/>
              <a:gd name="connsiteX22" fmla="*/ 44466 w 1525504"/>
              <a:gd name="connsiteY22" fmla="*/ 773716 h 2957097"/>
              <a:gd name="connsiteX23" fmla="*/ 194617 w 1525504"/>
              <a:gd name="connsiteY23" fmla="*/ 614264 h 2957097"/>
              <a:gd name="connsiteX24" fmla="*/ 124191 w 1525504"/>
              <a:gd name="connsiteY24" fmla="*/ 671400 h 2957097"/>
              <a:gd name="connsiteX25" fmla="*/ 194617 w 1525504"/>
              <a:gd name="connsiteY25" fmla="*/ 614264 h 2957097"/>
              <a:gd name="connsiteX26" fmla="*/ 0 w 1525504"/>
              <a:gd name="connsiteY26" fmla="*/ 0 h 2957097"/>
              <a:gd name="connsiteX27" fmla="*/ 1780 w 1525504"/>
              <a:gd name="connsiteY27" fmla="*/ 2724 h 2957097"/>
              <a:gd name="connsiteX28" fmla="*/ 27192 w 1525504"/>
              <a:gd name="connsiteY28" fmla="*/ 114651 h 2957097"/>
              <a:gd name="connsiteX29" fmla="*/ 20549 w 1525504"/>
              <a:gd name="connsiteY29" fmla="*/ 226266 h 2957097"/>
              <a:gd name="connsiteX30" fmla="*/ 121533 w 1525504"/>
              <a:gd name="connsiteY30" fmla="*/ 216964 h 2957097"/>
              <a:gd name="connsiteX31" fmla="*/ 189302 w 1525504"/>
              <a:gd name="connsiteY31" fmla="*/ 254170 h 2957097"/>
              <a:gd name="connsiteX32" fmla="*/ 105588 w 1525504"/>
              <a:gd name="connsiteY32" fmla="*/ 309977 h 2957097"/>
              <a:gd name="connsiteX33" fmla="*/ 113561 w 1525504"/>
              <a:gd name="connsiteY33" fmla="*/ 408306 h 2957097"/>
              <a:gd name="connsiteX34" fmla="*/ 81671 w 1525504"/>
              <a:gd name="connsiteY34" fmla="*/ 587689 h 2957097"/>
              <a:gd name="connsiteX35" fmla="*/ 383300 w 1525504"/>
              <a:gd name="connsiteY35" fmla="*/ 375087 h 2957097"/>
              <a:gd name="connsiteX36" fmla="*/ 350080 w 1525504"/>
              <a:gd name="connsiteY36" fmla="*/ 538524 h 2957097"/>
              <a:gd name="connsiteX37" fmla="*/ 283643 w 1525504"/>
              <a:gd name="connsiteY37" fmla="*/ 675387 h 2957097"/>
              <a:gd name="connsiteX38" fmla="*/ 275670 w 1525504"/>
              <a:gd name="connsiteY38" fmla="*/ 781688 h 2957097"/>
              <a:gd name="connsiteX39" fmla="*/ 574641 w 1525504"/>
              <a:gd name="connsiteY39" fmla="*/ 889316 h 2957097"/>
              <a:gd name="connsiteX40" fmla="*/ 372670 w 1525504"/>
              <a:gd name="connsiteY40" fmla="*/ 973029 h 2957097"/>
              <a:gd name="connsiteX41" fmla="*/ 154753 w 1525504"/>
              <a:gd name="connsiteY41" fmla="*/ 898619 h 2957097"/>
              <a:gd name="connsiteX42" fmla="*/ 59083 w 1525504"/>
              <a:gd name="connsiteY42" fmla="*/ 873371 h 2957097"/>
              <a:gd name="connsiteX43" fmla="*/ 214547 w 1525504"/>
              <a:gd name="connsiteY43" fmla="*/ 1012892 h 2957097"/>
              <a:gd name="connsiteX44" fmla="*/ 538764 w 1525504"/>
              <a:gd name="connsiteY44" fmla="*/ 1072686 h 2957097"/>
              <a:gd name="connsiteX45" fmla="*/ 702202 w 1525504"/>
              <a:gd name="connsiteY45" fmla="*/ 1119193 h 2957097"/>
              <a:gd name="connsiteX46" fmla="*/ 522819 w 1525504"/>
              <a:gd name="connsiteY46" fmla="*/ 1169685 h 2957097"/>
              <a:gd name="connsiteX47" fmla="*/ 456381 w 1525504"/>
              <a:gd name="connsiteY47" fmla="*/ 1192274 h 2957097"/>
              <a:gd name="connsiteX48" fmla="*/ 247766 w 1525504"/>
              <a:gd name="connsiteY48" fmla="*/ 1218849 h 2957097"/>
              <a:gd name="connsiteX49" fmla="*/ 619819 w 1525504"/>
              <a:gd name="connsiteY49" fmla="*/ 1268014 h 2957097"/>
              <a:gd name="connsiteX50" fmla="*/ 773954 w 1525504"/>
              <a:gd name="connsiteY50" fmla="*/ 1310534 h 2957097"/>
              <a:gd name="connsiteX51" fmla="*/ 740736 w 1525504"/>
              <a:gd name="connsiteY51" fmla="*/ 1410189 h 2957097"/>
              <a:gd name="connsiteX52" fmla="*/ 598559 w 1525504"/>
              <a:gd name="connsiteY52" fmla="*/ 1485931 h 2957097"/>
              <a:gd name="connsiteX53" fmla="*/ 464353 w 1525504"/>
              <a:gd name="connsiteY53" fmla="*/ 1505860 h 2957097"/>
              <a:gd name="connsiteX54" fmla="*/ 209232 w 1525504"/>
              <a:gd name="connsiteY54" fmla="*/ 1485931 h 2957097"/>
              <a:gd name="connsiteX55" fmla="*/ 646394 w 1525504"/>
              <a:gd name="connsiteY55" fmla="*/ 1564326 h 2957097"/>
              <a:gd name="connsiteX56" fmla="*/ 860323 w 1525504"/>
              <a:gd name="connsiteY56" fmla="*/ 1645381 h 2957097"/>
              <a:gd name="connsiteX57" fmla="*/ 824448 w 1525504"/>
              <a:gd name="connsiteY57" fmla="*/ 1811476 h 2957097"/>
              <a:gd name="connsiteX58" fmla="*/ 789367 w 1525504"/>
              <a:gd name="connsiteY58" fmla="*/ 1820093 h 2957097"/>
              <a:gd name="connsiteX59" fmla="*/ 787818 w 1525504"/>
              <a:gd name="connsiteY59" fmla="*/ 1817505 h 2957097"/>
              <a:gd name="connsiteX60" fmla="*/ 775283 w 1525504"/>
              <a:gd name="connsiteY60" fmla="*/ 1810147 h 2957097"/>
              <a:gd name="connsiteX61" fmla="*/ 768852 w 1525504"/>
              <a:gd name="connsiteY61" fmla="*/ 1819793 h 2957097"/>
              <a:gd name="connsiteX62" fmla="*/ 769537 w 1525504"/>
              <a:gd name="connsiteY62" fmla="*/ 1824965 h 2957097"/>
              <a:gd name="connsiteX63" fmla="*/ 724977 w 1525504"/>
              <a:gd name="connsiteY63" fmla="*/ 1835912 h 2957097"/>
              <a:gd name="connsiteX64" fmla="*/ 425819 w 1525504"/>
              <a:gd name="connsiteY64" fmla="*/ 1856653 h 2957097"/>
              <a:gd name="connsiteX65" fmla="*/ 758009 w 1525504"/>
              <a:gd name="connsiteY65" fmla="*/ 1895188 h 2957097"/>
              <a:gd name="connsiteX66" fmla="*/ 784584 w 1525504"/>
              <a:gd name="connsiteY66" fmla="*/ 1961626 h 2957097"/>
              <a:gd name="connsiteX67" fmla="*/ 1005159 w 1525504"/>
              <a:gd name="connsiteY67" fmla="*/ 1994844 h 2957097"/>
              <a:gd name="connsiteX68" fmla="*/ 756681 w 1525504"/>
              <a:gd name="connsiteY68" fmla="*/ 2130377 h 2957097"/>
              <a:gd name="connsiteX69" fmla="*/ 642407 w 1525504"/>
              <a:gd name="connsiteY69" fmla="*/ 2208775 h 2957097"/>
              <a:gd name="connsiteX70" fmla="*/ 936062 w 1525504"/>
              <a:gd name="connsiteY70" fmla="*/ 2263254 h 2957097"/>
              <a:gd name="connsiteX71" fmla="*/ 924104 w 1525504"/>
              <a:gd name="connsiteY71" fmla="*/ 2320391 h 2957097"/>
              <a:gd name="connsiteX72" fmla="*/ 857665 w 1525504"/>
              <a:gd name="connsiteY72" fmla="*/ 2370883 h 2957097"/>
              <a:gd name="connsiteX73" fmla="*/ 1180554 w 1525504"/>
              <a:gd name="connsiteY73" fmla="*/ 2382842 h 2957097"/>
              <a:gd name="connsiteX74" fmla="*/ 869625 w 1525504"/>
              <a:gd name="connsiteY74" fmla="*/ 2566210 h 2957097"/>
              <a:gd name="connsiteX75" fmla="*/ 1253636 w 1525504"/>
              <a:gd name="connsiteY75" fmla="*/ 2657895 h 2957097"/>
              <a:gd name="connsiteX76" fmla="*/ 1199158 w 1525504"/>
              <a:gd name="connsiteY76" fmla="*/ 2749578 h 2957097"/>
              <a:gd name="connsiteX77" fmla="*/ 1159294 w 1525504"/>
              <a:gd name="connsiteY77" fmla="*/ 2786784 h 2957097"/>
              <a:gd name="connsiteX78" fmla="*/ 1007816 w 1525504"/>
              <a:gd name="connsiteY78" fmla="*/ 2834619 h 2957097"/>
              <a:gd name="connsiteX79" fmla="*/ 1446306 w 1525504"/>
              <a:gd name="connsiteY79" fmla="*/ 2922318 h 2957097"/>
              <a:gd name="connsiteX80" fmla="*/ 1478819 w 1525504"/>
              <a:gd name="connsiteY80" fmla="*/ 2941564 h 2957097"/>
              <a:gd name="connsiteX81" fmla="*/ 1446714 w 1525504"/>
              <a:gd name="connsiteY81" fmla="*/ 2957097 h 2957097"/>
              <a:gd name="connsiteX82" fmla="*/ 0 w 1525504"/>
              <a:gd name="connsiteY82" fmla="*/ 2957097 h 295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525504" h="2957097">
                <a:moveTo>
                  <a:pt x="1104814" y="2757552"/>
                </a:moveTo>
                <a:cubicBezTo>
                  <a:pt x="1127404" y="2802729"/>
                  <a:pt x="1193843" y="2752237"/>
                  <a:pt x="1104814" y="2757552"/>
                </a:cubicBezTo>
                <a:close/>
                <a:moveTo>
                  <a:pt x="1100829" y="2479842"/>
                </a:moveTo>
                <a:cubicBezTo>
                  <a:pt x="1059637" y="2497114"/>
                  <a:pt x="1173910" y="2478512"/>
                  <a:pt x="1100829" y="2479842"/>
                </a:cubicBezTo>
                <a:close/>
                <a:moveTo>
                  <a:pt x="811160" y="2420047"/>
                </a:moveTo>
                <a:cubicBezTo>
                  <a:pt x="674297" y="2433334"/>
                  <a:pt x="945364" y="2434663"/>
                  <a:pt x="811160" y="2420047"/>
                </a:cubicBezTo>
                <a:close/>
                <a:moveTo>
                  <a:pt x="789367" y="1820093"/>
                </a:moveTo>
                <a:lnTo>
                  <a:pt x="791353" y="1823414"/>
                </a:lnTo>
                <a:cubicBezTo>
                  <a:pt x="791269" y="1830183"/>
                  <a:pt x="774411" y="1832216"/>
                  <a:pt x="769677" y="1826029"/>
                </a:cubicBezTo>
                <a:lnTo>
                  <a:pt x="769537" y="1824965"/>
                </a:lnTo>
                <a:close/>
                <a:moveTo>
                  <a:pt x="83001" y="1192274"/>
                </a:moveTo>
                <a:cubicBezTo>
                  <a:pt x="63068" y="1224164"/>
                  <a:pt x="105588" y="1250739"/>
                  <a:pt x="83001" y="1192274"/>
                </a:cubicBezTo>
                <a:close/>
                <a:moveTo>
                  <a:pt x="77686" y="1019535"/>
                </a:moveTo>
                <a:lnTo>
                  <a:pt x="71041" y="1047440"/>
                </a:lnTo>
                <a:cubicBezTo>
                  <a:pt x="45796" y="1180315"/>
                  <a:pt x="128178" y="1093946"/>
                  <a:pt x="77686" y="1019535"/>
                </a:cubicBezTo>
                <a:close/>
                <a:moveTo>
                  <a:pt x="381971" y="841481"/>
                </a:moveTo>
                <a:cubicBezTo>
                  <a:pt x="323505" y="854769"/>
                  <a:pt x="424491" y="869385"/>
                  <a:pt x="381971" y="841481"/>
                </a:cubicBezTo>
                <a:close/>
                <a:moveTo>
                  <a:pt x="213512" y="797184"/>
                </a:moveTo>
                <a:cubicBezTo>
                  <a:pt x="207344" y="796636"/>
                  <a:pt x="198603" y="797467"/>
                  <a:pt x="186644" y="800290"/>
                </a:cubicBezTo>
                <a:cubicBezTo>
                  <a:pt x="173855" y="872376"/>
                  <a:pt x="256693" y="801017"/>
                  <a:pt x="213512" y="797184"/>
                </a:cubicBezTo>
                <a:close/>
                <a:moveTo>
                  <a:pt x="44466" y="773716"/>
                </a:moveTo>
                <a:lnTo>
                  <a:pt x="72371" y="794975"/>
                </a:lnTo>
                <a:cubicBezTo>
                  <a:pt x="210562" y="829523"/>
                  <a:pt x="126849" y="783015"/>
                  <a:pt x="44466" y="773716"/>
                </a:cubicBezTo>
                <a:close/>
                <a:moveTo>
                  <a:pt x="194617" y="614264"/>
                </a:moveTo>
                <a:cubicBezTo>
                  <a:pt x="166712" y="627551"/>
                  <a:pt x="153424" y="659442"/>
                  <a:pt x="124191" y="671400"/>
                </a:cubicBezTo>
                <a:cubicBezTo>
                  <a:pt x="-84424" y="715249"/>
                  <a:pt x="230491" y="711263"/>
                  <a:pt x="194617" y="614264"/>
                </a:cubicBezTo>
                <a:close/>
                <a:moveTo>
                  <a:pt x="0" y="0"/>
                </a:moveTo>
                <a:lnTo>
                  <a:pt x="1780" y="2724"/>
                </a:lnTo>
                <a:cubicBezTo>
                  <a:pt x="17725" y="49375"/>
                  <a:pt x="-24629" y="121626"/>
                  <a:pt x="27192" y="114651"/>
                </a:cubicBezTo>
                <a:cubicBezTo>
                  <a:pt x="194617" y="5692"/>
                  <a:pt x="44466" y="150527"/>
                  <a:pt x="20549" y="226266"/>
                </a:cubicBezTo>
                <a:cubicBezTo>
                  <a:pt x="-11342" y="408306"/>
                  <a:pt x="73698" y="149198"/>
                  <a:pt x="121533" y="216964"/>
                </a:cubicBezTo>
                <a:cubicBezTo>
                  <a:pt x="190629" y="202349"/>
                  <a:pt x="298260" y="147869"/>
                  <a:pt x="189302" y="254170"/>
                </a:cubicBezTo>
                <a:cubicBezTo>
                  <a:pt x="340780" y="296690"/>
                  <a:pt x="158739" y="303335"/>
                  <a:pt x="105588" y="309977"/>
                </a:cubicBezTo>
                <a:cubicBezTo>
                  <a:pt x="207904" y="313965"/>
                  <a:pt x="245109" y="414951"/>
                  <a:pt x="113561" y="408306"/>
                </a:cubicBezTo>
                <a:cubicBezTo>
                  <a:pt x="-8684" y="295362"/>
                  <a:pt x="-23300" y="607620"/>
                  <a:pt x="81671" y="587689"/>
                </a:cubicBezTo>
                <a:cubicBezTo>
                  <a:pt x="172027" y="474744"/>
                  <a:pt x="241123" y="380402"/>
                  <a:pt x="383300" y="375087"/>
                </a:cubicBezTo>
                <a:cubicBezTo>
                  <a:pt x="306233" y="445510"/>
                  <a:pt x="481628" y="490689"/>
                  <a:pt x="350080" y="538524"/>
                </a:cubicBezTo>
                <a:cubicBezTo>
                  <a:pt x="529463" y="603634"/>
                  <a:pt x="267698" y="627551"/>
                  <a:pt x="283643" y="675387"/>
                </a:cubicBezTo>
                <a:cubicBezTo>
                  <a:pt x="413861" y="692660"/>
                  <a:pt x="352737" y="716578"/>
                  <a:pt x="275670" y="781688"/>
                </a:cubicBezTo>
                <a:cubicBezTo>
                  <a:pt x="291615" y="765743"/>
                  <a:pt x="500230" y="829523"/>
                  <a:pt x="574641" y="889316"/>
                </a:cubicBezTo>
                <a:cubicBezTo>
                  <a:pt x="537435" y="1002262"/>
                  <a:pt x="409875" y="893304"/>
                  <a:pt x="372670" y="973029"/>
                </a:cubicBezTo>
                <a:cubicBezTo>
                  <a:pt x="292944" y="850783"/>
                  <a:pt x="205247" y="1044782"/>
                  <a:pt x="154753" y="898619"/>
                </a:cubicBezTo>
                <a:cubicBezTo>
                  <a:pt x="160068" y="1008905"/>
                  <a:pt x="72371" y="933166"/>
                  <a:pt x="59083" y="873371"/>
                </a:cubicBezTo>
                <a:cubicBezTo>
                  <a:pt x="-28615" y="903934"/>
                  <a:pt x="174684" y="991631"/>
                  <a:pt x="214547" y="1012892"/>
                </a:cubicBezTo>
                <a:cubicBezTo>
                  <a:pt x="253081" y="1143111"/>
                  <a:pt x="464353" y="913234"/>
                  <a:pt x="538764" y="1072686"/>
                </a:cubicBezTo>
                <a:cubicBezTo>
                  <a:pt x="599886" y="1023522"/>
                  <a:pt x="904173" y="1095274"/>
                  <a:pt x="702202" y="1119193"/>
                </a:cubicBezTo>
                <a:cubicBezTo>
                  <a:pt x="715490" y="1173670"/>
                  <a:pt x="606531" y="1230808"/>
                  <a:pt x="522819" y="1169685"/>
                </a:cubicBezTo>
                <a:cubicBezTo>
                  <a:pt x="649051" y="1234794"/>
                  <a:pt x="517504" y="1253396"/>
                  <a:pt x="456381" y="1192274"/>
                </a:cubicBezTo>
                <a:cubicBezTo>
                  <a:pt x="457711" y="1307876"/>
                  <a:pt x="310217" y="1213534"/>
                  <a:pt x="247766" y="1218849"/>
                </a:cubicBezTo>
                <a:cubicBezTo>
                  <a:pt x="315532" y="1341095"/>
                  <a:pt x="509532" y="1370327"/>
                  <a:pt x="619819" y="1268014"/>
                </a:cubicBezTo>
                <a:cubicBezTo>
                  <a:pt x="627791" y="1365012"/>
                  <a:pt x="727447" y="1265356"/>
                  <a:pt x="773954" y="1310534"/>
                </a:cubicBezTo>
                <a:cubicBezTo>
                  <a:pt x="934734" y="1311862"/>
                  <a:pt x="769968" y="1345081"/>
                  <a:pt x="740736" y="1410189"/>
                </a:cubicBezTo>
                <a:cubicBezTo>
                  <a:pt x="623804" y="1331794"/>
                  <a:pt x="700872" y="1481943"/>
                  <a:pt x="598559" y="1485931"/>
                </a:cubicBezTo>
                <a:cubicBezTo>
                  <a:pt x="556039" y="1585586"/>
                  <a:pt x="451066" y="1463341"/>
                  <a:pt x="464353" y="1505860"/>
                </a:cubicBezTo>
                <a:cubicBezTo>
                  <a:pt x="362040" y="1481943"/>
                  <a:pt x="331477" y="1524463"/>
                  <a:pt x="209232" y="1485931"/>
                </a:cubicBezTo>
                <a:cubicBezTo>
                  <a:pt x="239794" y="1548382"/>
                  <a:pt x="517504" y="1666641"/>
                  <a:pt x="646394" y="1564326"/>
                </a:cubicBezTo>
                <a:cubicBezTo>
                  <a:pt x="598559" y="1722450"/>
                  <a:pt x="813818" y="1548382"/>
                  <a:pt x="860323" y="1645381"/>
                </a:cubicBezTo>
                <a:cubicBezTo>
                  <a:pt x="1072924" y="1667970"/>
                  <a:pt x="785913" y="1710490"/>
                  <a:pt x="824448" y="1811476"/>
                </a:cubicBezTo>
                <a:lnTo>
                  <a:pt x="789367" y="1820093"/>
                </a:lnTo>
                <a:lnTo>
                  <a:pt x="787818" y="1817505"/>
                </a:lnTo>
                <a:cubicBezTo>
                  <a:pt x="785290" y="1815275"/>
                  <a:pt x="781262" y="1812804"/>
                  <a:pt x="775283" y="1810147"/>
                </a:cubicBezTo>
                <a:cubicBezTo>
                  <a:pt x="771629" y="1813967"/>
                  <a:pt x="769636" y="1817165"/>
                  <a:pt x="768852" y="1819793"/>
                </a:cubicBezTo>
                <a:lnTo>
                  <a:pt x="769537" y="1824965"/>
                </a:lnTo>
                <a:lnTo>
                  <a:pt x="724977" y="1835912"/>
                </a:lnTo>
                <a:cubicBezTo>
                  <a:pt x="628621" y="1854411"/>
                  <a:pt x="538432" y="1856653"/>
                  <a:pt x="425819" y="1856653"/>
                </a:cubicBezTo>
                <a:cubicBezTo>
                  <a:pt x="363367" y="1900503"/>
                  <a:pt x="688913" y="2022749"/>
                  <a:pt x="758009" y="1895188"/>
                </a:cubicBezTo>
                <a:cubicBezTo>
                  <a:pt x="783256" y="1940365"/>
                  <a:pt x="873610" y="1903160"/>
                  <a:pt x="784584" y="1961626"/>
                </a:cubicBezTo>
                <a:cubicBezTo>
                  <a:pt x="855008" y="1974914"/>
                  <a:pt x="938720" y="1920434"/>
                  <a:pt x="1005159" y="1994844"/>
                </a:cubicBezTo>
                <a:cubicBezTo>
                  <a:pt x="1035720" y="2059953"/>
                  <a:pt x="847035" y="2162268"/>
                  <a:pt x="756681" y="2130377"/>
                </a:cubicBezTo>
                <a:cubicBezTo>
                  <a:pt x="885570" y="2200803"/>
                  <a:pt x="715490" y="2234020"/>
                  <a:pt x="642407" y="2208775"/>
                </a:cubicBezTo>
                <a:cubicBezTo>
                  <a:pt x="577299" y="2283185"/>
                  <a:pt x="857665" y="2277870"/>
                  <a:pt x="936062" y="2263254"/>
                </a:cubicBezTo>
                <a:cubicBezTo>
                  <a:pt x="1041035" y="2195487"/>
                  <a:pt x="1001172" y="2336336"/>
                  <a:pt x="924104" y="2320391"/>
                </a:cubicBezTo>
                <a:cubicBezTo>
                  <a:pt x="994529" y="2378856"/>
                  <a:pt x="901515" y="2400116"/>
                  <a:pt x="857665" y="2370883"/>
                </a:cubicBezTo>
                <a:cubicBezTo>
                  <a:pt x="922775" y="2489142"/>
                  <a:pt x="1079570" y="2396130"/>
                  <a:pt x="1180554" y="2382842"/>
                </a:cubicBezTo>
                <a:cubicBezTo>
                  <a:pt x="1175239" y="2570198"/>
                  <a:pt x="1015788" y="2594115"/>
                  <a:pt x="869625" y="2566210"/>
                </a:cubicBezTo>
                <a:cubicBezTo>
                  <a:pt x="876268" y="2696428"/>
                  <a:pt x="1152650" y="2598100"/>
                  <a:pt x="1253636" y="2657895"/>
                </a:cubicBezTo>
                <a:cubicBezTo>
                  <a:pt x="1452949" y="2584813"/>
                  <a:pt x="1294827" y="2741606"/>
                  <a:pt x="1199158" y="2749578"/>
                </a:cubicBezTo>
                <a:cubicBezTo>
                  <a:pt x="1308116" y="2770839"/>
                  <a:pt x="1211115" y="2794757"/>
                  <a:pt x="1159294" y="2786784"/>
                </a:cubicBezTo>
                <a:cubicBezTo>
                  <a:pt x="1250979" y="2882455"/>
                  <a:pt x="1038377" y="2764196"/>
                  <a:pt x="1007816" y="2834619"/>
                </a:cubicBezTo>
                <a:cubicBezTo>
                  <a:pt x="1128732" y="2902386"/>
                  <a:pt x="1301471" y="2918331"/>
                  <a:pt x="1446306" y="2922318"/>
                </a:cubicBezTo>
                <a:cubicBezTo>
                  <a:pt x="1559915" y="2908366"/>
                  <a:pt x="1533008" y="2917584"/>
                  <a:pt x="1478819" y="2941564"/>
                </a:cubicBezTo>
                <a:lnTo>
                  <a:pt x="1446714" y="2957097"/>
                </a:lnTo>
                <a:lnTo>
                  <a:pt x="0" y="295709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80" name="Freeform: Shape 379">
            <a:extLst>
              <a:ext uri="{FF2B5EF4-FFF2-40B4-BE49-F238E27FC236}">
                <a16:creationId xmlns:a16="http://schemas.microsoft.com/office/drawing/2014/main" xmlns="" id="{2ECBE978-F978-4F94-AAD2-3C34794B05B7}"/>
              </a:ext>
            </a:extLst>
          </p:cNvPr>
          <p:cNvSpPr/>
          <p:nvPr/>
        </p:nvSpPr>
        <p:spPr>
          <a:xfrm>
            <a:off x="10479601" y="3935174"/>
            <a:ext cx="1083990" cy="2911208"/>
          </a:xfrm>
          <a:custGeom>
            <a:avLst/>
            <a:gdLst>
              <a:gd name="connsiteX0" fmla="*/ 807386 w 1113712"/>
              <a:gd name="connsiteY0" fmla="*/ 1975864 h 2991028"/>
              <a:gd name="connsiteX1" fmla="*/ 807386 w 1113712"/>
              <a:gd name="connsiteY1" fmla="*/ 1975864 h 2991028"/>
              <a:gd name="connsiteX2" fmla="*/ 970824 w 1113712"/>
              <a:gd name="connsiteY2" fmla="*/ 1251690 h 2991028"/>
              <a:gd name="connsiteX3" fmla="*/ 970824 w 1113712"/>
              <a:gd name="connsiteY3" fmla="*/ 1251690 h 2991028"/>
              <a:gd name="connsiteX4" fmla="*/ 701085 w 1113712"/>
              <a:gd name="connsiteY4" fmla="*/ 1251690 h 2991028"/>
              <a:gd name="connsiteX5" fmla="*/ 835291 w 1113712"/>
              <a:gd name="connsiteY5" fmla="*/ 1310157 h 2991028"/>
              <a:gd name="connsiteX6" fmla="*/ 701085 w 1113712"/>
              <a:gd name="connsiteY6" fmla="*/ 1251690 h 2991028"/>
              <a:gd name="connsiteX7" fmla="*/ 1035932 w 1113712"/>
              <a:gd name="connsiteY7" fmla="*/ 1229102 h 2991028"/>
              <a:gd name="connsiteX8" fmla="*/ 1035932 w 1113712"/>
              <a:gd name="connsiteY8" fmla="*/ 1229102 h 2991028"/>
              <a:gd name="connsiteX9" fmla="*/ 1091741 w 1113712"/>
              <a:gd name="connsiteY9" fmla="*/ 1199868 h 2991028"/>
              <a:gd name="connsiteX10" fmla="*/ 1091741 w 1113712"/>
              <a:gd name="connsiteY10" fmla="*/ 1199868 h 2991028"/>
              <a:gd name="connsiteX11" fmla="*/ 954879 w 1113712"/>
              <a:gd name="connsiteY11" fmla="*/ 554092 h 2991028"/>
              <a:gd name="connsiteX12" fmla="*/ 973481 w 1113712"/>
              <a:gd name="connsiteY12" fmla="*/ 597942 h 2991028"/>
              <a:gd name="connsiteX13" fmla="*/ 954879 w 1113712"/>
              <a:gd name="connsiteY13" fmla="*/ 554092 h 2991028"/>
              <a:gd name="connsiteX14" fmla="*/ 986769 w 1113712"/>
              <a:gd name="connsiteY14" fmla="*/ 390655 h 2991028"/>
              <a:gd name="connsiteX15" fmla="*/ 1017330 w 1113712"/>
              <a:gd name="connsiteY15" fmla="*/ 446464 h 2991028"/>
              <a:gd name="connsiteX16" fmla="*/ 986769 w 1113712"/>
              <a:gd name="connsiteY16" fmla="*/ 390655 h 2991028"/>
              <a:gd name="connsiteX17" fmla="*/ 1074467 w 1113712"/>
              <a:gd name="connsiteY17" fmla="*/ 0 h 2991028"/>
              <a:gd name="connsiteX18" fmla="*/ 1101955 w 1113712"/>
              <a:gd name="connsiteY18" fmla="*/ 13529 h 2991028"/>
              <a:gd name="connsiteX19" fmla="*/ 1113712 w 1113712"/>
              <a:gd name="connsiteY19" fmla="*/ 31513 h 2991028"/>
              <a:gd name="connsiteX20" fmla="*/ 1113712 w 1113712"/>
              <a:gd name="connsiteY20" fmla="*/ 2991028 h 2991028"/>
              <a:gd name="connsiteX21" fmla="*/ 380617 w 1113712"/>
              <a:gd name="connsiteY21" fmla="*/ 2991028 h 2991028"/>
              <a:gd name="connsiteX22" fmla="*/ 384865 w 1113712"/>
              <a:gd name="connsiteY22" fmla="*/ 2982557 h 2991028"/>
              <a:gd name="connsiteX23" fmla="*/ 370960 w 1113712"/>
              <a:gd name="connsiteY23" fmla="*/ 2976437 h 2991028"/>
              <a:gd name="connsiteX24" fmla="*/ 337023 w 1113712"/>
              <a:gd name="connsiteY24" fmla="*/ 2991028 h 2991028"/>
              <a:gd name="connsiteX25" fmla="*/ 336998 w 1113712"/>
              <a:gd name="connsiteY25" fmla="*/ 2991028 h 2991028"/>
              <a:gd name="connsiteX26" fmla="*/ 312923 w 1113712"/>
              <a:gd name="connsiteY26" fmla="*/ 2971636 h 2991028"/>
              <a:gd name="connsiteX27" fmla="*/ 116432 w 1113712"/>
              <a:gd name="connsiteY27" fmla="*/ 2908653 h 2991028"/>
              <a:gd name="connsiteX28" fmla="*/ 80556 w 1113712"/>
              <a:gd name="connsiteY28" fmla="*/ 2848859 h 2991028"/>
              <a:gd name="connsiteX29" fmla="*/ 135035 w 1113712"/>
              <a:gd name="connsiteY29" fmla="*/ 2814311 h 2991028"/>
              <a:gd name="connsiteX30" fmla="*/ 590799 w 1113712"/>
              <a:gd name="connsiteY30" fmla="*/ 2786407 h 2991028"/>
              <a:gd name="connsiteX31" fmla="*/ 523032 w 1113712"/>
              <a:gd name="connsiteY31" fmla="*/ 2714654 h 2991028"/>
              <a:gd name="connsiteX32" fmla="*/ 410089 w 1113712"/>
              <a:gd name="connsiteY32" fmla="*/ 2664161 h 2991028"/>
              <a:gd name="connsiteX33" fmla="*/ 218747 w 1113712"/>
              <a:gd name="connsiteY33" fmla="*/ 2660175 h 2991028"/>
              <a:gd name="connsiteX34" fmla="*/ 49994 w 1113712"/>
              <a:gd name="connsiteY34" fmla="*/ 2588422 h 2991028"/>
              <a:gd name="connsiteX35" fmla="*/ 53981 w 1113712"/>
              <a:gd name="connsiteY35" fmla="*/ 2494079 h 2991028"/>
              <a:gd name="connsiteX36" fmla="*/ 593457 w 1113712"/>
              <a:gd name="connsiteY36" fmla="*/ 2444916 h 2991028"/>
              <a:gd name="connsiteX37" fmla="*/ 775496 w 1113712"/>
              <a:gd name="connsiteY37" fmla="*/ 2309383 h 2991028"/>
              <a:gd name="connsiteX38" fmla="*/ 625346 w 1113712"/>
              <a:gd name="connsiteY38" fmla="*/ 2314698 h 2991028"/>
              <a:gd name="connsiteX39" fmla="*/ 519047 w 1113712"/>
              <a:gd name="connsiteY39" fmla="*/ 2345259 h 2991028"/>
              <a:gd name="connsiteX40" fmla="*/ 149652 w 1113712"/>
              <a:gd name="connsiteY40" fmla="*/ 2205739 h 2991028"/>
              <a:gd name="connsiteX41" fmla="*/ 612059 w 1113712"/>
              <a:gd name="connsiteY41" fmla="*/ 2064891 h 2991028"/>
              <a:gd name="connsiteX42" fmla="*/ 639963 w 1113712"/>
              <a:gd name="connsiteY42" fmla="*/ 1961248 h 2991028"/>
              <a:gd name="connsiteX43" fmla="*/ 261267 w 1113712"/>
              <a:gd name="connsiteY43" fmla="*/ 1894811 h 2991028"/>
              <a:gd name="connsiteX44" fmla="*/ 491142 w 1113712"/>
              <a:gd name="connsiteY44" fmla="*/ 1817742 h 2991028"/>
              <a:gd name="connsiteX45" fmla="*/ 321060 w 1113712"/>
              <a:gd name="connsiteY45" fmla="*/ 1670249 h 2991028"/>
              <a:gd name="connsiteX46" fmla="*/ 768853 w 1113712"/>
              <a:gd name="connsiteY46" fmla="*/ 1602483 h 2991028"/>
              <a:gd name="connsiteX47" fmla="*/ 513731 w 1113712"/>
              <a:gd name="connsiteY47" fmla="*/ 1478908 h 2991028"/>
              <a:gd name="connsiteX48" fmla="*/ 322390 w 1113712"/>
              <a:gd name="connsiteY48" fmla="*/ 1347361 h 2991028"/>
              <a:gd name="connsiteX49" fmla="*/ 451278 w 1113712"/>
              <a:gd name="connsiteY49" fmla="*/ 1327429 h 2991028"/>
              <a:gd name="connsiteX50" fmla="*/ 544292 w 1113712"/>
              <a:gd name="connsiteY50" fmla="*/ 1263649 h 2991028"/>
              <a:gd name="connsiteX51" fmla="*/ 491142 w 1113712"/>
              <a:gd name="connsiteY51" fmla="*/ 1170636 h 2991028"/>
              <a:gd name="connsiteX52" fmla="*/ 487156 w 1113712"/>
              <a:gd name="connsiteY52" fmla="*/ 1089582 h 2991028"/>
              <a:gd name="connsiteX53" fmla="*/ 691785 w 1113712"/>
              <a:gd name="connsiteY53" fmla="*/ 1048390 h 2991028"/>
              <a:gd name="connsiteX54" fmla="*/ 1071810 w 1113712"/>
              <a:gd name="connsiteY54" fmla="*/ 951392 h 2991028"/>
              <a:gd name="connsiteX55" fmla="*/ 747592 w 1113712"/>
              <a:gd name="connsiteY55" fmla="*/ 1005870 h 2991028"/>
              <a:gd name="connsiteX56" fmla="*/ 628004 w 1113712"/>
              <a:gd name="connsiteY56" fmla="*/ 950062 h 2991028"/>
              <a:gd name="connsiteX57" fmla="*/ 584155 w 1113712"/>
              <a:gd name="connsiteY57" fmla="*/ 895583 h 2991028"/>
              <a:gd name="connsiteX58" fmla="*/ 491142 w 1113712"/>
              <a:gd name="connsiteY58" fmla="*/ 829146 h 2991028"/>
              <a:gd name="connsiteX59" fmla="*/ 771511 w 1113712"/>
              <a:gd name="connsiteY59" fmla="*/ 853063 h 2991028"/>
              <a:gd name="connsiteX60" fmla="*/ 1071810 w 1113712"/>
              <a:gd name="connsiteY60" fmla="*/ 795926 h 2991028"/>
              <a:gd name="connsiteX61" fmla="*/ 905714 w 1113712"/>
              <a:gd name="connsiteY61" fmla="*/ 790611 h 2991028"/>
              <a:gd name="connsiteX62" fmla="*/ 747592 w 1113712"/>
              <a:gd name="connsiteY62" fmla="*/ 742776 h 2991028"/>
              <a:gd name="connsiteX63" fmla="*/ 731647 w 1113712"/>
              <a:gd name="connsiteY63" fmla="*/ 619202 h 2991028"/>
              <a:gd name="connsiteX64" fmla="*/ 705072 w 1113712"/>
              <a:gd name="connsiteY64" fmla="*/ 522202 h 2991028"/>
              <a:gd name="connsiteX65" fmla="*/ 880468 w 1113712"/>
              <a:gd name="connsiteY65" fmla="*/ 447791 h 2991028"/>
              <a:gd name="connsiteX66" fmla="*/ 891098 w 1113712"/>
              <a:gd name="connsiteY66" fmla="*/ 410586 h 2991028"/>
              <a:gd name="connsiteX67" fmla="*/ 913686 w 1113712"/>
              <a:gd name="connsiteY67" fmla="*/ 260437 h 2991028"/>
              <a:gd name="connsiteX68" fmla="*/ 1018659 w 1113712"/>
              <a:gd name="connsiteY68" fmla="*/ 322888 h 2991028"/>
              <a:gd name="connsiteX69" fmla="*/ 982783 w 1113712"/>
              <a:gd name="connsiteY69" fmla="*/ 136862 h 2991028"/>
              <a:gd name="connsiteX70" fmla="*/ 1074467 w 1113712"/>
              <a:gd name="connsiteY70" fmla="*/ 0 h 299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13712" h="2991028">
                <a:moveTo>
                  <a:pt x="807386" y="1975864"/>
                </a:moveTo>
                <a:cubicBezTo>
                  <a:pt x="657238" y="2001111"/>
                  <a:pt x="706400" y="2051604"/>
                  <a:pt x="807386" y="1975864"/>
                </a:cubicBezTo>
                <a:close/>
                <a:moveTo>
                  <a:pt x="970824" y="1251690"/>
                </a:moveTo>
                <a:cubicBezTo>
                  <a:pt x="922989" y="1274279"/>
                  <a:pt x="1014672" y="1270294"/>
                  <a:pt x="970824" y="1251690"/>
                </a:cubicBezTo>
                <a:close/>
                <a:moveTo>
                  <a:pt x="701085" y="1251690"/>
                </a:moveTo>
                <a:cubicBezTo>
                  <a:pt x="663880" y="1338060"/>
                  <a:pt x="790113" y="1319456"/>
                  <a:pt x="835291" y="1310157"/>
                </a:cubicBezTo>
                <a:cubicBezTo>
                  <a:pt x="1034605" y="1241060"/>
                  <a:pt x="752907" y="1312814"/>
                  <a:pt x="701085" y="1251690"/>
                </a:cubicBezTo>
                <a:close/>
                <a:moveTo>
                  <a:pt x="1035932" y="1229102"/>
                </a:moveTo>
                <a:cubicBezTo>
                  <a:pt x="988097" y="1251690"/>
                  <a:pt x="1079782" y="1247704"/>
                  <a:pt x="1035932" y="1229102"/>
                </a:cubicBezTo>
                <a:close/>
                <a:moveTo>
                  <a:pt x="1091741" y="1199868"/>
                </a:moveTo>
                <a:cubicBezTo>
                  <a:pt x="1033275" y="1219801"/>
                  <a:pt x="1130274" y="1225116"/>
                  <a:pt x="1091741" y="1199868"/>
                </a:cubicBezTo>
                <a:close/>
                <a:moveTo>
                  <a:pt x="954879" y="554092"/>
                </a:moveTo>
                <a:cubicBezTo>
                  <a:pt x="925646" y="556749"/>
                  <a:pt x="974810" y="599269"/>
                  <a:pt x="973481" y="597942"/>
                </a:cubicBezTo>
                <a:cubicBezTo>
                  <a:pt x="1071810" y="693613"/>
                  <a:pt x="1050550" y="556749"/>
                  <a:pt x="954879" y="554092"/>
                </a:cubicBezTo>
                <a:close/>
                <a:moveTo>
                  <a:pt x="986769" y="390655"/>
                </a:moveTo>
                <a:cubicBezTo>
                  <a:pt x="977467" y="415901"/>
                  <a:pt x="1012015" y="427861"/>
                  <a:pt x="1017330" y="446464"/>
                </a:cubicBezTo>
                <a:cubicBezTo>
                  <a:pt x="1057192" y="589969"/>
                  <a:pt x="1077125" y="399956"/>
                  <a:pt x="986769" y="390655"/>
                </a:cubicBezTo>
                <a:close/>
                <a:moveTo>
                  <a:pt x="1074467" y="0"/>
                </a:moveTo>
                <a:cubicBezTo>
                  <a:pt x="1086426" y="2990"/>
                  <a:pt x="1095354" y="7661"/>
                  <a:pt x="1101955" y="13529"/>
                </a:cubicBezTo>
                <a:lnTo>
                  <a:pt x="1113712" y="31513"/>
                </a:lnTo>
                <a:lnTo>
                  <a:pt x="1113712" y="2991028"/>
                </a:lnTo>
                <a:lnTo>
                  <a:pt x="380617" y="2991028"/>
                </a:lnTo>
                <a:lnTo>
                  <a:pt x="384865" y="2982557"/>
                </a:lnTo>
                <a:cubicBezTo>
                  <a:pt x="387715" y="2975254"/>
                  <a:pt x="386090" y="2971491"/>
                  <a:pt x="370960" y="2976437"/>
                </a:cubicBezTo>
                <a:lnTo>
                  <a:pt x="337023" y="2991028"/>
                </a:lnTo>
                <a:lnTo>
                  <a:pt x="336998" y="2991028"/>
                </a:lnTo>
                <a:lnTo>
                  <a:pt x="312923" y="2971636"/>
                </a:lnTo>
                <a:cubicBezTo>
                  <a:pt x="249122" y="2938010"/>
                  <a:pt x="138524" y="2977250"/>
                  <a:pt x="116432" y="2908653"/>
                </a:cubicBezTo>
                <a:cubicBezTo>
                  <a:pt x="-47004" y="2875434"/>
                  <a:pt x="214761" y="2864804"/>
                  <a:pt x="80556" y="2848859"/>
                </a:cubicBezTo>
                <a:cubicBezTo>
                  <a:pt x="-85539" y="2806338"/>
                  <a:pt x="42022" y="2782421"/>
                  <a:pt x="135035" y="2814311"/>
                </a:cubicBezTo>
                <a:cubicBezTo>
                  <a:pt x="278540" y="2810325"/>
                  <a:pt x="432676" y="2826269"/>
                  <a:pt x="590799" y="2786407"/>
                </a:cubicBezTo>
                <a:cubicBezTo>
                  <a:pt x="739620" y="2754516"/>
                  <a:pt x="609402" y="2701366"/>
                  <a:pt x="523032" y="2714654"/>
                </a:cubicBezTo>
                <a:cubicBezTo>
                  <a:pt x="507087" y="2633600"/>
                  <a:pt x="404774" y="2755846"/>
                  <a:pt x="410089" y="2664161"/>
                </a:cubicBezTo>
                <a:cubicBezTo>
                  <a:pt x="343650" y="2681435"/>
                  <a:pt x="303788" y="2645558"/>
                  <a:pt x="218747" y="2660175"/>
                </a:cubicBezTo>
                <a:cubicBezTo>
                  <a:pt x="254623" y="2584435"/>
                  <a:pt x="-4485" y="2654860"/>
                  <a:pt x="49994" y="2588422"/>
                </a:cubicBezTo>
                <a:cubicBezTo>
                  <a:pt x="174897" y="2529957"/>
                  <a:pt x="-49662" y="2540587"/>
                  <a:pt x="53981" y="2494079"/>
                </a:cubicBezTo>
                <a:cubicBezTo>
                  <a:pt x="230706" y="2455546"/>
                  <a:pt x="419389" y="2494079"/>
                  <a:pt x="593457" y="2444916"/>
                </a:cubicBezTo>
                <a:cubicBezTo>
                  <a:pt x="382184" y="2365191"/>
                  <a:pt x="713045" y="2375821"/>
                  <a:pt x="775496" y="2309383"/>
                </a:cubicBezTo>
                <a:cubicBezTo>
                  <a:pt x="717031" y="2240288"/>
                  <a:pt x="677167" y="2342601"/>
                  <a:pt x="625346" y="2314698"/>
                </a:cubicBezTo>
                <a:cubicBezTo>
                  <a:pt x="562894" y="2297424"/>
                  <a:pt x="590799" y="2318684"/>
                  <a:pt x="519047" y="2345259"/>
                </a:cubicBezTo>
                <a:cubicBezTo>
                  <a:pt x="380855" y="2323999"/>
                  <a:pt x="259938" y="2312040"/>
                  <a:pt x="149652" y="2205739"/>
                </a:cubicBezTo>
                <a:cubicBezTo>
                  <a:pt x="225391" y="2135315"/>
                  <a:pt x="479183" y="2126015"/>
                  <a:pt x="612059" y="2064891"/>
                </a:cubicBezTo>
                <a:cubicBezTo>
                  <a:pt x="558909" y="1983836"/>
                  <a:pt x="685140" y="1994466"/>
                  <a:pt x="639963" y="1961248"/>
                </a:cubicBezTo>
                <a:cubicBezTo>
                  <a:pt x="505758" y="2070206"/>
                  <a:pt x="390156" y="1971878"/>
                  <a:pt x="261267" y="1894811"/>
                </a:cubicBezTo>
                <a:cubicBezTo>
                  <a:pt x="230706" y="1811098"/>
                  <a:pt x="701085" y="1910756"/>
                  <a:pt x="491142" y="1817742"/>
                </a:cubicBezTo>
                <a:cubicBezTo>
                  <a:pt x="472540" y="1809770"/>
                  <a:pt x="261267" y="1716756"/>
                  <a:pt x="321060" y="1670249"/>
                </a:cubicBezTo>
                <a:cubicBezTo>
                  <a:pt x="465896" y="1611784"/>
                  <a:pt x="638634" y="1711441"/>
                  <a:pt x="768853" y="1602483"/>
                </a:cubicBezTo>
                <a:cubicBezTo>
                  <a:pt x="718360" y="1648989"/>
                  <a:pt x="614717" y="1476251"/>
                  <a:pt x="513731" y="1478908"/>
                </a:cubicBezTo>
                <a:cubicBezTo>
                  <a:pt x="461910" y="1465621"/>
                  <a:pt x="234692" y="1368621"/>
                  <a:pt x="322390" y="1347361"/>
                </a:cubicBezTo>
                <a:cubicBezTo>
                  <a:pt x="419389" y="1395197"/>
                  <a:pt x="380855" y="1288897"/>
                  <a:pt x="451278" y="1327429"/>
                </a:cubicBezTo>
                <a:cubicBezTo>
                  <a:pt x="590799" y="1416457"/>
                  <a:pt x="459252" y="1262320"/>
                  <a:pt x="544292" y="1263649"/>
                </a:cubicBezTo>
                <a:cubicBezTo>
                  <a:pt x="739620" y="1294212"/>
                  <a:pt x="585484" y="1197211"/>
                  <a:pt x="491142" y="1170636"/>
                </a:cubicBezTo>
                <a:cubicBezTo>
                  <a:pt x="499115" y="1157348"/>
                  <a:pt x="403444" y="1090911"/>
                  <a:pt x="487156" y="1089582"/>
                </a:cubicBezTo>
                <a:cubicBezTo>
                  <a:pt x="546949" y="1021815"/>
                  <a:pt x="775496" y="1136088"/>
                  <a:pt x="691785" y="1048390"/>
                </a:cubicBezTo>
                <a:cubicBezTo>
                  <a:pt x="816688" y="1085595"/>
                  <a:pt x="984111" y="1084267"/>
                  <a:pt x="1071810" y="951392"/>
                </a:cubicBezTo>
                <a:cubicBezTo>
                  <a:pt x="1058522" y="910199"/>
                  <a:pt x="814031" y="1085595"/>
                  <a:pt x="747592" y="1005870"/>
                </a:cubicBezTo>
                <a:cubicBezTo>
                  <a:pt x="915016" y="857049"/>
                  <a:pt x="654580" y="1077622"/>
                  <a:pt x="628004" y="950062"/>
                </a:cubicBezTo>
                <a:cubicBezTo>
                  <a:pt x="784798" y="847748"/>
                  <a:pt x="430019" y="1019158"/>
                  <a:pt x="584155" y="895583"/>
                </a:cubicBezTo>
                <a:cubicBezTo>
                  <a:pt x="536319" y="904884"/>
                  <a:pt x="303788" y="843761"/>
                  <a:pt x="491142" y="829146"/>
                </a:cubicBezTo>
                <a:cubicBezTo>
                  <a:pt x="553594" y="722845"/>
                  <a:pt x="685140" y="857049"/>
                  <a:pt x="771511" y="853063"/>
                </a:cubicBezTo>
                <a:cubicBezTo>
                  <a:pt x="699757" y="736132"/>
                  <a:pt x="1114329" y="984610"/>
                  <a:pt x="1071810" y="795926"/>
                </a:cubicBezTo>
                <a:cubicBezTo>
                  <a:pt x="988097" y="850406"/>
                  <a:pt x="992084" y="782638"/>
                  <a:pt x="905714" y="790611"/>
                </a:cubicBezTo>
                <a:cubicBezTo>
                  <a:pt x="950891" y="712215"/>
                  <a:pt x="812701" y="765365"/>
                  <a:pt x="747592" y="742776"/>
                </a:cubicBezTo>
                <a:cubicBezTo>
                  <a:pt x="609402" y="694940"/>
                  <a:pt x="913686" y="682983"/>
                  <a:pt x="731647" y="619202"/>
                </a:cubicBezTo>
                <a:cubicBezTo>
                  <a:pt x="618703" y="563394"/>
                  <a:pt x="835291" y="578009"/>
                  <a:pt x="705072" y="522202"/>
                </a:cubicBezTo>
                <a:cubicBezTo>
                  <a:pt x="707730" y="475696"/>
                  <a:pt x="1014672" y="631160"/>
                  <a:pt x="880468" y="447791"/>
                </a:cubicBezTo>
                <a:cubicBezTo>
                  <a:pt x="964180" y="487655"/>
                  <a:pt x="1000056" y="410586"/>
                  <a:pt x="891098" y="410586"/>
                </a:cubicBezTo>
                <a:cubicBezTo>
                  <a:pt x="948234" y="387997"/>
                  <a:pt x="772838" y="205957"/>
                  <a:pt x="913686" y="260437"/>
                </a:cubicBezTo>
                <a:cubicBezTo>
                  <a:pt x="954879" y="233862"/>
                  <a:pt x="1004042" y="229874"/>
                  <a:pt x="1018659" y="322888"/>
                </a:cubicBezTo>
                <a:cubicBezTo>
                  <a:pt x="1135589" y="429189"/>
                  <a:pt x="965509" y="136862"/>
                  <a:pt x="982783" y="136862"/>
                </a:cubicBezTo>
                <a:cubicBezTo>
                  <a:pt x="1107686" y="269738"/>
                  <a:pt x="1059850" y="77069"/>
                  <a:pt x="1074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85" name="Freeform: Shape 384">
            <a:extLst>
              <a:ext uri="{FF2B5EF4-FFF2-40B4-BE49-F238E27FC236}">
                <a16:creationId xmlns:a16="http://schemas.microsoft.com/office/drawing/2014/main" xmlns="" id="{2770F57E-7B00-465C-A550-A1439947495A}"/>
              </a:ext>
            </a:extLst>
          </p:cNvPr>
          <p:cNvSpPr/>
          <p:nvPr/>
        </p:nvSpPr>
        <p:spPr>
          <a:xfrm>
            <a:off x="11558638" y="3968200"/>
            <a:ext cx="623696" cy="2878183"/>
          </a:xfrm>
          <a:custGeom>
            <a:avLst/>
            <a:gdLst>
              <a:gd name="connsiteX0" fmla="*/ 80786 w 623696"/>
              <a:gd name="connsiteY0" fmla="*/ 1160457 h 2878183"/>
              <a:gd name="connsiteX1" fmla="*/ 80786 w 623696"/>
              <a:gd name="connsiteY1" fmla="*/ 1160457 h 2878183"/>
              <a:gd name="connsiteX2" fmla="*/ 75613 w 623696"/>
              <a:gd name="connsiteY2" fmla="*/ 992328 h 2878183"/>
              <a:gd name="connsiteX3" fmla="*/ 69145 w 623696"/>
              <a:gd name="connsiteY3" fmla="*/ 1019488 h 2878183"/>
              <a:gd name="connsiteX4" fmla="*/ 75613 w 623696"/>
              <a:gd name="connsiteY4" fmla="*/ 992328 h 2878183"/>
              <a:gd name="connsiteX5" fmla="*/ 371777 w 623696"/>
              <a:gd name="connsiteY5" fmla="*/ 819025 h 2878183"/>
              <a:gd name="connsiteX6" fmla="*/ 371777 w 623696"/>
              <a:gd name="connsiteY6" fmla="*/ 819025 h 2878183"/>
              <a:gd name="connsiteX7" fmla="*/ 207814 w 623696"/>
              <a:gd name="connsiteY7" fmla="*/ 775910 h 2878183"/>
              <a:gd name="connsiteX8" fmla="*/ 181663 w 623696"/>
              <a:gd name="connsiteY8" fmla="*/ 778933 h 2878183"/>
              <a:gd name="connsiteX9" fmla="*/ 207814 w 623696"/>
              <a:gd name="connsiteY9" fmla="*/ 775910 h 2878183"/>
              <a:gd name="connsiteX10" fmla="*/ 43279 w 623696"/>
              <a:gd name="connsiteY10" fmla="*/ 753069 h 2878183"/>
              <a:gd name="connsiteX11" fmla="*/ 70440 w 623696"/>
              <a:gd name="connsiteY11" fmla="*/ 773760 h 2878183"/>
              <a:gd name="connsiteX12" fmla="*/ 43279 w 623696"/>
              <a:gd name="connsiteY12" fmla="*/ 753069 h 2878183"/>
              <a:gd name="connsiteX13" fmla="*/ 189423 w 623696"/>
              <a:gd name="connsiteY13" fmla="*/ 597872 h 2878183"/>
              <a:gd name="connsiteX14" fmla="*/ 120877 w 623696"/>
              <a:gd name="connsiteY14" fmla="*/ 653483 h 2878183"/>
              <a:gd name="connsiteX15" fmla="*/ 189423 w 623696"/>
              <a:gd name="connsiteY15" fmla="*/ 597872 h 2878183"/>
              <a:gd name="connsiteX16" fmla="*/ 0 w 623696"/>
              <a:gd name="connsiteY16" fmla="*/ 0 h 2878183"/>
              <a:gd name="connsiteX17" fmla="*/ 1732 w 623696"/>
              <a:gd name="connsiteY17" fmla="*/ 2651 h 2878183"/>
              <a:gd name="connsiteX18" fmla="*/ 26466 w 623696"/>
              <a:gd name="connsiteY18" fmla="*/ 111592 h 2878183"/>
              <a:gd name="connsiteX19" fmla="*/ 20001 w 623696"/>
              <a:gd name="connsiteY19" fmla="*/ 220228 h 2878183"/>
              <a:gd name="connsiteX20" fmla="*/ 118290 w 623696"/>
              <a:gd name="connsiteY20" fmla="*/ 211174 h 2878183"/>
              <a:gd name="connsiteX21" fmla="*/ 184250 w 623696"/>
              <a:gd name="connsiteY21" fmla="*/ 247387 h 2878183"/>
              <a:gd name="connsiteX22" fmla="*/ 102770 w 623696"/>
              <a:gd name="connsiteY22" fmla="*/ 301705 h 2878183"/>
              <a:gd name="connsiteX23" fmla="*/ 110530 w 623696"/>
              <a:gd name="connsiteY23" fmla="*/ 397410 h 2878183"/>
              <a:gd name="connsiteX24" fmla="*/ 79491 w 623696"/>
              <a:gd name="connsiteY24" fmla="*/ 572006 h 2878183"/>
              <a:gd name="connsiteX25" fmla="*/ 373071 w 623696"/>
              <a:gd name="connsiteY25" fmla="*/ 365078 h 2878183"/>
              <a:gd name="connsiteX26" fmla="*/ 340737 w 623696"/>
              <a:gd name="connsiteY26" fmla="*/ 524153 h 2878183"/>
              <a:gd name="connsiteX27" fmla="*/ 276073 w 623696"/>
              <a:gd name="connsiteY27" fmla="*/ 657364 h 2878183"/>
              <a:gd name="connsiteX28" fmla="*/ 268313 w 623696"/>
              <a:gd name="connsiteY28" fmla="*/ 760828 h 2878183"/>
              <a:gd name="connsiteX29" fmla="*/ 559306 w 623696"/>
              <a:gd name="connsiteY29" fmla="*/ 865584 h 2878183"/>
              <a:gd name="connsiteX30" fmla="*/ 362725 w 623696"/>
              <a:gd name="connsiteY30" fmla="*/ 947063 h 2878183"/>
              <a:gd name="connsiteX31" fmla="*/ 150623 w 623696"/>
              <a:gd name="connsiteY31" fmla="*/ 874638 h 2878183"/>
              <a:gd name="connsiteX32" fmla="*/ 57506 w 623696"/>
              <a:gd name="connsiteY32" fmla="*/ 850064 h 2878183"/>
              <a:gd name="connsiteX33" fmla="*/ 208821 w 623696"/>
              <a:gd name="connsiteY33" fmla="*/ 985862 h 2878183"/>
              <a:gd name="connsiteX34" fmla="*/ 524386 w 623696"/>
              <a:gd name="connsiteY34" fmla="*/ 1044060 h 2878183"/>
              <a:gd name="connsiteX35" fmla="*/ 601984 w 623696"/>
              <a:gd name="connsiteY35" fmla="*/ 1027672 h 2878183"/>
              <a:gd name="connsiteX36" fmla="*/ 623696 w 623696"/>
              <a:gd name="connsiteY36" fmla="*/ 1029189 h 2878183"/>
              <a:gd name="connsiteX37" fmla="*/ 623696 w 623696"/>
              <a:gd name="connsiteY37" fmla="*/ 1157056 h 2878183"/>
              <a:gd name="connsiteX38" fmla="*/ 572340 w 623696"/>
              <a:gd name="connsiteY38" fmla="*/ 1163346 h 2878183"/>
              <a:gd name="connsiteX39" fmla="*/ 508867 w 623696"/>
              <a:gd name="connsiteY39" fmla="*/ 1138471 h 2878183"/>
              <a:gd name="connsiteX40" fmla="*/ 444202 w 623696"/>
              <a:gd name="connsiteY40" fmla="*/ 1160457 h 2878183"/>
              <a:gd name="connsiteX41" fmla="*/ 241154 w 623696"/>
              <a:gd name="connsiteY41" fmla="*/ 1186323 h 2878183"/>
              <a:gd name="connsiteX42" fmla="*/ 603278 w 623696"/>
              <a:gd name="connsiteY42" fmla="*/ 1234176 h 2878183"/>
              <a:gd name="connsiteX43" fmla="*/ 623627 w 623696"/>
              <a:gd name="connsiteY43" fmla="*/ 1274288 h 2878183"/>
              <a:gd name="connsiteX44" fmla="*/ 623696 w 623696"/>
              <a:gd name="connsiteY44" fmla="*/ 1274287 h 2878183"/>
              <a:gd name="connsiteX45" fmla="*/ 623696 w 623696"/>
              <a:gd name="connsiteY45" fmla="*/ 1428437 h 2878183"/>
              <a:gd name="connsiteX46" fmla="*/ 612454 w 623696"/>
              <a:gd name="connsiteY46" fmla="*/ 1438866 h 2878183"/>
              <a:gd name="connsiteX47" fmla="*/ 582585 w 623696"/>
              <a:gd name="connsiteY47" fmla="*/ 1446277 h 2878183"/>
              <a:gd name="connsiteX48" fmla="*/ 451961 w 623696"/>
              <a:gd name="connsiteY48" fmla="*/ 1465674 h 2878183"/>
              <a:gd name="connsiteX49" fmla="*/ 203648 w 623696"/>
              <a:gd name="connsiteY49" fmla="*/ 1446277 h 2878183"/>
              <a:gd name="connsiteX50" fmla="*/ 576063 w 623696"/>
              <a:gd name="connsiteY50" fmla="*/ 1550386 h 2878183"/>
              <a:gd name="connsiteX51" fmla="*/ 623696 w 623696"/>
              <a:gd name="connsiteY51" fmla="*/ 1525434 h 2878183"/>
              <a:gd name="connsiteX52" fmla="*/ 623696 w 623696"/>
              <a:gd name="connsiteY52" fmla="*/ 1560513 h 2878183"/>
              <a:gd name="connsiteX53" fmla="*/ 622867 w 623696"/>
              <a:gd name="connsiteY53" fmla="*/ 1566285 h 2878183"/>
              <a:gd name="connsiteX54" fmla="*/ 623696 w 623696"/>
              <a:gd name="connsiteY54" fmla="*/ 1567598 h 2878183"/>
              <a:gd name="connsiteX55" fmla="*/ 623696 w 623696"/>
              <a:gd name="connsiteY55" fmla="*/ 1796802 h 2878183"/>
              <a:gd name="connsiteX56" fmla="*/ 565976 w 623696"/>
              <a:gd name="connsiteY56" fmla="*/ 1803764 h 2878183"/>
              <a:gd name="connsiteX57" fmla="*/ 414455 w 623696"/>
              <a:gd name="connsiteY57" fmla="*/ 1807106 h 2878183"/>
              <a:gd name="connsiteX58" fmla="*/ 589897 w 623696"/>
              <a:gd name="connsiteY58" fmla="*/ 1898560 h 2878183"/>
              <a:gd name="connsiteX59" fmla="*/ 623696 w 623696"/>
              <a:gd name="connsiteY59" fmla="*/ 1897762 h 2878183"/>
              <a:gd name="connsiteX60" fmla="*/ 623696 w 623696"/>
              <a:gd name="connsiteY60" fmla="*/ 2152294 h 2878183"/>
              <a:gd name="connsiteX61" fmla="*/ 617192 w 623696"/>
              <a:gd name="connsiteY61" fmla="*/ 2162518 h 2878183"/>
              <a:gd name="connsiteX62" fmla="*/ 616220 w 623696"/>
              <a:gd name="connsiteY62" fmla="*/ 2173487 h 2878183"/>
              <a:gd name="connsiteX63" fmla="*/ 623696 w 623696"/>
              <a:gd name="connsiteY63" fmla="*/ 2181398 h 2878183"/>
              <a:gd name="connsiteX64" fmla="*/ 623696 w 623696"/>
              <a:gd name="connsiteY64" fmla="*/ 2878183 h 2878183"/>
              <a:gd name="connsiteX65" fmla="*/ 0 w 623696"/>
              <a:gd name="connsiteY65" fmla="*/ 2878183 h 287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23696" h="2878183">
                <a:moveTo>
                  <a:pt x="80786" y="1160457"/>
                </a:moveTo>
                <a:cubicBezTo>
                  <a:pt x="61385" y="1191496"/>
                  <a:pt x="102770" y="1217362"/>
                  <a:pt x="80786" y="1160457"/>
                </a:cubicBezTo>
                <a:close/>
                <a:moveTo>
                  <a:pt x="75613" y="992328"/>
                </a:moveTo>
                <a:lnTo>
                  <a:pt x="69145" y="1019488"/>
                </a:lnTo>
                <a:cubicBezTo>
                  <a:pt x="44574" y="1148817"/>
                  <a:pt x="124757" y="1064753"/>
                  <a:pt x="75613" y="992328"/>
                </a:cubicBezTo>
                <a:close/>
                <a:moveTo>
                  <a:pt x="371777" y="819025"/>
                </a:moveTo>
                <a:cubicBezTo>
                  <a:pt x="314872" y="831959"/>
                  <a:pt x="413163" y="846185"/>
                  <a:pt x="371777" y="819025"/>
                </a:cubicBezTo>
                <a:close/>
                <a:moveTo>
                  <a:pt x="207814" y="775910"/>
                </a:moveTo>
                <a:cubicBezTo>
                  <a:pt x="201811" y="775377"/>
                  <a:pt x="193303" y="776186"/>
                  <a:pt x="181663" y="778933"/>
                </a:cubicBezTo>
                <a:cubicBezTo>
                  <a:pt x="169215" y="849096"/>
                  <a:pt x="249843" y="779641"/>
                  <a:pt x="207814" y="775910"/>
                </a:cubicBezTo>
                <a:close/>
                <a:moveTo>
                  <a:pt x="43279" y="753069"/>
                </a:moveTo>
                <a:lnTo>
                  <a:pt x="70440" y="773760"/>
                </a:lnTo>
                <a:cubicBezTo>
                  <a:pt x="204943" y="807386"/>
                  <a:pt x="123464" y="762119"/>
                  <a:pt x="43279" y="753069"/>
                </a:cubicBezTo>
                <a:close/>
                <a:moveTo>
                  <a:pt x="189423" y="597872"/>
                </a:moveTo>
                <a:cubicBezTo>
                  <a:pt x="162263" y="610804"/>
                  <a:pt x="149330" y="641844"/>
                  <a:pt x="120877" y="653483"/>
                </a:cubicBezTo>
                <a:cubicBezTo>
                  <a:pt x="-82171" y="696162"/>
                  <a:pt x="224340" y="692282"/>
                  <a:pt x="189423" y="597872"/>
                </a:cubicBezTo>
                <a:close/>
                <a:moveTo>
                  <a:pt x="0" y="0"/>
                </a:moveTo>
                <a:lnTo>
                  <a:pt x="1732" y="2651"/>
                </a:lnTo>
                <a:cubicBezTo>
                  <a:pt x="17252" y="48057"/>
                  <a:pt x="-23972" y="118380"/>
                  <a:pt x="26466" y="111592"/>
                </a:cubicBezTo>
                <a:cubicBezTo>
                  <a:pt x="189423" y="5540"/>
                  <a:pt x="43279" y="146510"/>
                  <a:pt x="20001" y="220228"/>
                </a:cubicBezTo>
                <a:cubicBezTo>
                  <a:pt x="-11039" y="397410"/>
                  <a:pt x="71731" y="145217"/>
                  <a:pt x="118290" y="211174"/>
                </a:cubicBezTo>
                <a:cubicBezTo>
                  <a:pt x="185542" y="196949"/>
                  <a:pt x="290300" y="143923"/>
                  <a:pt x="184250" y="247387"/>
                </a:cubicBezTo>
                <a:cubicBezTo>
                  <a:pt x="331686" y="288773"/>
                  <a:pt x="154503" y="295240"/>
                  <a:pt x="102770" y="301705"/>
                </a:cubicBezTo>
                <a:cubicBezTo>
                  <a:pt x="202356" y="305587"/>
                  <a:pt x="238568" y="403878"/>
                  <a:pt x="110530" y="397410"/>
                </a:cubicBezTo>
                <a:cubicBezTo>
                  <a:pt x="-8452" y="287480"/>
                  <a:pt x="-22678" y="591405"/>
                  <a:pt x="79491" y="572006"/>
                </a:cubicBezTo>
                <a:cubicBezTo>
                  <a:pt x="167436" y="462075"/>
                  <a:pt x="234688" y="370251"/>
                  <a:pt x="373071" y="365078"/>
                </a:cubicBezTo>
                <a:cubicBezTo>
                  <a:pt x="298061" y="433621"/>
                  <a:pt x="468775" y="477595"/>
                  <a:pt x="340737" y="524153"/>
                </a:cubicBezTo>
                <a:cubicBezTo>
                  <a:pt x="515333" y="587525"/>
                  <a:pt x="260554" y="610804"/>
                  <a:pt x="276073" y="657364"/>
                </a:cubicBezTo>
                <a:cubicBezTo>
                  <a:pt x="402816" y="674176"/>
                  <a:pt x="343324" y="697455"/>
                  <a:pt x="268313" y="760828"/>
                </a:cubicBezTo>
                <a:cubicBezTo>
                  <a:pt x="283833" y="745308"/>
                  <a:pt x="486880" y="807386"/>
                  <a:pt x="559306" y="865584"/>
                </a:cubicBezTo>
                <a:cubicBezTo>
                  <a:pt x="523093" y="975516"/>
                  <a:pt x="398937" y="869465"/>
                  <a:pt x="362725" y="947063"/>
                </a:cubicBezTo>
                <a:cubicBezTo>
                  <a:pt x="285126" y="828079"/>
                  <a:pt x="199770" y="1016901"/>
                  <a:pt x="150623" y="874638"/>
                </a:cubicBezTo>
                <a:cubicBezTo>
                  <a:pt x="155796" y="981981"/>
                  <a:pt x="70440" y="908263"/>
                  <a:pt x="57506" y="850064"/>
                </a:cubicBezTo>
                <a:cubicBezTo>
                  <a:pt x="-27851" y="879812"/>
                  <a:pt x="170022" y="965168"/>
                  <a:pt x="208821" y="985862"/>
                </a:cubicBezTo>
                <a:cubicBezTo>
                  <a:pt x="246327" y="1112606"/>
                  <a:pt x="451961" y="888863"/>
                  <a:pt x="524386" y="1044060"/>
                </a:cubicBezTo>
                <a:cubicBezTo>
                  <a:pt x="539259" y="1032097"/>
                  <a:pt x="568924" y="1027490"/>
                  <a:pt x="601984" y="1027672"/>
                </a:cubicBezTo>
                <a:lnTo>
                  <a:pt x="623696" y="1029189"/>
                </a:lnTo>
                <a:lnTo>
                  <a:pt x="623696" y="1157056"/>
                </a:lnTo>
                <a:lnTo>
                  <a:pt x="572340" y="1163346"/>
                </a:lnTo>
                <a:cubicBezTo>
                  <a:pt x="551142" y="1161023"/>
                  <a:pt x="529237" y="1153344"/>
                  <a:pt x="508867" y="1138471"/>
                </a:cubicBezTo>
                <a:cubicBezTo>
                  <a:pt x="631730" y="1201842"/>
                  <a:pt x="503693" y="1219948"/>
                  <a:pt x="444202" y="1160457"/>
                </a:cubicBezTo>
                <a:cubicBezTo>
                  <a:pt x="445496" y="1272974"/>
                  <a:pt x="301938" y="1181149"/>
                  <a:pt x="241154" y="1186323"/>
                </a:cubicBezTo>
                <a:cubicBezTo>
                  <a:pt x="307111" y="1305306"/>
                  <a:pt x="495934" y="1333758"/>
                  <a:pt x="603278" y="1234176"/>
                </a:cubicBezTo>
                <a:cubicBezTo>
                  <a:pt x="605218" y="1257778"/>
                  <a:pt x="612735" y="1269418"/>
                  <a:pt x="623627" y="1274288"/>
                </a:cubicBezTo>
                <a:lnTo>
                  <a:pt x="623696" y="1274287"/>
                </a:lnTo>
                <a:lnTo>
                  <a:pt x="623696" y="1428437"/>
                </a:lnTo>
                <a:lnTo>
                  <a:pt x="612454" y="1438866"/>
                </a:lnTo>
                <a:cubicBezTo>
                  <a:pt x="604753" y="1443084"/>
                  <a:pt x="595033" y="1445792"/>
                  <a:pt x="582585" y="1446277"/>
                </a:cubicBezTo>
                <a:cubicBezTo>
                  <a:pt x="541200" y="1543273"/>
                  <a:pt x="439028" y="1424290"/>
                  <a:pt x="451961" y="1465674"/>
                </a:cubicBezTo>
                <a:cubicBezTo>
                  <a:pt x="352378" y="1442396"/>
                  <a:pt x="322631" y="1483781"/>
                  <a:pt x="203648" y="1446277"/>
                </a:cubicBezTo>
                <a:cubicBezTo>
                  <a:pt x="229677" y="1499464"/>
                  <a:pt x="439877" y="1594238"/>
                  <a:pt x="576063" y="1550386"/>
                </a:cubicBezTo>
                <a:lnTo>
                  <a:pt x="623696" y="1525434"/>
                </a:lnTo>
                <a:lnTo>
                  <a:pt x="623696" y="1560513"/>
                </a:lnTo>
                <a:lnTo>
                  <a:pt x="622867" y="1566285"/>
                </a:lnTo>
                <a:lnTo>
                  <a:pt x="623696" y="1567598"/>
                </a:lnTo>
                <a:lnTo>
                  <a:pt x="623696" y="1796802"/>
                </a:lnTo>
                <a:lnTo>
                  <a:pt x="565976" y="1803764"/>
                </a:lnTo>
                <a:cubicBezTo>
                  <a:pt x="518607" y="1806561"/>
                  <a:pt x="469259" y="1807106"/>
                  <a:pt x="414455" y="1807106"/>
                </a:cubicBezTo>
                <a:cubicBezTo>
                  <a:pt x="376464" y="1833781"/>
                  <a:pt x="485991" y="1890262"/>
                  <a:pt x="589897" y="1898560"/>
                </a:cubicBezTo>
                <a:lnTo>
                  <a:pt x="623696" y="1897762"/>
                </a:lnTo>
                <a:lnTo>
                  <a:pt x="623696" y="2152294"/>
                </a:lnTo>
                <a:lnTo>
                  <a:pt x="617192" y="2162518"/>
                </a:lnTo>
                <a:cubicBezTo>
                  <a:pt x="615728" y="2166455"/>
                  <a:pt x="615447" y="2170106"/>
                  <a:pt x="616220" y="2173487"/>
                </a:cubicBezTo>
                <a:lnTo>
                  <a:pt x="623696" y="2181398"/>
                </a:lnTo>
                <a:lnTo>
                  <a:pt x="623696" y="2878183"/>
                </a:lnTo>
                <a:lnTo>
                  <a:pt x="0" y="287818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71" name="Freeform: Shape 370">
            <a:extLst>
              <a:ext uri="{FF2B5EF4-FFF2-40B4-BE49-F238E27FC236}">
                <a16:creationId xmlns:a16="http://schemas.microsoft.com/office/drawing/2014/main" xmlns="" id="{3CF3098C-4159-4E48-B1EA-B2BE48C87422}"/>
              </a:ext>
            </a:extLst>
          </p:cNvPr>
          <p:cNvSpPr/>
          <p:nvPr/>
        </p:nvSpPr>
        <p:spPr>
          <a:xfrm>
            <a:off x="15627" y="4524409"/>
            <a:ext cx="857054" cy="2301736"/>
          </a:xfrm>
          <a:custGeom>
            <a:avLst/>
            <a:gdLst>
              <a:gd name="connsiteX0" fmla="*/ 807386 w 1113712"/>
              <a:gd name="connsiteY0" fmla="*/ 1975864 h 2991028"/>
              <a:gd name="connsiteX1" fmla="*/ 807386 w 1113712"/>
              <a:gd name="connsiteY1" fmla="*/ 1975864 h 2991028"/>
              <a:gd name="connsiteX2" fmla="*/ 970824 w 1113712"/>
              <a:gd name="connsiteY2" fmla="*/ 1251690 h 2991028"/>
              <a:gd name="connsiteX3" fmla="*/ 970824 w 1113712"/>
              <a:gd name="connsiteY3" fmla="*/ 1251690 h 2991028"/>
              <a:gd name="connsiteX4" fmla="*/ 701085 w 1113712"/>
              <a:gd name="connsiteY4" fmla="*/ 1251690 h 2991028"/>
              <a:gd name="connsiteX5" fmla="*/ 835291 w 1113712"/>
              <a:gd name="connsiteY5" fmla="*/ 1310157 h 2991028"/>
              <a:gd name="connsiteX6" fmla="*/ 701085 w 1113712"/>
              <a:gd name="connsiteY6" fmla="*/ 1251690 h 2991028"/>
              <a:gd name="connsiteX7" fmla="*/ 1035932 w 1113712"/>
              <a:gd name="connsiteY7" fmla="*/ 1229102 h 2991028"/>
              <a:gd name="connsiteX8" fmla="*/ 1035932 w 1113712"/>
              <a:gd name="connsiteY8" fmla="*/ 1229102 h 2991028"/>
              <a:gd name="connsiteX9" fmla="*/ 1091741 w 1113712"/>
              <a:gd name="connsiteY9" fmla="*/ 1199868 h 2991028"/>
              <a:gd name="connsiteX10" fmla="*/ 1091741 w 1113712"/>
              <a:gd name="connsiteY10" fmla="*/ 1199868 h 2991028"/>
              <a:gd name="connsiteX11" fmla="*/ 954879 w 1113712"/>
              <a:gd name="connsiteY11" fmla="*/ 554092 h 2991028"/>
              <a:gd name="connsiteX12" fmla="*/ 973481 w 1113712"/>
              <a:gd name="connsiteY12" fmla="*/ 597942 h 2991028"/>
              <a:gd name="connsiteX13" fmla="*/ 954879 w 1113712"/>
              <a:gd name="connsiteY13" fmla="*/ 554092 h 2991028"/>
              <a:gd name="connsiteX14" fmla="*/ 986769 w 1113712"/>
              <a:gd name="connsiteY14" fmla="*/ 390655 h 2991028"/>
              <a:gd name="connsiteX15" fmla="*/ 1017330 w 1113712"/>
              <a:gd name="connsiteY15" fmla="*/ 446464 h 2991028"/>
              <a:gd name="connsiteX16" fmla="*/ 986769 w 1113712"/>
              <a:gd name="connsiteY16" fmla="*/ 390655 h 2991028"/>
              <a:gd name="connsiteX17" fmla="*/ 1074467 w 1113712"/>
              <a:gd name="connsiteY17" fmla="*/ 0 h 2991028"/>
              <a:gd name="connsiteX18" fmla="*/ 1101955 w 1113712"/>
              <a:gd name="connsiteY18" fmla="*/ 13529 h 2991028"/>
              <a:gd name="connsiteX19" fmla="*/ 1113712 w 1113712"/>
              <a:gd name="connsiteY19" fmla="*/ 31513 h 2991028"/>
              <a:gd name="connsiteX20" fmla="*/ 1113712 w 1113712"/>
              <a:gd name="connsiteY20" fmla="*/ 2991028 h 2991028"/>
              <a:gd name="connsiteX21" fmla="*/ 380617 w 1113712"/>
              <a:gd name="connsiteY21" fmla="*/ 2991028 h 2991028"/>
              <a:gd name="connsiteX22" fmla="*/ 384865 w 1113712"/>
              <a:gd name="connsiteY22" fmla="*/ 2982557 h 2991028"/>
              <a:gd name="connsiteX23" fmla="*/ 370960 w 1113712"/>
              <a:gd name="connsiteY23" fmla="*/ 2976437 h 2991028"/>
              <a:gd name="connsiteX24" fmla="*/ 337023 w 1113712"/>
              <a:gd name="connsiteY24" fmla="*/ 2991028 h 2991028"/>
              <a:gd name="connsiteX25" fmla="*/ 336998 w 1113712"/>
              <a:gd name="connsiteY25" fmla="*/ 2991028 h 2991028"/>
              <a:gd name="connsiteX26" fmla="*/ 312923 w 1113712"/>
              <a:gd name="connsiteY26" fmla="*/ 2971636 h 2991028"/>
              <a:gd name="connsiteX27" fmla="*/ 116432 w 1113712"/>
              <a:gd name="connsiteY27" fmla="*/ 2908653 h 2991028"/>
              <a:gd name="connsiteX28" fmla="*/ 80556 w 1113712"/>
              <a:gd name="connsiteY28" fmla="*/ 2848859 h 2991028"/>
              <a:gd name="connsiteX29" fmla="*/ 135035 w 1113712"/>
              <a:gd name="connsiteY29" fmla="*/ 2814311 h 2991028"/>
              <a:gd name="connsiteX30" fmla="*/ 590799 w 1113712"/>
              <a:gd name="connsiteY30" fmla="*/ 2786407 h 2991028"/>
              <a:gd name="connsiteX31" fmla="*/ 523032 w 1113712"/>
              <a:gd name="connsiteY31" fmla="*/ 2714654 h 2991028"/>
              <a:gd name="connsiteX32" fmla="*/ 410089 w 1113712"/>
              <a:gd name="connsiteY32" fmla="*/ 2664161 h 2991028"/>
              <a:gd name="connsiteX33" fmla="*/ 218747 w 1113712"/>
              <a:gd name="connsiteY33" fmla="*/ 2660175 h 2991028"/>
              <a:gd name="connsiteX34" fmla="*/ 49994 w 1113712"/>
              <a:gd name="connsiteY34" fmla="*/ 2588422 h 2991028"/>
              <a:gd name="connsiteX35" fmla="*/ 53981 w 1113712"/>
              <a:gd name="connsiteY35" fmla="*/ 2494079 h 2991028"/>
              <a:gd name="connsiteX36" fmla="*/ 593457 w 1113712"/>
              <a:gd name="connsiteY36" fmla="*/ 2444916 h 2991028"/>
              <a:gd name="connsiteX37" fmla="*/ 775496 w 1113712"/>
              <a:gd name="connsiteY37" fmla="*/ 2309383 h 2991028"/>
              <a:gd name="connsiteX38" fmla="*/ 625346 w 1113712"/>
              <a:gd name="connsiteY38" fmla="*/ 2314698 h 2991028"/>
              <a:gd name="connsiteX39" fmla="*/ 519047 w 1113712"/>
              <a:gd name="connsiteY39" fmla="*/ 2345259 h 2991028"/>
              <a:gd name="connsiteX40" fmla="*/ 149652 w 1113712"/>
              <a:gd name="connsiteY40" fmla="*/ 2205739 h 2991028"/>
              <a:gd name="connsiteX41" fmla="*/ 612059 w 1113712"/>
              <a:gd name="connsiteY41" fmla="*/ 2064891 h 2991028"/>
              <a:gd name="connsiteX42" fmla="*/ 639963 w 1113712"/>
              <a:gd name="connsiteY42" fmla="*/ 1961248 h 2991028"/>
              <a:gd name="connsiteX43" fmla="*/ 261267 w 1113712"/>
              <a:gd name="connsiteY43" fmla="*/ 1894811 h 2991028"/>
              <a:gd name="connsiteX44" fmla="*/ 491142 w 1113712"/>
              <a:gd name="connsiteY44" fmla="*/ 1817742 h 2991028"/>
              <a:gd name="connsiteX45" fmla="*/ 321060 w 1113712"/>
              <a:gd name="connsiteY45" fmla="*/ 1670249 h 2991028"/>
              <a:gd name="connsiteX46" fmla="*/ 768853 w 1113712"/>
              <a:gd name="connsiteY46" fmla="*/ 1602483 h 2991028"/>
              <a:gd name="connsiteX47" fmla="*/ 513731 w 1113712"/>
              <a:gd name="connsiteY47" fmla="*/ 1478908 h 2991028"/>
              <a:gd name="connsiteX48" fmla="*/ 322390 w 1113712"/>
              <a:gd name="connsiteY48" fmla="*/ 1347361 h 2991028"/>
              <a:gd name="connsiteX49" fmla="*/ 451278 w 1113712"/>
              <a:gd name="connsiteY49" fmla="*/ 1327429 h 2991028"/>
              <a:gd name="connsiteX50" fmla="*/ 544292 w 1113712"/>
              <a:gd name="connsiteY50" fmla="*/ 1263649 h 2991028"/>
              <a:gd name="connsiteX51" fmla="*/ 491142 w 1113712"/>
              <a:gd name="connsiteY51" fmla="*/ 1170636 h 2991028"/>
              <a:gd name="connsiteX52" fmla="*/ 487156 w 1113712"/>
              <a:gd name="connsiteY52" fmla="*/ 1089582 h 2991028"/>
              <a:gd name="connsiteX53" fmla="*/ 691785 w 1113712"/>
              <a:gd name="connsiteY53" fmla="*/ 1048390 h 2991028"/>
              <a:gd name="connsiteX54" fmla="*/ 1071810 w 1113712"/>
              <a:gd name="connsiteY54" fmla="*/ 951392 h 2991028"/>
              <a:gd name="connsiteX55" fmla="*/ 747592 w 1113712"/>
              <a:gd name="connsiteY55" fmla="*/ 1005870 h 2991028"/>
              <a:gd name="connsiteX56" fmla="*/ 628004 w 1113712"/>
              <a:gd name="connsiteY56" fmla="*/ 950062 h 2991028"/>
              <a:gd name="connsiteX57" fmla="*/ 584155 w 1113712"/>
              <a:gd name="connsiteY57" fmla="*/ 895583 h 2991028"/>
              <a:gd name="connsiteX58" fmla="*/ 491142 w 1113712"/>
              <a:gd name="connsiteY58" fmla="*/ 829146 h 2991028"/>
              <a:gd name="connsiteX59" fmla="*/ 771511 w 1113712"/>
              <a:gd name="connsiteY59" fmla="*/ 853063 h 2991028"/>
              <a:gd name="connsiteX60" fmla="*/ 1071810 w 1113712"/>
              <a:gd name="connsiteY60" fmla="*/ 795926 h 2991028"/>
              <a:gd name="connsiteX61" fmla="*/ 905714 w 1113712"/>
              <a:gd name="connsiteY61" fmla="*/ 790611 h 2991028"/>
              <a:gd name="connsiteX62" fmla="*/ 747592 w 1113712"/>
              <a:gd name="connsiteY62" fmla="*/ 742776 h 2991028"/>
              <a:gd name="connsiteX63" fmla="*/ 731647 w 1113712"/>
              <a:gd name="connsiteY63" fmla="*/ 619202 h 2991028"/>
              <a:gd name="connsiteX64" fmla="*/ 705072 w 1113712"/>
              <a:gd name="connsiteY64" fmla="*/ 522202 h 2991028"/>
              <a:gd name="connsiteX65" fmla="*/ 880468 w 1113712"/>
              <a:gd name="connsiteY65" fmla="*/ 447791 h 2991028"/>
              <a:gd name="connsiteX66" fmla="*/ 891098 w 1113712"/>
              <a:gd name="connsiteY66" fmla="*/ 410586 h 2991028"/>
              <a:gd name="connsiteX67" fmla="*/ 913686 w 1113712"/>
              <a:gd name="connsiteY67" fmla="*/ 260437 h 2991028"/>
              <a:gd name="connsiteX68" fmla="*/ 1018659 w 1113712"/>
              <a:gd name="connsiteY68" fmla="*/ 322888 h 2991028"/>
              <a:gd name="connsiteX69" fmla="*/ 982783 w 1113712"/>
              <a:gd name="connsiteY69" fmla="*/ 136862 h 2991028"/>
              <a:gd name="connsiteX70" fmla="*/ 1074467 w 1113712"/>
              <a:gd name="connsiteY70" fmla="*/ 0 h 299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13712" h="2991028">
                <a:moveTo>
                  <a:pt x="807386" y="1975864"/>
                </a:moveTo>
                <a:cubicBezTo>
                  <a:pt x="657238" y="2001111"/>
                  <a:pt x="706400" y="2051604"/>
                  <a:pt x="807386" y="1975864"/>
                </a:cubicBezTo>
                <a:close/>
                <a:moveTo>
                  <a:pt x="970824" y="1251690"/>
                </a:moveTo>
                <a:cubicBezTo>
                  <a:pt x="922989" y="1274279"/>
                  <a:pt x="1014672" y="1270294"/>
                  <a:pt x="970824" y="1251690"/>
                </a:cubicBezTo>
                <a:close/>
                <a:moveTo>
                  <a:pt x="701085" y="1251690"/>
                </a:moveTo>
                <a:cubicBezTo>
                  <a:pt x="663880" y="1338060"/>
                  <a:pt x="790113" y="1319456"/>
                  <a:pt x="835291" y="1310157"/>
                </a:cubicBezTo>
                <a:cubicBezTo>
                  <a:pt x="1034605" y="1241060"/>
                  <a:pt x="752907" y="1312814"/>
                  <a:pt x="701085" y="1251690"/>
                </a:cubicBezTo>
                <a:close/>
                <a:moveTo>
                  <a:pt x="1035932" y="1229102"/>
                </a:moveTo>
                <a:cubicBezTo>
                  <a:pt x="988097" y="1251690"/>
                  <a:pt x="1079782" y="1247704"/>
                  <a:pt x="1035932" y="1229102"/>
                </a:cubicBezTo>
                <a:close/>
                <a:moveTo>
                  <a:pt x="1091741" y="1199868"/>
                </a:moveTo>
                <a:cubicBezTo>
                  <a:pt x="1033275" y="1219801"/>
                  <a:pt x="1130274" y="1225116"/>
                  <a:pt x="1091741" y="1199868"/>
                </a:cubicBezTo>
                <a:close/>
                <a:moveTo>
                  <a:pt x="954879" y="554092"/>
                </a:moveTo>
                <a:cubicBezTo>
                  <a:pt x="925646" y="556749"/>
                  <a:pt x="974810" y="599269"/>
                  <a:pt x="973481" y="597942"/>
                </a:cubicBezTo>
                <a:cubicBezTo>
                  <a:pt x="1071810" y="693613"/>
                  <a:pt x="1050550" y="556749"/>
                  <a:pt x="954879" y="554092"/>
                </a:cubicBezTo>
                <a:close/>
                <a:moveTo>
                  <a:pt x="986769" y="390655"/>
                </a:moveTo>
                <a:cubicBezTo>
                  <a:pt x="977467" y="415901"/>
                  <a:pt x="1012015" y="427861"/>
                  <a:pt x="1017330" y="446464"/>
                </a:cubicBezTo>
                <a:cubicBezTo>
                  <a:pt x="1057192" y="589969"/>
                  <a:pt x="1077125" y="399956"/>
                  <a:pt x="986769" y="390655"/>
                </a:cubicBezTo>
                <a:close/>
                <a:moveTo>
                  <a:pt x="1074467" y="0"/>
                </a:moveTo>
                <a:cubicBezTo>
                  <a:pt x="1086426" y="2990"/>
                  <a:pt x="1095354" y="7661"/>
                  <a:pt x="1101955" y="13529"/>
                </a:cubicBezTo>
                <a:lnTo>
                  <a:pt x="1113712" y="31513"/>
                </a:lnTo>
                <a:lnTo>
                  <a:pt x="1113712" y="2991028"/>
                </a:lnTo>
                <a:lnTo>
                  <a:pt x="380617" y="2991028"/>
                </a:lnTo>
                <a:lnTo>
                  <a:pt x="384865" y="2982557"/>
                </a:lnTo>
                <a:cubicBezTo>
                  <a:pt x="387715" y="2975254"/>
                  <a:pt x="386090" y="2971491"/>
                  <a:pt x="370960" y="2976437"/>
                </a:cubicBezTo>
                <a:lnTo>
                  <a:pt x="337023" y="2991028"/>
                </a:lnTo>
                <a:lnTo>
                  <a:pt x="336998" y="2991028"/>
                </a:lnTo>
                <a:lnTo>
                  <a:pt x="312923" y="2971636"/>
                </a:lnTo>
                <a:cubicBezTo>
                  <a:pt x="249122" y="2938010"/>
                  <a:pt x="138524" y="2977250"/>
                  <a:pt x="116432" y="2908653"/>
                </a:cubicBezTo>
                <a:cubicBezTo>
                  <a:pt x="-47004" y="2875434"/>
                  <a:pt x="214761" y="2864804"/>
                  <a:pt x="80556" y="2848859"/>
                </a:cubicBezTo>
                <a:cubicBezTo>
                  <a:pt x="-85539" y="2806338"/>
                  <a:pt x="42022" y="2782421"/>
                  <a:pt x="135035" y="2814311"/>
                </a:cubicBezTo>
                <a:cubicBezTo>
                  <a:pt x="278540" y="2810325"/>
                  <a:pt x="432676" y="2826269"/>
                  <a:pt x="590799" y="2786407"/>
                </a:cubicBezTo>
                <a:cubicBezTo>
                  <a:pt x="739620" y="2754516"/>
                  <a:pt x="609402" y="2701366"/>
                  <a:pt x="523032" y="2714654"/>
                </a:cubicBezTo>
                <a:cubicBezTo>
                  <a:pt x="507087" y="2633600"/>
                  <a:pt x="404774" y="2755846"/>
                  <a:pt x="410089" y="2664161"/>
                </a:cubicBezTo>
                <a:cubicBezTo>
                  <a:pt x="343650" y="2681435"/>
                  <a:pt x="303788" y="2645558"/>
                  <a:pt x="218747" y="2660175"/>
                </a:cubicBezTo>
                <a:cubicBezTo>
                  <a:pt x="254623" y="2584435"/>
                  <a:pt x="-4485" y="2654860"/>
                  <a:pt x="49994" y="2588422"/>
                </a:cubicBezTo>
                <a:cubicBezTo>
                  <a:pt x="174897" y="2529957"/>
                  <a:pt x="-49662" y="2540587"/>
                  <a:pt x="53981" y="2494079"/>
                </a:cubicBezTo>
                <a:cubicBezTo>
                  <a:pt x="230706" y="2455546"/>
                  <a:pt x="419389" y="2494079"/>
                  <a:pt x="593457" y="2444916"/>
                </a:cubicBezTo>
                <a:cubicBezTo>
                  <a:pt x="382184" y="2365191"/>
                  <a:pt x="713045" y="2375821"/>
                  <a:pt x="775496" y="2309383"/>
                </a:cubicBezTo>
                <a:cubicBezTo>
                  <a:pt x="717031" y="2240288"/>
                  <a:pt x="677167" y="2342601"/>
                  <a:pt x="625346" y="2314698"/>
                </a:cubicBezTo>
                <a:cubicBezTo>
                  <a:pt x="562894" y="2297424"/>
                  <a:pt x="590799" y="2318684"/>
                  <a:pt x="519047" y="2345259"/>
                </a:cubicBezTo>
                <a:cubicBezTo>
                  <a:pt x="380855" y="2323999"/>
                  <a:pt x="259938" y="2312040"/>
                  <a:pt x="149652" y="2205739"/>
                </a:cubicBezTo>
                <a:cubicBezTo>
                  <a:pt x="225391" y="2135315"/>
                  <a:pt x="479183" y="2126015"/>
                  <a:pt x="612059" y="2064891"/>
                </a:cubicBezTo>
                <a:cubicBezTo>
                  <a:pt x="558909" y="1983836"/>
                  <a:pt x="685140" y="1994466"/>
                  <a:pt x="639963" y="1961248"/>
                </a:cubicBezTo>
                <a:cubicBezTo>
                  <a:pt x="505758" y="2070206"/>
                  <a:pt x="390156" y="1971878"/>
                  <a:pt x="261267" y="1894811"/>
                </a:cubicBezTo>
                <a:cubicBezTo>
                  <a:pt x="230706" y="1811098"/>
                  <a:pt x="701085" y="1910756"/>
                  <a:pt x="491142" y="1817742"/>
                </a:cubicBezTo>
                <a:cubicBezTo>
                  <a:pt x="472540" y="1809770"/>
                  <a:pt x="261267" y="1716756"/>
                  <a:pt x="321060" y="1670249"/>
                </a:cubicBezTo>
                <a:cubicBezTo>
                  <a:pt x="465896" y="1611784"/>
                  <a:pt x="638634" y="1711441"/>
                  <a:pt x="768853" y="1602483"/>
                </a:cubicBezTo>
                <a:cubicBezTo>
                  <a:pt x="718360" y="1648989"/>
                  <a:pt x="614717" y="1476251"/>
                  <a:pt x="513731" y="1478908"/>
                </a:cubicBezTo>
                <a:cubicBezTo>
                  <a:pt x="461910" y="1465621"/>
                  <a:pt x="234692" y="1368621"/>
                  <a:pt x="322390" y="1347361"/>
                </a:cubicBezTo>
                <a:cubicBezTo>
                  <a:pt x="419389" y="1395197"/>
                  <a:pt x="380855" y="1288897"/>
                  <a:pt x="451278" y="1327429"/>
                </a:cubicBezTo>
                <a:cubicBezTo>
                  <a:pt x="590799" y="1416457"/>
                  <a:pt x="459252" y="1262320"/>
                  <a:pt x="544292" y="1263649"/>
                </a:cubicBezTo>
                <a:cubicBezTo>
                  <a:pt x="739620" y="1294212"/>
                  <a:pt x="585484" y="1197211"/>
                  <a:pt x="491142" y="1170636"/>
                </a:cubicBezTo>
                <a:cubicBezTo>
                  <a:pt x="499115" y="1157348"/>
                  <a:pt x="403444" y="1090911"/>
                  <a:pt x="487156" y="1089582"/>
                </a:cubicBezTo>
                <a:cubicBezTo>
                  <a:pt x="546949" y="1021815"/>
                  <a:pt x="775496" y="1136088"/>
                  <a:pt x="691785" y="1048390"/>
                </a:cubicBezTo>
                <a:cubicBezTo>
                  <a:pt x="816688" y="1085595"/>
                  <a:pt x="984111" y="1084267"/>
                  <a:pt x="1071810" y="951392"/>
                </a:cubicBezTo>
                <a:cubicBezTo>
                  <a:pt x="1058522" y="910199"/>
                  <a:pt x="814031" y="1085595"/>
                  <a:pt x="747592" y="1005870"/>
                </a:cubicBezTo>
                <a:cubicBezTo>
                  <a:pt x="915016" y="857049"/>
                  <a:pt x="654580" y="1077622"/>
                  <a:pt x="628004" y="950062"/>
                </a:cubicBezTo>
                <a:cubicBezTo>
                  <a:pt x="784798" y="847748"/>
                  <a:pt x="430019" y="1019158"/>
                  <a:pt x="584155" y="895583"/>
                </a:cubicBezTo>
                <a:cubicBezTo>
                  <a:pt x="536319" y="904884"/>
                  <a:pt x="303788" y="843761"/>
                  <a:pt x="491142" y="829146"/>
                </a:cubicBezTo>
                <a:cubicBezTo>
                  <a:pt x="553594" y="722845"/>
                  <a:pt x="685140" y="857049"/>
                  <a:pt x="771511" y="853063"/>
                </a:cubicBezTo>
                <a:cubicBezTo>
                  <a:pt x="699757" y="736132"/>
                  <a:pt x="1114329" y="984610"/>
                  <a:pt x="1071810" y="795926"/>
                </a:cubicBezTo>
                <a:cubicBezTo>
                  <a:pt x="988097" y="850406"/>
                  <a:pt x="992084" y="782638"/>
                  <a:pt x="905714" y="790611"/>
                </a:cubicBezTo>
                <a:cubicBezTo>
                  <a:pt x="950891" y="712215"/>
                  <a:pt x="812701" y="765365"/>
                  <a:pt x="747592" y="742776"/>
                </a:cubicBezTo>
                <a:cubicBezTo>
                  <a:pt x="609402" y="694940"/>
                  <a:pt x="913686" y="682983"/>
                  <a:pt x="731647" y="619202"/>
                </a:cubicBezTo>
                <a:cubicBezTo>
                  <a:pt x="618703" y="563394"/>
                  <a:pt x="835291" y="578009"/>
                  <a:pt x="705072" y="522202"/>
                </a:cubicBezTo>
                <a:cubicBezTo>
                  <a:pt x="707730" y="475696"/>
                  <a:pt x="1014672" y="631160"/>
                  <a:pt x="880468" y="447791"/>
                </a:cubicBezTo>
                <a:cubicBezTo>
                  <a:pt x="964180" y="487655"/>
                  <a:pt x="1000056" y="410586"/>
                  <a:pt x="891098" y="410586"/>
                </a:cubicBezTo>
                <a:cubicBezTo>
                  <a:pt x="948234" y="387997"/>
                  <a:pt x="772838" y="205957"/>
                  <a:pt x="913686" y="260437"/>
                </a:cubicBezTo>
                <a:cubicBezTo>
                  <a:pt x="954879" y="233862"/>
                  <a:pt x="1004042" y="229874"/>
                  <a:pt x="1018659" y="322888"/>
                </a:cubicBezTo>
                <a:cubicBezTo>
                  <a:pt x="1135589" y="429189"/>
                  <a:pt x="965509" y="136862"/>
                  <a:pt x="982783" y="136862"/>
                </a:cubicBezTo>
                <a:cubicBezTo>
                  <a:pt x="1107686" y="269738"/>
                  <a:pt x="1059850" y="77069"/>
                  <a:pt x="1074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72" name="Freeform: Shape 371">
            <a:extLst>
              <a:ext uri="{FF2B5EF4-FFF2-40B4-BE49-F238E27FC236}">
                <a16:creationId xmlns:a16="http://schemas.microsoft.com/office/drawing/2014/main" xmlns="" id="{E8FC99C3-58A9-4F8B-BBF2-00F1382943CB}"/>
              </a:ext>
            </a:extLst>
          </p:cNvPr>
          <p:cNvSpPr/>
          <p:nvPr/>
        </p:nvSpPr>
        <p:spPr>
          <a:xfrm>
            <a:off x="866869" y="4550521"/>
            <a:ext cx="1173947" cy="2275625"/>
          </a:xfrm>
          <a:custGeom>
            <a:avLst/>
            <a:gdLst>
              <a:gd name="connsiteX0" fmla="*/ 1104814 w 1525504"/>
              <a:gd name="connsiteY0" fmla="*/ 2757552 h 2957097"/>
              <a:gd name="connsiteX1" fmla="*/ 1104814 w 1525504"/>
              <a:gd name="connsiteY1" fmla="*/ 2757552 h 2957097"/>
              <a:gd name="connsiteX2" fmla="*/ 1100829 w 1525504"/>
              <a:gd name="connsiteY2" fmla="*/ 2479842 h 2957097"/>
              <a:gd name="connsiteX3" fmla="*/ 1100829 w 1525504"/>
              <a:gd name="connsiteY3" fmla="*/ 2479842 h 2957097"/>
              <a:gd name="connsiteX4" fmla="*/ 811160 w 1525504"/>
              <a:gd name="connsiteY4" fmla="*/ 2420047 h 2957097"/>
              <a:gd name="connsiteX5" fmla="*/ 811160 w 1525504"/>
              <a:gd name="connsiteY5" fmla="*/ 2420047 h 2957097"/>
              <a:gd name="connsiteX6" fmla="*/ 789367 w 1525504"/>
              <a:gd name="connsiteY6" fmla="*/ 1820093 h 2957097"/>
              <a:gd name="connsiteX7" fmla="*/ 791353 w 1525504"/>
              <a:gd name="connsiteY7" fmla="*/ 1823414 h 2957097"/>
              <a:gd name="connsiteX8" fmla="*/ 769677 w 1525504"/>
              <a:gd name="connsiteY8" fmla="*/ 1826029 h 2957097"/>
              <a:gd name="connsiteX9" fmla="*/ 769537 w 1525504"/>
              <a:gd name="connsiteY9" fmla="*/ 1824965 h 2957097"/>
              <a:gd name="connsiteX10" fmla="*/ 83001 w 1525504"/>
              <a:gd name="connsiteY10" fmla="*/ 1192274 h 2957097"/>
              <a:gd name="connsiteX11" fmla="*/ 83001 w 1525504"/>
              <a:gd name="connsiteY11" fmla="*/ 1192274 h 2957097"/>
              <a:gd name="connsiteX12" fmla="*/ 77686 w 1525504"/>
              <a:gd name="connsiteY12" fmla="*/ 1019535 h 2957097"/>
              <a:gd name="connsiteX13" fmla="*/ 71041 w 1525504"/>
              <a:gd name="connsiteY13" fmla="*/ 1047440 h 2957097"/>
              <a:gd name="connsiteX14" fmla="*/ 77686 w 1525504"/>
              <a:gd name="connsiteY14" fmla="*/ 1019535 h 2957097"/>
              <a:gd name="connsiteX15" fmla="*/ 381971 w 1525504"/>
              <a:gd name="connsiteY15" fmla="*/ 841481 h 2957097"/>
              <a:gd name="connsiteX16" fmla="*/ 381971 w 1525504"/>
              <a:gd name="connsiteY16" fmla="*/ 841481 h 2957097"/>
              <a:gd name="connsiteX17" fmla="*/ 213512 w 1525504"/>
              <a:gd name="connsiteY17" fmla="*/ 797184 h 2957097"/>
              <a:gd name="connsiteX18" fmla="*/ 186644 w 1525504"/>
              <a:gd name="connsiteY18" fmla="*/ 800290 h 2957097"/>
              <a:gd name="connsiteX19" fmla="*/ 213512 w 1525504"/>
              <a:gd name="connsiteY19" fmla="*/ 797184 h 2957097"/>
              <a:gd name="connsiteX20" fmla="*/ 44466 w 1525504"/>
              <a:gd name="connsiteY20" fmla="*/ 773716 h 2957097"/>
              <a:gd name="connsiteX21" fmla="*/ 72371 w 1525504"/>
              <a:gd name="connsiteY21" fmla="*/ 794975 h 2957097"/>
              <a:gd name="connsiteX22" fmla="*/ 44466 w 1525504"/>
              <a:gd name="connsiteY22" fmla="*/ 773716 h 2957097"/>
              <a:gd name="connsiteX23" fmla="*/ 194617 w 1525504"/>
              <a:gd name="connsiteY23" fmla="*/ 614264 h 2957097"/>
              <a:gd name="connsiteX24" fmla="*/ 124191 w 1525504"/>
              <a:gd name="connsiteY24" fmla="*/ 671400 h 2957097"/>
              <a:gd name="connsiteX25" fmla="*/ 194617 w 1525504"/>
              <a:gd name="connsiteY25" fmla="*/ 614264 h 2957097"/>
              <a:gd name="connsiteX26" fmla="*/ 0 w 1525504"/>
              <a:gd name="connsiteY26" fmla="*/ 0 h 2957097"/>
              <a:gd name="connsiteX27" fmla="*/ 1780 w 1525504"/>
              <a:gd name="connsiteY27" fmla="*/ 2724 h 2957097"/>
              <a:gd name="connsiteX28" fmla="*/ 27192 w 1525504"/>
              <a:gd name="connsiteY28" fmla="*/ 114651 h 2957097"/>
              <a:gd name="connsiteX29" fmla="*/ 20549 w 1525504"/>
              <a:gd name="connsiteY29" fmla="*/ 226266 h 2957097"/>
              <a:gd name="connsiteX30" fmla="*/ 121533 w 1525504"/>
              <a:gd name="connsiteY30" fmla="*/ 216964 h 2957097"/>
              <a:gd name="connsiteX31" fmla="*/ 189302 w 1525504"/>
              <a:gd name="connsiteY31" fmla="*/ 254170 h 2957097"/>
              <a:gd name="connsiteX32" fmla="*/ 105588 w 1525504"/>
              <a:gd name="connsiteY32" fmla="*/ 309977 h 2957097"/>
              <a:gd name="connsiteX33" fmla="*/ 113561 w 1525504"/>
              <a:gd name="connsiteY33" fmla="*/ 408306 h 2957097"/>
              <a:gd name="connsiteX34" fmla="*/ 81671 w 1525504"/>
              <a:gd name="connsiteY34" fmla="*/ 587689 h 2957097"/>
              <a:gd name="connsiteX35" fmla="*/ 383300 w 1525504"/>
              <a:gd name="connsiteY35" fmla="*/ 375087 h 2957097"/>
              <a:gd name="connsiteX36" fmla="*/ 350080 w 1525504"/>
              <a:gd name="connsiteY36" fmla="*/ 538524 h 2957097"/>
              <a:gd name="connsiteX37" fmla="*/ 283643 w 1525504"/>
              <a:gd name="connsiteY37" fmla="*/ 675387 h 2957097"/>
              <a:gd name="connsiteX38" fmla="*/ 275670 w 1525504"/>
              <a:gd name="connsiteY38" fmla="*/ 781688 h 2957097"/>
              <a:gd name="connsiteX39" fmla="*/ 574641 w 1525504"/>
              <a:gd name="connsiteY39" fmla="*/ 889316 h 2957097"/>
              <a:gd name="connsiteX40" fmla="*/ 372670 w 1525504"/>
              <a:gd name="connsiteY40" fmla="*/ 973029 h 2957097"/>
              <a:gd name="connsiteX41" fmla="*/ 154753 w 1525504"/>
              <a:gd name="connsiteY41" fmla="*/ 898619 h 2957097"/>
              <a:gd name="connsiteX42" fmla="*/ 59083 w 1525504"/>
              <a:gd name="connsiteY42" fmla="*/ 873371 h 2957097"/>
              <a:gd name="connsiteX43" fmla="*/ 214547 w 1525504"/>
              <a:gd name="connsiteY43" fmla="*/ 1012892 h 2957097"/>
              <a:gd name="connsiteX44" fmla="*/ 538764 w 1525504"/>
              <a:gd name="connsiteY44" fmla="*/ 1072686 h 2957097"/>
              <a:gd name="connsiteX45" fmla="*/ 702202 w 1525504"/>
              <a:gd name="connsiteY45" fmla="*/ 1119193 h 2957097"/>
              <a:gd name="connsiteX46" fmla="*/ 522819 w 1525504"/>
              <a:gd name="connsiteY46" fmla="*/ 1169685 h 2957097"/>
              <a:gd name="connsiteX47" fmla="*/ 456381 w 1525504"/>
              <a:gd name="connsiteY47" fmla="*/ 1192274 h 2957097"/>
              <a:gd name="connsiteX48" fmla="*/ 247766 w 1525504"/>
              <a:gd name="connsiteY48" fmla="*/ 1218849 h 2957097"/>
              <a:gd name="connsiteX49" fmla="*/ 619819 w 1525504"/>
              <a:gd name="connsiteY49" fmla="*/ 1268014 h 2957097"/>
              <a:gd name="connsiteX50" fmla="*/ 773954 w 1525504"/>
              <a:gd name="connsiteY50" fmla="*/ 1310534 h 2957097"/>
              <a:gd name="connsiteX51" fmla="*/ 740736 w 1525504"/>
              <a:gd name="connsiteY51" fmla="*/ 1410189 h 2957097"/>
              <a:gd name="connsiteX52" fmla="*/ 598559 w 1525504"/>
              <a:gd name="connsiteY52" fmla="*/ 1485931 h 2957097"/>
              <a:gd name="connsiteX53" fmla="*/ 464353 w 1525504"/>
              <a:gd name="connsiteY53" fmla="*/ 1505860 h 2957097"/>
              <a:gd name="connsiteX54" fmla="*/ 209232 w 1525504"/>
              <a:gd name="connsiteY54" fmla="*/ 1485931 h 2957097"/>
              <a:gd name="connsiteX55" fmla="*/ 646394 w 1525504"/>
              <a:gd name="connsiteY55" fmla="*/ 1564326 h 2957097"/>
              <a:gd name="connsiteX56" fmla="*/ 860323 w 1525504"/>
              <a:gd name="connsiteY56" fmla="*/ 1645381 h 2957097"/>
              <a:gd name="connsiteX57" fmla="*/ 824448 w 1525504"/>
              <a:gd name="connsiteY57" fmla="*/ 1811476 h 2957097"/>
              <a:gd name="connsiteX58" fmla="*/ 789367 w 1525504"/>
              <a:gd name="connsiteY58" fmla="*/ 1820093 h 2957097"/>
              <a:gd name="connsiteX59" fmla="*/ 787818 w 1525504"/>
              <a:gd name="connsiteY59" fmla="*/ 1817505 h 2957097"/>
              <a:gd name="connsiteX60" fmla="*/ 775283 w 1525504"/>
              <a:gd name="connsiteY60" fmla="*/ 1810147 h 2957097"/>
              <a:gd name="connsiteX61" fmla="*/ 768852 w 1525504"/>
              <a:gd name="connsiteY61" fmla="*/ 1819793 h 2957097"/>
              <a:gd name="connsiteX62" fmla="*/ 769537 w 1525504"/>
              <a:gd name="connsiteY62" fmla="*/ 1824965 h 2957097"/>
              <a:gd name="connsiteX63" fmla="*/ 724977 w 1525504"/>
              <a:gd name="connsiteY63" fmla="*/ 1835912 h 2957097"/>
              <a:gd name="connsiteX64" fmla="*/ 425819 w 1525504"/>
              <a:gd name="connsiteY64" fmla="*/ 1856653 h 2957097"/>
              <a:gd name="connsiteX65" fmla="*/ 758009 w 1525504"/>
              <a:gd name="connsiteY65" fmla="*/ 1895188 h 2957097"/>
              <a:gd name="connsiteX66" fmla="*/ 784584 w 1525504"/>
              <a:gd name="connsiteY66" fmla="*/ 1961626 h 2957097"/>
              <a:gd name="connsiteX67" fmla="*/ 1005159 w 1525504"/>
              <a:gd name="connsiteY67" fmla="*/ 1994844 h 2957097"/>
              <a:gd name="connsiteX68" fmla="*/ 756681 w 1525504"/>
              <a:gd name="connsiteY68" fmla="*/ 2130377 h 2957097"/>
              <a:gd name="connsiteX69" fmla="*/ 642407 w 1525504"/>
              <a:gd name="connsiteY69" fmla="*/ 2208775 h 2957097"/>
              <a:gd name="connsiteX70" fmla="*/ 936062 w 1525504"/>
              <a:gd name="connsiteY70" fmla="*/ 2263254 h 2957097"/>
              <a:gd name="connsiteX71" fmla="*/ 924104 w 1525504"/>
              <a:gd name="connsiteY71" fmla="*/ 2320391 h 2957097"/>
              <a:gd name="connsiteX72" fmla="*/ 857665 w 1525504"/>
              <a:gd name="connsiteY72" fmla="*/ 2370883 h 2957097"/>
              <a:gd name="connsiteX73" fmla="*/ 1180554 w 1525504"/>
              <a:gd name="connsiteY73" fmla="*/ 2382842 h 2957097"/>
              <a:gd name="connsiteX74" fmla="*/ 869625 w 1525504"/>
              <a:gd name="connsiteY74" fmla="*/ 2566210 h 2957097"/>
              <a:gd name="connsiteX75" fmla="*/ 1253636 w 1525504"/>
              <a:gd name="connsiteY75" fmla="*/ 2657895 h 2957097"/>
              <a:gd name="connsiteX76" fmla="*/ 1199158 w 1525504"/>
              <a:gd name="connsiteY76" fmla="*/ 2749578 h 2957097"/>
              <a:gd name="connsiteX77" fmla="*/ 1159294 w 1525504"/>
              <a:gd name="connsiteY77" fmla="*/ 2786784 h 2957097"/>
              <a:gd name="connsiteX78" fmla="*/ 1007816 w 1525504"/>
              <a:gd name="connsiteY78" fmla="*/ 2834619 h 2957097"/>
              <a:gd name="connsiteX79" fmla="*/ 1446306 w 1525504"/>
              <a:gd name="connsiteY79" fmla="*/ 2922318 h 2957097"/>
              <a:gd name="connsiteX80" fmla="*/ 1478819 w 1525504"/>
              <a:gd name="connsiteY80" fmla="*/ 2941564 h 2957097"/>
              <a:gd name="connsiteX81" fmla="*/ 1446714 w 1525504"/>
              <a:gd name="connsiteY81" fmla="*/ 2957097 h 2957097"/>
              <a:gd name="connsiteX82" fmla="*/ 0 w 1525504"/>
              <a:gd name="connsiteY82" fmla="*/ 2957097 h 295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525504" h="2957097">
                <a:moveTo>
                  <a:pt x="1104814" y="2757552"/>
                </a:moveTo>
                <a:cubicBezTo>
                  <a:pt x="1127404" y="2802729"/>
                  <a:pt x="1193843" y="2752237"/>
                  <a:pt x="1104814" y="2757552"/>
                </a:cubicBezTo>
                <a:close/>
                <a:moveTo>
                  <a:pt x="1100829" y="2479842"/>
                </a:moveTo>
                <a:cubicBezTo>
                  <a:pt x="1059637" y="2497114"/>
                  <a:pt x="1173910" y="2478512"/>
                  <a:pt x="1100829" y="2479842"/>
                </a:cubicBezTo>
                <a:close/>
                <a:moveTo>
                  <a:pt x="811160" y="2420047"/>
                </a:moveTo>
                <a:cubicBezTo>
                  <a:pt x="674297" y="2433334"/>
                  <a:pt x="945364" y="2434663"/>
                  <a:pt x="811160" y="2420047"/>
                </a:cubicBezTo>
                <a:close/>
                <a:moveTo>
                  <a:pt x="789367" y="1820093"/>
                </a:moveTo>
                <a:lnTo>
                  <a:pt x="791353" y="1823414"/>
                </a:lnTo>
                <a:cubicBezTo>
                  <a:pt x="791269" y="1830183"/>
                  <a:pt x="774411" y="1832216"/>
                  <a:pt x="769677" y="1826029"/>
                </a:cubicBezTo>
                <a:lnTo>
                  <a:pt x="769537" y="1824965"/>
                </a:lnTo>
                <a:close/>
                <a:moveTo>
                  <a:pt x="83001" y="1192274"/>
                </a:moveTo>
                <a:cubicBezTo>
                  <a:pt x="63068" y="1224164"/>
                  <a:pt x="105588" y="1250739"/>
                  <a:pt x="83001" y="1192274"/>
                </a:cubicBezTo>
                <a:close/>
                <a:moveTo>
                  <a:pt x="77686" y="1019535"/>
                </a:moveTo>
                <a:lnTo>
                  <a:pt x="71041" y="1047440"/>
                </a:lnTo>
                <a:cubicBezTo>
                  <a:pt x="45796" y="1180315"/>
                  <a:pt x="128178" y="1093946"/>
                  <a:pt x="77686" y="1019535"/>
                </a:cubicBezTo>
                <a:close/>
                <a:moveTo>
                  <a:pt x="381971" y="841481"/>
                </a:moveTo>
                <a:cubicBezTo>
                  <a:pt x="323505" y="854769"/>
                  <a:pt x="424491" y="869385"/>
                  <a:pt x="381971" y="841481"/>
                </a:cubicBezTo>
                <a:close/>
                <a:moveTo>
                  <a:pt x="213512" y="797184"/>
                </a:moveTo>
                <a:cubicBezTo>
                  <a:pt x="207344" y="796636"/>
                  <a:pt x="198603" y="797467"/>
                  <a:pt x="186644" y="800290"/>
                </a:cubicBezTo>
                <a:cubicBezTo>
                  <a:pt x="173855" y="872376"/>
                  <a:pt x="256693" y="801017"/>
                  <a:pt x="213512" y="797184"/>
                </a:cubicBezTo>
                <a:close/>
                <a:moveTo>
                  <a:pt x="44466" y="773716"/>
                </a:moveTo>
                <a:lnTo>
                  <a:pt x="72371" y="794975"/>
                </a:lnTo>
                <a:cubicBezTo>
                  <a:pt x="210562" y="829523"/>
                  <a:pt x="126849" y="783015"/>
                  <a:pt x="44466" y="773716"/>
                </a:cubicBezTo>
                <a:close/>
                <a:moveTo>
                  <a:pt x="194617" y="614264"/>
                </a:moveTo>
                <a:cubicBezTo>
                  <a:pt x="166712" y="627551"/>
                  <a:pt x="153424" y="659442"/>
                  <a:pt x="124191" y="671400"/>
                </a:cubicBezTo>
                <a:cubicBezTo>
                  <a:pt x="-84424" y="715249"/>
                  <a:pt x="230491" y="711263"/>
                  <a:pt x="194617" y="614264"/>
                </a:cubicBezTo>
                <a:close/>
                <a:moveTo>
                  <a:pt x="0" y="0"/>
                </a:moveTo>
                <a:lnTo>
                  <a:pt x="1780" y="2724"/>
                </a:lnTo>
                <a:cubicBezTo>
                  <a:pt x="17725" y="49375"/>
                  <a:pt x="-24629" y="121626"/>
                  <a:pt x="27192" y="114651"/>
                </a:cubicBezTo>
                <a:cubicBezTo>
                  <a:pt x="194617" y="5692"/>
                  <a:pt x="44466" y="150527"/>
                  <a:pt x="20549" y="226266"/>
                </a:cubicBezTo>
                <a:cubicBezTo>
                  <a:pt x="-11342" y="408306"/>
                  <a:pt x="73698" y="149198"/>
                  <a:pt x="121533" y="216964"/>
                </a:cubicBezTo>
                <a:cubicBezTo>
                  <a:pt x="190629" y="202349"/>
                  <a:pt x="298260" y="147869"/>
                  <a:pt x="189302" y="254170"/>
                </a:cubicBezTo>
                <a:cubicBezTo>
                  <a:pt x="340780" y="296690"/>
                  <a:pt x="158739" y="303335"/>
                  <a:pt x="105588" y="309977"/>
                </a:cubicBezTo>
                <a:cubicBezTo>
                  <a:pt x="207904" y="313965"/>
                  <a:pt x="245109" y="414951"/>
                  <a:pt x="113561" y="408306"/>
                </a:cubicBezTo>
                <a:cubicBezTo>
                  <a:pt x="-8684" y="295362"/>
                  <a:pt x="-23300" y="607620"/>
                  <a:pt x="81671" y="587689"/>
                </a:cubicBezTo>
                <a:cubicBezTo>
                  <a:pt x="172027" y="474744"/>
                  <a:pt x="241123" y="380402"/>
                  <a:pt x="383300" y="375087"/>
                </a:cubicBezTo>
                <a:cubicBezTo>
                  <a:pt x="306233" y="445510"/>
                  <a:pt x="481628" y="490689"/>
                  <a:pt x="350080" y="538524"/>
                </a:cubicBezTo>
                <a:cubicBezTo>
                  <a:pt x="529463" y="603634"/>
                  <a:pt x="267698" y="627551"/>
                  <a:pt x="283643" y="675387"/>
                </a:cubicBezTo>
                <a:cubicBezTo>
                  <a:pt x="413861" y="692660"/>
                  <a:pt x="352737" y="716578"/>
                  <a:pt x="275670" y="781688"/>
                </a:cubicBezTo>
                <a:cubicBezTo>
                  <a:pt x="291615" y="765743"/>
                  <a:pt x="500230" y="829523"/>
                  <a:pt x="574641" y="889316"/>
                </a:cubicBezTo>
                <a:cubicBezTo>
                  <a:pt x="537435" y="1002262"/>
                  <a:pt x="409875" y="893304"/>
                  <a:pt x="372670" y="973029"/>
                </a:cubicBezTo>
                <a:cubicBezTo>
                  <a:pt x="292944" y="850783"/>
                  <a:pt x="205247" y="1044782"/>
                  <a:pt x="154753" y="898619"/>
                </a:cubicBezTo>
                <a:cubicBezTo>
                  <a:pt x="160068" y="1008905"/>
                  <a:pt x="72371" y="933166"/>
                  <a:pt x="59083" y="873371"/>
                </a:cubicBezTo>
                <a:cubicBezTo>
                  <a:pt x="-28615" y="903934"/>
                  <a:pt x="174684" y="991631"/>
                  <a:pt x="214547" y="1012892"/>
                </a:cubicBezTo>
                <a:cubicBezTo>
                  <a:pt x="253081" y="1143111"/>
                  <a:pt x="464353" y="913234"/>
                  <a:pt x="538764" y="1072686"/>
                </a:cubicBezTo>
                <a:cubicBezTo>
                  <a:pt x="599886" y="1023522"/>
                  <a:pt x="904173" y="1095274"/>
                  <a:pt x="702202" y="1119193"/>
                </a:cubicBezTo>
                <a:cubicBezTo>
                  <a:pt x="715490" y="1173670"/>
                  <a:pt x="606531" y="1230808"/>
                  <a:pt x="522819" y="1169685"/>
                </a:cubicBezTo>
                <a:cubicBezTo>
                  <a:pt x="649051" y="1234794"/>
                  <a:pt x="517504" y="1253396"/>
                  <a:pt x="456381" y="1192274"/>
                </a:cubicBezTo>
                <a:cubicBezTo>
                  <a:pt x="457711" y="1307876"/>
                  <a:pt x="310217" y="1213534"/>
                  <a:pt x="247766" y="1218849"/>
                </a:cubicBezTo>
                <a:cubicBezTo>
                  <a:pt x="315532" y="1341095"/>
                  <a:pt x="509532" y="1370327"/>
                  <a:pt x="619819" y="1268014"/>
                </a:cubicBezTo>
                <a:cubicBezTo>
                  <a:pt x="627791" y="1365012"/>
                  <a:pt x="727447" y="1265356"/>
                  <a:pt x="773954" y="1310534"/>
                </a:cubicBezTo>
                <a:cubicBezTo>
                  <a:pt x="934734" y="1311862"/>
                  <a:pt x="769968" y="1345081"/>
                  <a:pt x="740736" y="1410189"/>
                </a:cubicBezTo>
                <a:cubicBezTo>
                  <a:pt x="623804" y="1331794"/>
                  <a:pt x="700872" y="1481943"/>
                  <a:pt x="598559" y="1485931"/>
                </a:cubicBezTo>
                <a:cubicBezTo>
                  <a:pt x="556039" y="1585586"/>
                  <a:pt x="451066" y="1463341"/>
                  <a:pt x="464353" y="1505860"/>
                </a:cubicBezTo>
                <a:cubicBezTo>
                  <a:pt x="362040" y="1481943"/>
                  <a:pt x="331477" y="1524463"/>
                  <a:pt x="209232" y="1485931"/>
                </a:cubicBezTo>
                <a:cubicBezTo>
                  <a:pt x="239794" y="1548382"/>
                  <a:pt x="517504" y="1666641"/>
                  <a:pt x="646394" y="1564326"/>
                </a:cubicBezTo>
                <a:cubicBezTo>
                  <a:pt x="598559" y="1722450"/>
                  <a:pt x="813818" y="1548382"/>
                  <a:pt x="860323" y="1645381"/>
                </a:cubicBezTo>
                <a:cubicBezTo>
                  <a:pt x="1072924" y="1667970"/>
                  <a:pt x="785913" y="1710490"/>
                  <a:pt x="824448" y="1811476"/>
                </a:cubicBezTo>
                <a:lnTo>
                  <a:pt x="789367" y="1820093"/>
                </a:lnTo>
                <a:lnTo>
                  <a:pt x="787818" y="1817505"/>
                </a:lnTo>
                <a:cubicBezTo>
                  <a:pt x="785290" y="1815275"/>
                  <a:pt x="781262" y="1812804"/>
                  <a:pt x="775283" y="1810147"/>
                </a:cubicBezTo>
                <a:cubicBezTo>
                  <a:pt x="771629" y="1813967"/>
                  <a:pt x="769636" y="1817165"/>
                  <a:pt x="768852" y="1819793"/>
                </a:cubicBezTo>
                <a:lnTo>
                  <a:pt x="769537" y="1824965"/>
                </a:lnTo>
                <a:lnTo>
                  <a:pt x="724977" y="1835912"/>
                </a:lnTo>
                <a:cubicBezTo>
                  <a:pt x="628621" y="1854411"/>
                  <a:pt x="538432" y="1856653"/>
                  <a:pt x="425819" y="1856653"/>
                </a:cubicBezTo>
                <a:cubicBezTo>
                  <a:pt x="363367" y="1900503"/>
                  <a:pt x="688913" y="2022749"/>
                  <a:pt x="758009" y="1895188"/>
                </a:cubicBezTo>
                <a:cubicBezTo>
                  <a:pt x="783256" y="1940365"/>
                  <a:pt x="873610" y="1903160"/>
                  <a:pt x="784584" y="1961626"/>
                </a:cubicBezTo>
                <a:cubicBezTo>
                  <a:pt x="855008" y="1974914"/>
                  <a:pt x="938720" y="1920434"/>
                  <a:pt x="1005159" y="1994844"/>
                </a:cubicBezTo>
                <a:cubicBezTo>
                  <a:pt x="1035720" y="2059953"/>
                  <a:pt x="847035" y="2162268"/>
                  <a:pt x="756681" y="2130377"/>
                </a:cubicBezTo>
                <a:cubicBezTo>
                  <a:pt x="885570" y="2200803"/>
                  <a:pt x="715490" y="2234020"/>
                  <a:pt x="642407" y="2208775"/>
                </a:cubicBezTo>
                <a:cubicBezTo>
                  <a:pt x="577299" y="2283185"/>
                  <a:pt x="857665" y="2277870"/>
                  <a:pt x="936062" y="2263254"/>
                </a:cubicBezTo>
                <a:cubicBezTo>
                  <a:pt x="1041035" y="2195487"/>
                  <a:pt x="1001172" y="2336336"/>
                  <a:pt x="924104" y="2320391"/>
                </a:cubicBezTo>
                <a:cubicBezTo>
                  <a:pt x="994529" y="2378856"/>
                  <a:pt x="901515" y="2400116"/>
                  <a:pt x="857665" y="2370883"/>
                </a:cubicBezTo>
                <a:cubicBezTo>
                  <a:pt x="922775" y="2489142"/>
                  <a:pt x="1079570" y="2396130"/>
                  <a:pt x="1180554" y="2382842"/>
                </a:cubicBezTo>
                <a:cubicBezTo>
                  <a:pt x="1175239" y="2570198"/>
                  <a:pt x="1015788" y="2594115"/>
                  <a:pt x="869625" y="2566210"/>
                </a:cubicBezTo>
                <a:cubicBezTo>
                  <a:pt x="876268" y="2696428"/>
                  <a:pt x="1152650" y="2598100"/>
                  <a:pt x="1253636" y="2657895"/>
                </a:cubicBezTo>
                <a:cubicBezTo>
                  <a:pt x="1452949" y="2584813"/>
                  <a:pt x="1294827" y="2741606"/>
                  <a:pt x="1199158" y="2749578"/>
                </a:cubicBezTo>
                <a:cubicBezTo>
                  <a:pt x="1308116" y="2770839"/>
                  <a:pt x="1211115" y="2794757"/>
                  <a:pt x="1159294" y="2786784"/>
                </a:cubicBezTo>
                <a:cubicBezTo>
                  <a:pt x="1250979" y="2882455"/>
                  <a:pt x="1038377" y="2764196"/>
                  <a:pt x="1007816" y="2834619"/>
                </a:cubicBezTo>
                <a:cubicBezTo>
                  <a:pt x="1128732" y="2902386"/>
                  <a:pt x="1301471" y="2918331"/>
                  <a:pt x="1446306" y="2922318"/>
                </a:cubicBezTo>
                <a:cubicBezTo>
                  <a:pt x="1559915" y="2908366"/>
                  <a:pt x="1533008" y="2917584"/>
                  <a:pt x="1478819" y="2941564"/>
                </a:cubicBezTo>
                <a:lnTo>
                  <a:pt x="1446714" y="2957097"/>
                </a:lnTo>
                <a:lnTo>
                  <a:pt x="0" y="295709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68" name="Freeform: Shape 367">
            <a:extLst>
              <a:ext uri="{FF2B5EF4-FFF2-40B4-BE49-F238E27FC236}">
                <a16:creationId xmlns:a16="http://schemas.microsoft.com/office/drawing/2014/main" xmlns="" id="{D79F8B7C-4E3E-4031-B602-21B662B75E53}"/>
              </a:ext>
            </a:extLst>
          </p:cNvPr>
          <p:cNvSpPr/>
          <p:nvPr/>
        </p:nvSpPr>
        <p:spPr>
          <a:xfrm>
            <a:off x="821228" y="3884120"/>
            <a:ext cx="1113712" cy="2991028"/>
          </a:xfrm>
          <a:custGeom>
            <a:avLst/>
            <a:gdLst>
              <a:gd name="connsiteX0" fmla="*/ 807386 w 1113712"/>
              <a:gd name="connsiteY0" fmla="*/ 1975864 h 2991028"/>
              <a:gd name="connsiteX1" fmla="*/ 807386 w 1113712"/>
              <a:gd name="connsiteY1" fmla="*/ 1975864 h 2991028"/>
              <a:gd name="connsiteX2" fmla="*/ 970824 w 1113712"/>
              <a:gd name="connsiteY2" fmla="*/ 1251690 h 2991028"/>
              <a:gd name="connsiteX3" fmla="*/ 970824 w 1113712"/>
              <a:gd name="connsiteY3" fmla="*/ 1251690 h 2991028"/>
              <a:gd name="connsiteX4" fmla="*/ 701085 w 1113712"/>
              <a:gd name="connsiteY4" fmla="*/ 1251690 h 2991028"/>
              <a:gd name="connsiteX5" fmla="*/ 835291 w 1113712"/>
              <a:gd name="connsiteY5" fmla="*/ 1310157 h 2991028"/>
              <a:gd name="connsiteX6" fmla="*/ 701085 w 1113712"/>
              <a:gd name="connsiteY6" fmla="*/ 1251690 h 2991028"/>
              <a:gd name="connsiteX7" fmla="*/ 1035932 w 1113712"/>
              <a:gd name="connsiteY7" fmla="*/ 1229102 h 2991028"/>
              <a:gd name="connsiteX8" fmla="*/ 1035932 w 1113712"/>
              <a:gd name="connsiteY8" fmla="*/ 1229102 h 2991028"/>
              <a:gd name="connsiteX9" fmla="*/ 1091741 w 1113712"/>
              <a:gd name="connsiteY9" fmla="*/ 1199868 h 2991028"/>
              <a:gd name="connsiteX10" fmla="*/ 1091741 w 1113712"/>
              <a:gd name="connsiteY10" fmla="*/ 1199868 h 2991028"/>
              <a:gd name="connsiteX11" fmla="*/ 954879 w 1113712"/>
              <a:gd name="connsiteY11" fmla="*/ 554092 h 2991028"/>
              <a:gd name="connsiteX12" fmla="*/ 973481 w 1113712"/>
              <a:gd name="connsiteY12" fmla="*/ 597942 h 2991028"/>
              <a:gd name="connsiteX13" fmla="*/ 954879 w 1113712"/>
              <a:gd name="connsiteY13" fmla="*/ 554092 h 2991028"/>
              <a:gd name="connsiteX14" fmla="*/ 986769 w 1113712"/>
              <a:gd name="connsiteY14" fmla="*/ 390655 h 2991028"/>
              <a:gd name="connsiteX15" fmla="*/ 1017330 w 1113712"/>
              <a:gd name="connsiteY15" fmla="*/ 446464 h 2991028"/>
              <a:gd name="connsiteX16" fmla="*/ 986769 w 1113712"/>
              <a:gd name="connsiteY16" fmla="*/ 390655 h 2991028"/>
              <a:gd name="connsiteX17" fmla="*/ 1074467 w 1113712"/>
              <a:gd name="connsiteY17" fmla="*/ 0 h 2991028"/>
              <a:gd name="connsiteX18" fmla="*/ 1101955 w 1113712"/>
              <a:gd name="connsiteY18" fmla="*/ 13529 h 2991028"/>
              <a:gd name="connsiteX19" fmla="*/ 1113712 w 1113712"/>
              <a:gd name="connsiteY19" fmla="*/ 31513 h 2991028"/>
              <a:gd name="connsiteX20" fmla="*/ 1113712 w 1113712"/>
              <a:gd name="connsiteY20" fmla="*/ 2991028 h 2991028"/>
              <a:gd name="connsiteX21" fmla="*/ 380617 w 1113712"/>
              <a:gd name="connsiteY21" fmla="*/ 2991028 h 2991028"/>
              <a:gd name="connsiteX22" fmla="*/ 384865 w 1113712"/>
              <a:gd name="connsiteY22" fmla="*/ 2982557 h 2991028"/>
              <a:gd name="connsiteX23" fmla="*/ 370960 w 1113712"/>
              <a:gd name="connsiteY23" fmla="*/ 2976437 h 2991028"/>
              <a:gd name="connsiteX24" fmla="*/ 337023 w 1113712"/>
              <a:gd name="connsiteY24" fmla="*/ 2991028 h 2991028"/>
              <a:gd name="connsiteX25" fmla="*/ 336998 w 1113712"/>
              <a:gd name="connsiteY25" fmla="*/ 2991028 h 2991028"/>
              <a:gd name="connsiteX26" fmla="*/ 312923 w 1113712"/>
              <a:gd name="connsiteY26" fmla="*/ 2971636 h 2991028"/>
              <a:gd name="connsiteX27" fmla="*/ 116432 w 1113712"/>
              <a:gd name="connsiteY27" fmla="*/ 2908653 h 2991028"/>
              <a:gd name="connsiteX28" fmla="*/ 80556 w 1113712"/>
              <a:gd name="connsiteY28" fmla="*/ 2848859 h 2991028"/>
              <a:gd name="connsiteX29" fmla="*/ 135035 w 1113712"/>
              <a:gd name="connsiteY29" fmla="*/ 2814311 h 2991028"/>
              <a:gd name="connsiteX30" fmla="*/ 590799 w 1113712"/>
              <a:gd name="connsiteY30" fmla="*/ 2786407 h 2991028"/>
              <a:gd name="connsiteX31" fmla="*/ 523032 w 1113712"/>
              <a:gd name="connsiteY31" fmla="*/ 2714654 h 2991028"/>
              <a:gd name="connsiteX32" fmla="*/ 410089 w 1113712"/>
              <a:gd name="connsiteY32" fmla="*/ 2664161 h 2991028"/>
              <a:gd name="connsiteX33" fmla="*/ 218747 w 1113712"/>
              <a:gd name="connsiteY33" fmla="*/ 2660175 h 2991028"/>
              <a:gd name="connsiteX34" fmla="*/ 49994 w 1113712"/>
              <a:gd name="connsiteY34" fmla="*/ 2588422 h 2991028"/>
              <a:gd name="connsiteX35" fmla="*/ 53981 w 1113712"/>
              <a:gd name="connsiteY35" fmla="*/ 2494079 h 2991028"/>
              <a:gd name="connsiteX36" fmla="*/ 593457 w 1113712"/>
              <a:gd name="connsiteY36" fmla="*/ 2444916 h 2991028"/>
              <a:gd name="connsiteX37" fmla="*/ 775496 w 1113712"/>
              <a:gd name="connsiteY37" fmla="*/ 2309383 h 2991028"/>
              <a:gd name="connsiteX38" fmla="*/ 625346 w 1113712"/>
              <a:gd name="connsiteY38" fmla="*/ 2314698 h 2991028"/>
              <a:gd name="connsiteX39" fmla="*/ 519047 w 1113712"/>
              <a:gd name="connsiteY39" fmla="*/ 2345259 h 2991028"/>
              <a:gd name="connsiteX40" fmla="*/ 149652 w 1113712"/>
              <a:gd name="connsiteY40" fmla="*/ 2205739 h 2991028"/>
              <a:gd name="connsiteX41" fmla="*/ 612059 w 1113712"/>
              <a:gd name="connsiteY41" fmla="*/ 2064891 h 2991028"/>
              <a:gd name="connsiteX42" fmla="*/ 639963 w 1113712"/>
              <a:gd name="connsiteY42" fmla="*/ 1961248 h 2991028"/>
              <a:gd name="connsiteX43" fmla="*/ 261267 w 1113712"/>
              <a:gd name="connsiteY43" fmla="*/ 1894811 h 2991028"/>
              <a:gd name="connsiteX44" fmla="*/ 491142 w 1113712"/>
              <a:gd name="connsiteY44" fmla="*/ 1817742 h 2991028"/>
              <a:gd name="connsiteX45" fmla="*/ 321060 w 1113712"/>
              <a:gd name="connsiteY45" fmla="*/ 1670249 h 2991028"/>
              <a:gd name="connsiteX46" fmla="*/ 768853 w 1113712"/>
              <a:gd name="connsiteY46" fmla="*/ 1602483 h 2991028"/>
              <a:gd name="connsiteX47" fmla="*/ 513731 w 1113712"/>
              <a:gd name="connsiteY47" fmla="*/ 1478908 h 2991028"/>
              <a:gd name="connsiteX48" fmla="*/ 322390 w 1113712"/>
              <a:gd name="connsiteY48" fmla="*/ 1347361 h 2991028"/>
              <a:gd name="connsiteX49" fmla="*/ 451278 w 1113712"/>
              <a:gd name="connsiteY49" fmla="*/ 1327429 h 2991028"/>
              <a:gd name="connsiteX50" fmla="*/ 544292 w 1113712"/>
              <a:gd name="connsiteY50" fmla="*/ 1263649 h 2991028"/>
              <a:gd name="connsiteX51" fmla="*/ 491142 w 1113712"/>
              <a:gd name="connsiteY51" fmla="*/ 1170636 h 2991028"/>
              <a:gd name="connsiteX52" fmla="*/ 487156 w 1113712"/>
              <a:gd name="connsiteY52" fmla="*/ 1089582 h 2991028"/>
              <a:gd name="connsiteX53" fmla="*/ 691785 w 1113712"/>
              <a:gd name="connsiteY53" fmla="*/ 1048390 h 2991028"/>
              <a:gd name="connsiteX54" fmla="*/ 1071810 w 1113712"/>
              <a:gd name="connsiteY54" fmla="*/ 951392 h 2991028"/>
              <a:gd name="connsiteX55" fmla="*/ 747592 w 1113712"/>
              <a:gd name="connsiteY55" fmla="*/ 1005870 h 2991028"/>
              <a:gd name="connsiteX56" fmla="*/ 628004 w 1113712"/>
              <a:gd name="connsiteY56" fmla="*/ 950062 h 2991028"/>
              <a:gd name="connsiteX57" fmla="*/ 584155 w 1113712"/>
              <a:gd name="connsiteY57" fmla="*/ 895583 h 2991028"/>
              <a:gd name="connsiteX58" fmla="*/ 491142 w 1113712"/>
              <a:gd name="connsiteY58" fmla="*/ 829146 h 2991028"/>
              <a:gd name="connsiteX59" fmla="*/ 771511 w 1113712"/>
              <a:gd name="connsiteY59" fmla="*/ 853063 h 2991028"/>
              <a:gd name="connsiteX60" fmla="*/ 1071810 w 1113712"/>
              <a:gd name="connsiteY60" fmla="*/ 795926 h 2991028"/>
              <a:gd name="connsiteX61" fmla="*/ 905714 w 1113712"/>
              <a:gd name="connsiteY61" fmla="*/ 790611 h 2991028"/>
              <a:gd name="connsiteX62" fmla="*/ 747592 w 1113712"/>
              <a:gd name="connsiteY62" fmla="*/ 742776 h 2991028"/>
              <a:gd name="connsiteX63" fmla="*/ 731647 w 1113712"/>
              <a:gd name="connsiteY63" fmla="*/ 619202 h 2991028"/>
              <a:gd name="connsiteX64" fmla="*/ 705072 w 1113712"/>
              <a:gd name="connsiteY64" fmla="*/ 522202 h 2991028"/>
              <a:gd name="connsiteX65" fmla="*/ 880468 w 1113712"/>
              <a:gd name="connsiteY65" fmla="*/ 447791 h 2991028"/>
              <a:gd name="connsiteX66" fmla="*/ 891098 w 1113712"/>
              <a:gd name="connsiteY66" fmla="*/ 410586 h 2991028"/>
              <a:gd name="connsiteX67" fmla="*/ 913686 w 1113712"/>
              <a:gd name="connsiteY67" fmla="*/ 260437 h 2991028"/>
              <a:gd name="connsiteX68" fmla="*/ 1018659 w 1113712"/>
              <a:gd name="connsiteY68" fmla="*/ 322888 h 2991028"/>
              <a:gd name="connsiteX69" fmla="*/ 982783 w 1113712"/>
              <a:gd name="connsiteY69" fmla="*/ 136862 h 2991028"/>
              <a:gd name="connsiteX70" fmla="*/ 1074467 w 1113712"/>
              <a:gd name="connsiteY70" fmla="*/ 0 h 299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13712" h="2991028">
                <a:moveTo>
                  <a:pt x="807386" y="1975864"/>
                </a:moveTo>
                <a:cubicBezTo>
                  <a:pt x="657238" y="2001111"/>
                  <a:pt x="706400" y="2051604"/>
                  <a:pt x="807386" y="1975864"/>
                </a:cubicBezTo>
                <a:close/>
                <a:moveTo>
                  <a:pt x="970824" y="1251690"/>
                </a:moveTo>
                <a:cubicBezTo>
                  <a:pt x="922989" y="1274279"/>
                  <a:pt x="1014672" y="1270294"/>
                  <a:pt x="970824" y="1251690"/>
                </a:cubicBezTo>
                <a:close/>
                <a:moveTo>
                  <a:pt x="701085" y="1251690"/>
                </a:moveTo>
                <a:cubicBezTo>
                  <a:pt x="663880" y="1338060"/>
                  <a:pt x="790113" y="1319456"/>
                  <a:pt x="835291" y="1310157"/>
                </a:cubicBezTo>
                <a:cubicBezTo>
                  <a:pt x="1034605" y="1241060"/>
                  <a:pt x="752907" y="1312814"/>
                  <a:pt x="701085" y="1251690"/>
                </a:cubicBezTo>
                <a:close/>
                <a:moveTo>
                  <a:pt x="1035932" y="1229102"/>
                </a:moveTo>
                <a:cubicBezTo>
                  <a:pt x="988097" y="1251690"/>
                  <a:pt x="1079782" y="1247704"/>
                  <a:pt x="1035932" y="1229102"/>
                </a:cubicBezTo>
                <a:close/>
                <a:moveTo>
                  <a:pt x="1091741" y="1199868"/>
                </a:moveTo>
                <a:cubicBezTo>
                  <a:pt x="1033275" y="1219801"/>
                  <a:pt x="1130274" y="1225116"/>
                  <a:pt x="1091741" y="1199868"/>
                </a:cubicBezTo>
                <a:close/>
                <a:moveTo>
                  <a:pt x="954879" y="554092"/>
                </a:moveTo>
                <a:cubicBezTo>
                  <a:pt x="925646" y="556749"/>
                  <a:pt x="974810" y="599269"/>
                  <a:pt x="973481" y="597942"/>
                </a:cubicBezTo>
                <a:cubicBezTo>
                  <a:pt x="1071810" y="693613"/>
                  <a:pt x="1050550" y="556749"/>
                  <a:pt x="954879" y="554092"/>
                </a:cubicBezTo>
                <a:close/>
                <a:moveTo>
                  <a:pt x="986769" y="390655"/>
                </a:moveTo>
                <a:cubicBezTo>
                  <a:pt x="977467" y="415901"/>
                  <a:pt x="1012015" y="427861"/>
                  <a:pt x="1017330" y="446464"/>
                </a:cubicBezTo>
                <a:cubicBezTo>
                  <a:pt x="1057192" y="589969"/>
                  <a:pt x="1077125" y="399956"/>
                  <a:pt x="986769" y="390655"/>
                </a:cubicBezTo>
                <a:close/>
                <a:moveTo>
                  <a:pt x="1074467" y="0"/>
                </a:moveTo>
                <a:cubicBezTo>
                  <a:pt x="1086426" y="2990"/>
                  <a:pt x="1095354" y="7661"/>
                  <a:pt x="1101955" y="13529"/>
                </a:cubicBezTo>
                <a:lnTo>
                  <a:pt x="1113712" y="31513"/>
                </a:lnTo>
                <a:lnTo>
                  <a:pt x="1113712" y="2991028"/>
                </a:lnTo>
                <a:lnTo>
                  <a:pt x="380617" y="2991028"/>
                </a:lnTo>
                <a:lnTo>
                  <a:pt x="384865" y="2982557"/>
                </a:lnTo>
                <a:cubicBezTo>
                  <a:pt x="387715" y="2975254"/>
                  <a:pt x="386090" y="2971491"/>
                  <a:pt x="370960" y="2976437"/>
                </a:cubicBezTo>
                <a:lnTo>
                  <a:pt x="337023" y="2991028"/>
                </a:lnTo>
                <a:lnTo>
                  <a:pt x="336998" y="2991028"/>
                </a:lnTo>
                <a:lnTo>
                  <a:pt x="312923" y="2971636"/>
                </a:lnTo>
                <a:cubicBezTo>
                  <a:pt x="249122" y="2938010"/>
                  <a:pt x="138524" y="2977250"/>
                  <a:pt x="116432" y="2908653"/>
                </a:cubicBezTo>
                <a:cubicBezTo>
                  <a:pt x="-47004" y="2875434"/>
                  <a:pt x="214761" y="2864804"/>
                  <a:pt x="80556" y="2848859"/>
                </a:cubicBezTo>
                <a:cubicBezTo>
                  <a:pt x="-85539" y="2806338"/>
                  <a:pt x="42022" y="2782421"/>
                  <a:pt x="135035" y="2814311"/>
                </a:cubicBezTo>
                <a:cubicBezTo>
                  <a:pt x="278540" y="2810325"/>
                  <a:pt x="432676" y="2826269"/>
                  <a:pt x="590799" y="2786407"/>
                </a:cubicBezTo>
                <a:cubicBezTo>
                  <a:pt x="739620" y="2754516"/>
                  <a:pt x="609402" y="2701366"/>
                  <a:pt x="523032" y="2714654"/>
                </a:cubicBezTo>
                <a:cubicBezTo>
                  <a:pt x="507087" y="2633600"/>
                  <a:pt x="404774" y="2755846"/>
                  <a:pt x="410089" y="2664161"/>
                </a:cubicBezTo>
                <a:cubicBezTo>
                  <a:pt x="343650" y="2681435"/>
                  <a:pt x="303788" y="2645558"/>
                  <a:pt x="218747" y="2660175"/>
                </a:cubicBezTo>
                <a:cubicBezTo>
                  <a:pt x="254623" y="2584435"/>
                  <a:pt x="-4485" y="2654860"/>
                  <a:pt x="49994" y="2588422"/>
                </a:cubicBezTo>
                <a:cubicBezTo>
                  <a:pt x="174897" y="2529957"/>
                  <a:pt x="-49662" y="2540587"/>
                  <a:pt x="53981" y="2494079"/>
                </a:cubicBezTo>
                <a:cubicBezTo>
                  <a:pt x="230706" y="2455546"/>
                  <a:pt x="419389" y="2494079"/>
                  <a:pt x="593457" y="2444916"/>
                </a:cubicBezTo>
                <a:cubicBezTo>
                  <a:pt x="382184" y="2365191"/>
                  <a:pt x="713045" y="2375821"/>
                  <a:pt x="775496" y="2309383"/>
                </a:cubicBezTo>
                <a:cubicBezTo>
                  <a:pt x="717031" y="2240288"/>
                  <a:pt x="677167" y="2342601"/>
                  <a:pt x="625346" y="2314698"/>
                </a:cubicBezTo>
                <a:cubicBezTo>
                  <a:pt x="562894" y="2297424"/>
                  <a:pt x="590799" y="2318684"/>
                  <a:pt x="519047" y="2345259"/>
                </a:cubicBezTo>
                <a:cubicBezTo>
                  <a:pt x="380855" y="2323999"/>
                  <a:pt x="259938" y="2312040"/>
                  <a:pt x="149652" y="2205739"/>
                </a:cubicBezTo>
                <a:cubicBezTo>
                  <a:pt x="225391" y="2135315"/>
                  <a:pt x="479183" y="2126015"/>
                  <a:pt x="612059" y="2064891"/>
                </a:cubicBezTo>
                <a:cubicBezTo>
                  <a:pt x="558909" y="1983836"/>
                  <a:pt x="685140" y="1994466"/>
                  <a:pt x="639963" y="1961248"/>
                </a:cubicBezTo>
                <a:cubicBezTo>
                  <a:pt x="505758" y="2070206"/>
                  <a:pt x="390156" y="1971878"/>
                  <a:pt x="261267" y="1894811"/>
                </a:cubicBezTo>
                <a:cubicBezTo>
                  <a:pt x="230706" y="1811098"/>
                  <a:pt x="701085" y="1910756"/>
                  <a:pt x="491142" y="1817742"/>
                </a:cubicBezTo>
                <a:cubicBezTo>
                  <a:pt x="472540" y="1809770"/>
                  <a:pt x="261267" y="1716756"/>
                  <a:pt x="321060" y="1670249"/>
                </a:cubicBezTo>
                <a:cubicBezTo>
                  <a:pt x="465896" y="1611784"/>
                  <a:pt x="638634" y="1711441"/>
                  <a:pt x="768853" y="1602483"/>
                </a:cubicBezTo>
                <a:cubicBezTo>
                  <a:pt x="718360" y="1648989"/>
                  <a:pt x="614717" y="1476251"/>
                  <a:pt x="513731" y="1478908"/>
                </a:cubicBezTo>
                <a:cubicBezTo>
                  <a:pt x="461910" y="1465621"/>
                  <a:pt x="234692" y="1368621"/>
                  <a:pt x="322390" y="1347361"/>
                </a:cubicBezTo>
                <a:cubicBezTo>
                  <a:pt x="419389" y="1395197"/>
                  <a:pt x="380855" y="1288897"/>
                  <a:pt x="451278" y="1327429"/>
                </a:cubicBezTo>
                <a:cubicBezTo>
                  <a:pt x="590799" y="1416457"/>
                  <a:pt x="459252" y="1262320"/>
                  <a:pt x="544292" y="1263649"/>
                </a:cubicBezTo>
                <a:cubicBezTo>
                  <a:pt x="739620" y="1294212"/>
                  <a:pt x="585484" y="1197211"/>
                  <a:pt x="491142" y="1170636"/>
                </a:cubicBezTo>
                <a:cubicBezTo>
                  <a:pt x="499115" y="1157348"/>
                  <a:pt x="403444" y="1090911"/>
                  <a:pt x="487156" y="1089582"/>
                </a:cubicBezTo>
                <a:cubicBezTo>
                  <a:pt x="546949" y="1021815"/>
                  <a:pt x="775496" y="1136088"/>
                  <a:pt x="691785" y="1048390"/>
                </a:cubicBezTo>
                <a:cubicBezTo>
                  <a:pt x="816688" y="1085595"/>
                  <a:pt x="984111" y="1084267"/>
                  <a:pt x="1071810" y="951392"/>
                </a:cubicBezTo>
                <a:cubicBezTo>
                  <a:pt x="1058522" y="910199"/>
                  <a:pt x="814031" y="1085595"/>
                  <a:pt x="747592" y="1005870"/>
                </a:cubicBezTo>
                <a:cubicBezTo>
                  <a:pt x="915016" y="857049"/>
                  <a:pt x="654580" y="1077622"/>
                  <a:pt x="628004" y="950062"/>
                </a:cubicBezTo>
                <a:cubicBezTo>
                  <a:pt x="784798" y="847748"/>
                  <a:pt x="430019" y="1019158"/>
                  <a:pt x="584155" y="895583"/>
                </a:cubicBezTo>
                <a:cubicBezTo>
                  <a:pt x="536319" y="904884"/>
                  <a:pt x="303788" y="843761"/>
                  <a:pt x="491142" y="829146"/>
                </a:cubicBezTo>
                <a:cubicBezTo>
                  <a:pt x="553594" y="722845"/>
                  <a:pt x="685140" y="857049"/>
                  <a:pt x="771511" y="853063"/>
                </a:cubicBezTo>
                <a:cubicBezTo>
                  <a:pt x="699757" y="736132"/>
                  <a:pt x="1114329" y="984610"/>
                  <a:pt x="1071810" y="795926"/>
                </a:cubicBezTo>
                <a:cubicBezTo>
                  <a:pt x="988097" y="850406"/>
                  <a:pt x="992084" y="782638"/>
                  <a:pt x="905714" y="790611"/>
                </a:cubicBezTo>
                <a:cubicBezTo>
                  <a:pt x="950891" y="712215"/>
                  <a:pt x="812701" y="765365"/>
                  <a:pt x="747592" y="742776"/>
                </a:cubicBezTo>
                <a:cubicBezTo>
                  <a:pt x="609402" y="694940"/>
                  <a:pt x="913686" y="682983"/>
                  <a:pt x="731647" y="619202"/>
                </a:cubicBezTo>
                <a:cubicBezTo>
                  <a:pt x="618703" y="563394"/>
                  <a:pt x="835291" y="578009"/>
                  <a:pt x="705072" y="522202"/>
                </a:cubicBezTo>
                <a:cubicBezTo>
                  <a:pt x="707730" y="475696"/>
                  <a:pt x="1014672" y="631160"/>
                  <a:pt x="880468" y="447791"/>
                </a:cubicBezTo>
                <a:cubicBezTo>
                  <a:pt x="964180" y="487655"/>
                  <a:pt x="1000056" y="410586"/>
                  <a:pt x="891098" y="410586"/>
                </a:cubicBezTo>
                <a:cubicBezTo>
                  <a:pt x="948234" y="387997"/>
                  <a:pt x="772838" y="205957"/>
                  <a:pt x="913686" y="260437"/>
                </a:cubicBezTo>
                <a:cubicBezTo>
                  <a:pt x="954879" y="233862"/>
                  <a:pt x="1004042" y="229874"/>
                  <a:pt x="1018659" y="322888"/>
                </a:cubicBezTo>
                <a:cubicBezTo>
                  <a:pt x="1135589" y="429189"/>
                  <a:pt x="965509" y="136862"/>
                  <a:pt x="982783" y="136862"/>
                </a:cubicBezTo>
                <a:cubicBezTo>
                  <a:pt x="1107686" y="269738"/>
                  <a:pt x="1059850" y="77069"/>
                  <a:pt x="1074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sp>
        <p:nvSpPr>
          <p:cNvPr id="369" name="Freeform: Shape 368">
            <a:extLst>
              <a:ext uri="{FF2B5EF4-FFF2-40B4-BE49-F238E27FC236}">
                <a16:creationId xmlns:a16="http://schemas.microsoft.com/office/drawing/2014/main" xmlns="" id="{12E54385-2BF4-4F6E-A4D7-72C04D98ECAB}"/>
              </a:ext>
            </a:extLst>
          </p:cNvPr>
          <p:cNvSpPr/>
          <p:nvPr/>
        </p:nvSpPr>
        <p:spPr>
          <a:xfrm>
            <a:off x="1929627" y="3918052"/>
            <a:ext cx="1525504" cy="2957097"/>
          </a:xfrm>
          <a:custGeom>
            <a:avLst/>
            <a:gdLst>
              <a:gd name="connsiteX0" fmla="*/ 1104814 w 1525504"/>
              <a:gd name="connsiteY0" fmla="*/ 2757552 h 2957097"/>
              <a:gd name="connsiteX1" fmla="*/ 1104814 w 1525504"/>
              <a:gd name="connsiteY1" fmla="*/ 2757552 h 2957097"/>
              <a:gd name="connsiteX2" fmla="*/ 1100829 w 1525504"/>
              <a:gd name="connsiteY2" fmla="*/ 2479842 h 2957097"/>
              <a:gd name="connsiteX3" fmla="*/ 1100829 w 1525504"/>
              <a:gd name="connsiteY3" fmla="*/ 2479842 h 2957097"/>
              <a:gd name="connsiteX4" fmla="*/ 811160 w 1525504"/>
              <a:gd name="connsiteY4" fmla="*/ 2420047 h 2957097"/>
              <a:gd name="connsiteX5" fmla="*/ 811160 w 1525504"/>
              <a:gd name="connsiteY5" fmla="*/ 2420047 h 2957097"/>
              <a:gd name="connsiteX6" fmla="*/ 789367 w 1525504"/>
              <a:gd name="connsiteY6" fmla="*/ 1820093 h 2957097"/>
              <a:gd name="connsiteX7" fmla="*/ 791353 w 1525504"/>
              <a:gd name="connsiteY7" fmla="*/ 1823414 h 2957097"/>
              <a:gd name="connsiteX8" fmla="*/ 769677 w 1525504"/>
              <a:gd name="connsiteY8" fmla="*/ 1826029 h 2957097"/>
              <a:gd name="connsiteX9" fmla="*/ 769537 w 1525504"/>
              <a:gd name="connsiteY9" fmla="*/ 1824965 h 2957097"/>
              <a:gd name="connsiteX10" fmla="*/ 83001 w 1525504"/>
              <a:gd name="connsiteY10" fmla="*/ 1192274 h 2957097"/>
              <a:gd name="connsiteX11" fmla="*/ 83001 w 1525504"/>
              <a:gd name="connsiteY11" fmla="*/ 1192274 h 2957097"/>
              <a:gd name="connsiteX12" fmla="*/ 77686 w 1525504"/>
              <a:gd name="connsiteY12" fmla="*/ 1019535 h 2957097"/>
              <a:gd name="connsiteX13" fmla="*/ 71041 w 1525504"/>
              <a:gd name="connsiteY13" fmla="*/ 1047440 h 2957097"/>
              <a:gd name="connsiteX14" fmla="*/ 77686 w 1525504"/>
              <a:gd name="connsiteY14" fmla="*/ 1019535 h 2957097"/>
              <a:gd name="connsiteX15" fmla="*/ 381971 w 1525504"/>
              <a:gd name="connsiteY15" fmla="*/ 841481 h 2957097"/>
              <a:gd name="connsiteX16" fmla="*/ 381971 w 1525504"/>
              <a:gd name="connsiteY16" fmla="*/ 841481 h 2957097"/>
              <a:gd name="connsiteX17" fmla="*/ 213512 w 1525504"/>
              <a:gd name="connsiteY17" fmla="*/ 797184 h 2957097"/>
              <a:gd name="connsiteX18" fmla="*/ 186644 w 1525504"/>
              <a:gd name="connsiteY18" fmla="*/ 800290 h 2957097"/>
              <a:gd name="connsiteX19" fmla="*/ 213512 w 1525504"/>
              <a:gd name="connsiteY19" fmla="*/ 797184 h 2957097"/>
              <a:gd name="connsiteX20" fmla="*/ 44466 w 1525504"/>
              <a:gd name="connsiteY20" fmla="*/ 773716 h 2957097"/>
              <a:gd name="connsiteX21" fmla="*/ 72371 w 1525504"/>
              <a:gd name="connsiteY21" fmla="*/ 794975 h 2957097"/>
              <a:gd name="connsiteX22" fmla="*/ 44466 w 1525504"/>
              <a:gd name="connsiteY22" fmla="*/ 773716 h 2957097"/>
              <a:gd name="connsiteX23" fmla="*/ 194617 w 1525504"/>
              <a:gd name="connsiteY23" fmla="*/ 614264 h 2957097"/>
              <a:gd name="connsiteX24" fmla="*/ 124191 w 1525504"/>
              <a:gd name="connsiteY24" fmla="*/ 671400 h 2957097"/>
              <a:gd name="connsiteX25" fmla="*/ 194617 w 1525504"/>
              <a:gd name="connsiteY25" fmla="*/ 614264 h 2957097"/>
              <a:gd name="connsiteX26" fmla="*/ 0 w 1525504"/>
              <a:gd name="connsiteY26" fmla="*/ 0 h 2957097"/>
              <a:gd name="connsiteX27" fmla="*/ 1780 w 1525504"/>
              <a:gd name="connsiteY27" fmla="*/ 2724 h 2957097"/>
              <a:gd name="connsiteX28" fmla="*/ 27192 w 1525504"/>
              <a:gd name="connsiteY28" fmla="*/ 114651 h 2957097"/>
              <a:gd name="connsiteX29" fmla="*/ 20549 w 1525504"/>
              <a:gd name="connsiteY29" fmla="*/ 226266 h 2957097"/>
              <a:gd name="connsiteX30" fmla="*/ 121533 w 1525504"/>
              <a:gd name="connsiteY30" fmla="*/ 216964 h 2957097"/>
              <a:gd name="connsiteX31" fmla="*/ 189302 w 1525504"/>
              <a:gd name="connsiteY31" fmla="*/ 254170 h 2957097"/>
              <a:gd name="connsiteX32" fmla="*/ 105588 w 1525504"/>
              <a:gd name="connsiteY32" fmla="*/ 309977 h 2957097"/>
              <a:gd name="connsiteX33" fmla="*/ 113561 w 1525504"/>
              <a:gd name="connsiteY33" fmla="*/ 408306 h 2957097"/>
              <a:gd name="connsiteX34" fmla="*/ 81671 w 1525504"/>
              <a:gd name="connsiteY34" fmla="*/ 587689 h 2957097"/>
              <a:gd name="connsiteX35" fmla="*/ 383300 w 1525504"/>
              <a:gd name="connsiteY35" fmla="*/ 375087 h 2957097"/>
              <a:gd name="connsiteX36" fmla="*/ 350080 w 1525504"/>
              <a:gd name="connsiteY36" fmla="*/ 538524 h 2957097"/>
              <a:gd name="connsiteX37" fmla="*/ 283643 w 1525504"/>
              <a:gd name="connsiteY37" fmla="*/ 675387 h 2957097"/>
              <a:gd name="connsiteX38" fmla="*/ 275670 w 1525504"/>
              <a:gd name="connsiteY38" fmla="*/ 781688 h 2957097"/>
              <a:gd name="connsiteX39" fmla="*/ 574641 w 1525504"/>
              <a:gd name="connsiteY39" fmla="*/ 889316 h 2957097"/>
              <a:gd name="connsiteX40" fmla="*/ 372670 w 1525504"/>
              <a:gd name="connsiteY40" fmla="*/ 973029 h 2957097"/>
              <a:gd name="connsiteX41" fmla="*/ 154753 w 1525504"/>
              <a:gd name="connsiteY41" fmla="*/ 898619 h 2957097"/>
              <a:gd name="connsiteX42" fmla="*/ 59083 w 1525504"/>
              <a:gd name="connsiteY42" fmla="*/ 873371 h 2957097"/>
              <a:gd name="connsiteX43" fmla="*/ 214547 w 1525504"/>
              <a:gd name="connsiteY43" fmla="*/ 1012892 h 2957097"/>
              <a:gd name="connsiteX44" fmla="*/ 538764 w 1525504"/>
              <a:gd name="connsiteY44" fmla="*/ 1072686 h 2957097"/>
              <a:gd name="connsiteX45" fmla="*/ 702202 w 1525504"/>
              <a:gd name="connsiteY45" fmla="*/ 1119193 h 2957097"/>
              <a:gd name="connsiteX46" fmla="*/ 522819 w 1525504"/>
              <a:gd name="connsiteY46" fmla="*/ 1169685 h 2957097"/>
              <a:gd name="connsiteX47" fmla="*/ 456381 w 1525504"/>
              <a:gd name="connsiteY47" fmla="*/ 1192274 h 2957097"/>
              <a:gd name="connsiteX48" fmla="*/ 247766 w 1525504"/>
              <a:gd name="connsiteY48" fmla="*/ 1218849 h 2957097"/>
              <a:gd name="connsiteX49" fmla="*/ 619819 w 1525504"/>
              <a:gd name="connsiteY49" fmla="*/ 1268014 h 2957097"/>
              <a:gd name="connsiteX50" fmla="*/ 773954 w 1525504"/>
              <a:gd name="connsiteY50" fmla="*/ 1310534 h 2957097"/>
              <a:gd name="connsiteX51" fmla="*/ 740736 w 1525504"/>
              <a:gd name="connsiteY51" fmla="*/ 1410189 h 2957097"/>
              <a:gd name="connsiteX52" fmla="*/ 598559 w 1525504"/>
              <a:gd name="connsiteY52" fmla="*/ 1485931 h 2957097"/>
              <a:gd name="connsiteX53" fmla="*/ 464353 w 1525504"/>
              <a:gd name="connsiteY53" fmla="*/ 1505860 h 2957097"/>
              <a:gd name="connsiteX54" fmla="*/ 209232 w 1525504"/>
              <a:gd name="connsiteY54" fmla="*/ 1485931 h 2957097"/>
              <a:gd name="connsiteX55" fmla="*/ 646394 w 1525504"/>
              <a:gd name="connsiteY55" fmla="*/ 1564326 h 2957097"/>
              <a:gd name="connsiteX56" fmla="*/ 860323 w 1525504"/>
              <a:gd name="connsiteY56" fmla="*/ 1645381 h 2957097"/>
              <a:gd name="connsiteX57" fmla="*/ 824448 w 1525504"/>
              <a:gd name="connsiteY57" fmla="*/ 1811476 h 2957097"/>
              <a:gd name="connsiteX58" fmla="*/ 789367 w 1525504"/>
              <a:gd name="connsiteY58" fmla="*/ 1820093 h 2957097"/>
              <a:gd name="connsiteX59" fmla="*/ 787818 w 1525504"/>
              <a:gd name="connsiteY59" fmla="*/ 1817505 h 2957097"/>
              <a:gd name="connsiteX60" fmla="*/ 775283 w 1525504"/>
              <a:gd name="connsiteY60" fmla="*/ 1810147 h 2957097"/>
              <a:gd name="connsiteX61" fmla="*/ 768852 w 1525504"/>
              <a:gd name="connsiteY61" fmla="*/ 1819793 h 2957097"/>
              <a:gd name="connsiteX62" fmla="*/ 769537 w 1525504"/>
              <a:gd name="connsiteY62" fmla="*/ 1824965 h 2957097"/>
              <a:gd name="connsiteX63" fmla="*/ 724977 w 1525504"/>
              <a:gd name="connsiteY63" fmla="*/ 1835912 h 2957097"/>
              <a:gd name="connsiteX64" fmla="*/ 425819 w 1525504"/>
              <a:gd name="connsiteY64" fmla="*/ 1856653 h 2957097"/>
              <a:gd name="connsiteX65" fmla="*/ 758009 w 1525504"/>
              <a:gd name="connsiteY65" fmla="*/ 1895188 h 2957097"/>
              <a:gd name="connsiteX66" fmla="*/ 784584 w 1525504"/>
              <a:gd name="connsiteY66" fmla="*/ 1961626 h 2957097"/>
              <a:gd name="connsiteX67" fmla="*/ 1005159 w 1525504"/>
              <a:gd name="connsiteY67" fmla="*/ 1994844 h 2957097"/>
              <a:gd name="connsiteX68" fmla="*/ 756681 w 1525504"/>
              <a:gd name="connsiteY68" fmla="*/ 2130377 h 2957097"/>
              <a:gd name="connsiteX69" fmla="*/ 642407 w 1525504"/>
              <a:gd name="connsiteY69" fmla="*/ 2208775 h 2957097"/>
              <a:gd name="connsiteX70" fmla="*/ 936062 w 1525504"/>
              <a:gd name="connsiteY70" fmla="*/ 2263254 h 2957097"/>
              <a:gd name="connsiteX71" fmla="*/ 924104 w 1525504"/>
              <a:gd name="connsiteY71" fmla="*/ 2320391 h 2957097"/>
              <a:gd name="connsiteX72" fmla="*/ 857665 w 1525504"/>
              <a:gd name="connsiteY72" fmla="*/ 2370883 h 2957097"/>
              <a:gd name="connsiteX73" fmla="*/ 1180554 w 1525504"/>
              <a:gd name="connsiteY73" fmla="*/ 2382842 h 2957097"/>
              <a:gd name="connsiteX74" fmla="*/ 869625 w 1525504"/>
              <a:gd name="connsiteY74" fmla="*/ 2566210 h 2957097"/>
              <a:gd name="connsiteX75" fmla="*/ 1253636 w 1525504"/>
              <a:gd name="connsiteY75" fmla="*/ 2657895 h 2957097"/>
              <a:gd name="connsiteX76" fmla="*/ 1199158 w 1525504"/>
              <a:gd name="connsiteY76" fmla="*/ 2749578 h 2957097"/>
              <a:gd name="connsiteX77" fmla="*/ 1159294 w 1525504"/>
              <a:gd name="connsiteY77" fmla="*/ 2786784 h 2957097"/>
              <a:gd name="connsiteX78" fmla="*/ 1007816 w 1525504"/>
              <a:gd name="connsiteY78" fmla="*/ 2834619 h 2957097"/>
              <a:gd name="connsiteX79" fmla="*/ 1446306 w 1525504"/>
              <a:gd name="connsiteY79" fmla="*/ 2922318 h 2957097"/>
              <a:gd name="connsiteX80" fmla="*/ 1478819 w 1525504"/>
              <a:gd name="connsiteY80" fmla="*/ 2941564 h 2957097"/>
              <a:gd name="connsiteX81" fmla="*/ 1446714 w 1525504"/>
              <a:gd name="connsiteY81" fmla="*/ 2957097 h 2957097"/>
              <a:gd name="connsiteX82" fmla="*/ 0 w 1525504"/>
              <a:gd name="connsiteY82" fmla="*/ 2957097 h 295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525504" h="2957097">
                <a:moveTo>
                  <a:pt x="1104814" y="2757552"/>
                </a:moveTo>
                <a:cubicBezTo>
                  <a:pt x="1127404" y="2802729"/>
                  <a:pt x="1193843" y="2752237"/>
                  <a:pt x="1104814" y="2757552"/>
                </a:cubicBezTo>
                <a:close/>
                <a:moveTo>
                  <a:pt x="1100829" y="2479842"/>
                </a:moveTo>
                <a:cubicBezTo>
                  <a:pt x="1059637" y="2497114"/>
                  <a:pt x="1173910" y="2478512"/>
                  <a:pt x="1100829" y="2479842"/>
                </a:cubicBezTo>
                <a:close/>
                <a:moveTo>
                  <a:pt x="811160" y="2420047"/>
                </a:moveTo>
                <a:cubicBezTo>
                  <a:pt x="674297" y="2433334"/>
                  <a:pt x="945364" y="2434663"/>
                  <a:pt x="811160" y="2420047"/>
                </a:cubicBezTo>
                <a:close/>
                <a:moveTo>
                  <a:pt x="789367" y="1820093"/>
                </a:moveTo>
                <a:lnTo>
                  <a:pt x="791353" y="1823414"/>
                </a:lnTo>
                <a:cubicBezTo>
                  <a:pt x="791269" y="1830183"/>
                  <a:pt x="774411" y="1832216"/>
                  <a:pt x="769677" y="1826029"/>
                </a:cubicBezTo>
                <a:lnTo>
                  <a:pt x="769537" y="1824965"/>
                </a:lnTo>
                <a:close/>
                <a:moveTo>
                  <a:pt x="83001" y="1192274"/>
                </a:moveTo>
                <a:cubicBezTo>
                  <a:pt x="63068" y="1224164"/>
                  <a:pt x="105588" y="1250739"/>
                  <a:pt x="83001" y="1192274"/>
                </a:cubicBezTo>
                <a:close/>
                <a:moveTo>
                  <a:pt x="77686" y="1019535"/>
                </a:moveTo>
                <a:lnTo>
                  <a:pt x="71041" y="1047440"/>
                </a:lnTo>
                <a:cubicBezTo>
                  <a:pt x="45796" y="1180315"/>
                  <a:pt x="128178" y="1093946"/>
                  <a:pt x="77686" y="1019535"/>
                </a:cubicBezTo>
                <a:close/>
                <a:moveTo>
                  <a:pt x="381971" y="841481"/>
                </a:moveTo>
                <a:cubicBezTo>
                  <a:pt x="323505" y="854769"/>
                  <a:pt x="424491" y="869385"/>
                  <a:pt x="381971" y="841481"/>
                </a:cubicBezTo>
                <a:close/>
                <a:moveTo>
                  <a:pt x="213512" y="797184"/>
                </a:moveTo>
                <a:cubicBezTo>
                  <a:pt x="207344" y="796636"/>
                  <a:pt x="198603" y="797467"/>
                  <a:pt x="186644" y="800290"/>
                </a:cubicBezTo>
                <a:cubicBezTo>
                  <a:pt x="173855" y="872376"/>
                  <a:pt x="256693" y="801017"/>
                  <a:pt x="213512" y="797184"/>
                </a:cubicBezTo>
                <a:close/>
                <a:moveTo>
                  <a:pt x="44466" y="773716"/>
                </a:moveTo>
                <a:lnTo>
                  <a:pt x="72371" y="794975"/>
                </a:lnTo>
                <a:cubicBezTo>
                  <a:pt x="210562" y="829523"/>
                  <a:pt x="126849" y="783015"/>
                  <a:pt x="44466" y="773716"/>
                </a:cubicBezTo>
                <a:close/>
                <a:moveTo>
                  <a:pt x="194617" y="614264"/>
                </a:moveTo>
                <a:cubicBezTo>
                  <a:pt x="166712" y="627551"/>
                  <a:pt x="153424" y="659442"/>
                  <a:pt x="124191" y="671400"/>
                </a:cubicBezTo>
                <a:cubicBezTo>
                  <a:pt x="-84424" y="715249"/>
                  <a:pt x="230491" y="711263"/>
                  <a:pt x="194617" y="614264"/>
                </a:cubicBezTo>
                <a:close/>
                <a:moveTo>
                  <a:pt x="0" y="0"/>
                </a:moveTo>
                <a:lnTo>
                  <a:pt x="1780" y="2724"/>
                </a:lnTo>
                <a:cubicBezTo>
                  <a:pt x="17725" y="49375"/>
                  <a:pt x="-24629" y="121626"/>
                  <a:pt x="27192" y="114651"/>
                </a:cubicBezTo>
                <a:cubicBezTo>
                  <a:pt x="194617" y="5692"/>
                  <a:pt x="44466" y="150527"/>
                  <a:pt x="20549" y="226266"/>
                </a:cubicBezTo>
                <a:cubicBezTo>
                  <a:pt x="-11342" y="408306"/>
                  <a:pt x="73698" y="149198"/>
                  <a:pt x="121533" y="216964"/>
                </a:cubicBezTo>
                <a:cubicBezTo>
                  <a:pt x="190629" y="202349"/>
                  <a:pt x="298260" y="147869"/>
                  <a:pt x="189302" y="254170"/>
                </a:cubicBezTo>
                <a:cubicBezTo>
                  <a:pt x="340780" y="296690"/>
                  <a:pt x="158739" y="303335"/>
                  <a:pt x="105588" y="309977"/>
                </a:cubicBezTo>
                <a:cubicBezTo>
                  <a:pt x="207904" y="313965"/>
                  <a:pt x="245109" y="414951"/>
                  <a:pt x="113561" y="408306"/>
                </a:cubicBezTo>
                <a:cubicBezTo>
                  <a:pt x="-8684" y="295362"/>
                  <a:pt x="-23300" y="607620"/>
                  <a:pt x="81671" y="587689"/>
                </a:cubicBezTo>
                <a:cubicBezTo>
                  <a:pt x="172027" y="474744"/>
                  <a:pt x="241123" y="380402"/>
                  <a:pt x="383300" y="375087"/>
                </a:cubicBezTo>
                <a:cubicBezTo>
                  <a:pt x="306233" y="445510"/>
                  <a:pt x="481628" y="490689"/>
                  <a:pt x="350080" y="538524"/>
                </a:cubicBezTo>
                <a:cubicBezTo>
                  <a:pt x="529463" y="603634"/>
                  <a:pt x="267698" y="627551"/>
                  <a:pt x="283643" y="675387"/>
                </a:cubicBezTo>
                <a:cubicBezTo>
                  <a:pt x="413861" y="692660"/>
                  <a:pt x="352737" y="716578"/>
                  <a:pt x="275670" y="781688"/>
                </a:cubicBezTo>
                <a:cubicBezTo>
                  <a:pt x="291615" y="765743"/>
                  <a:pt x="500230" y="829523"/>
                  <a:pt x="574641" y="889316"/>
                </a:cubicBezTo>
                <a:cubicBezTo>
                  <a:pt x="537435" y="1002262"/>
                  <a:pt x="409875" y="893304"/>
                  <a:pt x="372670" y="973029"/>
                </a:cubicBezTo>
                <a:cubicBezTo>
                  <a:pt x="292944" y="850783"/>
                  <a:pt x="205247" y="1044782"/>
                  <a:pt x="154753" y="898619"/>
                </a:cubicBezTo>
                <a:cubicBezTo>
                  <a:pt x="160068" y="1008905"/>
                  <a:pt x="72371" y="933166"/>
                  <a:pt x="59083" y="873371"/>
                </a:cubicBezTo>
                <a:cubicBezTo>
                  <a:pt x="-28615" y="903934"/>
                  <a:pt x="174684" y="991631"/>
                  <a:pt x="214547" y="1012892"/>
                </a:cubicBezTo>
                <a:cubicBezTo>
                  <a:pt x="253081" y="1143111"/>
                  <a:pt x="464353" y="913234"/>
                  <a:pt x="538764" y="1072686"/>
                </a:cubicBezTo>
                <a:cubicBezTo>
                  <a:pt x="599886" y="1023522"/>
                  <a:pt x="904173" y="1095274"/>
                  <a:pt x="702202" y="1119193"/>
                </a:cubicBezTo>
                <a:cubicBezTo>
                  <a:pt x="715490" y="1173670"/>
                  <a:pt x="606531" y="1230808"/>
                  <a:pt x="522819" y="1169685"/>
                </a:cubicBezTo>
                <a:cubicBezTo>
                  <a:pt x="649051" y="1234794"/>
                  <a:pt x="517504" y="1253396"/>
                  <a:pt x="456381" y="1192274"/>
                </a:cubicBezTo>
                <a:cubicBezTo>
                  <a:pt x="457711" y="1307876"/>
                  <a:pt x="310217" y="1213534"/>
                  <a:pt x="247766" y="1218849"/>
                </a:cubicBezTo>
                <a:cubicBezTo>
                  <a:pt x="315532" y="1341095"/>
                  <a:pt x="509532" y="1370327"/>
                  <a:pt x="619819" y="1268014"/>
                </a:cubicBezTo>
                <a:cubicBezTo>
                  <a:pt x="627791" y="1365012"/>
                  <a:pt x="727447" y="1265356"/>
                  <a:pt x="773954" y="1310534"/>
                </a:cubicBezTo>
                <a:cubicBezTo>
                  <a:pt x="934734" y="1311862"/>
                  <a:pt x="769968" y="1345081"/>
                  <a:pt x="740736" y="1410189"/>
                </a:cubicBezTo>
                <a:cubicBezTo>
                  <a:pt x="623804" y="1331794"/>
                  <a:pt x="700872" y="1481943"/>
                  <a:pt x="598559" y="1485931"/>
                </a:cubicBezTo>
                <a:cubicBezTo>
                  <a:pt x="556039" y="1585586"/>
                  <a:pt x="451066" y="1463341"/>
                  <a:pt x="464353" y="1505860"/>
                </a:cubicBezTo>
                <a:cubicBezTo>
                  <a:pt x="362040" y="1481943"/>
                  <a:pt x="331477" y="1524463"/>
                  <a:pt x="209232" y="1485931"/>
                </a:cubicBezTo>
                <a:cubicBezTo>
                  <a:pt x="239794" y="1548382"/>
                  <a:pt x="517504" y="1666641"/>
                  <a:pt x="646394" y="1564326"/>
                </a:cubicBezTo>
                <a:cubicBezTo>
                  <a:pt x="598559" y="1722450"/>
                  <a:pt x="813818" y="1548382"/>
                  <a:pt x="860323" y="1645381"/>
                </a:cubicBezTo>
                <a:cubicBezTo>
                  <a:pt x="1072924" y="1667970"/>
                  <a:pt x="785913" y="1710490"/>
                  <a:pt x="824448" y="1811476"/>
                </a:cubicBezTo>
                <a:lnTo>
                  <a:pt x="789367" y="1820093"/>
                </a:lnTo>
                <a:lnTo>
                  <a:pt x="787818" y="1817505"/>
                </a:lnTo>
                <a:cubicBezTo>
                  <a:pt x="785290" y="1815275"/>
                  <a:pt x="781262" y="1812804"/>
                  <a:pt x="775283" y="1810147"/>
                </a:cubicBezTo>
                <a:cubicBezTo>
                  <a:pt x="771629" y="1813967"/>
                  <a:pt x="769636" y="1817165"/>
                  <a:pt x="768852" y="1819793"/>
                </a:cubicBezTo>
                <a:lnTo>
                  <a:pt x="769537" y="1824965"/>
                </a:lnTo>
                <a:lnTo>
                  <a:pt x="724977" y="1835912"/>
                </a:lnTo>
                <a:cubicBezTo>
                  <a:pt x="628621" y="1854411"/>
                  <a:pt x="538432" y="1856653"/>
                  <a:pt x="425819" y="1856653"/>
                </a:cubicBezTo>
                <a:cubicBezTo>
                  <a:pt x="363367" y="1900503"/>
                  <a:pt x="688913" y="2022749"/>
                  <a:pt x="758009" y="1895188"/>
                </a:cubicBezTo>
                <a:cubicBezTo>
                  <a:pt x="783256" y="1940365"/>
                  <a:pt x="873610" y="1903160"/>
                  <a:pt x="784584" y="1961626"/>
                </a:cubicBezTo>
                <a:cubicBezTo>
                  <a:pt x="855008" y="1974914"/>
                  <a:pt x="938720" y="1920434"/>
                  <a:pt x="1005159" y="1994844"/>
                </a:cubicBezTo>
                <a:cubicBezTo>
                  <a:pt x="1035720" y="2059953"/>
                  <a:pt x="847035" y="2162268"/>
                  <a:pt x="756681" y="2130377"/>
                </a:cubicBezTo>
                <a:cubicBezTo>
                  <a:pt x="885570" y="2200803"/>
                  <a:pt x="715490" y="2234020"/>
                  <a:pt x="642407" y="2208775"/>
                </a:cubicBezTo>
                <a:cubicBezTo>
                  <a:pt x="577299" y="2283185"/>
                  <a:pt x="857665" y="2277870"/>
                  <a:pt x="936062" y="2263254"/>
                </a:cubicBezTo>
                <a:cubicBezTo>
                  <a:pt x="1041035" y="2195487"/>
                  <a:pt x="1001172" y="2336336"/>
                  <a:pt x="924104" y="2320391"/>
                </a:cubicBezTo>
                <a:cubicBezTo>
                  <a:pt x="994529" y="2378856"/>
                  <a:pt x="901515" y="2400116"/>
                  <a:pt x="857665" y="2370883"/>
                </a:cubicBezTo>
                <a:cubicBezTo>
                  <a:pt x="922775" y="2489142"/>
                  <a:pt x="1079570" y="2396130"/>
                  <a:pt x="1180554" y="2382842"/>
                </a:cubicBezTo>
                <a:cubicBezTo>
                  <a:pt x="1175239" y="2570198"/>
                  <a:pt x="1015788" y="2594115"/>
                  <a:pt x="869625" y="2566210"/>
                </a:cubicBezTo>
                <a:cubicBezTo>
                  <a:pt x="876268" y="2696428"/>
                  <a:pt x="1152650" y="2598100"/>
                  <a:pt x="1253636" y="2657895"/>
                </a:cubicBezTo>
                <a:cubicBezTo>
                  <a:pt x="1452949" y="2584813"/>
                  <a:pt x="1294827" y="2741606"/>
                  <a:pt x="1199158" y="2749578"/>
                </a:cubicBezTo>
                <a:cubicBezTo>
                  <a:pt x="1308116" y="2770839"/>
                  <a:pt x="1211115" y="2794757"/>
                  <a:pt x="1159294" y="2786784"/>
                </a:cubicBezTo>
                <a:cubicBezTo>
                  <a:pt x="1250979" y="2882455"/>
                  <a:pt x="1038377" y="2764196"/>
                  <a:pt x="1007816" y="2834619"/>
                </a:cubicBezTo>
                <a:cubicBezTo>
                  <a:pt x="1128732" y="2902386"/>
                  <a:pt x="1301471" y="2918331"/>
                  <a:pt x="1446306" y="2922318"/>
                </a:cubicBezTo>
                <a:cubicBezTo>
                  <a:pt x="1559915" y="2908366"/>
                  <a:pt x="1533008" y="2917584"/>
                  <a:pt x="1478819" y="2941564"/>
                </a:cubicBezTo>
                <a:lnTo>
                  <a:pt x="1446714" y="2957097"/>
                </a:lnTo>
                <a:lnTo>
                  <a:pt x="0" y="295709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12700" dir="16200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8F98EA9-55CA-4787-A532-710169E7ECAC}"/>
              </a:ext>
            </a:extLst>
          </p:cNvPr>
          <p:cNvGrpSpPr/>
          <p:nvPr/>
        </p:nvGrpSpPr>
        <p:grpSpPr>
          <a:xfrm>
            <a:off x="1742" y="5389258"/>
            <a:ext cx="12190258" cy="1468742"/>
            <a:chOff x="1742" y="5389258"/>
            <a:chExt cx="12190258" cy="14687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E5D8CAA7-9BA7-44FD-AFC9-38FAA0CEEB94}"/>
                </a:ext>
              </a:extLst>
            </p:cNvPr>
            <p:cNvGrpSpPr/>
            <p:nvPr/>
          </p:nvGrpSpPr>
          <p:grpSpPr>
            <a:xfrm>
              <a:off x="5037541" y="5435629"/>
              <a:ext cx="3075791" cy="1422371"/>
              <a:chOff x="9116208" y="4547715"/>
              <a:chExt cx="3075791" cy="1422371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xmlns="" id="{12F01409-D33D-40B1-A191-45CD56661485}"/>
                  </a:ext>
                </a:extLst>
              </p:cNvPr>
              <p:cNvSpPr/>
              <p:nvPr/>
            </p:nvSpPr>
            <p:spPr>
              <a:xfrm flipH="1">
                <a:off x="11405121" y="4811473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3EDE0295-7641-4FBE-9E3F-4381158913BC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xmlns="" id="{15F359BE-9CDF-43BA-B0B2-5780110F13A5}"/>
                  </a:ext>
                </a:extLst>
              </p:cNvPr>
              <p:cNvSpPr/>
              <p:nvPr/>
            </p:nvSpPr>
            <p:spPr>
              <a:xfrm flipH="1">
                <a:off x="10772446" y="4568691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xmlns="" id="{71A2F2DB-7A9C-4073-BEDF-C0B1BA7A150A}"/>
                  </a:ext>
                </a:extLst>
              </p:cNvPr>
              <p:cNvSpPr/>
              <p:nvPr/>
            </p:nvSpPr>
            <p:spPr>
              <a:xfrm flipH="1">
                <a:off x="10318331" y="4692111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xmlns="" id="{6C80654C-C79D-40D0-B68A-6ADE99274E64}"/>
                  </a:ext>
                </a:extLst>
              </p:cNvPr>
              <p:cNvSpPr/>
              <p:nvPr/>
            </p:nvSpPr>
            <p:spPr>
              <a:xfrm flipH="1">
                <a:off x="9828889" y="4547715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xmlns="" id="{2030441F-797A-4D7F-AD60-3283B067651A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xmlns="" id="{8132EAE9-55C1-4D9A-AAF5-05DD0F68C5A0}"/>
                  </a:ext>
                </a:extLst>
              </p:cNvPr>
              <p:cNvSpPr/>
              <p:nvPr/>
            </p:nvSpPr>
            <p:spPr>
              <a:xfrm flipH="1">
                <a:off x="9116208" y="5253027"/>
                <a:ext cx="3075791" cy="71705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xmlns="" id="{43B2F62C-0992-4210-A792-BA514CB676F6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xmlns="" id="{226EAAB0-37D2-42B7-AAD3-A0753DA0FD4D}"/>
                  </a:ext>
                </a:extLst>
              </p:cNvPr>
              <p:cNvSpPr/>
              <p:nvPr/>
            </p:nvSpPr>
            <p:spPr>
              <a:xfrm flipH="1">
                <a:off x="9440749" y="4805709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xmlns="" id="{5852765E-C868-4067-9C37-C1DC7CDA062D}"/>
                </a:ext>
              </a:extLst>
            </p:cNvPr>
            <p:cNvGrpSpPr/>
            <p:nvPr/>
          </p:nvGrpSpPr>
          <p:grpSpPr>
            <a:xfrm>
              <a:off x="1742" y="5389258"/>
              <a:ext cx="5485937" cy="1468742"/>
              <a:chOff x="-51736" y="4638675"/>
              <a:chExt cx="4754749" cy="141884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xmlns="" id="{E8CC7C58-CACE-4E24-8CB2-9F17D4A046BD}"/>
                  </a:ext>
                </a:extLst>
              </p:cNvPr>
              <p:cNvSpPr/>
              <p:nvPr/>
            </p:nvSpPr>
            <p:spPr>
              <a:xfrm>
                <a:off x="2199705" y="465057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xmlns="" id="{172E3F36-C559-45F9-B813-E7DDACDFC15A}"/>
                  </a:ext>
                </a:extLst>
              </p:cNvPr>
              <p:cNvSpPr/>
              <p:nvPr/>
            </p:nvSpPr>
            <p:spPr>
              <a:xfrm>
                <a:off x="1950125" y="502097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xmlns="" id="{3ABC1C3E-32D9-41ED-A95F-B1191B780D70}"/>
                  </a:ext>
                </a:extLst>
              </p:cNvPr>
              <p:cNvSpPr/>
              <p:nvPr/>
            </p:nvSpPr>
            <p:spPr>
              <a:xfrm>
                <a:off x="2772347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xmlns="" id="{AF86E24E-E10A-4650-ADAC-57EF5D1C824D}"/>
                  </a:ext>
                </a:extLst>
              </p:cNvPr>
              <p:cNvSpPr/>
              <p:nvPr/>
            </p:nvSpPr>
            <p:spPr>
              <a:xfrm>
                <a:off x="3188127" y="475790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xmlns="" id="{EC274E2C-B684-4856-91DD-6735F66AB09F}"/>
                  </a:ext>
                </a:extLst>
              </p:cNvPr>
              <p:cNvSpPr/>
              <p:nvPr/>
            </p:nvSpPr>
            <p:spPr>
              <a:xfrm>
                <a:off x="1610290" y="489745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xmlns="" id="{3A37F333-8BD7-4649-B003-A6ABD1C1A9F7}"/>
                  </a:ext>
                </a:extLst>
              </p:cNvPr>
              <p:cNvSpPr/>
              <p:nvPr/>
            </p:nvSpPr>
            <p:spPr>
              <a:xfrm>
                <a:off x="1101781" y="50642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xmlns="" id="{D7CD0854-C2E8-4E3A-B034-224ED782D723}"/>
                  </a:ext>
                </a:extLst>
              </p:cNvPr>
              <p:cNvSpPr/>
              <p:nvPr/>
            </p:nvSpPr>
            <p:spPr>
              <a:xfrm>
                <a:off x="3716510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xmlns="" id="{CC65F1D7-925B-4B30-9763-1E3C9DCDC9E4}"/>
                  </a:ext>
                </a:extLst>
              </p:cNvPr>
              <p:cNvSpPr/>
              <p:nvPr/>
            </p:nvSpPr>
            <p:spPr>
              <a:xfrm>
                <a:off x="3982933" y="499072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xmlns="" id="{F34A3891-C92F-4295-A0BC-C08E4D041095}"/>
                  </a:ext>
                </a:extLst>
              </p:cNvPr>
              <p:cNvSpPr/>
              <p:nvPr/>
            </p:nvSpPr>
            <p:spPr>
              <a:xfrm>
                <a:off x="-51736" y="5584841"/>
                <a:ext cx="4364607" cy="4726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xmlns="" id="{9C3E943F-732C-4ACF-9944-9AC40A852124}"/>
                  </a:ext>
                </a:extLst>
              </p:cNvPr>
              <p:cNvSpPr/>
              <p:nvPr/>
            </p:nvSpPr>
            <p:spPr>
              <a:xfrm>
                <a:off x="2432439" y="487948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xmlns="" id="{2CB5012B-598A-401F-BC33-123FC15DB921}"/>
                  </a:ext>
                </a:extLst>
              </p:cNvPr>
              <p:cNvSpPr/>
              <p:nvPr/>
            </p:nvSpPr>
            <p:spPr>
              <a:xfrm>
                <a:off x="699964" y="530095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xmlns="" id="{15F192DA-00B9-4CBC-982D-B9B3EB2BCCFF}"/>
                  </a:ext>
                </a:extLst>
              </p:cNvPr>
              <p:cNvSpPr/>
              <p:nvPr/>
            </p:nvSpPr>
            <p:spPr>
              <a:xfrm>
                <a:off x="43137" y="519566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xmlns="" id="{7B70A991-9DD4-4277-8A27-13A2618680AC}"/>
                </a:ext>
              </a:extLst>
            </p:cNvPr>
            <p:cNvSpPr/>
            <p:nvPr/>
          </p:nvSpPr>
          <p:spPr>
            <a:xfrm flipH="1">
              <a:off x="2696897" y="6099319"/>
              <a:ext cx="509632" cy="52466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64" name="현 96">
              <a:extLst>
                <a:ext uri="{FF2B5EF4-FFF2-40B4-BE49-F238E27FC236}">
                  <a16:creationId xmlns:a16="http://schemas.microsoft.com/office/drawing/2014/main" xmlns="" id="{9E68B867-DCB0-45E0-BA60-F7DB93AA4956}"/>
                </a:ext>
              </a:extLst>
            </p:cNvPr>
            <p:cNvSpPr/>
            <p:nvPr/>
          </p:nvSpPr>
          <p:spPr>
            <a:xfrm>
              <a:off x="3328527" y="6058687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5" name="현 97">
              <a:extLst>
                <a:ext uri="{FF2B5EF4-FFF2-40B4-BE49-F238E27FC236}">
                  <a16:creationId xmlns:a16="http://schemas.microsoft.com/office/drawing/2014/main" xmlns="" id="{3FE45C5F-7667-4403-947C-9D4C0F582716}"/>
                </a:ext>
              </a:extLst>
            </p:cNvPr>
            <p:cNvSpPr/>
            <p:nvPr/>
          </p:nvSpPr>
          <p:spPr>
            <a:xfrm>
              <a:off x="4554915" y="6352929"/>
              <a:ext cx="492156" cy="492156"/>
            </a:xfrm>
            <a:prstGeom prst="chord">
              <a:avLst>
                <a:gd name="adj1" fmla="val 10904884"/>
                <a:gd name="adj2" fmla="val 2158449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2" name="현 96">
              <a:extLst>
                <a:ext uri="{FF2B5EF4-FFF2-40B4-BE49-F238E27FC236}">
                  <a16:creationId xmlns:a16="http://schemas.microsoft.com/office/drawing/2014/main" xmlns="" id="{A424F5C4-223A-4104-99A4-193A27557A79}"/>
                </a:ext>
              </a:extLst>
            </p:cNvPr>
            <p:cNvSpPr/>
            <p:nvPr/>
          </p:nvSpPr>
          <p:spPr>
            <a:xfrm>
              <a:off x="3972848" y="5984118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xmlns="" id="{29716288-E884-47D3-BDB8-6F29BDEF7391}"/>
                </a:ext>
              </a:extLst>
            </p:cNvPr>
            <p:cNvGrpSpPr/>
            <p:nvPr/>
          </p:nvGrpSpPr>
          <p:grpSpPr>
            <a:xfrm flipH="1">
              <a:off x="7769092" y="5591016"/>
              <a:ext cx="4422908" cy="1266984"/>
              <a:chOff x="8005970" y="4483310"/>
              <a:chExt cx="4422908" cy="1266984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xmlns="" id="{8E5FC15A-98F8-4737-A807-138FDD9AC1DB}"/>
                  </a:ext>
                </a:extLst>
              </p:cNvPr>
              <p:cNvSpPr/>
              <p:nvPr/>
            </p:nvSpPr>
            <p:spPr>
              <a:xfrm flipH="1">
                <a:off x="11642407" y="4717018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xmlns="" id="{8BFB4C8A-4556-4F16-8EDA-2E88E0F206CF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xmlns="" id="{D3F13CB6-B5D2-4F7B-94F9-872B9842383F}"/>
                  </a:ext>
                </a:extLst>
              </p:cNvPr>
              <p:cNvSpPr/>
              <p:nvPr/>
            </p:nvSpPr>
            <p:spPr>
              <a:xfrm flipH="1">
                <a:off x="10656333" y="4532227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xmlns="" id="{A7F2B380-1E00-4388-8513-474DDE8A6561}"/>
                  </a:ext>
                </a:extLst>
              </p:cNvPr>
              <p:cNvSpPr/>
              <p:nvPr/>
            </p:nvSpPr>
            <p:spPr>
              <a:xfrm flipH="1">
                <a:off x="10227408" y="4630410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xmlns="" id="{1D3E748C-01AB-490E-B9C9-BB102B24F0FC}"/>
                  </a:ext>
                </a:extLst>
              </p:cNvPr>
              <p:cNvSpPr/>
              <p:nvPr/>
            </p:nvSpPr>
            <p:spPr>
              <a:xfrm flipH="1">
                <a:off x="9634684" y="4523334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xmlns="" id="{1B51F40F-CEC5-4A05-A360-217BB45D0D91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xmlns="" id="{25098642-3B0F-4EDC-A1A8-7737D1713CC5}"/>
                  </a:ext>
                </a:extLst>
              </p:cNvPr>
              <p:cNvSpPr/>
              <p:nvPr/>
            </p:nvSpPr>
            <p:spPr>
              <a:xfrm flipH="1">
                <a:off x="8007712" y="5033235"/>
                <a:ext cx="4159392" cy="71705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xmlns="" id="{3A85FF94-3744-4A29-A4CA-6D382B92317A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xmlns="" id="{58DFB96B-A63D-4EF5-93E0-257D081DD931}"/>
                  </a:ext>
                </a:extLst>
              </p:cNvPr>
              <p:cNvSpPr/>
              <p:nvPr/>
            </p:nvSpPr>
            <p:spPr>
              <a:xfrm flipH="1">
                <a:off x="9332942" y="4727306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xmlns="" id="{D0FF8D99-D6DC-41AC-A26B-81C696CD1987}"/>
                  </a:ext>
                </a:extLst>
              </p:cNvPr>
              <p:cNvSpPr/>
              <p:nvPr/>
            </p:nvSpPr>
            <p:spPr>
              <a:xfrm flipH="1">
                <a:off x="8736184" y="4717018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xmlns="" id="{92489DC7-7B58-4DF7-A40B-A4001CE6633B}"/>
                  </a:ext>
                </a:extLst>
              </p:cNvPr>
              <p:cNvSpPr/>
              <p:nvPr/>
            </p:nvSpPr>
            <p:spPr>
              <a:xfrm flipH="1">
                <a:off x="8490456" y="4820098"/>
                <a:ext cx="393236" cy="372703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xmlns="" id="{09865F64-C042-47AD-8B34-F6F84D0EAC4E}"/>
                  </a:ext>
                </a:extLst>
              </p:cNvPr>
              <p:cNvSpPr/>
              <p:nvPr/>
            </p:nvSpPr>
            <p:spPr>
              <a:xfrm flipH="1">
                <a:off x="8009669" y="4845022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xmlns="" id="{7DE43FD9-3E91-43E9-8A6C-56D691CB7401}"/>
                  </a:ext>
                </a:extLst>
              </p:cNvPr>
              <p:cNvSpPr/>
              <p:nvPr/>
            </p:nvSpPr>
            <p:spPr>
              <a:xfrm flipH="1">
                <a:off x="8104585" y="4483310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xmlns="" id="{63BBE7FD-FC7F-46F1-A172-4B24D669FF3A}"/>
                  </a:ext>
                </a:extLst>
              </p:cNvPr>
              <p:cNvSpPr/>
              <p:nvPr/>
            </p:nvSpPr>
            <p:spPr>
              <a:xfrm flipH="1">
                <a:off x="8005970" y="4772493"/>
                <a:ext cx="456127" cy="432311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C12742B-BBD2-4AE4-A02A-C2BC5C14061D}"/>
              </a:ext>
            </a:extLst>
          </p:cNvPr>
          <p:cNvGrpSpPr/>
          <p:nvPr/>
        </p:nvGrpSpPr>
        <p:grpSpPr>
          <a:xfrm>
            <a:off x="-3372" y="5771636"/>
            <a:ext cx="12195372" cy="1095420"/>
            <a:chOff x="-3372" y="5771636"/>
            <a:chExt cx="12195372" cy="1095420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xmlns="" id="{703A3C69-2C76-4494-A75D-FB69B98724BA}"/>
                </a:ext>
              </a:extLst>
            </p:cNvPr>
            <p:cNvGrpSpPr/>
            <p:nvPr/>
          </p:nvGrpSpPr>
          <p:grpSpPr>
            <a:xfrm>
              <a:off x="-3372" y="6002404"/>
              <a:ext cx="2653222" cy="855594"/>
              <a:chOff x="5208276" y="5677120"/>
              <a:chExt cx="3880949" cy="1251508"/>
            </a:xfrm>
            <a:grpFill/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xmlns="" id="{AB0A4FF9-FAC4-43C1-9501-C1C343AEBFD2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xmlns="" id="{F978CF49-1E5A-451C-8BC3-FEF1604F1A4A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xmlns="" id="{988C7211-316A-40F8-A150-78C907B8B58B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xmlns="" id="{E5386B6D-D3D2-44EB-9CC3-E1E7AB5F7D6E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xmlns="" id="{583270BD-5E42-4C94-9147-D7CAD0AB15DF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xmlns="" id="{ECEE333A-4B64-4261-9A1A-1E3FA5F1D397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xmlns="" id="{C36573F1-37E8-4B72-AA4C-31D8F470D837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xmlns="" id="{86D353E0-00C5-4957-A3B2-24546EA54BAD}"/>
                  </a:ext>
                </a:extLst>
              </p:cNvPr>
              <p:cNvSpPr/>
              <p:nvPr/>
            </p:nvSpPr>
            <p:spPr>
              <a:xfrm>
                <a:off x="8369145" y="618281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xmlns="" id="{5F016A67-34C1-4386-9C9D-1055243B08AA}"/>
                  </a:ext>
                </a:extLst>
              </p:cNvPr>
              <p:cNvSpPr/>
              <p:nvPr/>
            </p:nvSpPr>
            <p:spPr>
              <a:xfrm>
                <a:off x="5208276" y="6761949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xmlns="" id="{0252C833-C678-45CA-A199-7F35716EE1E6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xmlns="" id="{4EC45244-B879-41AA-8FFE-075FAE0D099F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xmlns="" id="{C9955BB6-A182-42D7-8994-85C18BBD588E}"/>
                  </a:ext>
                </a:extLst>
              </p:cNvPr>
              <p:cNvSpPr/>
              <p:nvPr/>
            </p:nvSpPr>
            <p:spPr>
              <a:xfrm>
                <a:off x="5213208" y="6320028"/>
                <a:ext cx="595719" cy="59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xmlns="" id="{4957CEC7-D042-4C70-B305-ADD45B712C84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xmlns="" id="{85263D1D-5206-45BF-A1B3-E3D126751B1E}"/>
                </a:ext>
              </a:extLst>
            </p:cNvPr>
            <p:cNvGrpSpPr/>
            <p:nvPr/>
          </p:nvGrpSpPr>
          <p:grpSpPr>
            <a:xfrm>
              <a:off x="2503359" y="5771636"/>
              <a:ext cx="3430784" cy="1086364"/>
              <a:chOff x="5096347" y="5677120"/>
              <a:chExt cx="3992878" cy="1264356"/>
            </a:xfrm>
            <a:grpFill/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xmlns="" id="{18DFA296-156D-4009-9788-2546166426B9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xmlns="" id="{EBA87D00-E5AE-499A-8A49-48AFDF3E0DD7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xmlns="" id="{E581E2D3-A2F4-46C1-9CE1-4D3350119764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xmlns="" id="{B145E789-11AE-422F-A756-ED76C76EEA3A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xmlns="" id="{B8B4C9CD-46F0-4869-8B22-1B12FAA56467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xmlns="" id="{5C1166E9-C181-4A2A-B0A8-A2AFBF5B9824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xmlns="" id="{8BA83311-26E5-4485-9FE7-4244FE0DA60D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xmlns="" id="{4768E5B8-5B7C-4A36-9FF6-7406D0BA39A4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xmlns="" id="{9ECD3B48-F20E-4171-A173-84BF3B4D009D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xmlns="" id="{CD1C6392-8FAF-49A6-B69D-50B518725986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xmlns="" id="{17812A5D-426E-4FC1-BE4D-3E2BAB38703C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xmlns="" id="{2E2A221B-DF7D-42A3-A2EF-B24FF15CF151}"/>
                  </a:ext>
                </a:extLst>
              </p:cNvPr>
              <p:cNvSpPr/>
              <p:nvPr/>
            </p:nvSpPr>
            <p:spPr>
              <a:xfrm>
                <a:off x="5096347" y="6288693"/>
                <a:ext cx="595719" cy="59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xmlns="" id="{A7207D26-B165-4191-B782-B313E6D89207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xmlns="" id="{012A7D5B-F4DA-4FC9-B4CA-16A84220B4F3}"/>
                </a:ext>
              </a:extLst>
            </p:cNvPr>
            <p:cNvGrpSpPr/>
            <p:nvPr/>
          </p:nvGrpSpPr>
          <p:grpSpPr>
            <a:xfrm flipH="1">
              <a:off x="5677557" y="5865298"/>
              <a:ext cx="3459076" cy="994002"/>
              <a:chOff x="5176824" y="5783050"/>
              <a:chExt cx="4025805" cy="1156862"/>
            </a:xfrm>
            <a:grpFill/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xmlns="" id="{CB3F5042-7620-48AA-8AA9-A60CD6C0B1BE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xmlns="" id="{3D959D20-A083-4781-949F-FB1D6B99FF73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xmlns="" id="{9D6D4CD8-9320-4966-824F-584E128F0E65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xmlns="" id="{5195F3D2-551E-4893-8A58-67C10C93788E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xmlns="" id="{C83E48FF-087F-4B2E-8279-6DF0342F5264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xmlns="" id="{DD51383D-208D-4641-8844-76B3C1D852A1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xmlns="" id="{6A6669FB-E736-4C60-8A29-BAA5417CF2DA}"/>
                  </a:ext>
                </a:extLst>
              </p:cNvPr>
              <p:cNvSpPr/>
              <p:nvPr/>
            </p:nvSpPr>
            <p:spPr>
              <a:xfrm>
                <a:off x="8482549" y="610077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xmlns="" id="{DB80CD61-B537-4EE2-BC89-94F28C57ACAE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xmlns="" id="{6C0E99CA-9970-48CD-A2C8-6F6D40617667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xmlns="" id="{2899C702-B8A3-44C8-8C1A-96C97464AE2D}"/>
                  </a:ext>
                </a:extLst>
              </p:cNvPr>
              <p:cNvSpPr/>
              <p:nvPr/>
            </p:nvSpPr>
            <p:spPr>
              <a:xfrm>
                <a:off x="5176824" y="6066471"/>
                <a:ext cx="849276" cy="8492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xmlns="" id="{A7CDC775-77B4-4AD9-ADD0-A0FF9EAEAC4C}"/>
                  </a:ext>
                </a:extLst>
              </p:cNvPr>
              <p:cNvSpPr/>
              <p:nvPr/>
            </p:nvSpPr>
            <p:spPr>
              <a:xfrm>
                <a:off x="7541959" y="6181631"/>
                <a:ext cx="1213393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xmlns="" id="{D5FB79FB-0C39-4C1B-AD25-2160424267C4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xmlns="" id="{EB52E871-9D18-4C7B-B4CD-E81CFC1DBCCB}"/>
                </a:ext>
              </a:extLst>
            </p:cNvPr>
            <p:cNvGrpSpPr/>
            <p:nvPr/>
          </p:nvGrpSpPr>
          <p:grpSpPr>
            <a:xfrm flipH="1">
              <a:off x="8843757" y="5862656"/>
              <a:ext cx="3348243" cy="1004400"/>
              <a:chOff x="5192411" y="5783050"/>
              <a:chExt cx="3896814" cy="1168963"/>
            </a:xfrm>
            <a:grpFill/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xmlns="" id="{FF5789D8-4786-4DF4-95F6-A90FBEAF85B5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xmlns="" id="{F090F829-9315-4CA1-8D6A-2DB7CDF82816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xmlns="" id="{D9926DD9-254C-4C69-B6CC-B0D98F5490E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xmlns="" id="{CFCB6364-1C64-4076-8756-77A8E36FF0DD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xmlns="" id="{7D337828-1D66-42DB-9EC7-00FD2187066C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xmlns="" id="{5E093C55-07F0-46C1-8122-1D60D10D8511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xmlns="" id="{797F0166-9ABD-4816-B8B9-03CE4A1CF37E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xmlns="" id="{E6C2B19F-F75C-4AE1-8690-1A7AA8BFD395}"/>
                  </a:ext>
                </a:extLst>
              </p:cNvPr>
              <p:cNvSpPr/>
              <p:nvPr/>
            </p:nvSpPr>
            <p:spPr>
              <a:xfrm>
                <a:off x="5192411" y="6613640"/>
                <a:ext cx="3880949" cy="3237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xmlns="" id="{90282034-C4CF-443B-9646-1DB95B8C8D74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xmlns="" id="{7939ED8E-F096-4B69-9BE6-EC7DFD687634}"/>
                  </a:ext>
                </a:extLst>
              </p:cNvPr>
              <p:cNvSpPr/>
              <p:nvPr/>
            </p:nvSpPr>
            <p:spPr>
              <a:xfrm>
                <a:off x="5192411" y="6044347"/>
                <a:ext cx="907666" cy="9076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xmlns="" id="{7F038885-7C8E-4EF9-9221-F5B2ACCC7974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xmlns="" id="{6FE9DDEF-C633-4DC4-BC55-2A8FCB686D69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393" name="TextBox 392">
            <a:extLst>
              <a:ext uri="{FF2B5EF4-FFF2-40B4-BE49-F238E27FC236}">
                <a16:creationId xmlns:a16="http://schemas.microsoft.com/office/drawing/2014/main" xmlns="" id="{45A88E09-D87A-4322-A09E-2A9A55BFACD0}"/>
              </a:ext>
            </a:extLst>
          </p:cNvPr>
          <p:cNvSpPr txBox="1"/>
          <p:nvPr/>
        </p:nvSpPr>
        <p:spPr>
          <a:xfrm>
            <a:off x="2478875" y="1334961"/>
            <a:ext cx="770482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b="1" smtClean="0">
                <a:solidFill>
                  <a:schemeClr val="bg1"/>
                </a:solidFill>
                <a:cs typeface="Arial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altLang="ko-KR" sz="4000" b="1" smtClean="0">
                <a:solidFill>
                  <a:schemeClr val="bg1"/>
                </a:solidFill>
                <a:cs typeface="Arial" pitchFamily="34" charset="0"/>
              </a:rPr>
              <a:t>ĐẾN VỚI TIẾT HỌC HÔM NAY!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6E2D9E14-8850-44B9-915E-BB13FB40E94B}"/>
              </a:ext>
            </a:extLst>
          </p:cNvPr>
          <p:cNvGrpSpPr/>
          <p:nvPr/>
        </p:nvGrpSpPr>
        <p:grpSpPr>
          <a:xfrm>
            <a:off x="1680991" y="3535088"/>
            <a:ext cx="2096023" cy="2150044"/>
            <a:chOff x="7185244" y="414682"/>
            <a:chExt cx="2544566" cy="381777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8E6CBFDF-091C-420B-88EE-8592DAFF5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0511" y="1910739"/>
              <a:ext cx="235200" cy="1087981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CB3D0884-CF6E-46AF-BB73-EC4E9B7DA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2980" y="1910735"/>
              <a:ext cx="186689" cy="1076234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D4A3D7B5-2E5E-40E1-B911-0B60D6172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7160" y="1806426"/>
              <a:ext cx="0" cy="1180545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xmlns="" id="{8119C6AE-C061-4BF8-9644-20FB7645F4F7}"/>
                </a:ext>
              </a:extLst>
            </p:cNvPr>
            <p:cNvGrpSpPr/>
            <p:nvPr/>
          </p:nvGrpSpPr>
          <p:grpSpPr>
            <a:xfrm rot="20249457">
              <a:off x="7185244" y="414682"/>
              <a:ext cx="1735282" cy="1729673"/>
              <a:chOff x="8012538" y="961336"/>
              <a:chExt cx="1184376" cy="1180547"/>
            </a:xfrm>
            <a:effectLst/>
          </p:grpSpPr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xmlns="" id="{98CD3679-CA34-4C85-A365-E67A7BE14DB3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xmlns="" id="{43FCFC2A-2B28-4D8F-A7CA-DA1FECC90708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xmlns="" id="{FA75C9B6-BCA5-49AA-A8B2-9C4F3F17A11E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xmlns="" id="{775909FC-DE56-4FE2-869C-DD1E4835B1E0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xmlns="" id="{448FBA47-75ED-4FA4-B2DC-7FDFA5074532}"/>
                </a:ext>
              </a:extLst>
            </p:cNvPr>
            <p:cNvGrpSpPr/>
            <p:nvPr/>
          </p:nvGrpSpPr>
          <p:grpSpPr>
            <a:xfrm rot="1067215">
              <a:off x="8259248" y="603902"/>
              <a:ext cx="1470562" cy="1465808"/>
              <a:chOff x="8012538" y="961336"/>
              <a:chExt cx="1184376" cy="1180547"/>
            </a:xfrm>
            <a:effectLst/>
          </p:grpSpPr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xmlns="" id="{CD76E708-BAB2-41E5-8936-B0E4E217D692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xmlns="" id="{F505E096-D9C9-4DA8-BA4B-FD184A428DEA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xmlns="" id="{310E0689-000F-4B65-989A-C2815AABECCB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xmlns="" id="{63C766EE-79D3-417F-94DA-7B401D3AA2B7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371A796A-F332-4599-8607-54B0CA985FC4}"/>
                </a:ext>
              </a:extLst>
            </p:cNvPr>
            <p:cNvGrpSpPr/>
            <p:nvPr/>
          </p:nvGrpSpPr>
          <p:grpSpPr>
            <a:xfrm>
              <a:off x="8012538" y="961336"/>
              <a:ext cx="1184376" cy="1180547"/>
              <a:chOff x="8012538" y="961336"/>
              <a:chExt cx="1184376" cy="1180547"/>
            </a:xfrm>
            <a:effectLst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BE3C4EEF-3F33-42F9-8E24-13DC2DD28E6F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C7DAFE34-DEAD-4844-BEA3-5D26E91DE6D7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3E271FA3-0D23-43FF-A1FD-3C9B52F09268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F1645B1F-43B1-4B1B-B1C8-5E37270B0CE1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xmlns="" id="{39582C42-DE8B-4929-A7D2-69B7DE50E1D5}"/>
                </a:ext>
              </a:extLst>
            </p:cNvPr>
            <p:cNvGrpSpPr/>
            <p:nvPr/>
          </p:nvGrpSpPr>
          <p:grpSpPr>
            <a:xfrm>
              <a:off x="8166042" y="2950922"/>
              <a:ext cx="709278" cy="1281530"/>
              <a:chOff x="1975571" y="1772713"/>
              <a:chExt cx="1664872" cy="3008104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xmlns="" id="{106C6196-E859-43E4-BBC2-95EA309A61CA}"/>
                  </a:ext>
                </a:extLst>
              </p:cNvPr>
              <p:cNvGrpSpPr/>
              <p:nvPr/>
            </p:nvGrpSpPr>
            <p:grpSpPr>
              <a:xfrm>
                <a:off x="2541356" y="1772713"/>
                <a:ext cx="1099087" cy="3008104"/>
                <a:chOff x="2541356" y="1772713"/>
                <a:chExt cx="1099087" cy="3008104"/>
              </a:xfrm>
              <a:solidFill>
                <a:schemeClr val="accent3">
                  <a:lumMod val="75000"/>
                </a:schemeClr>
              </a:solidFill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xmlns="" id="{4E7E306E-B80B-4EA0-A94B-439F2E5ECAE5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xmlns="" id="{F7FCB6D2-DF18-451A-ABF0-47ABDDF46848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xmlns="" id="{EE421184-408C-4358-A206-11429064D510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xmlns="" id="{E558A66D-D285-4FA3-97C6-197AB74348D3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xmlns="" id="{9AACF448-84E8-40CE-B014-3F03806DE36A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xmlns="" id="{61756A60-646C-4F60-B565-35ACB9FE32C7}"/>
                    </a:ext>
                  </a:extLst>
                </p:cNvPr>
                <p:cNvSpPr/>
                <p:nvPr/>
              </p:nvSpPr>
              <p:spPr>
                <a:xfrm>
                  <a:off x="2708898" y="1772713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xmlns="" id="{3884A52D-C881-495E-91E2-CB61933FD651}"/>
                  </a:ext>
                </a:extLst>
              </p:cNvPr>
              <p:cNvGrpSpPr/>
              <p:nvPr/>
            </p:nvGrpSpPr>
            <p:grpSpPr>
              <a:xfrm>
                <a:off x="1975571" y="1809862"/>
                <a:ext cx="989551" cy="2527164"/>
                <a:chOff x="1975571" y="1809862"/>
                <a:chExt cx="989551" cy="2527164"/>
              </a:xfrm>
            </p:grpSpPr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xmlns="" id="{D8FBFF85-BE91-4029-AC69-CADDC4738D17}"/>
                    </a:ext>
                  </a:extLst>
                </p:cNvPr>
                <p:cNvSpPr/>
                <p:nvPr/>
              </p:nvSpPr>
              <p:spPr>
                <a:xfrm>
                  <a:off x="1975571" y="4089376"/>
                  <a:ext cx="581025" cy="247650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xmlns="" id="{2D9BB3B0-2F69-4E4C-951D-4A81240A5C01}"/>
                    </a:ext>
                  </a:extLst>
                </p:cNvPr>
                <p:cNvSpPr/>
                <p:nvPr/>
              </p:nvSpPr>
              <p:spPr>
                <a:xfrm>
                  <a:off x="2707947" y="1809862"/>
                  <a:ext cx="257175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xmlns="" id="{D57D0360-57B7-48EC-9F18-331AD411D4E1}"/>
              </a:ext>
            </a:extLst>
          </p:cNvPr>
          <p:cNvGrpSpPr/>
          <p:nvPr/>
        </p:nvGrpSpPr>
        <p:grpSpPr>
          <a:xfrm>
            <a:off x="9349865" y="4018957"/>
            <a:ext cx="789801" cy="1346143"/>
            <a:chOff x="11521621" y="1903133"/>
            <a:chExt cx="2494544" cy="425172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xmlns="" id="{D2E37E58-7710-43E0-8F8B-40DD733CD0DD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xmlns="" id="{C31D5936-889C-466F-B8D1-046499F4CFC5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4185759"/>
              <a:chOff x="11521621" y="1969094"/>
              <a:chExt cx="2494544" cy="4185759"/>
            </a:xfrm>
            <a:grpFill/>
          </p:grpSpPr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xmlns="" id="{5CBD67CF-3A16-45A9-BFCA-4678BF4B8FC0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  <a:grpFill/>
            </p:grpSpPr>
            <p:cxnSp>
              <p:nvCxnSpPr>
                <p:cNvPr id="465" name="Straight Connector 464">
                  <a:extLst>
                    <a:ext uri="{FF2B5EF4-FFF2-40B4-BE49-F238E27FC236}">
                      <a16:creationId xmlns:a16="http://schemas.microsoft.com/office/drawing/2014/main" xmlns="" id="{CAF4B62B-600D-4BA8-A54E-106F236AF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Straight Connector 465">
                  <a:extLst>
                    <a:ext uri="{FF2B5EF4-FFF2-40B4-BE49-F238E27FC236}">
                      <a16:creationId xmlns:a16="http://schemas.microsoft.com/office/drawing/2014/main" xmlns="" id="{ED7C096B-6A99-4078-B69A-957330C201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Straight Connector 466">
                  <a:extLst>
                    <a:ext uri="{FF2B5EF4-FFF2-40B4-BE49-F238E27FC236}">
                      <a16:creationId xmlns:a16="http://schemas.microsoft.com/office/drawing/2014/main" xmlns="" id="{5E5F6B1C-5617-421E-90A5-33E72A370D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8" name="Freeform: Shape 467">
                  <a:extLst>
                    <a:ext uri="{FF2B5EF4-FFF2-40B4-BE49-F238E27FC236}">
                      <a16:creationId xmlns:a16="http://schemas.microsoft.com/office/drawing/2014/main" xmlns="" id="{41C7808A-CE78-4093-A0D2-16D45FC7B725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69" name="Freeform: Shape 468">
                  <a:extLst>
                    <a:ext uri="{FF2B5EF4-FFF2-40B4-BE49-F238E27FC236}">
                      <a16:creationId xmlns:a16="http://schemas.microsoft.com/office/drawing/2014/main" xmlns="" id="{0B9C4DB8-8CB3-4211-85B8-BF1013D07110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xmlns="" id="{E2995821-7E49-44EA-9179-FE4299D41CD9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xmlns="" id="{3AFE482E-33AE-4FCC-A37C-CDBB1280CBFF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xmlns="" id="{1C306934-4E46-498C-AD68-8FD44EB32911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xmlns="" id="{25669DE4-4F67-4943-8B2D-D8B0FB8EA9EB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xmlns="" id="{E0358557-9BCD-48C0-9154-34B545CB51BB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xmlns="" id="{53CB32FD-17B5-4F50-A25F-3F222C84BB8E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xmlns="" id="{4C4560E4-A1A5-453B-9F1F-8A1A042B9D54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xmlns="" id="{6DEE7F8E-9C7A-4EE5-81F3-DE10660241D8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xmlns="" id="{85AD37D3-8F5A-43BC-B9E0-430E6D471984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xmlns="" id="{805C6FD6-65F7-42C2-A20D-F69AE9ED0795}"/>
                  </a:ext>
                </a:extLst>
              </p:cNvPr>
              <p:cNvGrpSpPr/>
              <p:nvPr/>
            </p:nvGrpSpPr>
            <p:grpSpPr>
              <a:xfrm>
                <a:off x="12470968" y="4604322"/>
                <a:ext cx="839142" cy="1550531"/>
                <a:chOff x="12470968" y="4604322"/>
                <a:chExt cx="839142" cy="1550531"/>
              </a:xfrm>
              <a:grpFill/>
            </p:grpSpPr>
            <p:grpSp>
              <p:nvGrpSpPr>
                <p:cNvPr id="447" name="Group 446">
                  <a:extLst>
                    <a:ext uri="{FF2B5EF4-FFF2-40B4-BE49-F238E27FC236}">
                      <a16:creationId xmlns:a16="http://schemas.microsoft.com/office/drawing/2014/main" xmlns="" id="{C72869FE-5D76-406C-93C5-CC977B96878B}"/>
                    </a:ext>
                  </a:extLst>
                </p:cNvPr>
                <p:cNvGrpSpPr/>
                <p:nvPr/>
              </p:nvGrpSpPr>
              <p:grpSpPr>
                <a:xfrm>
                  <a:off x="12710801" y="4604322"/>
                  <a:ext cx="471270" cy="1549314"/>
                  <a:chOff x="2541356" y="1774680"/>
                  <a:chExt cx="1106202" cy="3636668"/>
                </a:xfrm>
                <a:grpFill/>
              </p:grpSpPr>
              <p:sp>
                <p:nvSpPr>
                  <p:cNvPr id="454" name="Freeform: Shape 453">
                    <a:extLst>
                      <a:ext uri="{FF2B5EF4-FFF2-40B4-BE49-F238E27FC236}">
                        <a16:creationId xmlns:a16="http://schemas.microsoft.com/office/drawing/2014/main" xmlns="" id="{5471A922-6696-4135-BAF9-D92CA01B4749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5" name="Freeform: Shape 454">
                    <a:extLst>
                      <a:ext uri="{FF2B5EF4-FFF2-40B4-BE49-F238E27FC236}">
                        <a16:creationId xmlns:a16="http://schemas.microsoft.com/office/drawing/2014/main" xmlns="" id="{9D416659-7669-4375-8D73-749DB0568E55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6" name="Freeform: Shape 455">
                    <a:extLst>
                      <a:ext uri="{FF2B5EF4-FFF2-40B4-BE49-F238E27FC236}">
                        <a16:creationId xmlns:a16="http://schemas.microsoft.com/office/drawing/2014/main" xmlns="" id="{7AF3FC52-7911-4D76-89F6-142A764F3C84}"/>
                      </a:ext>
                    </a:extLst>
                  </p:cNvPr>
                  <p:cNvSpPr/>
                  <p:nvPr/>
                </p:nvSpPr>
                <p:spPr>
                  <a:xfrm>
                    <a:off x="2706138" y="4925573"/>
                    <a:ext cx="257175" cy="485775"/>
                  </a:xfrm>
                  <a:custGeom>
                    <a:avLst/>
                    <a:gdLst>
                      <a:gd name="connsiteX0" fmla="*/ 260033 w 257175"/>
                      <a:gd name="connsiteY0" fmla="*/ 486727 h 485775"/>
                      <a:gd name="connsiteX1" fmla="*/ 0 w 257175"/>
                      <a:gd name="connsiteY1" fmla="*/ 344805 h 485775"/>
                      <a:gd name="connsiteX2" fmla="*/ 953 w 257175"/>
                      <a:gd name="connsiteY2" fmla="*/ 0 h 485775"/>
                      <a:gd name="connsiteX3" fmla="*/ 260985 w 257175"/>
                      <a:gd name="connsiteY3" fmla="*/ 141922 h 485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485775">
                        <a:moveTo>
                          <a:pt x="260033" y="486727"/>
                        </a:moveTo>
                        <a:lnTo>
                          <a:pt x="0" y="344805"/>
                        </a:lnTo>
                        <a:lnTo>
                          <a:pt x="953" y="0"/>
                        </a:lnTo>
                        <a:lnTo>
                          <a:pt x="260985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7" name="Freeform: Shape 456">
                    <a:extLst>
                      <a:ext uri="{FF2B5EF4-FFF2-40B4-BE49-F238E27FC236}">
                        <a16:creationId xmlns:a16="http://schemas.microsoft.com/office/drawing/2014/main" xmlns="" id="{88C94CA4-1355-4665-972C-0225FCBCE7A9}"/>
                      </a:ext>
                    </a:extLst>
                  </p:cNvPr>
                  <p:cNvSpPr/>
                  <p:nvPr/>
                </p:nvSpPr>
                <p:spPr>
                  <a:xfrm>
                    <a:off x="2987522" y="3640652"/>
                    <a:ext cx="660036" cy="1102854"/>
                  </a:xfrm>
                  <a:custGeom>
                    <a:avLst/>
                    <a:gdLst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319882 w 661035"/>
                      <a:gd name="connsiteY29" fmla="*/ 842137 h 1099185"/>
                      <a:gd name="connsiteX30" fmla="*/ 239078 w 661035"/>
                      <a:gd name="connsiteY30" fmla="*/ 798196 h 1099185"/>
                      <a:gd name="connsiteX31" fmla="*/ 277307 w 661035"/>
                      <a:gd name="connsiteY31" fmla="*/ 750642 h 1099185"/>
                      <a:gd name="connsiteX32" fmla="*/ 277178 w 661035"/>
                      <a:gd name="connsiteY32" fmla="*/ 750571 h 1099185"/>
                      <a:gd name="connsiteX33" fmla="*/ 284798 w 661035"/>
                      <a:gd name="connsiteY33" fmla="*/ 740093 h 1099185"/>
                      <a:gd name="connsiteX34" fmla="*/ 323850 w 661035"/>
                      <a:gd name="connsiteY34" fmla="*/ 676275 h 1099185"/>
                      <a:gd name="connsiteX35" fmla="*/ 359092 w 661035"/>
                      <a:gd name="connsiteY35" fmla="*/ 597218 h 1099185"/>
                      <a:gd name="connsiteX36" fmla="*/ 220980 w 661035"/>
                      <a:gd name="connsiteY36" fmla="*/ 0 h 1099185"/>
                      <a:gd name="connsiteX37" fmla="*/ 481965 w 661035"/>
                      <a:gd name="connsiteY37" fmla="*/ 141922 h 1099185"/>
                      <a:gd name="connsiteX38" fmla="*/ 575310 w 661035"/>
                      <a:gd name="connsiteY38" fmla="*/ 214313 h 1099185"/>
                      <a:gd name="connsiteX39" fmla="*/ 661035 w 661035"/>
                      <a:gd name="connsiteY39" fmla="*/ 504825 h 1099185"/>
                      <a:gd name="connsiteX40" fmla="*/ 621030 w 661035"/>
                      <a:gd name="connsiteY40" fmla="*/ 739140 h 1099185"/>
                      <a:gd name="connsiteX41" fmla="*/ 360045 w 661035"/>
                      <a:gd name="connsiteY41" fmla="*/ 597218 h 1099185"/>
                      <a:gd name="connsiteX42" fmla="*/ 400050 w 661035"/>
                      <a:gd name="connsiteY42" fmla="*/ 362902 h 1099185"/>
                      <a:gd name="connsiteX43" fmla="*/ 314325 w 661035"/>
                      <a:gd name="connsiteY43" fmla="*/ 72390 h 1099185"/>
                      <a:gd name="connsiteX44" fmla="*/ 220980 w 661035"/>
                      <a:gd name="connsiteY44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239078 w 661035"/>
                      <a:gd name="connsiteY29" fmla="*/ 798196 h 1099185"/>
                      <a:gd name="connsiteX30" fmla="*/ 277307 w 661035"/>
                      <a:gd name="connsiteY30" fmla="*/ 750642 h 1099185"/>
                      <a:gd name="connsiteX31" fmla="*/ 277178 w 661035"/>
                      <a:gd name="connsiteY31" fmla="*/ 750571 h 1099185"/>
                      <a:gd name="connsiteX32" fmla="*/ 284798 w 661035"/>
                      <a:gd name="connsiteY32" fmla="*/ 740093 h 1099185"/>
                      <a:gd name="connsiteX33" fmla="*/ 323850 w 661035"/>
                      <a:gd name="connsiteY33" fmla="*/ 676275 h 1099185"/>
                      <a:gd name="connsiteX34" fmla="*/ 359092 w 661035"/>
                      <a:gd name="connsiteY34" fmla="*/ 597218 h 1099185"/>
                      <a:gd name="connsiteX35" fmla="*/ 220980 w 661035"/>
                      <a:gd name="connsiteY35" fmla="*/ 0 h 1099185"/>
                      <a:gd name="connsiteX36" fmla="*/ 481965 w 661035"/>
                      <a:gd name="connsiteY36" fmla="*/ 141922 h 1099185"/>
                      <a:gd name="connsiteX37" fmla="*/ 575310 w 661035"/>
                      <a:gd name="connsiteY37" fmla="*/ 214313 h 1099185"/>
                      <a:gd name="connsiteX38" fmla="*/ 661035 w 661035"/>
                      <a:gd name="connsiteY38" fmla="*/ 504825 h 1099185"/>
                      <a:gd name="connsiteX39" fmla="*/ 621030 w 661035"/>
                      <a:gd name="connsiteY39" fmla="*/ 739140 h 1099185"/>
                      <a:gd name="connsiteX40" fmla="*/ 360045 w 661035"/>
                      <a:gd name="connsiteY40" fmla="*/ 597218 h 1099185"/>
                      <a:gd name="connsiteX41" fmla="*/ 400050 w 661035"/>
                      <a:gd name="connsiteY41" fmla="*/ 362902 h 1099185"/>
                      <a:gd name="connsiteX42" fmla="*/ 314325 w 661035"/>
                      <a:gd name="connsiteY42" fmla="*/ 72390 h 1099185"/>
                      <a:gd name="connsiteX43" fmla="*/ 220980 w 661035"/>
                      <a:gd name="connsiteY43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500063 w 661035"/>
                      <a:gd name="connsiteY9" fmla="*/ 941070 h 1099185"/>
                      <a:gd name="connsiteX10" fmla="*/ 451485 w 661035"/>
                      <a:gd name="connsiteY10" fmla="*/ 989648 h 1099185"/>
                      <a:gd name="connsiteX11" fmla="*/ 396629 w 661035"/>
                      <a:gd name="connsiteY11" fmla="*/ 1033155 h 1099185"/>
                      <a:gd name="connsiteX12" fmla="*/ 397193 w 661035"/>
                      <a:gd name="connsiteY12" fmla="*/ 1033462 h 1099185"/>
                      <a:gd name="connsiteX13" fmla="*/ 320041 w 661035"/>
                      <a:gd name="connsiteY13" fmla="*/ 1076325 h 1099185"/>
                      <a:gd name="connsiteX14" fmla="*/ 291343 w 661035"/>
                      <a:gd name="connsiteY14" fmla="*/ 1060767 h 1099185"/>
                      <a:gd name="connsiteX15" fmla="*/ 290403 w 661035"/>
                      <a:gd name="connsiteY15" fmla="*/ 1061621 h 1099185"/>
                      <a:gd name="connsiteX16" fmla="*/ 319088 w 661035"/>
                      <a:gd name="connsiteY16" fmla="*/ 1077277 h 1099185"/>
                      <a:gd name="connsiteX17" fmla="*/ 260985 w 661035"/>
                      <a:gd name="connsiteY17" fmla="*/ 1099185 h 1099185"/>
                      <a:gd name="connsiteX18" fmla="*/ 0 w 661035"/>
                      <a:gd name="connsiteY18" fmla="*/ 957262 h 1099185"/>
                      <a:gd name="connsiteX19" fmla="*/ 59055 w 661035"/>
                      <a:gd name="connsiteY19" fmla="*/ 935355 h 1099185"/>
                      <a:gd name="connsiteX20" fmla="*/ 284314 w 661035"/>
                      <a:gd name="connsiteY20" fmla="*/ 1058298 h 1099185"/>
                      <a:gd name="connsiteX21" fmla="*/ 284516 w 661035"/>
                      <a:gd name="connsiteY21" fmla="*/ 1057066 h 1099185"/>
                      <a:gd name="connsiteX22" fmla="*/ 60008 w 661035"/>
                      <a:gd name="connsiteY22" fmla="*/ 935355 h 1099185"/>
                      <a:gd name="connsiteX23" fmla="*/ 135745 w 661035"/>
                      <a:gd name="connsiteY23" fmla="*/ 891807 h 1099185"/>
                      <a:gd name="connsiteX24" fmla="*/ 135255 w 661035"/>
                      <a:gd name="connsiteY24" fmla="*/ 891540 h 1099185"/>
                      <a:gd name="connsiteX25" fmla="*/ 190500 w 661035"/>
                      <a:gd name="connsiteY25" fmla="*/ 847725 h 1099185"/>
                      <a:gd name="connsiteX26" fmla="*/ 239078 w 661035"/>
                      <a:gd name="connsiteY26" fmla="*/ 799148 h 1099185"/>
                      <a:gd name="connsiteX27" fmla="*/ 319738 w 661035"/>
                      <a:gd name="connsiteY27" fmla="*/ 843010 h 1099185"/>
                      <a:gd name="connsiteX28" fmla="*/ 239078 w 661035"/>
                      <a:gd name="connsiteY28" fmla="*/ 798196 h 1099185"/>
                      <a:gd name="connsiteX29" fmla="*/ 277307 w 661035"/>
                      <a:gd name="connsiteY29" fmla="*/ 750642 h 1099185"/>
                      <a:gd name="connsiteX30" fmla="*/ 277178 w 661035"/>
                      <a:gd name="connsiteY30" fmla="*/ 750571 h 1099185"/>
                      <a:gd name="connsiteX31" fmla="*/ 284798 w 661035"/>
                      <a:gd name="connsiteY31" fmla="*/ 740093 h 1099185"/>
                      <a:gd name="connsiteX32" fmla="*/ 323850 w 661035"/>
                      <a:gd name="connsiteY32" fmla="*/ 676275 h 1099185"/>
                      <a:gd name="connsiteX33" fmla="*/ 359092 w 661035"/>
                      <a:gd name="connsiteY33" fmla="*/ 597218 h 1099185"/>
                      <a:gd name="connsiteX34" fmla="*/ 220980 w 661035"/>
                      <a:gd name="connsiteY34" fmla="*/ 0 h 1099185"/>
                      <a:gd name="connsiteX35" fmla="*/ 481965 w 661035"/>
                      <a:gd name="connsiteY35" fmla="*/ 141922 h 1099185"/>
                      <a:gd name="connsiteX36" fmla="*/ 575310 w 661035"/>
                      <a:gd name="connsiteY36" fmla="*/ 214313 h 1099185"/>
                      <a:gd name="connsiteX37" fmla="*/ 661035 w 661035"/>
                      <a:gd name="connsiteY37" fmla="*/ 504825 h 1099185"/>
                      <a:gd name="connsiteX38" fmla="*/ 621030 w 661035"/>
                      <a:gd name="connsiteY38" fmla="*/ 739140 h 1099185"/>
                      <a:gd name="connsiteX39" fmla="*/ 360045 w 661035"/>
                      <a:gd name="connsiteY39" fmla="*/ 597218 h 1099185"/>
                      <a:gd name="connsiteX40" fmla="*/ 400050 w 661035"/>
                      <a:gd name="connsiteY40" fmla="*/ 362902 h 1099185"/>
                      <a:gd name="connsiteX41" fmla="*/ 314325 w 661035"/>
                      <a:gd name="connsiteY41" fmla="*/ 72390 h 1099185"/>
                      <a:gd name="connsiteX42" fmla="*/ 220980 w 661035"/>
                      <a:gd name="connsiteY42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319738 w 661035"/>
                      <a:gd name="connsiteY26" fmla="*/ 843010 h 1099185"/>
                      <a:gd name="connsiteX27" fmla="*/ 239078 w 661035"/>
                      <a:gd name="connsiteY27" fmla="*/ 798196 h 1099185"/>
                      <a:gd name="connsiteX28" fmla="*/ 277307 w 661035"/>
                      <a:gd name="connsiteY28" fmla="*/ 750642 h 1099185"/>
                      <a:gd name="connsiteX29" fmla="*/ 277178 w 661035"/>
                      <a:gd name="connsiteY29" fmla="*/ 750571 h 1099185"/>
                      <a:gd name="connsiteX30" fmla="*/ 284798 w 661035"/>
                      <a:gd name="connsiteY30" fmla="*/ 740093 h 1099185"/>
                      <a:gd name="connsiteX31" fmla="*/ 323850 w 661035"/>
                      <a:gd name="connsiteY31" fmla="*/ 676275 h 1099185"/>
                      <a:gd name="connsiteX32" fmla="*/ 359092 w 661035"/>
                      <a:gd name="connsiteY32" fmla="*/ 597218 h 1099185"/>
                      <a:gd name="connsiteX33" fmla="*/ 220980 w 661035"/>
                      <a:gd name="connsiteY33" fmla="*/ 0 h 1099185"/>
                      <a:gd name="connsiteX34" fmla="*/ 481965 w 661035"/>
                      <a:gd name="connsiteY34" fmla="*/ 141922 h 1099185"/>
                      <a:gd name="connsiteX35" fmla="*/ 575310 w 661035"/>
                      <a:gd name="connsiteY35" fmla="*/ 214313 h 1099185"/>
                      <a:gd name="connsiteX36" fmla="*/ 661035 w 661035"/>
                      <a:gd name="connsiteY36" fmla="*/ 504825 h 1099185"/>
                      <a:gd name="connsiteX37" fmla="*/ 621030 w 661035"/>
                      <a:gd name="connsiteY37" fmla="*/ 739140 h 1099185"/>
                      <a:gd name="connsiteX38" fmla="*/ 360045 w 661035"/>
                      <a:gd name="connsiteY38" fmla="*/ 597218 h 1099185"/>
                      <a:gd name="connsiteX39" fmla="*/ 400050 w 661035"/>
                      <a:gd name="connsiteY39" fmla="*/ 362902 h 1099185"/>
                      <a:gd name="connsiteX40" fmla="*/ 314325 w 661035"/>
                      <a:gd name="connsiteY40" fmla="*/ 72390 h 1099185"/>
                      <a:gd name="connsiteX41" fmla="*/ 220980 w 661035"/>
                      <a:gd name="connsiteY41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239078 w 661035"/>
                      <a:gd name="connsiteY26" fmla="*/ 798196 h 1099185"/>
                      <a:gd name="connsiteX27" fmla="*/ 277307 w 661035"/>
                      <a:gd name="connsiteY27" fmla="*/ 750642 h 1099185"/>
                      <a:gd name="connsiteX28" fmla="*/ 277178 w 661035"/>
                      <a:gd name="connsiteY28" fmla="*/ 750571 h 1099185"/>
                      <a:gd name="connsiteX29" fmla="*/ 284798 w 661035"/>
                      <a:gd name="connsiteY29" fmla="*/ 740093 h 1099185"/>
                      <a:gd name="connsiteX30" fmla="*/ 323850 w 661035"/>
                      <a:gd name="connsiteY30" fmla="*/ 676275 h 1099185"/>
                      <a:gd name="connsiteX31" fmla="*/ 359092 w 661035"/>
                      <a:gd name="connsiteY31" fmla="*/ 597218 h 1099185"/>
                      <a:gd name="connsiteX32" fmla="*/ 220980 w 661035"/>
                      <a:gd name="connsiteY32" fmla="*/ 0 h 1099185"/>
                      <a:gd name="connsiteX33" fmla="*/ 481965 w 661035"/>
                      <a:gd name="connsiteY33" fmla="*/ 141922 h 1099185"/>
                      <a:gd name="connsiteX34" fmla="*/ 575310 w 661035"/>
                      <a:gd name="connsiteY34" fmla="*/ 214313 h 1099185"/>
                      <a:gd name="connsiteX35" fmla="*/ 661035 w 661035"/>
                      <a:gd name="connsiteY35" fmla="*/ 504825 h 1099185"/>
                      <a:gd name="connsiteX36" fmla="*/ 621030 w 661035"/>
                      <a:gd name="connsiteY36" fmla="*/ 739140 h 1099185"/>
                      <a:gd name="connsiteX37" fmla="*/ 360045 w 661035"/>
                      <a:gd name="connsiteY37" fmla="*/ 597218 h 1099185"/>
                      <a:gd name="connsiteX38" fmla="*/ 400050 w 661035"/>
                      <a:gd name="connsiteY38" fmla="*/ 362902 h 1099185"/>
                      <a:gd name="connsiteX39" fmla="*/ 314325 w 661035"/>
                      <a:gd name="connsiteY39" fmla="*/ 72390 h 1099185"/>
                      <a:gd name="connsiteX40" fmla="*/ 220980 w 661035"/>
                      <a:gd name="connsiteY40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60008 w 661035"/>
                      <a:gd name="connsiteY20" fmla="*/ 935355 h 1099185"/>
                      <a:gd name="connsiteX21" fmla="*/ 135745 w 661035"/>
                      <a:gd name="connsiteY21" fmla="*/ 891807 h 1099185"/>
                      <a:gd name="connsiteX22" fmla="*/ 135255 w 661035"/>
                      <a:gd name="connsiteY22" fmla="*/ 891540 h 1099185"/>
                      <a:gd name="connsiteX23" fmla="*/ 190500 w 661035"/>
                      <a:gd name="connsiteY23" fmla="*/ 847725 h 1099185"/>
                      <a:gd name="connsiteX24" fmla="*/ 239078 w 661035"/>
                      <a:gd name="connsiteY24" fmla="*/ 799148 h 1099185"/>
                      <a:gd name="connsiteX25" fmla="*/ 239078 w 661035"/>
                      <a:gd name="connsiteY25" fmla="*/ 798196 h 1099185"/>
                      <a:gd name="connsiteX26" fmla="*/ 277307 w 661035"/>
                      <a:gd name="connsiteY26" fmla="*/ 750642 h 1099185"/>
                      <a:gd name="connsiteX27" fmla="*/ 277178 w 661035"/>
                      <a:gd name="connsiteY27" fmla="*/ 750571 h 1099185"/>
                      <a:gd name="connsiteX28" fmla="*/ 284798 w 661035"/>
                      <a:gd name="connsiteY28" fmla="*/ 740093 h 1099185"/>
                      <a:gd name="connsiteX29" fmla="*/ 323850 w 661035"/>
                      <a:gd name="connsiteY29" fmla="*/ 676275 h 1099185"/>
                      <a:gd name="connsiteX30" fmla="*/ 359092 w 661035"/>
                      <a:gd name="connsiteY30" fmla="*/ 597218 h 1099185"/>
                      <a:gd name="connsiteX31" fmla="*/ 220980 w 661035"/>
                      <a:gd name="connsiteY31" fmla="*/ 0 h 1099185"/>
                      <a:gd name="connsiteX32" fmla="*/ 481965 w 661035"/>
                      <a:gd name="connsiteY32" fmla="*/ 141922 h 1099185"/>
                      <a:gd name="connsiteX33" fmla="*/ 575310 w 661035"/>
                      <a:gd name="connsiteY33" fmla="*/ 214313 h 1099185"/>
                      <a:gd name="connsiteX34" fmla="*/ 661035 w 661035"/>
                      <a:gd name="connsiteY34" fmla="*/ 504825 h 1099185"/>
                      <a:gd name="connsiteX35" fmla="*/ 621030 w 661035"/>
                      <a:gd name="connsiteY35" fmla="*/ 739140 h 1099185"/>
                      <a:gd name="connsiteX36" fmla="*/ 360045 w 661035"/>
                      <a:gd name="connsiteY36" fmla="*/ 597218 h 1099185"/>
                      <a:gd name="connsiteX37" fmla="*/ 400050 w 661035"/>
                      <a:gd name="connsiteY37" fmla="*/ 362902 h 1099185"/>
                      <a:gd name="connsiteX38" fmla="*/ 314325 w 661035"/>
                      <a:gd name="connsiteY38" fmla="*/ 72390 h 1099185"/>
                      <a:gd name="connsiteX39" fmla="*/ 220980 w 661035"/>
                      <a:gd name="connsiteY39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60008 w 661035"/>
                      <a:gd name="connsiteY19" fmla="*/ 935355 h 1099185"/>
                      <a:gd name="connsiteX20" fmla="*/ 135745 w 661035"/>
                      <a:gd name="connsiteY20" fmla="*/ 891807 h 1099185"/>
                      <a:gd name="connsiteX21" fmla="*/ 135255 w 661035"/>
                      <a:gd name="connsiteY21" fmla="*/ 891540 h 1099185"/>
                      <a:gd name="connsiteX22" fmla="*/ 190500 w 661035"/>
                      <a:gd name="connsiteY22" fmla="*/ 847725 h 1099185"/>
                      <a:gd name="connsiteX23" fmla="*/ 239078 w 661035"/>
                      <a:gd name="connsiteY23" fmla="*/ 799148 h 1099185"/>
                      <a:gd name="connsiteX24" fmla="*/ 239078 w 661035"/>
                      <a:gd name="connsiteY24" fmla="*/ 798196 h 1099185"/>
                      <a:gd name="connsiteX25" fmla="*/ 277307 w 661035"/>
                      <a:gd name="connsiteY25" fmla="*/ 750642 h 1099185"/>
                      <a:gd name="connsiteX26" fmla="*/ 277178 w 661035"/>
                      <a:gd name="connsiteY26" fmla="*/ 750571 h 1099185"/>
                      <a:gd name="connsiteX27" fmla="*/ 284798 w 661035"/>
                      <a:gd name="connsiteY27" fmla="*/ 740093 h 1099185"/>
                      <a:gd name="connsiteX28" fmla="*/ 323850 w 661035"/>
                      <a:gd name="connsiteY28" fmla="*/ 676275 h 1099185"/>
                      <a:gd name="connsiteX29" fmla="*/ 359092 w 661035"/>
                      <a:gd name="connsiteY29" fmla="*/ 597218 h 1099185"/>
                      <a:gd name="connsiteX30" fmla="*/ 220980 w 661035"/>
                      <a:gd name="connsiteY30" fmla="*/ 0 h 1099185"/>
                      <a:gd name="connsiteX31" fmla="*/ 481965 w 661035"/>
                      <a:gd name="connsiteY31" fmla="*/ 141922 h 1099185"/>
                      <a:gd name="connsiteX32" fmla="*/ 575310 w 661035"/>
                      <a:gd name="connsiteY32" fmla="*/ 214313 h 1099185"/>
                      <a:gd name="connsiteX33" fmla="*/ 661035 w 661035"/>
                      <a:gd name="connsiteY33" fmla="*/ 504825 h 1099185"/>
                      <a:gd name="connsiteX34" fmla="*/ 621030 w 661035"/>
                      <a:gd name="connsiteY34" fmla="*/ 739140 h 1099185"/>
                      <a:gd name="connsiteX35" fmla="*/ 360045 w 661035"/>
                      <a:gd name="connsiteY35" fmla="*/ 597218 h 1099185"/>
                      <a:gd name="connsiteX36" fmla="*/ 400050 w 661035"/>
                      <a:gd name="connsiteY36" fmla="*/ 362902 h 1099185"/>
                      <a:gd name="connsiteX37" fmla="*/ 314325 w 661035"/>
                      <a:gd name="connsiteY37" fmla="*/ 72390 h 1099185"/>
                      <a:gd name="connsiteX38" fmla="*/ 220980 w 661035"/>
                      <a:gd name="connsiteY38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319088 w 661035"/>
                      <a:gd name="connsiteY14" fmla="*/ 1077277 h 1099185"/>
                      <a:gd name="connsiteX15" fmla="*/ 260985 w 661035"/>
                      <a:gd name="connsiteY15" fmla="*/ 1099185 h 1099185"/>
                      <a:gd name="connsiteX16" fmla="*/ 0 w 661035"/>
                      <a:gd name="connsiteY16" fmla="*/ 957262 h 1099185"/>
                      <a:gd name="connsiteX17" fmla="*/ 59055 w 661035"/>
                      <a:gd name="connsiteY17" fmla="*/ 935355 h 1099185"/>
                      <a:gd name="connsiteX18" fmla="*/ 60008 w 661035"/>
                      <a:gd name="connsiteY18" fmla="*/ 935355 h 1099185"/>
                      <a:gd name="connsiteX19" fmla="*/ 135745 w 661035"/>
                      <a:gd name="connsiteY19" fmla="*/ 891807 h 1099185"/>
                      <a:gd name="connsiteX20" fmla="*/ 135255 w 661035"/>
                      <a:gd name="connsiteY20" fmla="*/ 891540 h 1099185"/>
                      <a:gd name="connsiteX21" fmla="*/ 190500 w 661035"/>
                      <a:gd name="connsiteY21" fmla="*/ 847725 h 1099185"/>
                      <a:gd name="connsiteX22" fmla="*/ 239078 w 661035"/>
                      <a:gd name="connsiteY22" fmla="*/ 799148 h 1099185"/>
                      <a:gd name="connsiteX23" fmla="*/ 239078 w 661035"/>
                      <a:gd name="connsiteY23" fmla="*/ 798196 h 1099185"/>
                      <a:gd name="connsiteX24" fmla="*/ 277307 w 661035"/>
                      <a:gd name="connsiteY24" fmla="*/ 750642 h 1099185"/>
                      <a:gd name="connsiteX25" fmla="*/ 277178 w 661035"/>
                      <a:gd name="connsiteY25" fmla="*/ 750571 h 1099185"/>
                      <a:gd name="connsiteX26" fmla="*/ 284798 w 661035"/>
                      <a:gd name="connsiteY26" fmla="*/ 740093 h 1099185"/>
                      <a:gd name="connsiteX27" fmla="*/ 323850 w 661035"/>
                      <a:gd name="connsiteY27" fmla="*/ 676275 h 1099185"/>
                      <a:gd name="connsiteX28" fmla="*/ 359092 w 661035"/>
                      <a:gd name="connsiteY28" fmla="*/ 597218 h 1099185"/>
                      <a:gd name="connsiteX29" fmla="*/ 220980 w 661035"/>
                      <a:gd name="connsiteY29" fmla="*/ 0 h 1099185"/>
                      <a:gd name="connsiteX30" fmla="*/ 481965 w 661035"/>
                      <a:gd name="connsiteY30" fmla="*/ 141922 h 1099185"/>
                      <a:gd name="connsiteX31" fmla="*/ 575310 w 661035"/>
                      <a:gd name="connsiteY31" fmla="*/ 214313 h 1099185"/>
                      <a:gd name="connsiteX32" fmla="*/ 661035 w 661035"/>
                      <a:gd name="connsiteY32" fmla="*/ 504825 h 1099185"/>
                      <a:gd name="connsiteX33" fmla="*/ 621030 w 661035"/>
                      <a:gd name="connsiteY33" fmla="*/ 739140 h 1099185"/>
                      <a:gd name="connsiteX34" fmla="*/ 360045 w 661035"/>
                      <a:gd name="connsiteY34" fmla="*/ 597218 h 1099185"/>
                      <a:gd name="connsiteX35" fmla="*/ 400050 w 661035"/>
                      <a:gd name="connsiteY35" fmla="*/ 362902 h 1099185"/>
                      <a:gd name="connsiteX36" fmla="*/ 314325 w 661035"/>
                      <a:gd name="connsiteY36" fmla="*/ 72390 h 1099185"/>
                      <a:gd name="connsiteX37" fmla="*/ 220980 w 661035"/>
                      <a:gd name="connsiteY37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319088 w 661035"/>
                      <a:gd name="connsiteY13" fmla="*/ 1077277 h 1099185"/>
                      <a:gd name="connsiteX14" fmla="*/ 260985 w 661035"/>
                      <a:gd name="connsiteY14" fmla="*/ 1099185 h 1099185"/>
                      <a:gd name="connsiteX15" fmla="*/ 0 w 661035"/>
                      <a:gd name="connsiteY15" fmla="*/ 957262 h 1099185"/>
                      <a:gd name="connsiteX16" fmla="*/ 59055 w 661035"/>
                      <a:gd name="connsiteY16" fmla="*/ 935355 h 1099185"/>
                      <a:gd name="connsiteX17" fmla="*/ 60008 w 661035"/>
                      <a:gd name="connsiteY17" fmla="*/ 935355 h 1099185"/>
                      <a:gd name="connsiteX18" fmla="*/ 135745 w 661035"/>
                      <a:gd name="connsiteY18" fmla="*/ 891807 h 1099185"/>
                      <a:gd name="connsiteX19" fmla="*/ 135255 w 661035"/>
                      <a:gd name="connsiteY19" fmla="*/ 891540 h 1099185"/>
                      <a:gd name="connsiteX20" fmla="*/ 190500 w 661035"/>
                      <a:gd name="connsiteY20" fmla="*/ 847725 h 1099185"/>
                      <a:gd name="connsiteX21" fmla="*/ 239078 w 661035"/>
                      <a:gd name="connsiteY21" fmla="*/ 799148 h 1099185"/>
                      <a:gd name="connsiteX22" fmla="*/ 239078 w 661035"/>
                      <a:gd name="connsiteY22" fmla="*/ 798196 h 1099185"/>
                      <a:gd name="connsiteX23" fmla="*/ 277307 w 661035"/>
                      <a:gd name="connsiteY23" fmla="*/ 750642 h 1099185"/>
                      <a:gd name="connsiteX24" fmla="*/ 277178 w 661035"/>
                      <a:gd name="connsiteY24" fmla="*/ 750571 h 1099185"/>
                      <a:gd name="connsiteX25" fmla="*/ 284798 w 661035"/>
                      <a:gd name="connsiteY25" fmla="*/ 740093 h 1099185"/>
                      <a:gd name="connsiteX26" fmla="*/ 323850 w 661035"/>
                      <a:gd name="connsiteY26" fmla="*/ 676275 h 1099185"/>
                      <a:gd name="connsiteX27" fmla="*/ 359092 w 661035"/>
                      <a:gd name="connsiteY27" fmla="*/ 597218 h 1099185"/>
                      <a:gd name="connsiteX28" fmla="*/ 220980 w 661035"/>
                      <a:gd name="connsiteY28" fmla="*/ 0 h 1099185"/>
                      <a:gd name="connsiteX29" fmla="*/ 481965 w 661035"/>
                      <a:gd name="connsiteY29" fmla="*/ 141922 h 1099185"/>
                      <a:gd name="connsiteX30" fmla="*/ 575310 w 661035"/>
                      <a:gd name="connsiteY30" fmla="*/ 214313 h 1099185"/>
                      <a:gd name="connsiteX31" fmla="*/ 661035 w 661035"/>
                      <a:gd name="connsiteY31" fmla="*/ 504825 h 1099185"/>
                      <a:gd name="connsiteX32" fmla="*/ 621030 w 661035"/>
                      <a:gd name="connsiteY32" fmla="*/ 739140 h 1099185"/>
                      <a:gd name="connsiteX33" fmla="*/ 360045 w 661035"/>
                      <a:gd name="connsiteY33" fmla="*/ 597218 h 1099185"/>
                      <a:gd name="connsiteX34" fmla="*/ 400050 w 661035"/>
                      <a:gd name="connsiteY34" fmla="*/ 362902 h 1099185"/>
                      <a:gd name="connsiteX35" fmla="*/ 314325 w 661035"/>
                      <a:gd name="connsiteY35" fmla="*/ 72390 h 1099185"/>
                      <a:gd name="connsiteX36" fmla="*/ 220980 w 661035"/>
                      <a:gd name="connsiteY36" fmla="*/ 0 h 1099185"/>
                      <a:gd name="connsiteX0" fmla="*/ 359092 w 661035"/>
                      <a:gd name="connsiteY0" fmla="*/ 597218 h 1112468"/>
                      <a:gd name="connsiteX1" fmla="*/ 620078 w 661035"/>
                      <a:gd name="connsiteY1" fmla="*/ 739140 h 1112468"/>
                      <a:gd name="connsiteX2" fmla="*/ 584835 w 661035"/>
                      <a:gd name="connsiteY2" fmla="*/ 818198 h 1112468"/>
                      <a:gd name="connsiteX3" fmla="*/ 584836 w 661035"/>
                      <a:gd name="connsiteY3" fmla="*/ 818198 h 1112468"/>
                      <a:gd name="connsiteX4" fmla="*/ 545783 w 661035"/>
                      <a:gd name="connsiteY4" fmla="*/ 882015 h 1112468"/>
                      <a:gd name="connsiteX5" fmla="*/ 538930 w 661035"/>
                      <a:gd name="connsiteY5" fmla="*/ 891439 h 1112468"/>
                      <a:gd name="connsiteX6" fmla="*/ 539116 w 661035"/>
                      <a:gd name="connsiteY6" fmla="*/ 891540 h 1112468"/>
                      <a:gd name="connsiteX7" fmla="*/ 500063 w 661035"/>
                      <a:gd name="connsiteY7" fmla="*/ 940118 h 1112468"/>
                      <a:gd name="connsiteX8" fmla="*/ 500063 w 661035"/>
                      <a:gd name="connsiteY8" fmla="*/ 941070 h 1112468"/>
                      <a:gd name="connsiteX9" fmla="*/ 451485 w 661035"/>
                      <a:gd name="connsiteY9" fmla="*/ 989648 h 1112468"/>
                      <a:gd name="connsiteX10" fmla="*/ 396629 w 661035"/>
                      <a:gd name="connsiteY10" fmla="*/ 1033155 h 1112468"/>
                      <a:gd name="connsiteX11" fmla="*/ 397193 w 661035"/>
                      <a:gd name="connsiteY11" fmla="*/ 1033462 h 1112468"/>
                      <a:gd name="connsiteX12" fmla="*/ 320041 w 661035"/>
                      <a:gd name="connsiteY12" fmla="*/ 1076325 h 1112468"/>
                      <a:gd name="connsiteX13" fmla="*/ 319088 w 661035"/>
                      <a:gd name="connsiteY13" fmla="*/ 1077277 h 1112468"/>
                      <a:gd name="connsiteX14" fmla="*/ 247796 w 661035"/>
                      <a:gd name="connsiteY14" fmla="*/ 1112468 h 1112468"/>
                      <a:gd name="connsiteX15" fmla="*/ 0 w 661035"/>
                      <a:gd name="connsiteY15" fmla="*/ 957262 h 1112468"/>
                      <a:gd name="connsiteX16" fmla="*/ 59055 w 661035"/>
                      <a:gd name="connsiteY16" fmla="*/ 935355 h 1112468"/>
                      <a:gd name="connsiteX17" fmla="*/ 60008 w 661035"/>
                      <a:gd name="connsiteY17" fmla="*/ 935355 h 1112468"/>
                      <a:gd name="connsiteX18" fmla="*/ 135745 w 661035"/>
                      <a:gd name="connsiteY18" fmla="*/ 891807 h 1112468"/>
                      <a:gd name="connsiteX19" fmla="*/ 135255 w 661035"/>
                      <a:gd name="connsiteY19" fmla="*/ 891540 h 1112468"/>
                      <a:gd name="connsiteX20" fmla="*/ 190500 w 661035"/>
                      <a:gd name="connsiteY20" fmla="*/ 847725 h 1112468"/>
                      <a:gd name="connsiteX21" fmla="*/ 239078 w 661035"/>
                      <a:gd name="connsiteY21" fmla="*/ 799148 h 1112468"/>
                      <a:gd name="connsiteX22" fmla="*/ 239078 w 661035"/>
                      <a:gd name="connsiteY22" fmla="*/ 798196 h 1112468"/>
                      <a:gd name="connsiteX23" fmla="*/ 277307 w 661035"/>
                      <a:gd name="connsiteY23" fmla="*/ 750642 h 1112468"/>
                      <a:gd name="connsiteX24" fmla="*/ 277178 w 661035"/>
                      <a:gd name="connsiteY24" fmla="*/ 750571 h 1112468"/>
                      <a:gd name="connsiteX25" fmla="*/ 284798 w 661035"/>
                      <a:gd name="connsiteY25" fmla="*/ 740093 h 1112468"/>
                      <a:gd name="connsiteX26" fmla="*/ 323850 w 661035"/>
                      <a:gd name="connsiteY26" fmla="*/ 676275 h 1112468"/>
                      <a:gd name="connsiteX27" fmla="*/ 359092 w 661035"/>
                      <a:gd name="connsiteY27" fmla="*/ 597218 h 1112468"/>
                      <a:gd name="connsiteX28" fmla="*/ 220980 w 661035"/>
                      <a:gd name="connsiteY28" fmla="*/ 0 h 1112468"/>
                      <a:gd name="connsiteX29" fmla="*/ 481965 w 661035"/>
                      <a:gd name="connsiteY29" fmla="*/ 141922 h 1112468"/>
                      <a:gd name="connsiteX30" fmla="*/ 575310 w 661035"/>
                      <a:gd name="connsiteY30" fmla="*/ 214313 h 1112468"/>
                      <a:gd name="connsiteX31" fmla="*/ 661035 w 661035"/>
                      <a:gd name="connsiteY31" fmla="*/ 504825 h 1112468"/>
                      <a:gd name="connsiteX32" fmla="*/ 621030 w 661035"/>
                      <a:gd name="connsiteY32" fmla="*/ 739140 h 1112468"/>
                      <a:gd name="connsiteX33" fmla="*/ 360045 w 661035"/>
                      <a:gd name="connsiteY33" fmla="*/ 597218 h 1112468"/>
                      <a:gd name="connsiteX34" fmla="*/ 400050 w 661035"/>
                      <a:gd name="connsiteY34" fmla="*/ 362902 h 1112468"/>
                      <a:gd name="connsiteX35" fmla="*/ 314325 w 661035"/>
                      <a:gd name="connsiteY35" fmla="*/ 72390 h 1112468"/>
                      <a:gd name="connsiteX36" fmla="*/ 220980 w 661035"/>
                      <a:gd name="connsiteY36" fmla="*/ 0 h 1112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61035" h="1112468">
                        <a:moveTo>
                          <a:pt x="359092" y="597218"/>
                        </a:moveTo>
                        <a:lnTo>
                          <a:pt x="620078" y="739140"/>
                        </a:lnTo>
                        <a:lnTo>
                          <a:pt x="584835" y="818198"/>
                        </a:lnTo>
                        <a:lnTo>
                          <a:pt x="584836" y="818198"/>
                        </a:lnTo>
                        <a:cubicBezTo>
                          <a:pt x="573405" y="840105"/>
                          <a:pt x="560070" y="861060"/>
                          <a:pt x="545783" y="882015"/>
                        </a:cubicBezTo>
                        <a:lnTo>
                          <a:pt x="538930" y="891439"/>
                        </a:lnTo>
                        <a:lnTo>
                          <a:pt x="539116" y="891540"/>
                        </a:lnTo>
                        <a:cubicBezTo>
                          <a:pt x="525780" y="908686"/>
                          <a:pt x="513398" y="924878"/>
                          <a:pt x="500063" y="940118"/>
                        </a:cubicBezTo>
                        <a:lnTo>
                          <a:pt x="500063" y="941070"/>
                        </a:lnTo>
                        <a:cubicBezTo>
                          <a:pt x="483870" y="958215"/>
                          <a:pt x="467678" y="974408"/>
                          <a:pt x="451485" y="989648"/>
                        </a:cubicBezTo>
                        <a:lnTo>
                          <a:pt x="396629" y="1033155"/>
                        </a:lnTo>
                        <a:lnTo>
                          <a:pt x="397193" y="1033462"/>
                        </a:lnTo>
                        <a:cubicBezTo>
                          <a:pt x="371475" y="1049655"/>
                          <a:pt x="346711" y="1063943"/>
                          <a:pt x="320041" y="1076325"/>
                        </a:cubicBezTo>
                        <a:lnTo>
                          <a:pt x="319088" y="1077277"/>
                        </a:lnTo>
                        <a:lnTo>
                          <a:pt x="247796" y="1112468"/>
                        </a:lnTo>
                        <a:lnTo>
                          <a:pt x="0" y="957262"/>
                        </a:lnTo>
                        <a:lnTo>
                          <a:pt x="59055" y="935355"/>
                        </a:lnTo>
                        <a:lnTo>
                          <a:pt x="60008" y="935355"/>
                        </a:lnTo>
                        <a:lnTo>
                          <a:pt x="135745" y="891807"/>
                        </a:lnTo>
                        <a:lnTo>
                          <a:pt x="135255" y="891540"/>
                        </a:lnTo>
                        <a:cubicBezTo>
                          <a:pt x="154305" y="878205"/>
                          <a:pt x="173355" y="863918"/>
                          <a:pt x="190500" y="847725"/>
                        </a:cubicBezTo>
                        <a:cubicBezTo>
                          <a:pt x="207645" y="832486"/>
                          <a:pt x="222885" y="816293"/>
                          <a:pt x="239078" y="799148"/>
                        </a:cubicBezTo>
                        <a:lnTo>
                          <a:pt x="239078" y="798196"/>
                        </a:lnTo>
                        <a:lnTo>
                          <a:pt x="277307" y="750642"/>
                        </a:lnTo>
                        <a:lnTo>
                          <a:pt x="277178" y="750571"/>
                        </a:lnTo>
                        <a:cubicBezTo>
                          <a:pt x="280036" y="746761"/>
                          <a:pt x="281941" y="743903"/>
                          <a:pt x="284798" y="740093"/>
                        </a:cubicBezTo>
                        <a:cubicBezTo>
                          <a:pt x="299086" y="719138"/>
                          <a:pt x="312420" y="698183"/>
                          <a:pt x="323850" y="676275"/>
                        </a:cubicBezTo>
                        <a:cubicBezTo>
                          <a:pt x="337185" y="650558"/>
                          <a:pt x="349567" y="623888"/>
                          <a:pt x="359092" y="597218"/>
                        </a:cubicBezTo>
                        <a:close/>
                        <a:moveTo>
                          <a:pt x="220980" y="0"/>
                        </a:moveTo>
                        <a:lnTo>
                          <a:pt x="481965" y="141922"/>
                        </a:lnTo>
                        <a:cubicBezTo>
                          <a:pt x="521970" y="163830"/>
                          <a:pt x="553403" y="187642"/>
                          <a:pt x="575310" y="214313"/>
                        </a:cubicBezTo>
                        <a:cubicBezTo>
                          <a:pt x="632460" y="281940"/>
                          <a:pt x="661035" y="379095"/>
                          <a:pt x="661035" y="504825"/>
                        </a:cubicBezTo>
                        <a:cubicBezTo>
                          <a:pt x="660083" y="588645"/>
                          <a:pt x="646748" y="666750"/>
                          <a:pt x="621030" y="739140"/>
                        </a:cubicBezTo>
                        <a:lnTo>
                          <a:pt x="360045" y="597218"/>
                        </a:lnTo>
                        <a:cubicBezTo>
                          <a:pt x="386715" y="524827"/>
                          <a:pt x="400050" y="446722"/>
                          <a:pt x="400050" y="362902"/>
                        </a:cubicBezTo>
                        <a:cubicBezTo>
                          <a:pt x="400050" y="237172"/>
                          <a:pt x="371475" y="140970"/>
                          <a:pt x="314325" y="72390"/>
                        </a:cubicBezTo>
                        <a:cubicBezTo>
                          <a:pt x="291465" y="45720"/>
                          <a:pt x="260985" y="20955"/>
                          <a:pt x="22098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458" name="Freeform: Shape 457">
                    <a:extLst>
                      <a:ext uri="{FF2B5EF4-FFF2-40B4-BE49-F238E27FC236}">
                        <a16:creationId xmlns:a16="http://schemas.microsoft.com/office/drawing/2014/main" xmlns="" id="{05536FAD-F8A1-44AC-BC23-A63F7FFF83A5}"/>
                      </a:ext>
                    </a:extLst>
                  </p:cNvPr>
                  <p:cNvSpPr/>
                  <p:nvPr/>
                </p:nvSpPr>
                <p:spPr>
                  <a:xfrm>
                    <a:off x="2967026" y="3229268"/>
                    <a:ext cx="673417" cy="247650"/>
                  </a:xfrm>
                  <a:custGeom>
                    <a:avLst/>
                    <a:gdLst>
                      <a:gd name="connsiteX0" fmla="*/ 261937 w 673417"/>
                      <a:gd name="connsiteY0" fmla="*/ 45720 h 247650"/>
                      <a:gd name="connsiteX1" fmla="*/ 288607 w 673417"/>
                      <a:gd name="connsiteY1" fmla="*/ 53340 h 247650"/>
                      <a:gd name="connsiteX2" fmla="*/ 387667 w 673417"/>
                      <a:gd name="connsiteY2" fmla="*/ 93345 h 247650"/>
                      <a:gd name="connsiteX3" fmla="*/ 412432 w 673417"/>
                      <a:gd name="connsiteY3" fmla="*/ 105728 h 247650"/>
                      <a:gd name="connsiteX4" fmla="*/ 673417 w 673417"/>
                      <a:gd name="connsiteY4" fmla="*/ 247650 h 247650"/>
                      <a:gd name="connsiteX5" fmla="*/ 647700 w 673417"/>
                      <a:gd name="connsiteY5" fmla="*/ 235267 h 247650"/>
                      <a:gd name="connsiteX6" fmla="*/ 644991 w 673417"/>
                      <a:gd name="connsiteY6" fmla="*/ 233789 h 247650"/>
                      <a:gd name="connsiteX7" fmla="*/ 549592 w 673417"/>
                      <a:gd name="connsiteY7" fmla="*/ 195262 h 247650"/>
                      <a:gd name="connsiteX8" fmla="*/ 522922 w 673417"/>
                      <a:gd name="connsiteY8" fmla="*/ 186690 h 247650"/>
                      <a:gd name="connsiteX9" fmla="*/ 0 w 673417"/>
                      <a:gd name="connsiteY9" fmla="*/ 0 h 247650"/>
                      <a:gd name="connsiteX10" fmla="*/ 80010 w 673417"/>
                      <a:gd name="connsiteY10" fmla="*/ 11430 h 247650"/>
                      <a:gd name="connsiteX11" fmla="*/ 80421 w 673417"/>
                      <a:gd name="connsiteY11" fmla="*/ 11654 h 247650"/>
                      <a:gd name="connsiteX12" fmla="*/ 185499 w 673417"/>
                      <a:gd name="connsiteY12" fmla="*/ 28933 h 247650"/>
                      <a:gd name="connsiteX13" fmla="*/ 261937 w 673417"/>
                      <a:gd name="connsiteY13" fmla="*/ 45720 h 247650"/>
                      <a:gd name="connsiteX14" fmla="*/ 522922 w 673417"/>
                      <a:gd name="connsiteY14" fmla="*/ 187643 h 247650"/>
                      <a:gd name="connsiteX15" fmla="*/ 340042 w 673417"/>
                      <a:gd name="connsiteY15" fmla="*/ 153353 h 247650"/>
                      <a:gd name="connsiteX16" fmla="*/ 260985 w 673417"/>
                      <a:gd name="connsiteY16" fmla="*/ 141923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3417" h="247650">
                        <a:moveTo>
                          <a:pt x="261937" y="45720"/>
                        </a:moveTo>
                        <a:cubicBezTo>
                          <a:pt x="271462" y="48578"/>
                          <a:pt x="280987" y="50483"/>
                          <a:pt x="288607" y="53340"/>
                        </a:cubicBezTo>
                        <a:cubicBezTo>
                          <a:pt x="323850" y="64770"/>
                          <a:pt x="357187" y="79058"/>
                          <a:pt x="387667" y="93345"/>
                        </a:cubicBezTo>
                        <a:cubicBezTo>
                          <a:pt x="396240" y="97155"/>
                          <a:pt x="404812" y="101917"/>
                          <a:pt x="412432" y="105728"/>
                        </a:cubicBezTo>
                        <a:lnTo>
                          <a:pt x="673417" y="247650"/>
                        </a:lnTo>
                        <a:cubicBezTo>
                          <a:pt x="664845" y="243840"/>
                          <a:pt x="656272" y="239078"/>
                          <a:pt x="647700" y="235267"/>
                        </a:cubicBezTo>
                        <a:lnTo>
                          <a:pt x="644991" y="233789"/>
                        </a:lnTo>
                        <a:lnTo>
                          <a:pt x="549592" y="195262"/>
                        </a:lnTo>
                        <a:cubicBezTo>
                          <a:pt x="541972" y="192405"/>
                          <a:pt x="532447" y="189548"/>
                          <a:pt x="522922" y="186690"/>
                        </a:cubicBezTo>
                        <a:close/>
                        <a:moveTo>
                          <a:pt x="0" y="0"/>
                        </a:moveTo>
                        <a:lnTo>
                          <a:pt x="80010" y="11430"/>
                        </a:lnTo>
                        <a:lnTo>
                          <a:pt x="80421" y="11654"/>
                        </a:lnTo>
                        <a:lnTo>
                          <a:pt x="185499" y="28933"/>
                        </a:lnTo>
                        <a:cubicBezTo>
                          <a:pt x="215979" y="34528"/>
                          <a:pt x="241458" y="40005"/>
                          <a:pt x="261937" y="45720"/>
                        </a:cubicBezTo>
                        <a:lnTo>
                          <a:pt x="522922" y="187643"/>
                        </a:lnTo>
                        <a:cubicBezTo>
                          <a:pt x="481965" y="176213"/>
                          <a:pt x="421004" y="164783"/>
                          <a:pt x="340042" y="153353"/>
                        </a:cubicBezTo>
                        <a:lnTo>
                          <a:pt x="260985" y="14192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9" name="Freeform: Shape 458">
                    <a:extLst>
                      <a:ext uri="{FF2B5EF4-FFF2-40B4-BE49-F238E27FC236}">
                        <a16:creationId xmlns:a16="http://schemas.microsoft.com/office/drawing/2014/main" xmlns="" id="{FD847118-5C20-4A0B-BF54-05F201AB1A99}"/>
                      </a:ext>
                    </a:extLst>
                  </p:cNvPr>
                  <p:cNvSpPr/>
                  <p:nvPr/>
                </p:nvSpPr>
                <p:spPr>
                  <a:xfrm>
                    <a:off x="2707091" y="3532163"/>
                    <a:ext cx="257175" cy="1238250"/>
                  </a:xfrm>
                  <a:custGeom>
                    <a:avLst/>
                    <a:gdLst>
                      <a:gd name="connsiteX0" fmla="*/ 260985 w 257175"/>
                      <a:gd name="connsiteY0" fmla="*/ 1244918 h 1238250"/>
                      <a:gd name="connsiteX1" fmla="*/ 0 w 257175"/>
                      <a:gd name="connsiteY1" fmla="*/ 1102995 h 1238250"/>
                      <a:gd name="connsiteX2" fmla="*/ 1905 w 257175"/>
                      <a:gd name="connsiteY2" fmla="*/ 0 h 1238250"/>
                      <a:gd name="connsiteX3" fmla="*/ 262890 w 257175"/>
                      <a:gd name="connsiteY3" fmla="*/ 141922 h 12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238250">
                        <a:moveTo>
                          <a:pt x="260985" y="1244918"/>
                        </a:moveTo>
                        <a:lnTo>
                          <a:pt x="0" y="1102995"/>
                        </a:lnTo>
                        <a:lnTo>
                          <a:pt x="1905" y="0"/>
                        </a:lnTo>
                        <a:lnTo>
                          <a:pt x="262890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xmlns="" id="{CBAC320A-E60E-4EED-BDC9-99888F3444AC}"/>
                      </a:ext>
                    </a:extLst>
                  </p:cNvPr>
                  <p:cNvSpPr/>
                  <p:nvPr/>
                </p:nvSpPr>
                <p:spPr>
                  <a:xfrm>
                    <a:off x="3110832" y="2270955"/>
                    <a:ext cx="457201" cy="495301"/>
                  </a:xfrm>
                  <a:custGeom>
                    <a:avLst/>
                    <a:gdLst>
                      <a:gd name="connsiteX0" fmla="*/ 459105 w 457200"/>
                      <a:gd name="connsiteY0" fmla="*/ 500063 h 495300"/>
                      <a:gd name="connsiteX1" fmla="*/ 198120 w 457200"/>
                      <a:gd name="connsiteY1" fmla="*/ 358140 h 495300"/>
                      <a:gd name="connsiteX2" fmla="*/ 80963 w 457200"/>
                      <a:gd name="connsiteY2" fmla="*/ 62865 h 495300"/>
                      <a:gd name="connsiteX3" fmla="*/ 0 w 457200"/>
                      <a:gd name="connsiteY3" fmla="*/ 0 h 495300"/>
                      <a:gd name="connsiteX4" fmla="*/ 260985 w 457200"/>
                      <a:gd name="connsiteY4" fmla="*/ 141923 h 495300"/>
                      <a:gd name="connsiteX5" fmla="*/ 341948 w 457200"/>
                      <a:gd name="connsiteY5" fmla="*/ 204788 h 495300"/>
                      <a:gd name="connsiteX6" fmla="*/ 459105 w 457200"/>
                      <a:gd name="connsiteY6" fmla="*/ 500063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7200" h="495300">
                        <a:moveTo>
                          <a:pt x="459105" y="500063"/>
                        </a:moveTo>
                        <a:lnTo>
                          <a:pt x="198120" y="358140"/>
                        </a:lnTo>
                        <a:cubicBezTo>
                          <a:pt x="179070" y="224790"/>
                          <a:pt x="140017" y="126683"/>
                          <a:pt x="80963" y="62865"/>
                        </a:cubicBezTo>
                        <a:cubicBezTo>
                          <a:pt x="57150" y="38100"/>
                          <a:pt x="30480" y="17145"/>
                          <a:pt x="0" y="0"/>
                        </a:cubicBezTo>
                        <a:lnTo>
                          <a:pt x="260985" y="141923"/>
                        </a:lnTo>
                        <a:cubicBezTo>
                          <a:pt x="291465" y="158115"/>
                          <a:pt x="318135" y="179070"/>
                          <a:pt x="341948" y="204788"/>
                        </a:cubicBezTo>
                        <a:cubicBezTo>
                          <a:pt x="401955" y="268605"/>
                          <a:pt x="441008" y="366713"/>
                          <a:pt x="459105" y="50006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xmlns="" id="{A00C798B-3CFE-43C2-9ED1-83B495B5BB22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2" name="Freeform: Shape 461">
                    <a:extLst>
                      <a:ext uri="{FF2B5EF4-FFF2-40B4-BE49-F238E27FC236}">
                        <a16:creationId xmlns:a16="http://schemas.microsoft.com/office/drawing/2014/main" xmlns="" id="{071709C4-6A04-4718-8098-D6B298A34EEA}"/>
                      </a:ext>
                    </a:extLst>
                  </p:cNvPr>
                  <p:cNvSpPr/>
                  <p:nvPr/>
                </p:nvSpPr>
                <p:spPr>
                  <a:xfrm>
                    <a:off x="2969883" y="1938632"/>
                    <a:ext cx="618767" cy="219303"/>
                  </a:xfrm>
                  <a:custGeom>
                    <a:avLst/>
                    <a:gdLst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236092 w 603786"/>
                      <a:gd name="connsiteY8" fmla="*/ 34757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323751 w 603786"/>
                      <a:gd name="connsiteY4" fmla="*/ 66771 h 218219"/>
                      <a:gd name="connsiteX5" fmla="*/ 0 w 603786"/>
                      <a:gd name="connsiteY5" fmla="*/ 0 h 218219"/>
                      <a:gd name="connsiteX6" fmla="*/ 100965 w 603786"/>
                      <a:gd name="connsiteY6" fmla="*/ 2857 h 218219"/>
                      <a:gd name="connsiteX7" fmla="*/ 102772 w 603786"/>
                      <a:gd name="connsiteY7" fmla="*/ 3833 h 218219"/>
                      <a:gd name="connsiteX8" fmla="*/ 214213 w 603786"/>
                      <a:gd name="connsiteY8" fmla="*/ 22860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16" fmla="*/ 0 w 603786"/>
                      <a:gd name="connsiteY16" fmla="*/ 0 h 218219"/>
                      <a:gd name="connsiteX0" fmla="*/ 323751 w 603786"/>
                      <a:gd name="connsiteY0" fmla="*/ 66771 h 218219"/>
                      <a:gd name="connsiteX1" fmla="*/ 603786 w 603786"/>
                      <a:gd name="connsiteY1" fmla="*/ 218219 h 218219"/>
                      <a:gd name="connsiteX2" fmla="*/ 584736 w 603786"/>
                      <a:gd name="connsiteY2" fmla="*/ 208694 h 218219"/>
                      <a:gd name="connsiteX3" fmla="*/ 323751 w 603786"/>
                      <a:gd name="connsiteY3" fmla="*/ 66771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323751 w 603786"/>
                      <a:gd name="connsiteY8" fmla="*/ 66772 h 218219"/>
                      <a:gd name="connsiteX9" fmla="*/ 584736 w 603786"/>
                      <a:gd name="connsiteY9" fmla="*/ 208695 h 218219"/>
                      <a:gd name="connsiteX10" fmla="*/ 475198 w 603786"/>
                      <a:gd name="connsiteY10" fmla="*/ 168690 h 218219"/>
                      <a:gd name="connsiteX11" fmla="*/ 464489 w 603786"/>
                      <a:gd name="connsiteY11" fmla="*/ 162866 h 218219"/>
                      <a:gd name="connsiteX12" fmla="*/ 358041 w 603786"/>
                      <a:gd name="connsiteY12" fmla="*/ 143827 h 218219"/>
                      <a:gd name="connsiteX13" fmla="*/ 357901 w 603786"/>
                      <a:gd name="connsiteY13" fmla="*/ 143751 h 218219"/>
                      <a:gd name="connsiteX14" fmla="*/ 260033 w 603786"/>
                      <a:gd name="connsiteY14" fmla="*/ 141922 h 218219"/>
                      <a:gd name="connsiteX15" fmla="*/ 0 w 603786"/>
                      <a:gd name="connsiteY15" fmla="*/ 0 h 218219"/>
                      <a:gd name="connsiteX0" fmla="*/ 323751 w 584736"/>
                      <a:gd name="connsiteY0" fmla="*/ 66771 h 208695"/>
                      <a:gd name="connsiteX1" fmla="*/ 584736 w 584736"/>
                      <a:gd name="connsiteY1" fmla="*/ 208694 h 208695"/>
                      <a:gd name="connsiteX2" fmla="*/ 323751 w 584736"/>
                      <a:gd name="connsiteY2" fmla="*/ 66771 h 208695"/>
                      <a:gd name="connsiteX3" fmla="*/ 0 w 584736"/>
                      <a:gd name="connsiteY3" fmla="*/ 0 h 208695"/>
                      <a:gd name="connsiteX4" fmla="*/ 100965 w 584736"/>
                      <a:gd name="connsiteY4" fmla="*/ 2857 h 208695"/>
                      <a:gd name="connsiteX5" fmla="*/ 102772 w 584736"/>
                      <a:gd name="connsiteY5" fmla="*/ 3833 h 208695"/>
                      <a:gd name="connsiteX6" fmla="*/ 214213 w 584736"/>
                      <a:gd name="connsiteY6" fmla="*/ 22860 h 208695"/>
                      <a:gd name="connsiteX7" fmla="*/ 323751 w 584736"/>
                      <a:gd name="connsiteY7" fmla="*/ 66772 h 208695"/>
                      <a:gd name="connsiteX8" fmla="*/ 584736 w 584736"/>
                      <a:gd name="connsiteY8" fmla="*/ 208695 h 208695"/>
                      <a:gd name="connsiteX9" fmla="*/ 475198 w 584736"/>
                      <a:gd name="connsiteY9" fmla="*/ 168690 h 208695"/>
                      <a:gd name="connsiteX10" fmla="*/ 464489 w 584736"/>
                      <a:gd name="connsiteY10" fmla="*/ 162866 h 208695"/>
                      <a:gd name="connsiteX11" fmla="*/ 358041 w 584736"/>
                      <a:gd name="connsiteY11" fmla="*/ 143827 h 208695"/>
                      <a:gd name="connsiteX12" fmla="*/ 357901 w 584736"/>
                      <a:gd name="connsiteY12" fmla="*/ 143751 h 208695"/>
                      <a:gd name="connsiteX13" fmla="*/ 260033 w 584736"/>
                      <a:gd name="connsiteY13" fmla="*/ 141922 h 208695"/>
                      <a:gd name="connsiteX14" fmla="*/ 0 w 584736"/>
                      <a:gd name="connsiteY14" fmla="*/ 0 h 208695"/>
                      <a:gd name="connsiteX0" fmla="*/ 323751 w 615997"/>
                      <a:gd name="connsiteY0" fmla="*/ 66771 h 216510"/>
                      <a:gd name="connsiteX1" fmla="*/ 584736 w 615997"/>
                      <a:gd name="connsiteY1" fmla="*/ 208694 h 216510"/>
                      <a:gd name="connsiteX2" fmla="*/ 323751 w 615997"/>
                      <a:gd name="connsiteY2" fmla="*/ 66771 h 216510"/>
                      <a:gd name="connsiteX3" fmla="*/ 0 w 615997"/>
                      <a:gd name="connsiteY3" fmla="*/ 0 h 216510"/>
                      <a:gd name="connsiteX4" fmla="*/ 100965 w 615997"/>
                      <a:gd name="connsiteY4" fmla="*/ 2857 h 216510"/>
                      <a:gd name="connsiteX5" fmla="*/ 102772 w 615997"/>
                      <a:gd name="connsiteY5" fmla="*/ 3833 h 216510"/>
                      <a:gd name="connsiteX6" fmla="*/ 214213 w 615997"/>
                      <a:gd name="connsiteY6" fmla="*/ 22860 h 216510"/>
                      <a:gd name="connsiteX7" fmla="*/ 323751 w 615997"/>
                      <a:gd name="connsiteY7" fmla="*/ 66772 h 216510"/>
                      <a:gd name="connsiteX8" fmla="*/ 615997 w 615997"/>
                      <a:gd name="connsiteY8" fmla="*/ 216510 h 216510"/>
                      <a:gd name="connsiteX9" fmla="*/ 475198 w 615997"/>
                      <a:gd name="connsiteY9" fmla="*/ 168690 h 216510"/>
                      <a:gd name="connsiteX10" fmla="*/ 464489 w 615997"/>
                      <a:gd name="connsiteY10" fmla="*/ 162866 h 216510"/>
                      <a:gd name="connsiteX11" fmla="*/ 358041 w 615997"/>
                      <a:gd name="connsiteY11" fmla="*/ 143827 h 216510"/>
                      <a:gd name="connsiteX12" fmla="*/ 357901 w 615997"/>
                      <a:gd name="connsiteY12" fmla="*/ 143751 h 216510"/>
                      <a:gd name="connsiteX13" fmla="*/ 260033 w 615997"/>
                      <a:gd name="connsiteY13" fmla="*/ 141922 h 216510"/>
                      <a:gd name="connsiteX14" fmla="*/ 0 w 615997"/>
                      <a:gd name="connsiteY14" fmla="*/ 0 h 216510"/>
                      <a:gd name="connsiteX0" fmla="*/ 323751 w 618767"/>
                      <a:gd name="connsiteY0" fmla="*/ 66771 h 219303"/>
                      <a:gd name="connsiteX1" fmla="*/ 584736 w 618767"/>
                      <a:gd name="connsiteY1" fmla="*/ 208694 h 219303"/>
                      <a:gd name="connsiteX2" fmla="*/ 323751 w 618767"/>
                      <a:gd name="connsiteY2" fmla="*/ 66771 h 219303"/>
                      <a:gd name="connsiteX3" fmla="*/ 0 w 618767"/>
                      <a:gd name="connsiteY3" fmla="*/ 0 h 219303"/>
                      <a:gd name="connsiteX4" fmla="*/ 100965 w 618767"/>
                      <a:gd name="connsiteY4" fmla="*/ 2857 h 219303"/>
                      <a:gd name="connsiteX5" fmla="*/ 102772 w 618767"/>
                      <a:gd name="connsiteY5" fmla="*/ 3833 h 219303"/>
                      <a:gd name="connsiteX6" fmla="*/ 214213 w 618767"/>
                      <a:gd name="connsiteY6" fmla="*/ 22860 h 219303"/>
                      <a:gd name="connsiteX7" fmla="*/ 323751 w 618767"/>
                      <a:gd name="connsiteY7" fmla="*/ 66772 h 219303"/>
                      <a:gd name="connsiteX8" fmla="*/ 615997 w 618767"/>
                      <a:gd name="connsiteY8" fmla="*/ 216510 h 219303"/>
                      <a:gd name="connsiteX9" fmla="*/ 464489 w 618767"/>
                      <a:gd name="connsiteY9" fmla="*/ 162866 h 219303"/>
                      <a:gd name="connsiteX10" fmla="*/ 358041 w 618767"/>
                      <a:gd name="connsiteY10" fmla="*/ 143827 h 219303"/>
                      <a:gd name="connsiteX11" fmla="*/ 357901 w 618767"/>
                      <a:gd name="connsiteY11" fmla="*/ 143751 h 219303"/>
                      <a:gd name="connsiteX12" fmla="*/ 260033 w 618767"/>
                      <a:gd name="connsiteY12" fmla="*/ 141922 h 219303"/>
                      <a:gd name="connsiteX13" fmla="*/ 0 w 618767"/>
                      <a:gd name="connsiteY13" fmla="*/ 0 h 2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18767" h="219303">
                        <a:moveTo>
                          <a:pt x="323751" y="66771"/>
                        </a:moveTo>
                        <a:lnTo>
                          <a:pt x="584736" y="208694"/>
                        </a:lnTo>
                        <a:lnTo>
                          <a:pt x="323751" y="66771"/>
                        </a:lnTo>
                        <a:close/>
                        <a:moveTo>
                          <a:pt x="0" y="0"/>
                        </a:moveTo>
                        <a:lnTo>
                          <a:pt x="100965" y="2857"/>
                        </a:lnTo>
                        <a:lnTo>
                          <a:pt x="102772" y="3833"/>
                        </a:lnTo>
                        <a:lnTo>
                          <a:pt x="214213" y="22860"/>
                        </a:lnTo>
                        <a:lnTo>
                          <a:pt x="323751" y="66772"/>
                        </a:lnTo>
                        <a:lnTo>
                          <a:pt x="615997" y="216510"/>
                        </a:lnTo>
                        <a:cubicBezTo>
                          <a:pt x="639453" y="232526"/>
                          <a:pt x="507482" y="174980"/>
                          <a:pt x="464489" y="162866"/>
                        </a:cubicBezTo>
                        <a:lnTo>
                          <a:pt x="358041" y="143827"/>
                        </a:lnTo>
                        <a:cubicBezTo>
                          <a:pt x="357994" y="143802"/>
                          <a:pt x="357948" y="143776"/>
                          <a:pt x="357901" y="143751"/>
                        </a:cubicBezTo>
                        <a:lnTo>
                          <a:pt x="260033" y="1419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3" name="Freeform: Shape 462">
                    <a:extLst>
                      <a:ext uri="{FF2B5EF4-FFF2-40B4-BE49-F238E27FC236}">
                        <a16:creationId xmlns:a16="http://schemas.microsoft.com/office/drawing/2014/main" xmlns="" id="{C1033C19-A1DF-4AC1-B76B-5A7F0B7BDC11}"/>
                      </a:ext>
                    </a:extLst>
                  </p:cNvPr>
                  <p:cNvSpPr/>
                  <p:nvPr/>
                </p:nvSpPr>
                <p:spPr>
                  <a:xfrm>
                    <a:off x="2709948" y="2277720"/>
                    <a:ext cx="257175" cy="1066800"/>
                  </a:xfrm>
                  <a:custGeom>
                    <a:avLst/>
                    <a:gdLst>
                      <a:gd name="connsiteX0" fmla="*/ 260033 w 257175"/>
                      <a:gd name="connsiteY0" fmla="*/ 1070610 h 1066800"/>
                      <a:gd name="connsiteX1" fmla="*/ 0 w 257175"/>
                      <a:gd name="connsiteY1" fmla="*/ 929640 h 1066800"/>
                      <a:gd name="connsiteX2" fmla="*/ 1905 w 257175"/>
                      <a:gd name="connsiteY2" fmla="*/ 0 h 1066800"/>
                      <a:gd name="connsiteX3" fmla="*/ 261938 w 257175"/>
                      <a:gd name="connsiteY3" fmla="*/ 141922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066800">
                        <a:moveTo>
                          <a:pt x="260033" y="1070610"/>
                        </a:moveTo>
                        <a:lnTo>
                          <a:pt x="0" y="929640"/>
                        </a:lnTo>
                        <a:lnTo>
                          <a:pt x="1905" y="0"/>
                        </a:lnTo>
                        <a:lnTo>
                          <a:pt x="261938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4" name="Freeform: Shape 463">
                    <a:extLst>
                      <a:ext uri="{FF2B5EF4-FFF2-40B4-BE49-F238E27FC236}">
                        <a16:creationId xmlns:a16="http://schemas.microsoft.com/office/drawing/2014/main" xmlns="" id="{CB7B920E-8402-44D3-A879-C87326ED596C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xmlns="" id="{61B4A54E-D7CE-41B5-9C00-C2B53FD289B9}"/>
                    </a:ext>
                  </a:extLst>
                </p:cNvPr>
                <p:cNvSpPr/>
                <p:nvPr/>
              </p:nvSpPr>
              <p:spPr>
                <a:xfrm>
                  <a:off x="12579689" y="4661548"/>
                  <a:ext cx="730421" cy="1493305"/>
                </a:xfrm>
                <a:custGeom>
                  <a:avLst/>
                  <a:gdLst>
                    <a:gd name="connsiteX0" fmla="*/ 1669733 w 1714500"/>
                    <a:gd name="connsiteY0" fmla="*/ 1870710 h 3505200"/>
                    <a:gd name="connsiteX1" fmla="*/ 1720215 w 1714500"/>
                    <a:gd name="connsiteY1" fmla="*/ 2166938 h 3505200"/>
                    <a:gd name="connsiteX2" fmla="*/ 1507808 w 1714500"/>
                    <a:gd name="connsiteY2" fmla="*/ 2795588 h 3505200"/>
                    <a:gd name="connsiteX3" fmla="*/ 1121093 w 1714500"/>
                    <a:gd name="connsiteY3" fmla="*/ 3084195 h 3505200"/>
                    <a:gd name="connsiteX4" fmla="*/ 991553 w 1714500"/>
                    <a:gd name="connsiteY4" fmla="*/ 3120390 h 3505200"/>
                    <a:gd name="connsiteX5" fmla="*/ 990600 w 1714500"/>
                    <a:gd name="connsiteY5" fmla="*/ 3466148 h 3505200"/>
                    <a:gd name="connsiteX6" fmla="*/ 960120 w 1714500"/>
                    <a:gd name="connsiteY6" fmla="*/ 3470910 h 3505200"/>
                    <a:gd name="connsiteX7" fmla="*/ 772478 w 1714500"/>
                    <a:gd name="connsiteY7" fmla="*/ 3505200 h 3505200"/>
                    <a:gd name="connsiteX8" fmla="*/ 729615 w 1714500"/>
                    <a:gd name="connsiteY8" fmla="*/ 3503295 h 3505200"/>
                    <a:gd name="connsiteX9" fmla="*/ 730568 w 1714500"/>
                    <a:gd name="connsiteY9" fmla="*/ 3158490 h 3505200"/>
                    <a:gd name="connsiteX10" fmla="*/ 659130 w 1714500"/>
                    <a:gd name="connsiteY10" fmla="*/ 3156585 h 3505200"/>
                    <a:gd name="connsiteX11" fmla="*/ 383858 w 1714500"/>
                    <a:gd name="connsiteY11" fmla="*/ 3098483 h 3505200"/>
                    <a:gd name="connsiteX12" fmla="*/ 125730 w 1714500"/>
                    <a:gd name="connsiteY12" fmla="*/ 2865120 h 3505200"/>
                    <a:gd name="connsiteX13" fmla="*/ 0 w 1714500"/>
                    <a:gd name="connsiteY13" fmla="*/ 2427923 h 3505200"/>
                    <a:gd name="connsiteX14" fmla="*/ 320993 w 1714500"/>
                    <a:gd name="connsiteY14" fmla="*/ 2317433 h 3505200"/>
                    <a:gd name="connsiteX15" fmla="*/ 451485 w 1714500"/>
                    <a:gd name="connsiteY15" fmla="*/ 2707958 h 3505200"/>
                    <a:gd name="connsiteX16" fmla="*/ 682943 w 1714500"/>
                    <a:gd name="connsiteY16" fmla="*/ 2860358 h 3505200"/>
                    <a:gd name="connsiteX17" fmla="*/ 730568 w 1714500"/>
                    <a:gd name="connsiteY17" fmla="*/ 2864168 h 3505200"/>
                    <a:gd name="connsiteX18" fmla="*/ 732473 w 1714500"/>
                    <a:gd name="connsiteY18" fmla="*/ 1761173 h 3505200"/>
                    <a:gd name="connsiteX19" fmla="*/ 576263 w 1714500"/>
                    <a:gd name="connsiteY19" fmla="*/ 1735455 h 3505200"/>
                    <a:gd name="connsiteX20" fmla="*/ 372428 w 1714500"/>
                    <a:gd name="connsiteY20" fmla="*/ 1660208 h 3505200"/>
                    <a:gd name="connsiteX21" fmla="*/ 138113 w 1714500"/>
                    <a:gd name="connsiteY21" fmla="*/ 1438275 h 3505200"/>
                    <a:gd name="connsiteX22" fmla="*/ 56198 w 1714500"/>
                    <a:gd name="connsiteY22" fmla="*/ 1079183 h 3505200"/>
                    <a:gd name="connsiteX23" fmla="*/ 298133 w 1714500"/>
                    <a:gd name="connsiteY23" fmla="*/ 448628 h 3505200"/>
                    <a:gd name="connsiteX24" fmla="*/ 628650 w 1714500"/>
                    <a:gd name="connsiteY24" fmla="*/ 239077 h 3505200"/>
                    <a:gd name="connsiteX25" fmla="*/ 735330 w 1714500"/>
                    <a:gd name="connsiteY25" fmla="*/ 206693 h 3505200"/>
                    <a:gd name="connsiteX26" fmla="*/ 735330 w 1714500"/>
                    <a:gd name="connsiteY26" fmla="*/ 36195 h 3505200"/>
                    <a:gd name="connsiteX27" fmla="*/ 778193 w 1714500"/>
                    <a:gd name="connsiteY27" fmla="*/ 30480 h 3505200"/>
                    <a:gd name="connsiteX28" fmla="*/ 965835 w 1714500"/>
                    <a:gd name="connsiteY28" fmla="*/ 2858 h 3505200"/>
                    <a:gd name="connsiteX29" fmla="*/ 996315 w 1714500"/>
                    <a:gd name="connsiteY29" fmla="*/ 0 h 3505200"/>
                    <a:gd name="connsiteX30" fmla="*/ 996315 w 1714500"/>
                    <a:gd name="connsiteY30" fmla="*/ 168593 h 3505200"/>
                    <a:gd name="connsiteX31" fmla="*/ 1097280 w 1714500"/>
                    <a:gd name="connsiteY31" fmla="*/ 171450 h 3505200"/>
                    <a:gd name="connsiteX32" fmla="*/ 1406843 w 1714500"/>
                    <a:gd name="connsiteY32" fmla="*/ 282893 h 3505200"/>
                    <a:gd name="connsiteX33" fmla="*/ 1657350 w 1714500"/>
                    <a:gd name="connsiteY33" fmla="*/ 763905 h 3505200"/>
                    <a:gd name="connsiteX34" fmla="*/ 1326833 w 1714500"/>
                    <a:gd name="connsiteY34" fmla="*/ 863918 h 3505200"/>
                    <a:gd name="connsiteX35" fmla="*/ 1209675 w 1714500"/>
                    <a:gd name="connsiteY35" fmla="*/ 568643 h 3505200"/>
                    <a:gd name="connsiteX36" fmla="*/ 1038225 w 1714500"/>
                    <a:gd name="connsiteY36" fmla="*/ 471488 h 3505200"/>
                    <a:gd name="connsiteX37" fmla="*/ 995363 w 1714500"/>
                    <a:gd name="connsiteY37" fmla="*/ 464820 h 3505200"/>
                    <a:gd name="connsiteX38" fmla="*/ 993458 w 1714500"/>
                    <a:gd name="connsiteY38" fmla="*/ 1460183 h 3505200"/>
                    <a:gd name="connsiteX39" fmla="*/ 1073468 w 1714500"/>
                    <a:gd name="connsiteY39" fmla="*/ 1471613 h 3505200"/>
                    <a:gd name="connsiteX40" fmla="*/ 1282065 w 1714500"/>
                    <a:gd name="connsiteY40" fmla="*/ 1513523 h 3505200"/>
                    <a:gd name="connsiteX41" fmla="*/ 1524953 w 1714500"/>
                    <a:gd name="connsiteY41" fmla="*/ 1651635 h 3505200"/>
                    <a:gd name="connsiteX42" fmla="*/ 1669733 w 1714500"/>
                    <a:gd name="connsiteY42" fmla="*/ 1870710 h 3505200"/>
                    <a:gd name="connsiteX43" fmla="*/ 1268730 w 1714500"/>
                    <a:gd name="connsiteY43" fmla="*/ 2624138 h 3505200"/>
                    <a:gd name="connsiteX44" fmla="*/ 1390650 w 1714500"/>
                    <a:gd name="connsiteY44" fmla="*/ 2236470 h 3505200"/>
                    <a:gd name="connsiteX45" fmla="*/ 1304925 w 1714500"/>
                    <a:gd name="connsiteY45" fmla="*/ 1945958 h 3505200"/>
                    <a:gd name="connsiteX46" fmla="*/ 1080135 w 1714500"/>
                    <a:gd name="connsiteY46" fmla="*/ 1820228 h 3505200"/>
                    <a:gd name="connsiteX47" fmla="*/ 992505 w 1714500"/>
                    <a:gd name="connsiteY47" fmla="*/ 1798320 h 3505200"/>
                    <a:gd name="connsiteX48" fmla="*/ 990600 w 1714500"/>
                    <a:gd name="connsiteY48" fmla="*/ 2830830 h 3505200"/>
                    <a:gd name="connsiteX49" fmla="*/ 1048703 w 1714500"/>
                    <a:gd name="connsiteY49" fmla="*/ 2808923 h 3505200"/>
                    <a:gd name="connsiteX50" fmla="*/ 1268730 w 1714500"/>
                    <a:gd name="connsiteY50" fmla="*/ 2624138 h 3505200"/>
                    <a:gd name="connsiteX51" fmla="*/ 732473 w 1714500"/>
                    <a:gd name="connsiteY51" fmla="*/ 1425893 h 3505200"/>
                    <a:gd name="connsiteX52" fmla="*/ 734378 w 1714500"/>
                    <a:gd name="connsiteY52" fmla="*/ 497205 h 3505200"/>
                    <a:gd name="connsiteX53" fmla="*/ 688658 w 1714500"/>
                    <a:gd name="connsiteY53" fmla="*/ 514350 h 3505200"/>
                    <a:gd name="connsiteX54" fmla="*/ 482917 w 1714500"/>
                    <a:gd name="connsiteY54" fmla="*/ 682943 h 3505200"/>
                    <a:gd name="connsiteX55" fmla="*/ 375285 w 1714500"/>
                    <a:gd name="connsiteY55" fmla="*/ 1006793 h 3505200"/>
                    <a:gd name="connsiteX56" fmla="*/ 465773 w 1714500"/>
                    <a:gd name="connsiteY56" fmla="*/ 1289685 h 3505200"/>
                    <a:gd name="connsiteX57" fmla="*/ 674370 w 1714500"/>
                    <a:gd name="connsiteY57" fmla="*/ 1411605 h 3505200"/>
                    <a:gd name="connsiteX58" fmla="*/ 732473 w 1714500"/>
                    <a:gd name="connsiteY58" fmla="*/ 1425893 h 350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714500" h="3505200">
                      <a:moveTo>
                        <a:pt x="1669733" y="1870710"/>
                      </a:moveTo>
                      <a:cubicBezTo>
                        <a:pt x="1703070" y="1959293"/>
                        <a:pt x="1720215" y="2058353"/>
                        <a:pt x="1720215" y="2166938"/>
                      </a:cubicBezTo>
                      <a:cubicBezTo>
                        <a:pt x="1720215" y="2406015"/>
                        <a:pt x="1648778" y="2615565"/>
                        <a:pt x="1507808" y="2795588"/>
                      </a:cubicBezTo>
                      <a:cubicBezTo>
                        <a:pt x="1402080" y="2930843"/>
                        <a:pt x="1273493" y="3027045"/>
                        <a:pt x="1121093" y="3084195"/>
                      </a:cubicBezTo>
                      <a:lnTo>
                        <a:pt x="991553" y="3120390"/>
                      </a:lnTo>
                      <a:lnTo>
                        <a:pt x="990600" y="3466148"/>
                      </a:lnTo>
                      <a:lnTo>
                        <a:pt x="960120" y="3470910"/>
                      </a:lnTo>
                      <a:lnTo>
                        <a:pt x="772478" y="3505200"/>
                      </a:lnTo>
                      <a:lnTo>
                        <a:pt x="729615" y="3503295"/>
                      </a:lnTo>
                      <a:lnTo>
                        <a:pt x="730568" y="3158490"/>
                      </a:lnTo>
                      <a:lnTo>
                        <a:pt x="659130" y="3156585"/>
                      </a:lnTo>
                      <a:cubicBezTo>
                        <a:pt x="550545" y="3148965"/>
                        <a:pt x="459105" y="3129915"/>
                        <a:pt x="383858" y="3098483"/>
                      </a:cubicBezTo>
                      <a:cubicBezTo>
                        <a:pt x="283845" y="3056573"/>
                        <a:pt x="198120" y="2979420"/>
                        <a:pt x="125730" y="2865120"/>
                      </a:cubicBezTo>
                      <a:cubicBezTo>
                        <a:pt x="53340" y="2750820"/>
                        <a:pt x="11430" y="2606040"/>
                        <a:pt x="0" y="2427923"/>
                      </a:cubicBezTo>
                      <a:lnTo>
                        <a:pt x="320993" y="2317433"/>
                      </a:lnTo>
                      <a:cubicBezTo>
                        <a:pt x="345758" y="2499360"/>
                        <a:pt x="388620" y="2629853"/>
                        <a:pt x="451485" y="2707958"/>
                      </a:cubicBezTo>
                      <a:cubicBezTo>
                        <a:pt x="519113" y="2790825"/>
                        <a:pt x="596265" y="2841308"/>
                        <a:pt x="682943" y="2860358"/>
                      </a:cubicBezTo>
                      <a:lnTo>
                        <a:pt x="730568" y="2864168"/>
                      </a:lnTo>
                      <a:lnTo>
                        <a:pt x="732473" y="1761173"/>
                      </a:lnTo>
                      <a:lnTo>
                        <a:pt x="576263" y="1735455"/>
                      </a:lnTo>
                      <a:cubicBezTo>
                        <a:pt x="509588" y="1717358"/>
                        <a:pt x="441008" y="1692593"/>
                        <a:pt x="372428" y="1660208"/>
                      </a:cubicBezTo>
                      <a:cubicBezTo>
                        <a:pt x="270510" y="1612583"/>
                        <a:pt x="192405" y="1539240"/>
                        <a:pt x="138113" y="1438275"/>
                      </a:cubicBezTo>
                      <a:cubicBezTo>
                        <a:pt x="82868" y="1337310"/>
                        <a:pt x="56198" y="1217295"/>
                        <a:pt x="56198" y="1079183"/>
                      </a:cubicBezTo>
                      <a:cubicBezTo>
                        <a:pt x="56198" y="833438"/>
                        <a:pt x="137160" y="622935"/>
                        <a:pt x="298133" y="448628"/>
                      </a:cubicBezTo>
                      <a:cubicBezTo>
                        <a:pt x="379095" y="360998"/>
                        <a:pt x="488633" y="290513"/>
                        <a:pt x="628650" y="239077"/>
                      </a:cubicBezTo>
                      <a:lnTo>
                        <a:pt x="735330" y="206693"/>
                      </a:lnTo>
                      <a:lnTo>
                        <a:pt x="735330" y="36195"/>
                      </a:lnTo>
                      <a:lnTo>
                        <a:pt x="778193" y="30480"/>
                      </a:lnTo>
                      <a:lnTo>
                        <a:pt x="965835" y="2858"/>
                      </a:lnTo>
                      <a:lnTo>
                        <a:pt x="996315" y="0"/>
                      </a:lnTo>
                      <a:lnTo>
                        <a:pt x="996315" y="168593"/>
                      </a:lnTo>
                      <a:lnTo>
                        <a:pt x="1097280" y="171450"/>
                      </a:lnTo>
                      <a:cubicBezTo>
                        <a:pt x="1222058" y="182880"/>
                        <a:pt x="1324928" y="220027"/>
                        <a:pt x="1406843" y="282893"/>
                      </a:cubicBezTo>
                      <a:cubicBezTo>
                        <a:pt x="1545908" y="388620"/>
                        <a:pt x="1629728" y="548640"/>
                        <a:pt x="1657350" y="763905"/>
                      </a:cubicBezTo>
                      <a:lnTo>
                        <a:pt x="1326833" y="863918"/>
                      </a:lnTo>
                      <a:cubicBezTo>
                        <a:pt x="1307783" y="730568"/>
                        <a:pt x="1268730" y="632460"/>
                        <a:pt x="1209675" y="568643"/>
                      </a:cubicBezTo>
                      <a:cubicBezTo>
                        <a:pt x="1164908" y="521017"/>
                        <a:pt x="1107758" y="488633"/>
                        <a:pt x="1038225" y="471488"/>
                      </a:cubicBezTo>
                      <a:lnTo>
                        <a:pt x="995363" y="464820"/>
                      </a:lnTo>
                      <a:lnTo>
                        <a:pt x="993458" y="1460183"/>
                      </a:lnTo>
                      <a:lnTo>
                        <a:pt x="1073468" y="1471613"/>
                      </a:lnTo>
                      <a:cubicBezTo>
                        <a:pt x="1173480" y="1486853"/>
                        <a:pt x="1243013" y="1500188"/>
                        <a:pt x="1282065" y="1513523"/>
                      </a:cubicBezTo>
                      <a:cubicBezTo>
                        <a:pt x="1381125" y="1546860"/>
                        <a:pt x="1462088" y="1592580"/>
                        <a:pt x="1524953" y="1651635"/>
                      </a:cubicBezTo>
                      <a:cubicBezTo>
                        <a:pt x="1587818" y="1708785"/>
                        <a:pt x="1635443" y="1782128"/>
                        <a:pt x="1669733" y="1870710"/>
                      </a:cubicBezTo>
                      <a:close/>
                      <a:moveTo>
                        <a:pt x="1268730" y="2624138"/>
                      </a:moveTo>
                      <a:cubicBezTo>
                        <a:pt x="1349693" y="2512695"/>
                        <a:pt x="1390650" y="2384108"/>
                        <a:pt x="1390650" y="2236470"/>
                      </a:cubicBezTo>
                      <a:cubicBezTo>
                        <a:pt x="1390650" y="2110740"/>
                        <a:pt x="1362075" y="2014538"/>
                        <a:pt x="1304925" y="1945958"/>
                      </a:cubicBezTo>
                      <a:cubicBezTo>
                        <a:pt x="1262063" y="1894523"/>
                        <a:pt x="1186815" y="1852613"/>
                        <a:pt x="1080135" y="1820228"/>
                      </a:cubicBezTo>
                      <a:lnTo>
                        <a:pt x="992505" y="1798320"/>
                      </a:lnTo>
                      <a:lnTo>
                        <a:pt x="990600" y="2830830"/>
                      </a:lnTo>
                      <a:lnTo>
                        <a:pt x="1048703" y="2808923"/>
                      </a:lnTo>
                      <a:cubicBezTo>
                        <a:pt x="1135380" y="2768918"/>
                        <a:pt x="1207770" y="2707005"/>
                        <a:pt x="1268730" y="2624138"/>
                      </a:cubicBezTo>
                      <a:moveTo>
                        <a:pt x="732473" y="1425893"/>
                      </a:moveTo>
                      <a:lnTo>
                        <a:pt x="734378" y="497205"/>
                      </a:lnTo>
                      <a:lnTo>
                        <a:pt x="688658" y="514350"/>
                      </a:lnTo>
                      <a:cubicBezTo>
                        <a:pt x="604838" y="554355"/>
                        <a:pt x="537210" y="609600"/>
                        <a:pt x="482917" y="682943"/>
                      </a:cubicBezTo>
                      <a:cubicBezTo>
                        <a:pt x="411480" y="780098"/>
                        <a:pt x="375285" y="887730"/>
                        <a:pt x="375285" y="1006793"/>
                      </a:cubicBezTo>
                      <a:cubicBezTo>
                        <a:pt x="375285" y="1124903"/>
                        <a:pt x="405765" y="1219200"/>
                        <a:pt x="465773" y="1289685"/>
                      </a:cubicBezTo>
                      <a:cubicBezTo>
                        <a:pt x="511492" y="1343025"/>
                        <a:pt x="581025" y="1383030"/>
                        <a:pt x="674370" y="1411605"/>
                      </a:cubicBezTo>
                      <a:lnTo>
                        <a:pt x="732473" y="1425893"/>
                      </a:ln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49" name="Group 448">
                  <a:extLst>
                    <a:ext uri="{FF2B5EF4-FFF2-40B4-BE49-F238E27FC236}">
                      <a16:creationId xmlns:a16="http://schemas.microsoft.com/office/drawing/2014/main" xmlns="" id="{C9046ED6-7177-45A7-831C-81D6E0631642}"/>
                    </a:ext>
                  </a:extLst>
                </p:cNvPr>
                <p:cNvGrpSpPr/>
                <p:nvPr/>
              </p:nvGrpSpPr>
              <p:grpSpPr>
                <a:xfrm>
                  <a:off x="12470968" y="4620148"/>
                  <a:ext cx="435759" cy="1352099"/>
                  <a:chOff x="1968987" y="1811829"/>
                  <a:chExt cx="1022846" cy="3173751"/>
                </a:xfrm>
                <a:grpFill/>
              </p:grpSpPr>
              <p:sp>
                <p:nvSpPr>
                  <p:cNvPr id="450" name="Freeform: Shape 449">
                    <a:extLst>
                      <a:ext uri="{FF2B5EF4-FFF2-40B4-BE49-F238E27FC236}">
                        <a16:creationId xmlns:a16="http://schemas.microsoft.com/office/drawing/2014/main" xmlns="" id="{DB52EB05-1FAF-4C6C-8088-BAD865F7E0B7}"/>
                      </a:ext>
                    </a:extLst>
                  </p:cNvPr>
                  <p:cNvSpPr/>
                  <p:nvPr/>
                </p:nvSpPr>
                <p:spPr>
                  <a:xfrm>
                    <a:off x="1975571" y="4195005"/>
                    <a:ext cx="600075" cy="790575"/>
                  </a:xfrm>
                  <a:custGeom>
                    <a:avLst/>
                    <a:gdLst>
                      <a:gd name="connsiteX0" fmla="*/ 601980 w 600075"/>
                      <a:gd name="connsiteY0" fmla="*/ 791528 h 790575"/>
                      <a:gd name="connsiteX1" fmla="*/ 340995 w 600075"/>
                      <a:gd name="connsiteY1" fmla="*/ 649605 h 790575"/>
                      <a:gd name="connsiteX2" fmla="*/ 125730 w 600075"/>
                      <a:gd name="connsiteY2" fmla="*/ 437197 h 790575"/>
                      <a:gd name="connsiteX3" fmla="*/ 0 w 600075"/>
                      <a:gd name="connsiteY3" fmla="*/ 0 h 790575"/>
                      <a:gd name="connsiteX4" fmla="*/ 260985 w 600075"/>
                      <a:gd name="connsiteY4" fmla="*/ 141922 h 790575"/>
                      <a:gd name="connsiteX5" fmla="*/ 386715 w 600075"/>
                      <a:gd name="connsiteY5" fmla="*/ 579120 h 790575"/>
                      <a:gd name="connsiteX6" fmla="*/ 601980 w 600075"/>
                      <a:gd name="connsiteY6" fmla="*/ 791528 h 79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0075" h="790575">
                        <a:moveTo>
                          <a:pt x="601980" y="791528"/>
                        </a:moveTo>
                        <a:lnTo>
                          <a:pt x="340995" y="649605"/>
                        </a:lnTo>
                        <a:cubicBezTo>
                          <a:pt x="259080" y="604838"/>
                          <a:pt x="187643" y="534353"/>
                          <a:pt x="125730" y="437197"/>
                        </a:cubicBezTo>
                        <a:cubicBezTo>
                          <a:pt x="53340" y="323850"/>
                          <a:pt x="11430" y="178118"/>
                          <a:pt x="0" y="0"/>
                        </a:cubicBezTo>
                        <a:lnTo>
                          <a:pt x="260985" y="141922"/>
                        </a:lnTo>
                        <a:cubicBezTo>
                          <a:pt x="272415" y="319088"/>
                          <a:pt x="314325" y="464820"/>
                          <a:pt x="386715" y="579120"/>
                        </a:cubicBezTo>
                        <a:cubicBezTo>
                          <a:pt x="448628" y="676275"/>
                          <a:pt x="520065" y="747713"/>
                          <a:pt x="601980" y="791528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1" name="Freeform: Shape 450">
                    <a:extLst>
                      <a:ext uri="{FF2B5EF4-FFF2-40B4-BE49-F238E27FC236}">
                        <a16:creationId xmlns:a16="http://schemas.microsoft.com/office/drawing/2014/main" xmlns="" id="{14E4A65F-374E-4DD6-98E6-25A489DD56D3}"/>
                      </a:ext>
                    </a:extLst>
                  </p:cNvPr>
                  <p:cNvSpPr/>
                  <p:nvPr/>
                </p:nvSpPr>
                <p:spPr>
                  <a:xfrm>
                    <a:off x="1968987" y="4089376"/>
                    <a:ext cx="581026" cy="247649"/>
                  </a:xfrm>
                  <a:custGeom>
                    <a:avLst/>
                    <a:gdLst>
                      <a:gd name="connsiteX0" fmla="*/ 260985 w 581025"/>
                      <a:gd name="connsiteY0" fmla="*/ 251460 h 247650"/>
                      <a:gd name="connsiteX1" fmla="*/ 0 w 581025"/>
                      <a:gd name="connsiteY1" fmla="*/ 109538 h 247650"/>
                      <a:gd name="connsiteX2" fmla="*/ 320993 w 581025"/>
                      <a:gd name="connsiteY2" fmla="*/ 0 h 247650"/>
                      <a:gd name="connsiteX3" fmla="*/ 581978 w 581025"/>
                      <a:gd name="connsiteY3" fmla="*/ 14097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1025" h="247650">
                        <a:moveTo>
                          <a:pt x="260985" y="251460"/>
                        </a:moveTo>
                        <a:lnTo>
                          <a:pt x="0" y="109538"/>
                        </a:lnTo>
                        <a:lnTo>
                          <a:pt x="320993" y="0"/>
                        </a:lnTo>
                        <a:lnTo>
                          <a:pt x="581978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2" name="Freeform: Shape 451">
                    <a:extLst>
                      <a:ext uri="{FF2B5EF4-FFF2-40B4-BE49-F238E27FC236}">
                        <a16:creationId xmlns:a16="http://schemas.microsoft.com/office/drawing/2014/main" xmlns="" id="{01F2808C-9441-40A2-9179-BBD274A8C9CA}"/>
                      </a:ext>
                    </a:extLst>
                  </p:cNvPr>
                  <p:cNvSpPr/>
                  <p:nvPr/>
                </p:nvSpPr>
                <p:spPr>
                  <a:xfrm>
                    <a:off x="2051714" y="1973775"/>
                    <a:ext cx="940119" cy="1580196"/>
                  </a:xfrm>
                  <a:custGeom>
                    <a:avLst/>
                    <a:gdLst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833438 w 940118"/>
                      <a:gd name="connsiteY5" fmla="*/ 174308 h 1580197"/>
                      <a:gd name="connsiteX6" fmla="*/ 833437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592976 w 940118"/>
                      <a:gd name="connsiteY10" fmla="*/ 268101 h 1580197"/>
                      <a:gd name="connsiteX11" fmla="*/ 592932 w 940118"/>
                      <a:gd name="connsiteY11" fmla="*/ 268132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55232 w 940118"/>
                      <a:gd name="connsiteY17" fmla="*/ 380990 h 1580197"/>
                      <a:gd name="connsiteX18" fmla="*/ 454648 w 940118"/>
                      <a:gd name="connsiteY18" fmla="*/ 381569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63" fmla="*/ 679133 w 940118"/>
                      <a:gd name="connsiteY63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422910 w 940118"/>
                      <a:gd name="connsiteY22" fmla="*/ 483870 h 1580197"/>
                      <a:gd name="connsiteX23" fmla="*/ 367665 w 940118"/>
                      <a:gd name="connsiteY23" fmla="*/ 572453 h 1580197"/>
                      <a:gd name="connsiteX24" fmla="*/ 368618 w 940118"/>
                      <a:gd name="connsiteY24" fmla="*/ 573405 h 1580197"/>
                      <a:gd name="connsiteX25" fmla="*/ 317183 w 940118"/>
                      <a:gd name="connsiteY25" fmla="*/ 684847 h 1580197"/>
                      <a:gd name="connsiteX26" fmla="*/ 305241 w 940118"/>
                      <a:gd name="connsiteY26" fmla="*/ 678329 h 1580197"/>
                      <a:gd name="connsiteX27" fmla="*/ 305235 w 940118"/>
                      <a:gd name="connsiteY27" fmla="*/ 678350 h 1580197"/>
                      <a:gd name="connsiteX28" fmla="*/ 317183 w 940118"/>
                      <a:gd name="connsiteY28" fmla="*/ 684847 h 1580197"/>
                      <a:gd name="connsiteX29" fmla="*/ 260985 w 940118"/>
                      <a:gd name="connsiteY29" fmla="*/ 1014413 h 1580197"/>
                      <a:gd name="connsiteX30" fmla="*/ 342900 w 940118"/>
                      <a:gd name="connsiteY30" fmla="*/ 1373505 h 1580197"/>
                      <a:gd name="connsiteX31" fmla="*/ 546735 w 940118"/>
                      <a:gd name="connsiteY31" fmla="*/ 1580197 h 1580197"/>
                      <a:gd name="connsiteX32" fmla="*/ 285750 w 940118"/>
                      <a:gd name="connsiteY32" fmla="*/ 1438275 h 1580197"/>
                      <a:gd name="connsiteX33" fmla="*/ 81915 w 940118"/>
                      <a:gd name="connsiteY33" fmla="*/ 1231583 h 1580197"/>
                      <a:gd name="connsiteX34" fmla="*/ 0 w 940118"/>
                      <a:gd name="connsiteY34" fmla="*/ 872490 h 1580197"/>
                      <a:gd name="connsiteX35" fmla="*/ 56197 w 940118"/>
                      <a:gd name="connsiteY35" fmla="*/ 542925 h 1580197"/>
                      <a:gd name="connsiteX36" fmla="*/ 62441 w 940118"/>
                      <a:gd name="connsiteY36" fmla="*/ 546321 h 1580197"/>
                      <a:gd name="connsiteX37" fmla="*/ 62617 w 940118"/>
                      <a:gd name="connsiteY37" fmla="*/ 545909 h 1580197"/>
                      <a:gd name="connsiteX38" fmla="*/ 57150 w 940118"/>
                      <a:gd name="connsiteY38" fmla="*/ 542925 h 1580197"/>
                      <a:gd name="connsiteX39" fmla="*/ 107444 w 940118"/>
                      <a:gd name="connsiteY39" fmla="*/ 431896 h 1580197"/>
                      <a:gd name="connsiteX40" fmla="*/ 106680 w 940118"/>
                      <a:gd name="connsiteY40" fmla="*/ 431483 h 1580197"/>
                      <a:gd name="connsiteX41" fmla="*/ 161925 w 940118"/>
                      <a:gd name="connsiteY41" fmla="*/ 341948 h 1580197"/>
                      <a:gd name="connsiteX42" fmla="*/ 171758 w 940118"/>
                      <a:gd name="connsiteY42" fmla="*/ 347295 h 1580197"/>
                      <a:gd name="connsiteX43" fmla="*/ 171778 w 940118"/>
                      <a:gd name="connsiteY43" fmla="*/ 347270 h 1580197"/>
                      <a:gd name="connsiteX44" fmla="*/ 161925 w 940118"/>
                      <a:gd name="connsiteY44" fmla="*/ 341948 h 1580197"/>
                      <a:gd name="connsiteX45" fmla="*/ 227648 w 940118"/>
                      <a:gd name="connsiteY45" fmla="*/ 258128 h 1580197"/>
                      <a:gd name="connsiteX46" fmla="*/ 239906 w 940118"/>
                      <a:gd name="connsiteY46" fmla="*/ 264794 h 1580197"/>
                      <a:gd name="connsiteX47" fmla="*/ 240267 w 940118"/>
                      <a:gd name="connsiteY47" fmla="*/ 264453 h 1580197"/>
                      <a:gd name="connsiteX48" fmla="*/ 228600 w 940118"/>
                      <a:gd name="connsiteY48" fmla="*/ 258128 h 1580197"/>
                      <a:gd name="connsiteX49" fmla="*/ 242888 w 940118"/>
                      <a:gd name="connsiteY49" fmla="*/ 241935 h 1580197"/>
                      <a:gd name="connsiteX50" fmla="*/ 287315 w 940118"/>
                      <a:gd name="connsiteY50" fmla="*/ 198453 h 1580197"/>
                      <a:gd name="connsiteX51" fmla="*/ 286702 w 940118"/>
                      <a:gd name="connsiteY51" fmla="*/ 198120 h 1580197"/>
                      <a:gd name="connsiteX52" fmla="*/ 359092 w 940118"/>
                      <a:gd name="connsiteY52" fmla="*/ 140970 h 1580197"/>
                      <a:gd name="connsiteX53" fmla="*/ 378434 w 940118"/>
                      <a:gd name="connsiteY53" fmla="*/ 151488 h 1580197"/>
                      <a:gd name="connsiteX54" fmla="*/ 378837 w 940118"/>
                      <a:gd name="connsiteY54" fmla="*/ 151226 h 1580197"/>
                      <a:gd name="connsiteX55" fmla="*/ 360045 w 940118"/>
                      <a:gd name="connsiteY55" fmla="*/ 140970 h 1580197"/>
                      <a:gd name="connsiteX56" fmla="*/ 486263 w 940118"/>
                      <a:gd name="connsiteY56" fmla="*/ 68845 h 1580197"/>
                      <a:gd name="connsiteX57" fmla="*/ 485775 w 940118"/>
                      <a:gd name="connsiteY57" fmla="*/ 68580 h 1580197"/>
                      <a:gd name="connsiteX58" fmla="*/ 572452 w 940118"/>
                      <a:gd name="connsiteY58" fmla="*/ 32385 h 1580197"/>
                      <a:gd name="connsiteX59" fmla="*/ 595123 w 940118"/>
                      <a:gd name="connsiteY59" fmla="*/ 44713 h 1580197"/>
                      <a:gd name="connsiteX60" fmla="*/ 595672 w 940118"/>
                      <a:gd name="connsiteY60" fmla="*/ 44538 h 1580197"/>
                      <a:gd name="connsiteX61" fmla="*/ 573405 w 940118"/>
                      <a:gd name="connsiteY61" fmla="*/ 32385 h 1580197"/>
                      <a:gd name="connsiteX62" fmla="*/ 679133 w 940118"/>
                      <a:gd name="connsiteY62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391243 w 940118"/>
                      <a:gd name="connsiteY20" fmla="*/ 465814 h 1580197"/>
                      <a:gd name="connsiteX21" fmla="*/ 422910 w 940118"/>
                      <a:gd name="connsiteY21" fmla="*/ 483870 h 1580197"/>
                      <a:gd name="connsiteX22" fmla="*/ 367665 w 940118"/>
                      <a:gd name="connsiteY22" fmla="*/ 572453 h 1580197"/>
                      <a:gd name="connsiteX23" fmla="*/ 368618 w 940118"/>
                      <a:gd name="connsiteY23" fmla="*/ 573405 h 1580197"/>
                      <a:gd name="connsiteX24" fmla="*/ 317183 w 940118"/>
                      <a:gd name="connsiteY24" fmla="*/ 684847 h 1580197"/>
                      <a:gd name="connsiteX25" fmla="*/ 305241 w 940118"/>
                      <a:gd name="connsiteY25" fmla="*/ 678329 h 1580197"/>
                      <a:gd name="connsiteX26" fmla="*/ 305235 w 940118"/>
                      <a:gd name="connsiteY26" fmla="*/ 678350 h 1580197"/>
                      <a:gd name="connsiteX27" fmla="*/ 317183 w 940118"/>
                      <a:gd name="connsiteY27" fmla="*/ 684847 h 1580197"/>
                      <a:gd name="connsiteX28" fmla="*/ 260985 w 940118"/>
                      <a:gd name="connsiteY28" fmla="*/ 1014413 h 1580197"/>
                      <a:gd name="connsiteX29" fmla="*/ 342900 w 940118"/>
                      <a:gd name="connsiteY29" fmla="*/ 1373505 h 1580197"/>
                      <a:gd name="connsiteX30" fmla="*/ 546735 w 940118"/>
                      <a:gd name="connsiteY30" fmla="*/ 1580197 h 1580197"/>
                      <a:gd name="connsiteX31" fmla="*/ 285750 w 940118"/>
                      <a:gd name="connsiteY31" fmla="*/ 1438275 h 1580197"/>
                      <a:gd name="connsiteX32" fmla="*/ 81915 w 940118"/>
                      <a:gd name="connsiteY32" fmla="*/ 1231583 h 1580197"/>
                      <a:gd name="connsiteX33" fmla="*/ 0 w 940118"/>
                      <a:gd name="connsiteY33" fmla="*/ 872490 h 1580197"/>
                      <a:gd name="connsiteX34" fmla="*/ 56197 w 940118"/>
                      <a:gd name="connsiteY34" fmla="*/ 542925 h 1580197"/>
                      <a:gd name="connsiteX35" fmla="*/ 62441 w 940118"/>
                      <a:gd name="connsiteY35" fmla="*/ 546321 h 1580197"/>
                      <a:gd name="connsiteX36" fmla="*/ 62617 w 940118"/>
                      <a:gd name="connsiteY36" fmla="*/ 545909 h 1580197"/>
                      <a:gd name="connsiteX37" fmla="*/ 57150 w 940118"/>
                      <a:gd name="connsiteY37" fmla="*/ 542925 h 1580197"/>
                      <a:gd name="connsiteX38" fmla="*/ 107444 w 940118"/>
                      <a:gd name="connsiteY38" fmla="*/ 431896 h 1580197"/>
                      <a:gd name="connsiteX39" fmla="*/ 106680 w 940118"/>
                      <a:gd name="connsiteY39" fmla="*/ 431483 h 1580197"/>
                      <a:gd name="connsiteX40" fmla="*/ 161925 w 940118"/>
                      <a:gd name="connsiteY40" fmla="*/ 341948 h 1580197"/>
                      <a:gd name="connsiteX41" fmla="*/ 171758 w 940118"/>
                      <a:gd name="connsiteY41" fmla="*/ 347295 h 1580197"/>
                      <a:gd name="connsiteX42" fmla="*/ 171778 w 940118"/>
                      <a:gd name="connsiteY42" fmla="*/ 347270 h 1580197"/>
                      <a:gd name="connsiteX43" fmla="*/ 161925 w 940118"/>
                      <a:gd name="connsiteY43" fmla="*/ 341948 h 1580197"/>
                      <a:gd name="connsiteX44" fmla="*/ 227648 w 940118"/>
                      <a:gd name="connsiteY44" fmla="*/ 258128 h 1580197"/>
                      <a:gd name="connsiteX45" fmla="*/ 239906 w 940118"/>
                      <a:gd name="connsiteY45" fmla="*/ 264794 h 1580197"/>
                      <a:gd name="connsiteX46" fmla="*/ 240267 w 940118"/>
                      <a:gd name="connsiteY46" fmla="*/ 264453 h 1580197"/>
                      <a:gd name="connsiteX47" fmla="*/ 228600 w 940118"/>
                      <a:gd name="connsiteY47" fmla="*/ 258128 h 1580197"/>
                      <a:gd name="connsiteX48" fmla="*/ 242888 w 940118"/>
                      <a:gd name="connsiteY48" fmla="*/ 241935 h 1580197"/>
                      <a:gd name="connsiteX49" fmla="*/ 287315 w 940118"/>
                      <a:gd name="connsiteY49" fmla="*/ 198453 h 1580197"/>
                      <a:gd name="connsiteX50" fmla="*/ 286702 w 940118"/>
                      <a:gd name="connsiteY50" fmla="*/ 198120 h 1580197"/>
                      <a:gd name="connsiteX51" fmla="*/ 359092 w 940118"/>
                      <a:gd name="connsiteY51" fmla="*/ 140970 h 1580197"/>
                      <a:gd name="connsiteX52" fmla="*/ 378434 w 940118"/>
                      <a:gd name="connsiteY52" fmla="*/ 151488 h 1580197"/>
                      <a:gd name="connsiteX53" fmla="*/ 378837 w 940118"/>
                      <a:gd name="connsiteY53" fmla="*/ 151226 h 1580197"/>
                      <a:gd name="connsiteX54" fmla="*/ 360045 w 940118"/>
                      <a:gd name="connsiteY54" fmla="*/ 140970 h 1580197"/>
                      <a:gd name="connsiteX55" fmla="*/ 486263 w 940118"/>
                      <a:gd name="connsiteY55" fmla="*/ 68845 h 1580197"/>
                      <a:gd name="connsiteX56" fmla="*/ 485775 w 940118"/>
                      <a:gd name="connsiteY56" fmla="*/ 68580 h 1580197"/>
                      <a:gd name="connsiteX57" fmla="*/ 572452 w 940118"/>
                      <a:gd name="connsiteY57" fmla="*/ 32385 h 1580197"/>
                      <a:gd name="connsiteX58" fmla="*/ 595123 w 940118"/>
                      <a:gd name="connsiteY58" fmla="*/ 44713 h 1580197"/>
                      <a:gd name="connsiteX59" fmla="*/ 595672 w 940118"/>
                      <a:gd name="connsiteY59" fmla="*/ 44538 h 1580197"/>
                      <a:gd name="connsiteX60" fmla="*/ 573405 w 940118"/>
                      <a:gd name="connsiteY60" fmla="*/ 32385 h 1580197"/>
                      <a:gd name="connsiteX61" fmla="*/ 679133 w 940118"/>
                      <a:gd name="connsiteY61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422910 w 940118"/>
                      <a:gd name="connsiteY20" fmla="*/ 483870 h 1580197"/>
                      <a:gd name="connsiteX21" fmla="*/ 367665 w 940118"/>
                      <a:gd name="connsiteY21" fmla="*/ 572453 h 1580197"/>
                      <a:gd name="connsiteX22" fmla="*/ 368618 w 940118"/>
                      <a:gd name="connsiteY22" fmla="*/ 573405 h 1580197"/>
                      <a:gd name="connsiteX23" fmla="*/ 317183 w 940118"/>
                      <a:gd name="connsiteY23" fmla="*/ 684847 h 1580197"/>
                      <a:gd name="connsiteX24" fmla="*/ 305241 w 940118"/>
                      <a:gd name="connsiteY24" fmla="*/ 678329 h 1580197"/>
                      <a:gd name="connsiteX25" fmla="*/ 305235 w 940118"/>
                      <a:gd name="connsiteY25" fmla="*/ 678350 h 1580197"/>
                      <a:gd name="connsiteX26" fmla="*/ 317183 w 940118"/>
                      <a:gd name="connsiteY26" fmla="*/ 684847 h 1580197"/>
                      <a:gd name="connsiteX27" fmla="*/ 260985 w 940118"/>
                      <a:gd name="connsiteY27" fmla="*/ 1014413 h 1580197"/>
                      <a:gd name="connsiteX28" fmla="*/ 342900 w 940118"/>
                      <a:gd name="connsiteY28" fmla="*/ 1373505 h 1580197"/>
                      <a:gd name="connsiteX29" fmla="*/ 546735 w 940118"/>
                      <a:gd name="connsiteY29" fmla="*/ 1580197 h 1580197"/>
                      <a:gd name="connsiteX30" fmla="*/ 285750 w 940118"/>
                      <a:gd name="connsiteY30" fmla="*/ 1438275 h 1580197"/>
                      <a:gd name="connsiteX31" fmla="*/ 81915 w 940118"/>
                      <a:gd name="connsiteY31" fmla="*/ 1231583 h 1580197"/>
                      <a:gd name="connsiteX32" fmla="*/ 0 w 940118"/>
                      <a:gd name="connsiteY32" fmla="*/ 872490 h 1580197"/>
                      <a:gd name="connsiteX33" fmla="*/ 56197 w 940118"/>
                      <a:gd name="connsiteY33" fmla="*/ 542925 h 1580197"/>
                      <a:gd name="connsiteX34" fmla="*/ 62441 w 940118"/>
                      <a:gd name="connsiteY34" fmla="*/ 546321 h 1580197"/>
                      <a:gd name="connsiteX35" fmla="*/ 62617 w 940118"/>
                      <a:gd name="connsiteY35" fmla="*/ 545909 h 1580197"/>
                      <a:gd name="connsiteX36" fmla="*/ 57150 w 940118"/>
                      <a:gd name="connsiteY36" fmla="*/ 542925 h 1580197"/>
                      <a:gd name="connsiteX37" fmla="*/ 107444 w 940118"/>
                      <a:gd name="connsiteY37" fmla="*/ 431896 h 1580197"/>
                      <a:gd name="connsiteX38" fmla="*/ 106680 w 940118"/>
                      <a:gd name="connsiteY38" fmla="*/ 431483 h 1580197"/>
                      <a:gd name="connsiteX39" fmla="*/ 161925 w 940118"/>
                      <a:gd name="connsiteY39" fmla="*/ 341948 h 1580197"/>
                      <a:gd name="connsiteX40" fmla="*/ 171758 w 940118"/>
                      <a:gd name="connsiteY40" fmla="*/ 347295 h 1580197"/>
                      <a:gd name="connsiteX41" fmla="*/ 171778 w 940118"/>
                      <a:gd name="connsiteY41" fmla="*/ 347270 h 1580197"/>
                      <a:gd name="connsiteX42" fmla="*/ 161925 w 940118"/>
                      <a:gd name="connsiteY42" fmla="*/ 341948 h 1580197"/>
                      <a:gd name="connsiteX43" fmla="*/ 227648 w 940118"/>
                      <a:gd name="connsiteY43" fmla="*/ 258128 h 1580197"/>
                      <a:gd name="connsiteX44" fmla="*/ 239906 w 940118"/>
                      <a:gd name="connsiteY44" fmla="*/ 264794 h 1580197"/>
                      <a:gd name="connsiteX45" fmla="*/ 240267 w 940118"/>
                      <a:gd name="connsiteY45" fmla="*/ 264453 h 1580197"/>
                      <a:gd name="connsiteX46" fmla="*/ 228600 w 940118"/>
                      <a:gd name="connsiteY46" fmla="*/ 258128 h 1580197"/>
                      <a:gd name="connsiteX47" fmla="*/ 242888 w 940118"/>
                      <a:gd name="connsiteY47" fmla="*/ 241935 h 1580197"/>
                      <a:gd name="connsiteX48" fmla="*/ 287315 w 940118"/>
                      <a:gd name="connsiteY48" fmla="*/ 198453 h 1580197"/>
                      <a:gd name="connsiteX49" fmla="*/ 286702 w 940118"/>
                      <a:gd name="connsiteY49" fmla="*/ 198120 h 1580197"/>
                      <a:gd name="connsiteX50" fmla="*/ 359092 w 940118"/>
                      <a:gd name="connsiteY50" fmla="*/ 140970 h 1580197"/>
                      <a:gd name="connsiteX51" fmla="*/ 378434 w 940118"/>
                      <a:gd name="connsiteY51" fmla="*/ 151488 h 1580197"/>
                      <a:gd name="connsiteX52" fmla="*/ 378837 w 940118"/>
                      <a:gd name="connsiteY52" fmla="*/ 151226 h 1580197"/>
                      <a:gd name="connsiteX53" fmla="*/ 360045 w 940118"/>
                      <a:gd name="connsiteY53" fmla="*/ 140970 h 1580197"/>
                      <a:gd name="connsiteX54" fmla="*/ 486263 w 940118"/>
                      <a:gd name="connsiteY54" fmla="*/ 68845 h 1580197"/>
                      <a:gd name="connsiteX55" fmla="*/ 485775 w 940118"/>
                      <a:gd name="connsiteY55" fmla="*/ 68580 h 1580197"/>
                      <a:gd name="connsiteX56" fmla="*/ 572452 w 940118"/>
                      <a:gd name="connsiteY56" fmla="*/ 32385 h 1580197"/>
                      <a:gd name="connsiteX57" fmla="*/ 595123 w 940118"/>
                      <a:gd name="connsiteY57" fmla="*/ 44713 h 1580197"/>
                      <a:gd name="connsiteX58" fmla="*/ 595672 w 940118"/>
                      <a:gd name="connsiteY58" fmla="*/ 44538 h 1580197"/>
                      <a:gd name="connsiteX59" fmla="*/ 573405 w 940118"/>
                      <a:gd name="connsiteY59" fmla="*/ 32385 h 1580197"/>
                      <a:gd name="connsiteX60" fmla="*/ 679133 w 940118"/>
                      <a:gd name="connsiteY60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88633 w 940118"/>
                      <a:gd name="connsiteY17" fmla="*/ 400050 h 1580197"/>
                      <a:gd name="connsiteX18" fmla="*/ 422910 w 940118"/>
                      <a:gd name="connsiteY18" fmla="*/ 482918 h 1580197"/>
                      <a:gd name="connsiteX19" fmla="*/ 422910 w 940118"/>
                      <a:gd name="connsiteY19" fmla="*/ 483870 h 1580197"/>
                      <a:gd name="connsiteX20" fmla="*/ 367665 w 940118"/>
                      <a:gd name="connsiteY20" fmla="*/ 572453 h 1580197"/>
                      <a:gd name="connsiteX21" fmla="*/ 368618 w 940118"/>
                      <a:gd name="connsiteY21" fmla="*/ 573405 h 1580197"/>
                      <a:gd name="connsiteX22" fmla="*/ 317183 w 940118"/>
                      <a:gd name="connsiteY22" fmla="*/ 684847 h 1580197"/>
                      <a:gd name="connsiteX23" fmla="*/ 305241 w 940118"/>
                      <a:gd name="connsiteY23" fmla="*/ 678329 h 1580197"/>
                      <a:gd name="connsiteX24" fmla="*/ 305235 w 940118"/>
                      <a:gd name="connsiteY24" fmla="*/ 678350 h 1580197"/>
                      <a:gd name="connsiteX25" fmla="*/ 317183 w 940118"/>
                      <a:gd name="connsiteY25" fmla="*/ 684847 h 1580197"/>
                      <a:gd name="connsiteX26" fmla="*/ 260985 w 940118"/>
                      <a:gd name="connsiteY26" fmla="*/ 1014413 h 1580197"/>
                      <a:gd name="connsiteX27" fmla="*/ 342900 w 940118"/>
                      <a:gd name="connsiteY27" fmla="*/ 1373505 h 1580197"/>
                      <a:gd name="connsiteX28" fmla="*/ 546735 w 940118"/>
                      <a:gd name="connsiteY28" fmla="*/ 1580197 h 1580197"/>
                      <a:gd name="connsiteX29" fmla="*/ 285750 w 940118"/>
                      <a:gd name="connsiteY29" fmla="*/ 1438275 h 1580197"/>
                      <a:gd name="connsiteX30" fmla="*/ 81915 w 940118"/>
                      <a:gd name="connsiteY30" fmla="*/ 1231583 h 1580197"/>
                      <a:gd name="connsiteX31" fmla="*/ 0 w 940118"/>
                      <a:gd name="connsiteY31" fmla="*/ 872490 h 1580197"/>
                      <a:gd name="connsiteX32" fmla="*/ 56197 w 940118"/>
                      <a:gd name="connsiteY32" fmla="*/ 542925 h 1580197"/>
                      <a:gd name="connsiteX33" fmla="*/ 62441 w 940118"/>
                      <a:gd name="connsiteY33" fmla="*/ 546321 h 1580197"/>
                      <a:gd name="connsiteX34" fmla="*/ 62617 w 940118"/>
                      <a:gd name="connsiteY34" fmla="*/ 545909 h 1580197"/>
                      <a:gd name="connsiteX35" fmla="*/ 57150 w 940118"/>
                      <a:gd name="connsiteY35" fmla="*/ 542925 h 1580197"/>
                      <a:gd name="connsiteX36" fmla="*/ 107444 w 940118"/>
                      <a:gd name="connsiteY36" fmla="*/ 431896 h 1580197"/>
                      <a:gd name="connsiteX37" fmla="*/ 106680 w 940118"/>
                      <a:gd name="connsiteY37" fmla="*/ 431483 h 1580197"/>
                      <a:gd name="connsiteX38" fmla="*/ 161925 w 940118"/>
                      <a:gd name="connsiteY38" fmla="*/ 341948 h 1580197"/>
                      <a:gd name="connsiteX39" fmla="*/ 171758 w 940118"/>
                      <a:gd name="connsiteY39" fmla="*/ 347295 h 1580197"/>
                      <a:gd name="connsiteX40" fmla="*/ 171778 w 940118"/>
                      <a:gd name="connsiteY40" fmla="*/ 347270 h 1580197"/>
                      <a:gd name="connsiteX41" fmla="*/ 161925 w 940118"/>
                      <a:gd name="connsiteY41" fmla="*/ 341948 h 1580197"/>
                      <a:gd name="connsiteX42" fmla="*/ 227648 w 940118"/>
                      <a:gd name="connsiteY42" fmla="*/ 258128 h 1580197"/>
                      <a:gd name="connsiteX43" fmla="*/ 239906 w 940118"/>
                      <a:gd name="connsiteY43" fmla="*/ 264794 h 1580197"/>
                      <a:gd name="connsiteX44" fmla="*/ 240267 w 940118"/>
                      <a:gd name="connsiteY44" fmla="*/ 264453 h 1580197"/>
                      <a:gd name="connsiteX45" fmla="*/ 228600 w 940118"/>
                      <a:gd name="connsiteY45" fmla="*/ 258128 h 1580197"/>
                      <a:gd name="connsiteX46" fmla="*/ 242888 w 940118"/>
                      <a:gd name="connsiteY46" fmla="*/ 241935 h 1580197"/>
                      <a:gd name="connsiteX47" fmla="*/ 287315 w 940118"/>
                      <a:gd name="connsiteY47" fmla="*/ 198453 h 1580197"/>
                      <a:gd name="connsiteX48" fmla="*/ 286702 w 940118"/>
                      <a:gd name="connsiteY48" fmla="*/ 198120 h 1580197"/>
                      <a:gd name="connsiteX49" fmla="*/ 359092 w 940118"/>
                      <a:gd name="connsiteY49" fmla="*/ 140970 h 1580197"/>
                      <a:gd name="connsiteX50" fmla="*/ 378434 w 940118"/>
                      <a:gd name="connsiteY50" fmla="*/ 151488 h 1580197"/>
                      <a:gd name="connsiteX51" fmla="*/ 378837 w 940118"/>
                      <a:gd name="connsiteY51" fmla="*/ 151226 h 1580197"/>
                      <a:gd name="connsiteX52" fmla="*/ 360045 w 940118"/>
                      <a:gd name="connsiteY52" fmla="*/ 140970 h 1580197"/>
                      <a:gd name="connsiteX53" fmla="*/ 486263 w 940118"/>
                      <a:gd name="connsiteY53" fmla="*/ 68845 h 1580197"/>
                      <a:gd name="connsiteX54" fmla="*/ 485775 w 940118"/>
                      <a:gd name="connsiteY54" fmla="*/ 68580 h 1580197"/>
                      <a:gd name="connsiteX55" fmla="*/ 572452 w 940118"/>
                      <a:gd name="connsiteY55" fmla="*/ 32385 h 1580197"/>
                      <a:gd name="connsiteX56" fmla="*/ 595123 w 940118"/>
                      <a:gd name="connsiteY56" fmla="*/ 44713 h 1580197"/>
                      <a:gd name="connsiteX57" fmla="*/ 595672 w 940118"/>
                      <a:gd name="connsiteY57" fmla="*/ 44538 h 1580197"/>
                      <a:gd name="connsiteX58" fmla="*/ 573405 w 940118"/>
                      <a:gd name="connsiteY58" fmla="*/ 32385 h 1580197"/>
                      <a:gd name="connsiteX59" fmla="*/ 679133 w 940118"/>
                      <a:gd name="connsiteY59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620077 w 940118"/>
                      <a:gd name="connsiteY11" fmla="*/ 282893 h 1580197"/>
                      <a:gd name="connsiteX12" fmla="*/ 548076 w 940118"/>
                      <a:gd name="connsiteY12" fmla="*/ 339736 h 1580197"/>
                      <a:gd name="connsiteX13" fmla="*/ 548640 w 940118"/>
                      <a:gd name="connsiteY13" fmla="*/ 340043 h 1580197"/>
                      <a:gd name="connsiteX14" fmla="*/ 503873 w 940118"/>
                      <a:gd name="connsiteY14" fmla="*/ 383858 h 1580197"/>
                      <a:gd name="connsiteX15" fmla="*/ 488633 w 940118"/>
                      <a:gd name="connsiteY15" fmla="*/ 399098 h 1580197"/>
                      <a:gd name="connsiteX16" fmla="*/ 488633 w 940118"/>
                      <a:gd name="connsiteY16" fmla="*/ 400050 h 1580197"/>
                      <a:gd name="connsiteX17" fmla="*/ 422910 w 940118"/>
                      <a:gd name="connsiteY17" fmla="*/ 482918 h 1580197"/>
                      <a:gd name="connsiteX18" fmla="*/ 422910 w 940118"/>
                      <a:gd name="connsiteY18" fmla="*/ 483870 h 1580197"/>
                      <a:gd name="connsiteX19" fmla="*/ 367665 w 940118"/>
                      <a:gd name="connsiteY19" fmla="*/ 572453 h 1580197"/>
                      <a:gd name="connsiteX20" fmla="*/ 368618 w 940118"/>
                      <a:gd name="connsiteY20" fmla="*/ 573405 h 1580197"/>
                      <a:gd name="connsiteX21" fmla="*/ 317183 w 940118"/>
                      <a:gd name="connsiteY21" fmla="*/ 684847 h 1580197"/>
                      <a:gd name="connsiteX22" fmla="*/ 305241 w 940118"/>
                      <a:gd name="connsiteY22" fmla="*/ 678329 h 1580197"/>
                      <a:gd name="connsiteX23" fmla="*/ 305235 w 940118"/>
                      <a:gd name="connsiteY23" fmla="*/ 678350 h 1580197"/>
                      <a:gd name="connsiteX24" fmla="*/ 317183 w 940118"/>
                      <a:gd name="connsiteY24" fmla="*/ 684847 h 1580197"/>
                      <a:gd name="connsiteX25" fmla="*/ 260985 w 940118"/>
                      <a:gd name="connsiteY25" fmla="*/ 1014413 h 1580197"/>
                      <a:gd name="connsiteX26" fmla="*/ 342900 w 940118"/>
                      <a:gd name="connsiteY26" fmla="*/ 1373505 h 1580197"/>
                      <a:gd name="connsiteX27" fmla="*/ 546735 w 940118"/>
                      <a:gd name="connsiteY27" fmla="*/ 1580197 h 1580197"/>
                      <a:gd name="connsiteX28" fmla="*/ 285750 w 940118"/>
                      <a:gd name="connsiteY28" fmla="*/ 1438275 h 1580197"/>
                      <a:gd name="connsiteX29" fmla="*/ 81915 w 940118"/>
                      <a:gd name="connsiteY29" fmla="*/ 1231583 h 1580197"/>
                      <a:gd name="connsiteX30" fmla="*/ 0 w 940118"/>
                      <a:gd name="connsiteY30" fmla="*/ 872490 h 1580197"/>
                      <a:gd name="connsiteX31" fmla="*/ 56197 w 940118"/>
                      <a:gd name="connsiteY31" fmla="*/ 542925 h 1580197"/>
                      <a:gd name="connsiteX32" fmla="*/ 62441 w 940118"/>
                      <a:gd name="connsiteY32" fmla="*/ 546321 h 1580197"/>
                      <a:gd name="connsiteX33" fmla="*/ 62617 w 940118"/>
                      <a:gd name="connsiteY33" fmla="*/ 545909 h 1580197"/>
                      <a:gd name="connsiteX34" fmla="*/ 57150 w 940118"/>
                      <a:gd name="connsiteY34" fmla="*/ 542925 h 1580197"/>
                      <a:gd name="connsiteX35" fmla="*/ 107444 w 940118"/>
                      <a:gd name="connsiteY35" fmla="*/ 431896 h 1580197"/>
                      <a:gd name="connsiteX36" fmla="*/ 106680 w 940118"/>
                      <a:gd name="connsiteY36" fmla="*/ 431483 h 1580197"/>
                      <a:gd name="connsiteX37" fmla="*/ 161925 w 940118"/>
                      <a:gd name="connsiteY37" fmla="*/ 341948 h 1580197"/>
                      <a:gd name="connsiteX38" fmla="*/ 171758 w 940118"/>
                      <a:gd name="connsiteY38" fmla="*/ 347295 h 1580197"/>
                      <a:gd name="connsiteX39" fmla="*/ 171778 w 940118"/>
                      <a:gd name="connsiteY39" fmla="*/ 347270 h 1580197"/>
                      <a:gd name="connsiteX40" fmla="*/ 161925 w 940118"/>
                      <a:gd name="connsiteY40" fmla="*/ 341948 h 1580197"/>
                      <a:gd name="connsiteX41" fmla="*/ 227648 w 940118"/>
                      <a:gd name="connsiteY41" fmla="*/ 258128 h 1580197"/>
                      <a:gd name="connsiteX42" fmla="*/ 239906 w 940118"/>
                      <a:gd name="connsiteY42" fmla="*/ 264794 h 1580197"/>
                      <a:gd name="connsiteX43" fmla="*/ 240267 w 940118"/>
                      <a:gd name="connsiteY43" fmla="*/ 264453 h 1580197"/>
                      <a:gd name="connsiteX44" fmla="*/ 228600 w 940118"/>
                      <a:gd name="connsiteY44" fmla="*/ 258128 h 1580197"/>
                      <a:gd name="connsiteX45" fmla="*/ 242888 w 940118"/>
                      <a:gd name="connsiteY45" fmla="*/ 241935 h 1580197"/>
                      <a:gd name="connsiteX46" fmla="*/ 287315 w 940118"/>
                      <a:gd name="connsiteY46" fmla="*/ 198453 h 1580197"/>
                      <a:gd name="connsiteX47" fmla="*/ 286702 w 940118"/>
                      <a:gd name="connsiteY47" fmla="*/ 198120 h 1580197"/>
                      <a:gd name="connsiteX48" fmla="*/ 359092 w 940118"/>
                      <a:gd name="connsiteY48" fmla="*/ 140970 h 1580197"/>
                      <a:gd name="connsiteX49" fmla="*/ 378434 w 940118"/>
                      <a:gd name="connsiteY49" fmla="*/ 151488 h 1580197"/>
                      <a:gd name="connsiteX50" fmla="*/ 378837 w 940118"/>
                      <a:gd name="connsiteY50" fmla="*/ 151226 h 1580197"/>
                      <a:gd name="connsiteX51" fmla="*/ 360045 w 940118"/>
                      <a:gd name="connsiteY51" fmla="*/ 140970 h 1580197"/>
                      <a:gd name="connsiteX52" fmla="*/ 486263 w 940118"/>
                      <a:gd name="connsiteY52" fmla="*/ 68845 h 1580197"/>
                      <a:gd name="connsiteX53" fmla="*/ 485775 w 940118"/>
                      <a:gd name="connsiteY53" fmla="*/ 68580 h 1580197"/>
                      <a:gd name="connsiteX54" fmla="*/ 572452 w 940118"/>
                      <a:gd name="connsiteY54" fmla="*/ 32385 h 1580197"/>
                      <a:gd name="connsiteX55" fmla="*/ 595123 w 940118"/>
                      <a:gd name="connsiteY55" fmla="*/ 44713 h 1580197"/>
                      <a:gd name="connsiteX56" fmla="*/ 595672 w 940118"/>
                      <a:gd name="connsiteY56" fmla="*/ 44538 h 1580197"/>
                      <a:gd name="connsiteX57" fmla="*/ 573405 w 940118"/>
                      <a:gd name="connsiteY57" fmla="*/ 32385 h 1580197"/>
                      <a:gd name="connsiteX58" fmla="*/ 679133 w 940118"/>
                      <a:gd name="connsiteY58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620077 w 940118"/>
                      <a:gd name="connsiteY10" fmla="*/ 282893 h 1580197"/>
                      <a:gd name="connsiteX11" fmla="*/ 548076 w 940118"/>
                      <a:gd name="connsiteY11" fmla="*/ 339736 h 1580197"/>
                      <a:gd name="connsiteX12" fmla="*/ 548640 w 940118"/>
                      <a:gd name="connsiteY12" fmla="*/ 340043 h 1580197"/>
                      <a:gd name="connsiteX13" fmla="*/ 503873 w 940118"/>
                      <a:gd name="connsiteY13" fmla="*/ 383858 h 1580197"/>
                      <a:gd name="connsiteX14" fmla="*/ 488633 w 940118"/>
                      <a:gd name="connsiteY14" fmla="*/ 399098 h 1580197"/>
                      <a:gd name="connsiteX15" fmla="*/ 488633 w 940118"/>
                      <a:gd name="connsiteY15" fmla="*/ 400050 h 1580197"/>
                      <a:gd name="connsiteX16" fmla="*/ 422910 w 940118"/>
                      <a:gd name="connsiteY16" fmla="*/ 482918 h 1580197"/>
                      <a:gd name="connsiteX17" fmla="*/ 422910 w 940118"/>
                      <a:gd name="connsiteY17" fmla="*/ 483870 h 1580197"/>
                      <a:gd name="connsiteX18" fmla="*/ 367665 w 940118"/>
                      <a:gd name="connsiteY18" fmla="*/ 572453 h 1580197"/>
                      <a:gd name="connsiteX19" fmla="*/ 368618 w 940118"/>
                      <a:gd name="connsiteY19" fmla="*/ 573405 h 1580197"/>
                      <a:gd name="connsiteX20" fmla="*/ 317183 w 940118"/>
                      <a:gd name="connsiteY20" fmla="*/ 684847 h 1580197"/>
                      <a:gd name="connsiteX21" fmla="*/ 305241 w 940118"/>
                      <a:gd name="connsiteY21" fmla="*/ 678329 h 1580197"/>
                      <a:gd name="connsiteX22" fmla="*/ 305235 w 940118"/>
                      <a:gd name="connsiteY22" fmla="*/ 678350 h 1580197"/>
                      <a:gd name="connsiteX23" fmla="*/ 317183 w 940118"/>
                      <a:gd name="connsiteY23" fmla="*/ 684847 h 1580197"/>
                      <a:gd name="connsiteX24" fmla="*/ 260985 w 940118"/>
                      <a:gd name="connsiteY24" fmla="*/ 1014413 h 1580197"/>
                      <a:gd name="connsiteX25" fmla="*/ 342900 w 940118"/>
                      <a:gd name="connsiteY25" fmla="*/ 1373505 h 1580197"/>
                      <a:gd name="connsiteX26" fmla="*/ 546735 w 940118"/>
                      <a:gd name="connsiteY26" fmla="*/ 1580197 h 1580197"/>
                      <a:gd name="connsiteX27" fmla="*/ 285750 w 940118"/>
                      <a:gd name="connsiteY27" fmla="*/ 1438275 h 1580197"/>
                      <a:gd name="connsiteX28" fmla="*/ 81915 w 940118"/>
                      <a:gd name="connsiteY28" fmla="*/ 1231583 h 1580197"/>
                      <a:gd name="connsiteX29" fmla="*/ 0 w 940118"/>
                      <a:gd name="connsiteY29" fmla="*/ 872490 h 1580197"/>
                      <a:gd name="connsiteX30" fmla="*/ 56197 w 940118"/>
                      <a:gd name="connsiteY30" fmla="*/ 542925 h 1580197"/>
                      <a:gd name="connsiteX31" fmla="*/ 62441 w 940118"/>
                      <a:gd name="connsiteY31" fmla="*/ 546321 h 1580197"/>
                      <a:gd name="connsiteX32" fmla="*/ 62617 w 940118"/>
                      <a:gd name="connsiteY32" fmla="*/ 545909 h 1580197"/>
                      <a:gd name="connsiteX33" fmla="*/ 57150 w 940118"/>
                      <a:gd name="connsiteY33" fmla="*/ 542925 h 1580197"/>
                      <a:gd name="connsiteX34" fmla="*/ 107444 w 940118"/>
                      <a:gd name="connsiteY34" fmla="*/ 431896 h 1580197"/>
                      <a:gd name="connsiteX35" fmla="*/ 106680 w 940118"/>
                      <a:gd name="connsiteY35" fmla="*/ 431483 h 1580197"/>
                      <a:gd name="connsiteX36" fmla="*/ 161925 w 940118"/>
                      <a:gd name="connsiteY36" fmla="*/ 341948 h 1580197"/>
                      <a:gd name="connsiteX37" fmla="*/ 171758 w 940118"/>
                      <a:gd name="connsiteY37" fmla="*/ 347295 h 1580197"/>
                      <a:gd name="connsiteX38" fmla="*/ 171778 w 940118"/>
                      <a:gd name="connsiteY38" fmla="*/ 347270 h 1580197"/>
                      <a:gd name="connsiteX39" fmla="*/ 161925 w 940118"/>
                      <a:gd name="connsiteY39" fmla="*/ 341948 h 1580197"/>
                      <a:gd name="connsiteX40" fmla="*/ 227648 w 940118"/>
                      <a:gd name="connsiteY40" fmla="*/ 258128 h 1580197"/>
                      <a:gd name="connsiteX41" fmla="*/ 239906 w 940118"/>
                      <a:gd name="connsiteY41" fmla="*/ 264794 h 1580197"/>
                      <a:gd name="connsiteX42" fmla="*/ 240267 w 940118"/>
                      <a:gd name="connsiteY42" fmla="*/ 264453 h 1580197"/>
                      <a:gd name="connsiteX43" fmla="*/ 228600 w 940118"/>
                      <a:gd name="connsiteY43" fmla="*/ 258128 h 1580197"/>
                      <a:gd name="connsiteX44" fmla="*/ 242888 w 940118"/>
                      <a:gd name="connsiteY44" fmla="*/ 241935 h 1580197"/>
                      <a:gd name="connsiteX45" fmla="*/ 287315 w 940118"/>
                      <a:gd name="connsiteY45" fmla="*/ 198453 h 1580197"/>
                      <a:gd name="connsiteX46" fmla="*/ 286702 w 940118"/>
                      <a:gd name="connsiteY46" fmla="*/ 198120 h 1580197"/>
                      <a:gd name="connsiteX47" fmla="*/ 359092 w 940118"/>
                      <a:gd name="connsiteY47" fmla="*/ 140970 h 1580197"/>
                      <a:gd name="connsiteX48" fmla="*/ 378434 w 940118"/>
                      <a:gd name="connsiteY48" fmla="*/ 151488 h 1580197"/>
                      <a:gd name="connsiteX49" fmla="*/ 378837 w 940118"/>
                      <a:gd name="connsiteY49" fmla="*/ 151226 h 1580197"/>
                      <a:gd name="connsiteX50" fmla="*/ 360045 w 940118"/>
                      <a:gd name="connsiteY50" fmla="*/ 140970 h 1580197"/>
                      <a:gd name="connsiteX51" fmla="*/ 486263 w 940118"/>
                      <a:gd name="connsiteY51" fmla="*/ 68845 h 1580197"/>
                      <a:gd name="connsiteX52" fmla="*/ 485775 w 940118"/>
                      <a:gd name="connsiteY52" fmla="*/ 68580 h 1580197"/>
                      <a:gd name="connsiteX53" fmla="*/ 572452 w 940118"/>
                      <a:gd name="connsiteY53" fmla="*/ 32385 h 1580197"/>
                      <a:gd name="connsiteX54" fmla="*/ 595123 w 940118"/>
                      <a:gd name="connsiteY54" fmla="*/ 44713 h 1580197"/>
                      <a:gd name="connsiteX55" fmla="*/ 595672 w 940118"/>
                      <a:gd name="connsiteY55" fmla="*/ 44538 h 1580197"/>
                      <a:gd name="connsiteX56" fmla="*/ 573405 w 940118"/>
                      <a:gd name="connsiteY56" fmla="*/ 32385 h 1580197"/>
                      <a:gd name="connsiteX57" fmla="*/ 679133 w 940118"/>
                      <a:gd name="connsiteY57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747299 w 940118"/>
                      <a:gd name="connsiteY6" fmla="*/ 210278 h 1580197"/>
                      <a:gd name="connsiteX7" fmla="*/ 747713 w 940118"/>
                      <a:gd name="connsiteY7" fmla="*/ 210503 h 1580197"/>
                      <a:gd name="connsiteX8" fmla="*/ 620078 w 940118"/>
                      <a:gd name="connsiteY8" fmla="*/ 282893 h 1580197"/>
                      <a:gd name="connsiteX9" fmla="*/ 620077 w 940118"/>
                      <a:gd name="connsiteY9" fmla="*/ 282893 h 1580197"/>
                      <a:gd name="connsiteX10" fmla="*/ 548076 w 940118"/>
                      <a:gd name="connsiteY10" fmla="*/ 339736 h 1580197"/>
                      <a:gd name="connsiteX11" fmla="*/ 548640 w 940118"/>
                      <a:gd name="connsiteY11" fmla="*/ 340043 h 1580197"/>
                      <a:gd name="connsiteX12" fmla="*/ 503873 w 940118"/>
                      <a:gd name="connsiteY12" fmla="*/ 383858 h 1580197"/>
                      <a:gd name="connsiteX13" fmla="*/ 488633 w 940118"/>
                      <a:gd name="connsiteY13" fmla="*/ 399098 h 1580197"/>
                      <a:gd name="connsiteX14" fmla="*/ 488633 w 940118"/>
                      <a:gd name="connsiteY14" fmla="*/ 400050 h 1580197"/>
                      <a:gd name="connsiteX15" fmla="*/ 422910 w 940118"/>
                      <a:gd name="connsiteY15" fmla="*/ 482918 h 1580197"/>
                      <a:gd name="connsiteX16" fmla="*/ 422910 w 940118"/>
                      <a:gd name="connsiteY16" fmla="*/ 483870 h 1580197"/>
                      <a:gd name="connsiteX17" fmla="*/ 367665 w 940118"/>
                      <a:gd name="connsiteY17" fmla="*/ 572453 h 1580197"/>
                      <a:gd name="connsiteX18" fmla="*/ 368618 w 940118"/>
                      <a:gd name="connsiteY18" fmla="*/ 573405 h 1580197"/>
                      <a:gd name="connsiteX19" fmla="*/ 317183 w 940118"/>
                      <a:gd name="connsiteY19" fmla="*/ 684847 h 1580197"/>
                      <a:gd name="connsiteX20" fmla="*/ 305241 w 940118"/>
                      <a:gd name="connsiteY20" fmla="*/ 678329 h 1580197"/>
                      <a:gd name="connsiteX21" fmla="*/ 305235 w 940118"/>
                      <a:gd name="connsiteY21" fmla="*/ 678350 h 1580197"/>
                      <a:gd name="connsiteX22" fmla="*/ 317183 w 940118"/>
                      <a:gd name="connsiteY22" fmla="*/ 684847 h 1580197"/>
                      <a:gd name="connsiteX23" fmla="*/ 260985 w 940118"/>
                      <a:gd name="connsiteY23" fmla="*/ 1014413 h 1580197"/>
                      <a:gd name="connsiteX24" fmla="*/ 342900 w 940118"/>
                      <a:gd name="connsiteY24" fmla="*/ 1373505 h 1580197"/>
                      <a:gd name="connsiteX25" fmla="*/ 546735 w 940118"/>
                      <a:gd name="connsiteY25" fmla="*/ 1580197 h 1580197"/>
                      <a:gd name="connsiteX26" fmla="*/ 285750 w 940118"/>
                      <a:gd name="connsiteY26" fmla="*/ 1438275 h 1580197"/>
                      <a:gd name="connsiteX27" fmla="*/ 81915 w 940118"/>
                      <a:gd name="connsiteY27" fmla="*/ 1231583 h 1580197"/>
                      <a:gd name="connsiteX28" fmla="*/ 0 w 940118"/>
                      <a:gd name="connsiteY28" fmla="*/ 872490 h 1580197"/>
                      <a:gd name="connsiteX29" fmla="*/ 56197 w 940118"/>
                      <a:gd name="connsiteY29" fmla="*/ 542925 h 1580197"/>
                      <a:gd name="connsiteX30" fmla="*/ 62441 w 940118"/>
                      <a:gd name="connsiteY30" fmla="*/ 546321 h 1580197"/>
                      <a:gd name="connsiteX31" fmla="*/ 62617 w 940118"/>
                      <a:gd name="connsiteY31" fmla="*/ 545909 h 1580197"/>
                      <a:gd name="connsiteX32" fmla="*/ 57150 w 940118"/>
                      <a:gd name="connsiteY32" fmla="*/ 542925 h 1580197"/>
                      <a:gd name="connsiteX33" fmla="*/ 107444 w 940118"/>
                      <a:gd name="connsiteY33" fmla="*/ 431896 h 1580197"/>
                      <a:gd name="connsiteX34" fmla="*/ 106680 w 940118"/>
                      <a:gd name="connsiteY34" fmla="*/ 431483 h 1580197"/>
                      <a:gd name="connsiteX35" fmla="*/ 161925 w 940118"/>
                      <a:gd name="connsiteY35" fmla="*/ 341948 h 1580197"/>
                      <a:gd name="connsiteX36" fmla="*/ 171758 w 940118"/>
                      <a:gd name="connsiteY36" fmla="*/ 347295 h 1580197"/>
                      <a:gd name="connsiteX37" fmla="*/ 171778 w 940118"/>
                      <a:gd name="connsiteY37" fmla="*/ 347270 h 1580197"/>
                      <a:gd name="connsiteX38" fmla="*/ 161925 w 940118"/>
                      <a:gd name="connsiteY38" fmla="*/ 341948 h 1580197"/>
                      <a:gd name="connsiteX39" fmla="*/ 227648 w 940118"/>
                      <a:gd name="connsiteY39" fmla="*/ 258128 h 1580197"/>
                      <a:gd name="connsiteX40" fmla="*/ 239906 w 940118"/>
                      <a:gd name="connsiteY40" fmla="*/ 264794 h 1580197"/>
                      <a:gd name="connsiteX41" fmla="*/ 240267 w 940118"/>
                      <a:gd name="connsiteY41" fmla="*/ 264453 h 1580197"/>
                      <a:gd name="connsiteX42" fmla="*/ 228600 w 940118"/>
                      <a:gd name="connsiteY42" fmla="*/ 258128 h 1580197"/>
                      <a:gd name="connsiteX43" fmla="*/ 242888 w 940118"/>
                      <a:gd name="connsiteY43" fmla="*/ 241935 h 1580197"/>
                      <a:gd name="connsiteX44" fmla="*/ 287315 w 940118"/>
                      <a:gd name="connsiteY44" fmla="*/ 198453 h 1580197"/>
                      <a:gd name="connsiteX45" fmla="*/ 286702 w 940118"/>
                      <a:gd name="connsiteY45" fmla="*/ 198120 h 1580197"/>
                      <a:gd name="connsiteX46" fmla="*/ 359092 w 940118"/>
                      <a:gd name="connsiteY46" fmla="*/ 140970 h 1580197"/>
                      <a:gd name="connsiteX47" fmla="*/ 378434 w 940118"/>
                      <a:gd name="connsiteY47" fmla="*/ 151488 h 1580197"/>
                      <a:gd name="connsiteX48" fmla="*/ 378837 w 940118"/>
                      <a:gd name="connsiteY48" fmla="*/ 151226 h 1580197"/>
                      <a:gd name="connsiteX49" fmla="*/ 360045 w 940118"/>
                      <a:gd name="connsiteY49" fmla="*/ 140970 h 1580197"/>
                      <a:gd name="connsiteX50" fmla="*/ 486263 w 940118"/>
                      <a:gd name="connsiteY50" fmla="*/ 68845 h 1580197"/>
                      <a:gd name="connsiteX51" fmla="*/ 485775 w 940118"/>
                      <a:gd name="connsiteY51" fmla="*/ 68580 h 1580197"/>
                      <a:gd name="connsiteX52" fmla="*/ 572452 w 940118"/>
                      <a:gd name="connsiteY52" fmla="*/ 32385 h 1580197"/>
                      <a:gd name="connsiteX53" fmla="*/ 595123 w 940118"/>
                      <a:gd name="connsiteY53" fmla="*/ 44713 h 1580197"/>
                      <a:gd name="connsiteX54" fmla="*/ 595672 w 940118"/>
                      <a:gd name="connsiteY54" fmla="*/ 44538 h 1580197"/>
                      <a:gd name="connsiteX55" fmla="*/ 573405 w 940118"/>
                      <a:gd name="connsiteY55" fmla="*/ 32385 h 1580197"/>
                      <a:gd name="connsiteX56" fmla="*/ 679133 w 940118"/>
                      <a:gd name="connsiteY56" fmla="*/ 0 h 1580197"/>
                      <a:gd name="connsiteX0" fmla="*/ 832937 w 940118"/>
                      <a:gd name="connsiteY0" fmla="*/ 174035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747299 w 940118"/>
                      <a:gd name="connsiteY5" fmla="*/ 210278 h 1580197"/>
                      <a:gd name="connsiteX6" fmla="*/ 747713 w 940118"/>
                      <a:gd name="connsiteY6" fmla="*/ 210503 h 1580197"/>
                      <a:gd name="connsiteX7" fmla="*/ 620078 w 940118"/>
                      <a:gd name="connsiteY7" fmla="*/ 282893 h 1580197"/>
                      <a:gd name="connsiteX8" fmla="*/ 620077 w 940118"/>
                      <a:gd name="connsiteY8" fmla="*/ 282893 h 1580197"/>
                      <a:gd name="connsiteX9" fmla="*/ 548076 w 940118"/>
                      <a:gd name="connsiteY9" fmla="*/ 339736 h 1580197"/>
                      <a:gd name="connsiteX10" fmla="*/ 548640 w 940118"/>
                      <a:gd name="connsiteY10" fmla="*/ 340043 h 1580197"/>
                      <a:gd name="connsiteX11" fmla="*/ 503873 w 940118"/>
                      <a:gd name="connsiteY11" fmla="*/ 383858 h 1580197"/>
                      <a:gd name="connsiteX12" fmla="*/ 488633 w 940118"/>
                      <a:gd name="connsiteY12" fmla="*/ 399098 h 1580197"/>
                      <a:gd name="connsiteX13" fmla="*/ 488633 w 940118"/>
                      <a:gd name="connsiteY13" fmla="*/ 400050 h 1580197"/>
                      <a:gd name="connsiteX14" fmla="*/ 422910 w 940118"/>
                      <a:gd name="connsiteY14" fmla="*/ 482918 h 1580197"/>
                      <a:gd name="connsiteX15" fmla="*/ 422910 w 940118"/>
                      <a:gd name="connsiteY15" fmla="*/ 483870 h 1580197"/>
                      <a:gd name="connsiteX16" fmla="*/ 367665 w 940118"/>
                      <a:gd name="connsiteY16" fmla="*/ 572453 h 1580197"/>
                      <a:gd name="connsiteX17" fmla="*/ 368618 w 940118"/>
                      <a:gd name="connsiteY17" fmla="*/ 573405 h 1580197"/>
                      <a:gd name="connsiteX18" fmla="*/ 317183 w 940118"/>
                      <a:gd name="connsiteY18" fmla="*/ 684847 h 1580197"/>
                      <a:gd name="connsiteX19" fmla="*/ 305241 w 940118"/>
                      <a:gd name="connsiteY19" fmla="*/ 678329 h 1580197"/>
                      <a:gd name="connsiteX20" fmla="*/ 305235 w 940118"/>
                      <a:gd name="connsiteY20" fmla="*/ 678350 h 1580197"/>
                      <a:gd name="connsiteX21" fmla="*/ 317183 w 940118"/>
                      <a:gd name="connsiteY21" fmla="*/ 684847 h 1580197"/>
                      <a:gd name="connsiteX22" fmla="*/ 260985 w 940118"/>
                      <a:gd name="connsiteY22" fmla="*/ 1014413 h 1580197"/>
                      <a:gd name="connsiteX23" fmla="*/ 342900 w 940118"/>
                      <a:gd name="connsiteY23" fmla="*/ 1373505 h 1580197"/>
                      <a:gd name="connsiteX24" fmla="*/ 546735 w 940118"/>
                      <a:gd name="connsiteY24" fmla="*/ 1580197 h 1580197"/>
                      <a:gd name="connsiteX25" fmla="*/ 285750 w 940118"/>
                      <a:gd name="connsiteY25" fmla="*/ 1438275 h 1580197"/>
                      <a:gd name="connsiteX26" fmla="*/ 81915 w 940118"/>
                      <a:gd name="connsiteY26" fmla="*/ 1231583 h 1580197"/>
                      <a:gd name="connsiteX27" fmla="*/ 0 w 940118"/>
                      <a:gd name="connsiteY27" fmla="*/ 872490 h 1580197"/>
                      <a:gd name="connsiteX28" fmla="*/ 56197 w 940118"/>
                      <a:gd name="connsiteY28" fmla="*/ 542925 h 1580197"/>
                      <a:gd name="connsiteX29" fmla="*/ 62441 w 940118"/>
                      <a:gd name="connsiteY29" fmla="*/ 546321 h 1580197"/>
                      <a:gd name="connsiteX30" fmla="*/ 62617 w 940118"/>
                      <a:gd name="connsiteY30" fmla="*/ 545909 h 1580197"/>
                      <a:gd name="connsiteX31" fmla="*/ 57150 w 940118"/>
                      <a:gd name="connsiteY31" fmla="*/ 542925 h 1580197"/>
                      <a:gd name="connsiteX32" fmla="*/ 107444 w 940118"/>
                      <a:gd name="connsiteY32" fmla="*/ 431896 h 1580197"/>
                      <a:gd name="connsiteX33" fmla="*/ 106680 w 940118"/>
                      <a:gd name="connsiteY33" fmla="*/ 431483 h 1580197"/>
                      <a:gd name="connsiteX34" fmla="*/ 161925 w 940118"/>
                      <a:gd name="connsiteY34" fmla="*/ 341948 h 1580197"/>
                      <a:gd name="connsiteX35" fmla="*/ 171758 w 940118"/>
                      <a:gd name="connsiteY35" fmla="*/ 347295 h 1580197"/>
                      <a:gd name="connsiteX36" fmla="*/ 171778 w 940118"/>
                      <a:gd name="connsiteY36" fmla="*/ 347270 h 1580197"/>
                      <a:gd name="connsiteX37" fmla="*/ 161925 w 940118"/>
                      <a:gd name="connsiteY37" fmla="*/ 341948 h 1580197"/>
                      <a:gd name="connsiteX38" fmla="*/ 227648 w 940118"/>
                      <a:gd name="connsiteY38" fmla="*/ 258128 h 1580197"/>
                      <a:gd name="connsiteX39" fmla="*/ 239906 w 940118"/>
                      <a:gd name="connsiteY39" fmla="*/ 264794 h 1580197"/>
                      <a:gd name="connsiteX40" fmla="*/ 240267 w 940118"/>
                      <a:gd name="connsiteY40" fmla="*/ 264453 h 1580197"/>
                      <a:gd name="connsiteX41" fmla="*/ 228600 w 940118"/>
                      <a:gd name="connsiteY41" fmla="*/ 258128 h 1580197"/>
                      <a:gd name="connsiteX42" fmla="*/ 242888 w 940118"/>
                      <a:gd name="connsiteY42" fmla="*/ 241935 h 1580197"/>
                      <a:gd name="connsiteX43" fmla="*/ 287315 w 940118"/>
                      <a:gd name="connsiteY43" fmla="*/ 198453 h 1580197"/>
                      <a:gd name="connsiteX44" fmla="*/ 286702 w 940118"/>
                      <a:gd name="connsiteY44" fmla="*/ 198120 h 1580197"/>
                      <a:gd name="connsiteX45" fmla="*/ 359092 w 940118"/>
                      <a:gd name="connsiteY45" fmla="*/ 140970 h 1580197"/>
                      <a:gd name="connsiteX46" fmla="*/ 378434 w 940118"/>
                      <a:gd name="connsiteY46" fmla="*/ 151488 h 1580197"/>
                      <a:gd name="connsiteX47" fmla="*/ 378837 w 940118"/>
                      <a:gd name="connsiteY47" fmla="*/ 151226 h 1580197"/>
                      <a:gd name="connsiteX48" fmla="*/ 360045 w 940118"/>
                      <a:gd name="connsiteY48" fmla="*/ 140970 h 1580197"/>
                      <a:gd name="connsiteX49" fmla="*/ 486263 w 940118"/>
                      <a:gd name="connsiteY49" fmla="*/ 68845 h 1580197"/>
                      <a:gd name="connsiteX50" fmla="*/ 485775 w 940118"/>
                      <a:gd name="connsiteY50" fmla="*/ 68580 h 1580197"/>
                      <a:gd name="connsiteX51" fmla="*/ 572452 w 940118"/>
                      <a:gd name="connsiteY51" fmla="*/ 32385 h 1580197"/>
                      <a:gd name="connsiteX52" fmla="*/ 595123 w 940118"/>
                      <a:gd name="connsiteY52" fmla="*/ 44713 h 1580197"/>
                      <a:gd name="connsiteX53" fmla="*/ 595672 w 940118"/>
                      <a:gd name="connsiteY53" fmla="*/ 44538 h 1580197"/>
                      <a:gd name="connsiteX54" fmla="*/ 573405 w 940118"/>
                      <a:gd name="connsiteY54" fmla="*/ 32385 h 1580197"/>
                      <a:gd name="connsiteX55" fmla="*/ 679133 w 940118"/>
                      <a:gd name="connsiteY5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95672 w 940118"/>
                      <a:gd name="connsiteY50" fmla="*/ 44538 h 1580197"/>
                      <a:gd name="connsiteX51" fmla="*/ 573405 w 940118"/>
                      <a:gd name="connsiteY51" fmla="*/ 32385 h 1580197"/>
                      <a:gd name="connsiteX52" fmla="*/ 679133 w 940118"/>
                      <a:gd name="connsiteY5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73405 w 940118"/>
                      <a:gd name="connsiteY50" fmla="*/ 32385 h 1580197"/>
                      <a:gd name="connsiteX51" fmla="*/ 679133 w 940118"/>
                      <a:gd name="connsiteY5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486263 w 940118"/>
                      <a:gd name="connsiteY45" fmla="*/ 68845 h 1580197"/>
                      <a:gd name="connsiteX46" fmla="*/ 485775 w 940118"/>
                      <a:gd name="connsiteY46" fmla="*/ 68580 h 1580197"/>
                      <a:gd name="connsiteX47" fmla="*/ 572452 w 940118"/>
                      <a:gd name="connsiteY47" fmla="*/ 32385 h 1580197"/>
                      <a:gd name="connsiteX48" fmla="*/ 595123 w 940118"/>
                      <a:gd name="connsiteY48" fmla="*/ 44713 h 1580197"/>
                      <a:gd name="connsiteX49" fmla="*/ 573405 w 940118"/>
                      <a:gd name="connsiteY49" fmla="*/ 32385 h 1580197"/>
                      <a:gd name="connsiteX50" fmla="*/ 679133 w 940118"/>
                      <a:gd name="connsiteY5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486263 w 940118"/>
                      <a:gd name="connsiteY44" fmla="*/ 68845 h 1580197"/>
                      <a:gd name="connsiteX45" fmla="*/ 485775 w 940118"/>
                      <a:gd name="connsiteY45" fmla="*/ 68580 h 1580197"/>
                      <a:gd name="connsiteX46" fmla="*/ 572452 w 940118"/>
                      <a:gd name="connsiteY46" fmla="*/ 32385 h 1580197"/>
                      <a:gd name="connsiteX47" fmla="*/ 595123 w 940118"/>
                      <a:gd name="connsiteY47" fmla="*/ 44713 h 1580197"/>
                      <a:gd name="connsiteX48" fmla="*/ 573405 w 940118"/>
                      <a:gd name="connsiteY48" fmla="*/ 32385 h 1580197"/>
                      <a:gd name="connsiteX49" fmla="*/ 679133 w 940118"/>
                      <a:gd name="connsiteY4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486263 w 940118"/>
                      <a:gd name="connsiteY43" fmla="*/ 68845 h 1580197"/>
                      <a:gd name="connsiteX44" fmla="*/ 485775 w 940118"/>
                      <a:gd name="connsiteY44" fmla="*/ 68580 h 1580197"/>
                      <a:gd name="connsiteX45" fmla="*/ 572452 w 940118"/>
                      <a:gd name="connsiteY45" fmla="*/ 32385 h 1580197"/>
                      <a:gd name="connsiteX46" fmla="*/ 595123 w 940118"/>
                      <a:gd name="connsiteY46" fmla="*/ 44713 h 1580197"/>
                      <a:gd name="connsiteX47" fmla="*/ 573405 w 940118"/>
                      <a:gd name="connsiteY47" fmla="*/ 32385 h 1580197"/>
                      <a:gd name="connsiteX48" fmla="*/ 679133 w 940118"/>
                      <a:gd name="connsiteY4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87315 w 940118"/>
                      <a:gd name="connsiteY39" fmla="*/ 198453 h 1580197"/>
                      <a:gd name="connsiteX40" fmla="*/ 286702 w 940118"/>
                      <a:gd name="connsiteY40" fmla="*/ 198120 h 1580197"/>
                      <a:gd name="connsiteX41" fmla="*/ 359092 w 940118"/>
                      <a:gd name="connsiteY41" fmla="*/ 140970 h 1580197"/>
                      <a:gd name="connsiteX42" fmla="*/ 486263 w 940118"/>
                      <a:gd name="connsiteY42" fmla="*/ 68845 h 1580197"/>
                      <a:gd name="connsiteX43" fmla="*/ 485775 w 940118"/>
                      <a:gd name="connsiteY43" fmla="*/ 68580 h 1580197"/>
                      <a:gd name="connsiteX44" fmla="*/ 572452 w 940118"/>
                      <a:gd name="connsiteY44" fmla="*/ 32385 h 1580197"/>
                      <a:gd name="connsiteX45" fmla="*/ 595123 w 940118"/>
                      <a:gd name="connsiteY45" fmla="*/ 44713 h 1580197"/>
                      <a:gd name="connsiteX46" fmla="*/ 573405 w 940118"/>
                      <a:gd name="connsiteY46" fmla="*/ 32385 h 1580197"/>
                      <a:gd name="connsiteX47" fmla="*/ 679133 w 940118"/>
                      <a:gd name="connsiteY4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28600 w 940118"/>
                      <a:gd name="connsiteY37" fmla="*/ 258128 h 1580197"/>
                      <a:gd name="connsiteX38" fmla="*/ 287315 w 940118"/>
                      <a:gd name="connsiteY38" fmla="*/ 198453 h 1580197"/>
                      <a:gd name="connsiteX39" fmla="*/ 286702 w 940118"/>
                      <a:gd name="connsiteY39" fmla="*/ 198120 h 1580197"/>
                      <a:gd name="connsiteX40" fmla="*/ 359092 w 940118"/>
                      <a:gd name="connsiteY40" fmla="*/ 140970 h 1580197"/>
                      <a:gd name="connsiteX41" fmla="*/ 486263 w 940118"/>
                      <a:gd name="connsiteY41" fmla="*/ 68845 h 1580197"/>
                      <a:gd name="connsiteX42" fmla="*/ 485775 w 940118"/>
                      <a:gd name="connsiteY42" fmla="*/ 68580 h 1580197"/>
                      <a:gd name="connsiteX43" fmla="*/ 572452 w 940118"/>
                      <a:gd name="connsiteY43" fmla="*/ 32385 h 1580197"/>
                      <a:gd name="connsiteX44" fmla="*/ 595123 w 940118"/>
                      <a:gd name="connsiteY44" fmla="*/ 44713 h 1580197"/>
                      <a:gd name="connsiteX45" fmla="*/ 573405 w 940118"/>
                      <a:gd name="connsiteY45" fmla="*/ 32385 h 1580197"/>
                      <a:gd name="connsiteX46" fmla="*/ 679133 w 940118"/>
                      <a:gd name="connsiteY46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87315 w 940118"/>
                      <a:gd name="connsiteY37" fmla="*/ 198453 h 1580197"/>
                      <a:gd name="connsiteX38" fmla="*/ 286702 w 940118"/>
                      <a:gd name="connsiteY38" fmla="*/ 198120 h 1580197"/>
                      <a:gd name="connsiteX39" fmla="*/ 359092 w 940118"/>
                      <a:gd name="connsiteY39" fmla="*/ 140970 h 1580197"/>
                      <a:gd name="connsiteX40" fmla="*/ 486263 w 940118"/>
                      <a:gd name="connsiteY40" fmla="*/ 68845 h 1580197"/>
                      <a:gd name="connsiteX41" fmla="*/ 485775 w 940118"/>
                      <a:gd name="connsiteY41" fmla="*/ 68580 h 1580197"/>
                      <a:gd name="connsiteX42" fmla="*/ 572452 w 940118"/>
                      <a:gd name="connsiteY42" fmla="*/ 32385 h 1580197"/>
                      <a:gd name="connsiteX43" fmla="*/ 595123 w 940118"/>
                      <a:gd name="connsiteY43" fmla="*/ 44713 h 1580197"/>
                      <a:gd name="connsiteX44" fmla="*/ 573405 w 940118"/>
                      <a:gd name="connsiteY44" fmla="*/ 32385 h 1580197"/>
                      <a:gd name="connsiteX45" fmla="*/ 679133 w 940118"/>
                      <a:gd name="connsiteY4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87315 w 940118"/>
                      <a:gd name="connsiteY36" fmla="*/ 198453 h 1580197"/>
                      <a:gd name="connsiteX37" fmla="*/ 286702 w 940118"/>
                      <a:gd name="connsiteY37" fmla="*/ 198120 h 1580197"/>
                      <a:gd name="connsiteX38" fmla="*/ 359092 w 940118"/>
                      <a:gd name="connsiteY38" fmla="*/ 140970 h 1580197"/>
                      <a:gd name="connsiteX39" fmla="*/ 486263 w 940118"/>
                      <a:gd name="connsiteY39" fmla="*/ 68845 h 1580197"/>
                      <a:gd name="connsiteX40" fmla="*/ 485775 w 940118"/>
                      <a:gd name="connsiteY40" fmla="*/ 68580 h 1580197"/>
                      <a:gd name="connsiteX41" fmla="*/ 572452 w 940118"/>
                      <a:gd name="connsiteY41" fmla="*/ 32385 h 1580197"/>
                      <a:gd name="connsiteX42" fmla="*/ 595123 w 940118"/>
                      <a:gd name="connsiteY42" fmla="*/ 44713 h 1580197"/>
                      <a:gd name="connsiteX43" fmla="*/ 573405 w 940118"/>
                      <a:gd name="connsiteY43" fmla="*/ 32385 h 1580197"/>
                      <a:gd name="connsiteX44" fmla="*/ 679133 w 940118"/>
                      <a:gd name="connsiteY44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61925 w 940118"/>
                      <a:gd name="connsiteY33" fmla="*/ 341948 h 1580197"/>
                      <a:gd name="connsiteX34" fmla="*/ 227648 w 940118"/>
                      <a:gd name="connsiteY34" fmla="*/ 258128 h 1580197"/>
                      <a:gd name="connsiteX35" fmla="*/ 287315 w 940118"/>
                      <a:gd name="connsiteY35" fmla="*/ 198453 h 1580197"/>
                      <a:gd name="connsiteX36" fmla="*/ 286702 w 940118"/>
                      <a:gd name="connsiteY36" fmla="*/ 198120 h 1580197"/>
                      <a:gd name="connsiteX37" fmla="*/ 359092 w 940118"/>
                      <a:gd name="connsiteY37" fmla="*/ 140970 h 1580197"/>
                      <a:gd name="connsiteX38" fmla="*/ 486263 w 940118"/>
                      <a:gd name="connsiteY38" fmla="*/ 68845 h 1580197"/>
                      <a:gd name="connsiteX39" fmla="*/ 485775 w 940118"/>
                      <a:gd name="connsiteY39" fmla="*/ 68580 h 1580197"/>
                      <a:gd name="connsiteX40" fmla="*/ 572452 w 940118"/>
                      <a:gd name="connsiteY40" fmla="*/ 32385 h 1580197"/>
                      <a:gd name="connsiteX41" fmla="*/ 595123 w 940118"/>
                      <a:gd name="connsiteY41" fmla="*/ 44713 h 1580197"/>
                      <a:gd name="connsiteX42" fmla="*/ 573405 w 940118"/>
                      <a:gd name="connsiteY42" fmla="*/ 32385 h 1580197"/>
                      <a:gd name="connsiteX43" fmla="*/ 679133 w 940118"/>
                      <a:gd name="connsiteY43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227648 w 940118"/>
                      <a:gd name="connsiteY33" fmla="*/ 258128 h 1580197"/>
                      <a:gd name="connsiteX34" fmla="*/ 287315 w 940118"/>
                      <a:gd name="connsiteY34" fmla="*/ 198453 h 1580197"/>
                      <a:gd name="connsiteX35" fmla="*/ 286702 w 940118"/>
                      <a:gd name="connsiteY35" fmla="*/ 198120 h 1580197"/>
                      <a:gd name="connsiteX36" fmla="*/ 359092 w 940118"/>
                      <a:gd name="connsiteY36" fmla="*/ 140970 h 1580197"/>
                      <a:gd name="connsiteX37" fmla="*/ 486263 w 940118"/>
                      <a:gd name="connsiteY37" fmla="*/ 68845 h 1580197"/>
                      <a:gd name="connsiteX38" fmla="*/ 485775 w 940118"/>
                      <a:gd name="connsiteY38" fmla="*/ 68580 h 1580197"/>
                      <a:gd name="connsiteX39" fmla="*/ 572452 w 940118"/>
                      <a:gd name="connsiteY39" fmla="*/ 32385 h 1580197"/>
                      <a:gd name="connsiteX40" fmla="*/ 595123 w 940118"/>
                      <a:gd name="connsiteY40" fmla="*/ 44713 h 1580197"/>
                      <a:gd name="connsiteX41" fmla="*/ 573405 w 940118"/>
                      <a:gd name="connsiteY41" fmla="*/ 32385 h 1580197"/>
                      <a:gd name="connsiteX42" fmla="*/ 679133 w 940118"/>
                      <a:gd name="connsiteY4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227648 w 940118"/>
                      <a:gd name="connsiteY32" fmla="*/ 258128 h 1580197"/>
                      <a:gd name="connsiteX33" fmla="*/ 287315 w 940118"/>
                      <a:gd name="connsiteY33" fmla="*/ 198453 h 1580197"/>
                      <a:gd name="connsiteX34" fmla="*/ 286702 w 940118"/>
                      <a:gd name="connsiteY34" fmla="*/ 198120 h 1580197"/>
                      <a:gd name="connsiteX35" fmla="*/ 359092 w 940118"/>
                      <a:gd name="connsiteY35" fmla="*/ 140970 h 1580197"/>
                      <a:gd name="connsiteX36" fmla="*/ 486263 w 940118"/>
                      <a:gd name="connsiteY36" fmla="*/ 68845 h 1580197"/>
                      <a:gd name="connsiteX37" fmla="*/ 485775 w 940118"/>
                      <a:gd name="connsiteY37" fmla="*/ 68580 h 1580197"/>
                      <a:gd name="connsiteX38" fmla="*/ 572452 w 940118"/>
                      <a:gd name="connsiteY38" fmla="*/ 32385 h 1580197"/>
                      <a:gd name="connsiteX39" fmla="*/ 595123 w 940118"/>
                      <a:gd name="connsiteY39" fmla="*/ 44713 h 1580197"/>
                      <a:gd name="connsiteX40" fmla="*/ 573405 w 940118"/>
                      <a:gd name="connsiteY40" fmla="*/ 32385 h 1580197"/>
                      <a:gd name="connsiteX41" fmla="*/ 679133 w 940118"/>
                      <a:gd name="connsiteY4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286702 w 940118"/>
                      <a:gd name="connsiteY33" fmla="*/ 198120 h 1580197"/>
                      <a:gd name="connsiteX34" fmla="*/ 359092 w 940118"/>
                      <a:gd name="connsiteY34" fmla="*/ 140970 h 1580197"/>
                      <a:gd name="connsiteX35" fmla="*/ 486263 w 940118"/>
                      <a:gd name="connsiteY35" fmla="*/ 68845 h 1580197"/>
                      <a:gd name="connsiteX36" fmla="*/ 485775 w 940118"/>
                      <a:gd name="connsiteY36" fmla="*/ 68580 h 1580197"/>
                      <a:gd name="connsiteX37" fmla="*/ 572452 w 940118"/>
                      <a:gd name="connsiteY37" fmla="*/ 32385 h 1580197"/>
                      <a:gd name="connsiteX38" fmla="*/ 595123 w 940118"/>
                      <a:gd name="connsiteY38" fmla="*/ 44713 h 1580197"/>
                      <a:gd name="connsiteX39" fmla="*/ 573405 w 940118"/>
                      <a:gd name="connsiteY39" fmla="*/ 32385 h 1580197"/>
                      <a:gd name="connsiteX40" fmla="*/ 679133 w 940118"/>
                      <a:gd name="connsiteY4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95123 w 940118"/>
                      <a:gd name="connsiteY37" fmla="*/ 44713 h 1580197"/>
                      <a:gd name="connsiteX38" fmla="*/ 573405 w 940118"/>
                      <a:gd name="connsiteY38" fmla="*/ 32385 h 1580197"/>
                      <a:gd name="connsiteX39" fmla="*/ 679133 w 940118"/>
                      <a:gd name="connsiteY3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73405 w 940118"/>
                      <a:gd name="connsiteY37" fmla="*/ 32385 h 1580197"/>
                      <a:gd name="connsiteX38" fmla="*/ 679133 w 940118"/>
                      <a:gd name="connsiteY3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05235 w 940118"/>
                      <a:gd name="connsiteY16" fmla="*/ 678350 h 1580197"/>
                      <a:gd name="connsiteX17" fmla="*/ 317183 w 940118"/>
                      <a:gd name="connsiteY17" fmla="*/ 684847 h 1580197"/>
                      <a:gd name="connsiteX18" fmla="*/ 260985 w 940118"/>
                      <a:gd name="connsiteY18" fmla="*/ 1014413 h 1580197"/>
                      <a:gd name="connsiteX19" fmla="*/ 342900 w 940118"/>
                      <a:gd name="connsiteY19" fmla="*/ 1373505 h 1580197"/>
                      <a:gd name="connsiteX20" fmla="*/ 546735 w 940118"/>
                      <a:gd name="connsiteY20" fmla="*/ 1580197 h 1580197"/>
                      <a:gd name="connsiteX21" fmla="*/ 285750 w 940118"/>
                      <a:gd name="connsiteY21" fmla="*/ 1438275 h 1580197"/>
                      <a:gd name="connsiteX22" fmla="*/ 81915 w 940118"/>
                      <a:gd name="connsiteY22" fmla="*/ 1231583 h 1580197"/>
                      <a:gd name="connsiteX23" fmla="*/ 0 w 940118"/>
                      <a:gd name="connsiteY23" fmla="*/ 872490 h 1580197"/>
                      <a:gd name="connsiteX24" fmla="*/ 56197 w 940118"/>
                      <a:gd name="connsiteY24" fmla="*/ 542925 h 1580197"/>
                      <a:gd name="connsiteX25" fmla="*/ 62441 w 940118"/>
                      <a:gd name="connsiteY25" fmla="*/ 546321 h 1580197"/>
                      <a:gd name="connsiteX26" fmla="*/ 62617 w 940118"/>
                      <a:gd name="connsiteY26" fmla="*/ 545909 h 1580197"/>
                      <a:gd name="connsiteX27" fmla="*/ 57150 w 940118"/>
                      <a:gd name="connsiteY27" fmla="*/ 542925 h 1580197"/>
                      <a:gd name="connsiteX28" fmla="*/ 107444 w 940118"/>
                      <a:gd name="connsiteY28" fmla="*/ 431896 h 1580197"/>
                      <a:gd name="connsiteX29" fmla="*/ 106680 w 940118"/>
                      <a:gd name="connsiteY29" fmla="*/ 431483 h 1580197"/>
                      <a:gd name="connsiteX30" fmla="*/ 227648 w 940118"/>
                      <a:gd name="connsiteY30" fmla="*/ 258128 h 1580197"/>
                      <a:gd name="connsiteX31" fmla="*/ 287315 w 940118"/>
                      <a:gd name="connsiteY31" fmla="*/ 198453 h 1580197"/>
                      <a:gd name="connsiteX32" fmla="*/ 359092 w 940118"/>
                      <a:gd name="connsiteY32" fmla="*/ 140970 h 1580197"/>
                      <a:gd name="connsiteX33" fmla="*/ 486263 w 940118"/>
                      <a:gd name="connsiteY33" fmla="*/ 68845 h 1580197"/>
                      <a:gd name="connsiteX34" fmla="*/ 485775 w 940118"/>
                      <a:gd name="connsiteY34" fmla="*/ 68580 h 1580197"/>
                      <a:gd name="connsiteX35" fmla="*/ 572452 w 940118"/>
                      <a:gd name="connsiteY35" fmla="*/ 32385 h 1580197"/>
                      <a:gd name="connsiteX36" fmla="*/ 573405 w 940118"/>
                      <a:gd name="connsiteY36" fmla="*/ 32385 h 1580197"/>
                      <a:gd name="connsiteX37" fmla="*/ 679133 w 940118"/>
                      <a:gd name="connsiteY3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17183 w 940118"/>
                      <a:gd name="connsiteY16" fmla="*/ 684847 h 1580197"/>
                      <a:gd name="connsiteX17" fmla="*/ 260985 w 940118"/>
                      <a:gd name="connsiteY17" fmla="*/ 1014413 h 1580197"/>
                      <a:gd name="connsiteX18" fmla="*/ 342900 w 940118"/>
                      <a:gd name="connsiteY18" fmla="*/ 1373505 h 1580197"/>
                      <a:gd name="connsiteX19" fmla="*/ 546735 w 940118"/>
                      <a:gd name="connsiteY19" fmla="*/ 1580197 h 1580197"/>
                      <a:gd name="connsiteX20" fmla="*/ 285750 w 940118"/>
                      <a:gd name="connsiteY20" fmla="*/ 1438275 h 1580197"/>
                      <a:gd name="connsiteX21" fmla="*/ 81915 w 940118"/>
                      <a:gd name="connsiteY21" fmla="*/ 1231583 h 1580197"/>
                      <a:gd name="connsiteX22" fmla="*/ 0 w 940118"/>
                      <a:gd name="connsiteY22" fmla="*/ 872490 h 1580197"/>
                      <a:gd name="connsiteX23" fmla="*/ 56197 w 940118"/>
                      <a:gd name="connsiteY23" fmla="*/ 542925 h 1580197"/>
                      <a:gd name="connsiteX24" fmla="*/ 62441 w 940118"/>
                      <a:gd name="connsiteY24" fmla="*/ 546321 h 1580197"/>
                      <a:gd name="connsiteX25" fmla="*/ 62617 w 940118"/>
                      <a:gd name="connsiteY25" fmla="*/ 545909 h 1580197"/>
                      <a:gd name="connsiteX26" fmla="*/ 57150 w 940118"/>
                      <a:gd name="connsiteY26" fmla="*/ 542925 h 1580197"/>
                      <a:gd name="connsiteX27" fmla="*/ 107444 w 940118"/>
                      <a:gd name="connsiteY27" fmla="*/ 431896 h 1580197"/>
                      <a:gd name="connsiteX28" fmla="*/ 106680 w 940118"/>
                      <a:gd name="connsiteY28" fmla="*/ 431483 h 1580197"/>
                      <a:gd name="connsiteX29" fmla="*/ 227648 w 940118"/>
                      <a:gd name="connsiteY29" fmla="*/ 258128 h 1580197"/>
                      <a:gd name="connsiteX30" fmla="*/ 287315 w 940118"/>
                      <a:gd name="connsiteY30" fmla="*/ 198453 h 1580197"/>
                      <a:gd name="connsiteX31" fmla="*/ 359092 w 940118"/>
                      <a:gd name="connsiteY31" fmla="*/ 140970 h 1580197"/>
                      <a:gd name="connsiteX32" fmla="*/ 486263 w 940118"/>
                      <a:gd name="connsiteY32" fmla="*/ 68845 h 1580197"/>
                      <a:gd name="connsiteX33" fmla="*/ 485775 w 940118"/>
                      <a:gd name="connsiteY33" fmla="*/ 68580 h 1580197"/>
                      <a:gd name="connsiteX34" fmla="*/ 572452 w 940118"/>
                      <a:gd name="connsiteY34" fmla="*/ 32385 h 1580197"/>
                      <a:gd name="connsiteX35" fmla="*/ 573405 w 940118"/>
                      <a:gd name="connsiteY35" fmla="*/ 32385 h 1580197"/>
                      <a:gd name="connsiteX36" fmla="*/ 679133 w 940118"/>
                      <a:gd name="connsiteY36" fmla="*/ 0 h 1580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40118" h="1580197">
                        <a:moveTo>
                          <a:pt x="679133" y="0"/>
                        </a:moveTo>
                        <a:lnTo>
                          <a:pt x="940118" y="140970"/>
                        </a:lnTo>
                        <a:lnTo>
                          <a:pt x="747299" y="210278"/>
                        </a:lnTo>
                        <a:lnTo>
                          <a:pt x="747713" y="210503"/>
                        </a:lnTo>
                        <a:cubicBezTo>
                          <a:pt x="701040" y="232410"/>
                          <a:pt x="658178" y="256223"/>
                          <a:pt x="620078" y="282893"/>
                        </a:cubicBezTo>
                        <a:lnTo>
                          <a:pt x="620077" y="282893"/>
                        </a:lnTo>
                        <a:lnTo>
                          <a:pt x="548076" y="339736"/>
                        </a:lnTo>
                        <a:lnTo>
                          <a:pt x="548640" y="340043"/>
                        </a:lnTo>
                        <a:cubicBezTo>
                          <a:pt x="538733" y="349937"/>
                          <a:pt x="498634" y="389097"/>
                          <a:pt x="488633" y="399098"/>
                        </a:cubicBezTo>
                        <a:lnTo>
                          <a:pt x="488633" y="400050"/>
                        </a:lnTo>
                        <a:cubicBezTo>
                          <a:pt x="464820" y="426720"/>
                          <a:pt x="442913" y="454343"/>
                          <a:pt x="422910" y="482918"/>
                        </a:cubicBezTo>
                        <a:lnTo>
                          <a:pt x="422910" y="483870"/>
                        </a:lnTo>
                        <a:cubicBezTo>
                          <a:pt x="402908" y="512445"/>
                          <a:pt x="383858" y="541973"/>
                          <a:pt x="367665" y="572453"/>
                        </a:cubicBezTo>
                        <a:lnTo>
                          <a:pt x="368618" y="573405"/>
                        </a:lnTo>
                        <a:cubicBezTo>
                          <a:pt x="347663" y="608647"/>
                          <a:pt x="331470" y="645795"/>
                          <a:pt x="317183" y="684847"/>
                        </a:cubicBezTo>
                        <a:lnTo>
                          <a:pt x="305241" y="678329"/>
                        </a:lnTo>
                        <a:lnTo>
                          <a:pt x="317183" y="684847"/>
                        </a:lnTo>
                        <a:cubicBezTo>
                          <a:pt x="280035" y="786765"/>
                          <a:pt x="260985" y="896303"/>
                          <a:pt x="260985" y="1014413"/>
                        </a:cubicBezTo>
                        <a:cubicBezTo>
                          <a:pt x="260985" y="1152525"/>
                          <a:pt x="287655" y="1272540"/>
                          <a:pt x="342900" y="1373505"/>
                        </a:cubicBezTo>
                        <a:cubicBezTo>
                          <a:pt x="391478" y="1463993"/>
                          <a:pt x="460058" y="1532572"/>
                          <a:pt x="546735" y="1580197"/>
                        </a:cubicBezTo>
                        <a:lnTo>
                          <a:pt x="285750" y="1438275"/>
                        </a:lnTo>
                        <a:cubicBezTo>
                          <a:pt x="199073" y="1390650"/>
                          <a:pt x="130493" y="1322070"/>
                          <a:pt x="81915" y="1231583"/>
                        </a:cubicBezTo>
                        <a:cubicBezTo>
                          <a:pt x="27622" y="1130618"/>
                          <a:pt x="0" y="1010603"/>
                          <a:pt x="0" y="872490"/>
                        </a:cubicBezTo>
                        <a:cubicBezTo>
                          <a:pt x="0" y="754380"/>
                          <a:pt x="19050" y="644842"/>
                          <a:pt x="56197" y="542925"/>
                        </a:cubicBezTo>
                        <a:lnTo>
                          <a:pt x="62441" y="546321"/>
                        </a:lnTo>
                        <a:cubicBezTo>
                          <a:pt x="62500" y="546184"/>
                          <a:pt x="62558" y="546046"/>
                          <a:pt x="62617" y="545909"/>
                        </a:cubicBezTo>
                        <a:lnTo>
                          <a:pt x="57150" y="542925"/>
                        </a:lnTo>
                        <a:lnTo>
                          <a:pt x="107444" y="431896"/>
                        </a:lnTo>
                        <a:lnTo>
                          <a:pt x="106680" y="431483"/>
                        </a:lnTo>
                        <a:cubicBezTo>
                          <a:pt x="126714" y="402522"/>
                          <a:pt x="197542" y="296966"/>
                          <a:pt x="227648" y="258128"/>
                        </a:cubicBezTo>
                        <a:lnTo>
                          <a:pt x="287315" y="198453"/>
                        </a:lnTo>
                        <a:lnTo>
                          <a:pt x="359092" y="140970"/>
                        </a:lnTo>
                        <a:lnTo>
                          <a:pt x="486263" y="68845"/>
                        </a:lnTo>
                        <a:lnTo>
                          <a:pt x="485775" y="68580"/>
                        </a:lnTo>
                        <a:cubicBezTo>
                          <a:pt x="513398" y="55245"/>
                          <a:pt x="541973" y="43815"/>
                          <a:pt x="572452" y="32385"/>
                        </a:cubicBezTo>
                        <a:lnTo>
                          <a:pt x="573405" y="32385"/>
                        </a:lnTo>
                        <a:lnTo>
                          <a:pt x="679133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3" name="Freeform: Shape 452">
                    <a:extLst>
                      <a:ext uri="{FF2B5EF4-FFF2-40B4-BE49-F238E27FC236}">
                        <a16:creationId xmlns:a16="http://schemas.microsoft.com/office/drawing/2014/main" xmlns="" id="{E0B97159-6B15-43CE-9818-E2CA6B4456C6}"/>
                      </a:ext>
                    </a:extLst>
                  </p:cNvPr>
                  <p:cNvSpPr/>
                  <p:nvPr/>
                </p:nvSpPr>
                <p:spPr>
                  <a:xfrm>
                    <a:off x="2714531" y="1811829"/>
                    <a:ext cx="257174" cy="304801"/>
                  </a:xfrm>
                  <a:custGeom>
                    <a:avLst/>
                    <a:gdLst>
                      <a:gd name="connsiteX0" fmla="*/ 260985 w 257175"/>
                      <a:gd name="connsiteY0" fmla="*/ 311468 h 304800"/>
                      <a:gd name="connsiteX1" fmla="*/ 0 w 257175"/>
                      <a:gd name="connsiteY1" fmla="*/ 170497 h 304800"/>
                      <a:gd name="connsiteX2" fmla="*/ 952 w 257175"/>
                      <a:gd name="connsiteY2" fmla="*/ 0 h 304800"/>
                      <a:gd name="connsiteX3" fmla="*/ 260985 w 257175"/>
                      <a:gd name="connsiteY3" fmla="*/ 14097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304800">
                        <a:moveTo>
                          <a:pt x="260985" y="311468"/>
                        </a:moveTo>
                        <a:lnTo>
                          <a:pt x="0" y="170497"/>
                        </a:lnTo>
                        <a:lnTo>
                          <a:pt x="952" y="0"/>
                        </a:lnTo>
                        <a:lnTo>
                          <a:pt x="260985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xmlns="" id="{AA1FB5E2-3131-4112-9645-5ED0CDFCD4EA}"/>
              </a:ext>
            </a:extLst>
          </p:cNvPr>
          <p:cNvGrpSpPr/>
          <p:nvPr/>
        </p:nvGrpSpPr>
        <p:grpSpPr>
          <a:xfrm>
            <a:off x="7278682" y="4157318"/>
            <a:ext cx="735359" cy="1253352"/>
            <a:chOff x="11521621" y="1903133"/>
            <a:chExt cx="2494544" cy="4251720"/>
          </a:xfrm>
        </p:grpSpPr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xmlns="" id="{75BCA35B-2BCB-4D40-B6D8-40EADCEB1C89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xmlns="" id="{7B6FEBD5-F593-4372-A29D-F38EBC378AF4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4185759"/>
              <a:chOff x="11521621" y="1969094"/>
              <a:chExt cx="2494544" cy="4185759"/>
            </a:xfrm>
          </p:grpSpPr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xmlns="" id="{DE8D2A1E-41F2-435F-ABF2-C771FF9D7B38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</p:grpSpPr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xmlns="" id="{73C9FE1B-E480-4A82-AD33-FAA68141A8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Straight Connector 502">
                  <a:extLst>
                    <a:ext uri="{FF2B5EF4-FFF2-40B4-BE49-F238E27FC236}">
                      <a16:creationId xmlns:a16="http://schemas.microsoft.com/office/drawing/2014/main" xmlns="" id="{80EF6228-2558-4A07-824E-ADCF243AE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>
                  <a:extLst>
                    <a:ext uri="{FF2B5EF4-FFF2-40B4-BE49-F238E27FC236}">
                      <a16:creationId xmlns:a16="http://schemas.microsoft.com/office/drawing/2014/main" xmlns="" id="{85998982-1381-4900-959B-48A31E993D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5" name="Freeform: Shape 504">
                  <a:extLst>
                    <a:ext uri="{FF2B5EF4-FFF2-40B4-BE49-F238E27FC236}">
                      <a16:creationId xmlns:a16="http://schemas.microsoft.com/office/drawing/2014/main" xmlns="" id="{5DCD9602-8D5B-4DA5-9108-6477D0E54A14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06" name="Freeform: Shape 505">
                  <a:extLst>
                    <a:ext uri="{FF2B5EF4-FFF2-40B4-BE49-F238E27FC236}">
                      <a16:creationId xmlns:a16="http://schemas.microsoft.com/office/drawing/2014/main" xmlns="" id="{4EC03475-0F85-4D82-8D15-0CD0CA306BF1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xmlns="" id="{7BB4C61F-3ADF-444D-B113-48377FB6EFC8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xmlns="" id="{A3F20A92-0573-457D-862E-C0A6E3C0ADD0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xmlns="" id="{2118AA00-DE9F-426F-B4B1-5D994FC0F61F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10" name="Freeform: Shape 509">
                  <a:extLst>
                    <a:ext uri="{FF2B5EF4-FFF2-40B4-BE49-F238E27FC236}">
                      <a16:creationId xmlns:a16="http://schemas.microsoft.com/office/drawing/2014/main" xmlns="" id="{FC1C6CE8-6FB3-4DBE-87AC-6AF65948C5E4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511" name="Freeform: Shape 510">
                  <a:extLst>
                    <a:ext uri="{FF2B5EF4-FFF2-40B4-BE49-F238E27FC236}">
                      <a16:creationId xmlns:a16="http://schemas.microsoft.com/office/drawing/2014/main" xmlns="" id="{51A25CAD-8CDF-4AEF-87D6-E65FF696239E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12" name="Freeform: Shape 511">
                  <a:extLst>
                    <a:ext uri="{FF2B5EF4-FFF2-40B4-BE49-F238E27FC236}">
                      <a16:creationId xmlns:a16="http://schemas.microsoft.com/office/drawing/2014/main" xmlns="" id="{01C6F316-6B0E-4F23-ABC4-4AF08AD977F9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13" name="Freeform: Shape 512">
                  <a:extLst>
                    <a:ext uri="{FF2B5EF4-FFF2-40B4-BE49-F238E27FC236}">
                      <a16:creationId xmlns:a16="http://schemas.microsoft.com/office/drawing/2014/main" xmlns="" id="{64C68D08-6CBF-4265-B181-9F2D0B138C97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514" name="Freeform: Shape 513">
                  <a:extLst>
                    <a:ext uri="{FF2B5EF4-FFF2-40B4-BE49-F238E27FC236}">
                      <a16:creationId xmlns:a16="http://schemas.microsoft.com/office/drawing/2014/main" xmlns="" id="{5F11DF82-76EA-4381-AA86-1D7EDCFE724C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515" name="Freeform: Shape 514">
                  <a:extLst>
                    <a:ext uri="{FF2B5EF4-FFF2-40B4-BE49-F238E27FC236}">
                      <a16:creationId xmlns:a16="http://schemas.microsoft.com/office/drawing/2014/main" xmlns="" id="{F81B7E00-AD73-41AC-B4FB-AF47643BCB51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483" name="Group 482">
                <a:extLst>
                  <a:ext uri="{FF2B5EF4-FFF2-40B4-BE49-F238E27FC236}">
                    <a16:creationId xmlns:a16="http://schemas.microsoft.com/office/drawing/2014/main" xmlns="" id="{D2FE3987-FA72-4B57-B6DD-AA008C621CF3}"/>
                  </a:ext>
                </a:extLst>
              </p:cNvPr>
              <p:cNvGrpSpPr/>
              <p:nvPr/>
            </p:nvGrpSpPr>
            <p:grpSpPr>
              <a:xfrm>
                <a:off x="12470968" y="4604322"/>
                <a:ext cx="839142" cy="1550531"/>
                <a:chOff x="12470968" y="4604322"/>
                <a:chExt cx="839142" cy="1550531"/>
              </a:xfrm>
            </p:grpSpPr>
            <p:grpSp>
              <p:nvGrpSpPr>
                <p:cNvPr id="484" name="Group 483">
                  <a:extLst>
                    <a:ext uri="{FF2B5EF4-FFF2-40B4-BE49-F238E27FC236}">
                      <a16:creationId xmlns:a16="http://schemas.microsoft.com/office/drawing/2014/main" xmlns="" id="{C1894E19-97E1-4AD6-B66F-8A983F05125E}"/>
                    </a:ext>
                  </a:extLst>
                </p:cNvPr>
                <p:cNvGrpSpPr/>
                <p:nvPr/>
              </p:nvGrpSpPr>
              <p:grpSpPr>
                <a:xfrm>
                  <a:off x="12710801" y="4604322"/>
                  <a:ext cx="471270" cy="1549314"/>
                  <a:chOff x="2541356" y="1774680"/>
                  <a:chExt cx="1106202" cy="363666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xmlns="" id="{4A7DD991-A5FF-43CC-9E5C-6B40D16DC1D1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xmlns="" id="{77E76E1C-BB2F-4CD9-8BCF-005647F33276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xmlns="" id="{DA10E67A-CCD1-4BBC-B834-3DFB658ED006}"/>
                      </a:ext>
                    </a:extLst>
                  </p:cNvPr>
                  <p:cNvSpPr/>
                  <p:nvPr/>
                </p:nvSpPr>
                <p:spPr>
                  <a:xfrm>
                    <a:off x="2706138" y="4925573"/>
                    <a:ext cx="257175" cy="485775"/>
                  </a:xfrm>
                  <a:custGeom>
                    <a:avLst/>
                    <a:gdLst>
                      <a:gd name="connsiteX0" fmla="*/ 260033 w 257175"/>
                      <a:gd name="connsiteY0" fmla="*/ 486727 h 485775"/>
                      <a:gd name="connsiteX1" fmla="*/ 0 w 257175"/>
                      <a:gd name="connsiteY1" fmla="*/ 344805 h 485775"/>
                      <a:gd name="connsiteX2" fmla="*/ 953 w 257175"/>
                      <a:gd name="connsiteY2" fmla="*/ 0 h 485775"/>
                      <a:gd name="connsiteX3" fmla="*/ 260985 w 257175"/>
                      <a:gd name="connsiteY3" fmla="*/ 141922 h 485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485775">
                        <a:moveTo>
                          <a:pt x="260033" y="486727"/>
                        </a:moveTo>
                        <a:lnTo>
                          <a:pt x="0" y="344805"/>
                        </a:lnTo>
                        <a:lnTo>
                          <a:pt x="953" y="0"/>
                        </a:lnTo>
                        <a:lnTo>
                          <a:pt x="260985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xmlns="" id="{CFE9F19D-7356-4BDC-8C0E-79504BAE9879}"/>
                      </a:ext>
                    </a:extLst>
                  </p:cNvPr>
                  <p:cNvSpPr/>
                  <p:nvPr/>
                </p:nvSpPr>
                <p:spPr>
                  <a:xfrm>
                    <a:off x="2987522" y="3640652"/>
                    <a:ext cx="660036" cy="1102854"/>
                  </a:xfrm>
                  <a:custGeom>
                    <a:avLst/>
                    <a:gdLst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319882 w 661035"/>
                      <a:gd name="connsiteY29" fmla="*/ 842137 h 1099185"/>
                      <a:gd name="connsiteX30" fmla="*/ 239078 w 661035"/>
                      <a:gd name="connsiteY30" fmla="*/ 798196 h 1099185"/>
                      <a:gd name="connsiteX31" fmla="*/ 277307 w 661035"/>
                      <a:gd name="connsiteY31" fmla="*/ 750642 h 1099185"/>
                      <a:gd name="connsiteX32" fmla="*/ 277178 w 661035"/>
                      <a:gd name="connsiteY32" fmla="*/ 750571 h 1099185"/>
                      <a:gd name="connsiteX33" fmla="*/ 284798 w 661035"/>
                      <a:gd name="connsiteY33" fmla="*/ 740093 h 1099185"/>
                      <a:gd name="connsiteX34" fmla="*/ 323850 w 661035"/>
                      <a:gd name="connsiteY34" fmla="*/ 676275 h 1099185"/>
                      <a:gd name="connsiteX35" fmla="*/ 359092 w 661035"/>
                      <a:gd name="connsiteY35" fmla="*/ 597218 h 1099185"/>
                      <a:gd name="connsiteX36" fmla="*/ 220980 w 661035"/>
                      <a:gd name="connsiteY36" fmla="*/ 0 h 1099185"/>
                      <a:gd name="connsiteX37" fmla="*/ 481965 w 661035"/>
                      <a:gd name="connsiteY37" fmla="*/ 141922 h 1099185"/>
                      <a:gd name="connsiteX38" fmla="*/ 575310 w 661035"/>
                      <a:gd name="connsiteY38" fmla="*/ 214313 h 1099185"/>
                      <a:gd name="connsiteX39" fmla="*/ 661035 w 661035"/>
                      <a:gd name="connsiteY39" fmla="*/ 504825 h 1099185"/>
                      <a:gd name="connsiteX40" fmla="*/ 621030 w 661035"/>
                      <a:gd name="connsiteY40" fmla="*/ 739140 h 1099185"/>
                      <a:gd name="connsiteX41" fmla="*/ 360045 w 661035"/>
                      <a:gd name="connsiteY41" fmla="*/ 597218 h 1099185"/>
                      <a:gd name="connsiteX42" fmla="*/ 400050 w 661035"/>
                      <a:gd name="connsiteY42" fmla="*/ 362902 h 1099185"/>
                      <a:gd name="connsiteX43" fmla="*/ 314325 w 661035"/>
                      <a:gd name="connsiteY43" fmla="*/ 72390 h 1099185"/>
                      <a:gd name="connsiteX44" fmla="*/ 220980 w 661035"/>
                      <a:gd name="connsiteY44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239078 w 661035"/>
                      <a:gd name="connsiteY29" fmla="*/ 798196 h 1099185"/>
                      <a:gd name="connsiteX30" fmla="*/ 277307 w 661035"/>
                      <a:gd name="connsiteY30" fmla="*/ 750642 h 1099185"/>
                      <a:gd name="connsiteX31" fmla="*/ 277178 w 661035"/>
                      <a:gd name="connsiteY31" fmla="*/ 750571 h 1099185"/>
                      <a:gd name="connsiteX32" fmla="*/ 284798 w 661035"/>
                      <a:gd name="connsiteY32" fmla="*/ 740093 h 1099185"/>
                      <a:gd name="connsiteX33" fmla="*/ 323850 w 661035"/>
                      <a:gd name="connsiteY33" fmla="*/ 676275 h 1099185"/>
                      <a:gd name="connsiteX34" fmla="*/ 359092 w 661035"/>
                      <a:gd name="connsiteY34" fmla="*/ 597218 h 1099185"/>
                      <a:gd name="connsiteX35" fmla="*/ 220980 w 661035"/>
                      <a:gd name="connsiteY35" fmla="*/ 0 h 1099185"/>
                      <a:gd name="connsiteX36" fmla="*/ 481965 w 661035"/>
                      <a:gd name="connsiteY36" fmla="*/ 141922 h 1099185"/>
                      <a:gd name="connsiteX37" fmla="*/ 575310 w 661035"/>
                      <a:gd name="connsiteY37" fmla="*/ 214313 h 1099185"/>
                      <a:gd name="connsiteX38" fmla="*/ 661035 w 661035"/>
                      <a:gd name="connsiteY38" fmla="*/ 504825 h 1099185"/>
                      <a:gd name="connsiteX39" fmla="*/ 621030 w 661035"/>
                      <a:gd name="connsiteY39" fmla="*/ 739140 h 1099185"/>
                      <a:gd name="connsiteX40" fmla="*/ 360045 w 661035"/>
                      <a:gd name="connsiteY40" fmla="*/ 597218 h 1099185"/>
                      <a:gd name="connsiteX41" fmla="*/ 400050 w 661035"/>
                      <a:gd name="connsiteY41" fmla="*/ 362902 h 1099185"/>
                      <a:gd name="connsiteX42" fmla="*/ 314325 w 661035"/>
                      <a:gd name="connsiteY42" fmla="*/ 72390 h 1099185"/>
                      <a:gd name="connsiteX43" fmla="*/ 220980 w 661035"/>
                      <a:gd name="connsiteY43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500063 w 661035"/>
                      <a:gd name="connsiteY9" fmla="*/ 941070 h 1099185"/>
                      <a:gd name="connsiteX10" fmla="*/ 451485 w 661035"/>
                      <a:gd name="connsiteY10" fmla="*/ 989648 h 1099185"/>
                      <a:gd name="connsiteX11" fmla="*/ 396629 w 661035"/>
                      <a:gd name="connsiteY11" fmla="*/ 1033155 h 1099185"/>
                      <a:gd name="connsiteX12" fmla="*/ 397193 w 661035"/>
                      <a:gd name="connsiteY12" fmla="*/ 1033462 h 1099185"/>
                      <a:gd name="connsiteX13" fmla="*/ 320041 w 661035"/>
                      <a:gd name="connsiteY13" fmla="*/ 1076325 h 1099185"/>
                      <a:gd name="connsiteX14" fmla="*/ 291343 w 661035"/>
                      <a:gd name="connsiteY14" fmla="*/ 1060767 h 1099185"/>
                      <a:gd name="connsiteX15" fmla="*/ 290403 w 661035"/>
                      <a:gd name="connsiteY15" fmla="*/ 1061621 h 1099185"/>
                      <a:gd name="connsiteX16" fmla="*/ 319088 w 661035"/>
                      <a:gd name="connsiteY16" fmla="*/ 1077277 h 1099185"/>
                      <a:gd name="connsiteX17" fmla="*/ 260985 w 661035"/>
                      <a:gd name="connsiteY17" fmla="*/ 1099185 h 1099185"/>
                      <a:gd name="connsiteX18" fmla="*/ 0 w 661035"/>
                      <a:gd name="connsiteY18" fmla="*/ 957262 h 1099185"/>
                      <a:gd name="connsiteX19" fmla="*/ 59055 w 661035"/>
                      <a:gd name="connsiteY19" fmla="*/ 935355 h 1099185"/>
                      <a:gd name="connsiteX20" fmla="*/ 284314 w 661035"/>
                      <a:gd name="connsiteY20" fmla="*/ 1058298 h 1099185"/>
                      <a:gd name="connsiteX21" fmla="*/ 284516 w 661035"/>
                      <a:gd name="connsiteY21" fmla="*/ 1057066 h 1099185"/>
                      <a:gd name="connsiteX22" fmla="*/ 60008 w 661035"/>
                      <a:gd name="connsiteY22" fmla="*/ 935355 h 1099185"/>
                      <a:gd name="connsiteX23" fmla="*/ 135745 w 661035"/>
                      <a:gd name="connsiteY23" fmla="*/ 891807 h 1099185"/>
                      <a:gd name="connsiteX24" fmla="*/ 135255 w 661035"/>
                      <a:gd name="connsiteY24" fmla="*/ 891540 h 1099185"/>
                      <a:gd name="connsiteX25" fmla="*/ 190500 w 661035"/>
                      <a:gd name="connsiteY25" fmla="*/ 847725 h 1099185"/>
                      <a:gd name="connsiteX26" fmla="*/ 239078 w 661035"/>
                      <a:gd name="connsiteY26" fmla="*/ 799148 h 1099185"/>
                      <a:gd name="connsiteX27" fmla="*/ 319738 w 661035"/>
                      <a:gd name="connsiteY27" fmla="*/ 843010 h 1099185"/>
                      <a:gd name="connsiteX28" fmla="*/ 239078 w 661035"/>
                      <a:gd name="connsiteY28" fmla="*/ 798196 h 1099185"/>
                      <a:gd name="connsiteX29" fmla="*/ 277307 w 661035"/>
                      <a:gd name="connsiteY29" fmla="*/ 750642 h 1099185"/>
                      <a:gd name="connsiteX30" fmla="*/ 277178 w 661035"/>
                      <a:gd name="connsiteY30" fmla="*/ 750571 h 1099185"/>
                      <a:gd name="connsiteX31" fmla="*/ 284798 w 661035"/>
                      <a:gd name="connsiteY31" fmla="*/ 740093 h 1099185"/>
                      <a:gd name="connsiteX32" fmla="*/ 323850 w 661035"/>
                      <a:gd name="connsiteY32" fmla="*/ 676275 h 1099185"/>
                      <a:gd name="connsiteX33" fmla="*/ 359092 w 661035"/>
                      <a:gd name="connsiteY33" fmla="*/ 597218 h 1099185"/>
                      <a:gd name="connsiteX34" fmla="*/ 220980 w 661035"/>
                      <a:gd name="connsiteY34" fmla="*/ 0 h 1099185"/>
                      <a:gd name="connsiteX35" fmla="*/ 481965 w 661035"/>
                      <a:gd name="connsiteY35" fmla="*/ 141922 h 1099185"/>
                      <a:gd name="connsiteX36" fmla="*/ 575310 w 661035"/>
                      <a:gd name="connsiteY36" fmla="*/ 214313 h 1099185"/>
                      <a:gd name="connsiteX37" fmla="*/ 661035 w 661035"/>
                      <a:gd name="connsiteY37" fmla="*/ 504825 h 1099185"/>
                      <a:gd name="connsiteX38" fmla="*/ 621030 w 661035"/>
                      <a:gd name="connsiteY38" fmla="*/ 739140 h 1099185"/>
                      <a:gd name="connsiteX39" fmla="*/ 360045 w 661035"/>
                      <a:gd name="connsiteY39" fmla="*/ 597218 h 1099185"/>
                      <a:gd name="connsiteX40" fmla="*/ 400050 w 661035"/>
                      <a:gd name="connsiteY40" fmla="*/ 362902 h 1099185"/>
                      <a:gd name="connsiteX41" fmla="*/ 314325 w 661035"/>
                      <a:gd name="connsiteY41" fmla="*/ 72390 h 1099185"/>
                      <a:gd name="connsiteX42" fmla="*/ 220980 w 661035"/>
                      <a:gd name="connsiteY42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319738 w 661035"/>
                      <a:gd name="connsiteY26" fmla="*/ 843010 h 1099185"/>
                      <a:gd name="connsiteX27" fmla="*/ 239078 w 661035"/>
                      <a:gd name="connsiteY27" fmla="*/ 798196 h 1099185"/>
                      <a:gd name="connsiteX28" fmla="*/ 277307 w 661035"/>
                      <a:gd name="connsiteY28" fmla="*/ 750642 h 1099185"/>
                      <a:gd name="connsiteX29" fmla="*/ 277178 w 661035"/>
                      <a:gd name="connsiteY29" fmla="*/ 750571 h 1099185"/>
                      <a:gd name="connsiteX30" fmla="*/ 284798 w 661035"/>
                      <a:gd name="connsiteY30" fmla="*/ 740093 h 1099185"/>
                      <a:gd name="connsiteX31" fmla="*/ 323850 w 661035"/>
                      <a:gd name="connsiteY31" fmla="*/ 676275 h 1099185"/>
                      <a:gd name="connsiteX32" fmla="*/ 359092 w 661035"/>
                      <a:gd name="connsiteY32" fmla="*/ 597218 h 1099185"/>
                      <a:gd name="connsiteX33" fmla="*/ 220980 w 661035"/>
                      <a:gd name="connsiteY33" fmla="*/ 0 h 1099185"/>
                      <a:gd name="connsiteX34" fmla="*/ 481965 w 661035"/>
                      <a:gd name="connsiteY34" fmla="*/ 141922 h 1099185"/>
                      <a:gd name="connsiteX35" fmla="*/ 575310 w 661035"/>
                      <a:gd name="connsiteY35" fmla="*/ 214313 h 1099185"/>
                      <a:gd name="connsiteX36" fmla="*/ 661035 w 661035"/>
                      <a:gd name="connsiteY36" fmla="*/ 504825 h 1099185"/>
                      <a:gd name="connsiteX37" fmla="*/ 621030 w 661035"/>
                      <a:gd name="connsiteY37" fmla="*/ 739140 h 1099185"/>
                      <a:gd name="connsiteX38" fmla="*/ 360045 w 661035"/>
                      <a:gd name="connsiteY38" fmla="*/ 597218 h 1099185"/>
                      <a:gd name="connsiteX39" fmla="*/ 400050 w 661035"/>
                      <a:gd name="connsiteY39" fmla="*/ 362902 h 1099185"/>
                      <a:gd name="connsiteX40" fmla="*/ 314325 w 661035"/>
                      <a:gd name="connsiteY40" fmla="*/ 72390 h 1099185"/>
                      <a:gd name="connsiteX41" fmla="*/ 220980 w 661035"/>
                      <a:gd name="connsiteY41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239078 w 661035"/>
                      <a:gd name="connsiteY26" fmla="*/ 798196 h 1099185"/>
                      <a:gd name="connsiteX27" fmla="*/ 277307 w 661035"/>
                      <a:gd name="connsiteY27" fmla="*/ 750642 h 1099185"/>
                      <a:gd name="connsiteX28" fmla="*/ 277178 w 661035"/>
                      <a:gd name="connsiteY28" fmla="*/ 750571 h 1099185"/>
                      <a:gd name="connsiteX29" fmla="*/ 284798 w 661035"/>
                      <a:gd name="connsiteY29" fmla="*/ 740093 h 1099185"/>
                      <a:gd name="connsiteX30" fmla="*/ 323850 w 661035"/>
                      <a:gd name="connsiteY30" fmla="*/ 676275 h 1099185"/>
                      <a:gd name="connsiteX31" fmla="*/ 359092 w 661035"/>
                      <a:gd name="connsiteY31" fmla="*/ 597218 h 1099185"/>
                      <a:gd name="connsiteX32" fmla="*/ 220980 w 661035"/>
                      <a:gd name="connsiteY32" fmla="*/ 0 h 1099185"/>
                      <a:gd name="connsiteX33" fmla="*/ 481965 w 661035"/>
                      <a:gd name="connsiteY33" fmla="*/ 141922 h 1099185"/>
                      <a:gd name="connsiteX34" fmla="*/ 575310 w 661035"/>
                      <a:gd name="connsiteY34" fmla="*/ 214313 h 1099185"/>
                      <a:gd name="connsiteX35" fmla="*/ 661035 w 661035"/>
                      <a:gd name="connsiteY35" fmla="*/ 504825 h 1099185"/>
                      <a:gd name="connsiteX36" fmla="*/ 621030 w 661035"/>
                      <a:gd name="connsiteY36" fmla="*/ 739140 h 1099185"/>
                      <a:gd name="connsiteX37" fmla="*/ 360045 w 661035"/>
                      <a:gd name="connsiteY37" fmla="*/ 597218 h 1099185"/>
                      <a:gd name="connsiteX38" fmla="*/ 400050 w 661035"/>
                      <a:gd name="connsiteY38" fmla="*/ 362902 h 1099185"/>
                      <a:gd name="connsiteX39" fmla="*/ 314325 w 661035"/>
                      <a:gd name="connsiteY39" fmla="*/ 72390 h 1099185"/>
                      <a:gd name="connsiteX40" fmla="*/ 220980 w 661035"/>
                      <a:gd name="connsiteY40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60008 w 661035"/>
                      <a:gd name="connsiteY20" fmla="*/ 935355 h 1099185"/>
                      <a:gd name="connsiteX21" fmla="*/ 135745 w 661035"/>
                      <a:gd name="connsiteY21" fmla="*/ 891807 h 1099185"/>
                      <a:gd name="connsiteX22" fmla="*/ 135255 w 661035"/>
                      <a:gd name="connsiteY22" fmla="*/ 891540 h 1099185"/>
                      <a:gd name="connsiteX23" fmla="*/ 190500 w 661035"/>
                      <a:gd name="connsiteY23" fmla="*/ 847725 h 1099185"/>
                      <a:gd name="connsiteX24" fmla="*/ 239078 w 661035"/>
                      <a:gd name="connsiteY24" fmla="*/ 799148 h 1099185"/>
                      <a:gd name="connsiteX25" fmla="*/ 239078 w 661035"/>
                      <a:gd name="connsiteY25" fmla="*/ 798196 h 1099185"/>
                      <a:gd name="connsiteX26" fmla="*/ 277307 w 661035"/>
                      <a:gd name="connsiteY26" fmla="*/ 750642 h 1099185"/>
                      <a:gd name="connsiteX27" fmla="*/ 277178 w 661035"/>
                      <a:gd name="connsiteY27" fmla="*/ 750571 h 1099185"/>
                      <a:gd name="connsiteX28" fmla="*/ 284798 w 661035"/>
                      <a:gd name="connsiteY28" fmla="*/ 740093 h 1099185"/>
                      <a:gd name="connsiteX29" fmla="*/ 323850 w 661035"/>
                      <a:gd name="connsiteY29" fmla="*/ 676275 h 1099185"/>
                      <a:gd name="connsiteX30" fmla="*/ 359092 w 661035"/>
                      <a:gd name="connsiteY30" fmla="*/ 597218 h 1099185"/>
                      <a:gd name="connsiteX31" fmla="*/ 220980 w 661035"/>
                      <a:gd name="connsiteY31" fmla="*/ 0 h 1099185"/>
                      <a:gd name="connsiteX32" fmla="*/ 481965 w 661035"/>
                      <a:gd name="connsiteY32" fmla="*/ 141922 h 1099185"/>
                      <a:gd name="connsiteX33" fmla="*/ 575310 w 661035"/>
                      <a:gd name="connsiteY33" fmla="*/ 214313 h 1099185"/>
                      <a:gd name="connsiteX34" fmla="*/ 661035 w 661035"/>
                      <a:gd name="connsiteY34" fmla="*/ 504825 h 1099185"/>
                      <a:gd name="connsiteX35" fmla="*/ 621030 w 661035"/>
                      <a:gd name="connsiteY35" fmla="*/ 739140 h 1099185"/>
                      <a:gd name="connsiteX36" fmla="*/ 360045 w 661035"/>
                      <a:gd name="connsiteY36" fmla="*/ 597218 h 1099185"/>
                      <a:gd name="connsiteX37" fmla="*/ 400050 w 661035"/>
                      <a:gd name="connsiteY37" fmla="*/ 362902 h 1099185"/>
                      <a:gd name="connsiteX38" fmla="*/ 314325 w 661035"/>
                      <a:gd name="connsiteY38" fmla="*/ 72390 h 1099185"/>
                      <a:gd name="connsiteX39" fmla="*/ 220980 w 661035"/>
                      <a:gd name="connsiteY39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60008 w 661035"/>
                      <a:gd name="connsiteY19" fmla="*/ 935355 h 1099185"/>
                      <a:gd name="connsiteX20" fmla="*/ 135745 w 661035"/>
                      <a:gd name="connsiteY20" fmla="*/ 891807 h 1099185"/>
                      <a:gd name="connsiteX21" fmla="*/ 135255 w 661035"/>
                      <a:gd name="connsiteY21" fmla="*/ 891540 h 1099185"/>
                      <a:gd name="connsiteX22" fmla="*/ 190500 w 661035"/>
                      <a:gd name="connsiteY22" fmla="*/ 847725 h 1099185"/>
                      <a:gd name="connsiteX23" fmla="*/ 239078 w 661035"/>
                      <a:gd name="connsiteY23" fmla="*/ 799148 h 1099185"/>
                      <a:gd name="connsiteX24" fmla="*/ 239078 w 661035"/>
                      <a:gd name="connsiteY24" fmla="*/ 798196 h 1099185"/>
                      <a:gd name="connsiteX25" fmla="*/ 277307 w 661035"/>
                      <a:gd name="connsiteY25" fmla="*/ 750642 h 1099185"/>
                      <a:gd name="connsiteX26" fmla="*/ 277178 w 661035"/>
                      <a:gd name="connsiteY26" fmla="*/ 750571 h 1099185"/>
                      <a:gd name="connsiteX27" fmla="*/ 284798 w 661035"/>
                      <a:gd name="connsiteY27" fmla="*/ 740093 h 1099185"/>
                      <a:gd name="connsiteX28" fmla="*/ 323850 w 661035"/>
                      <a:gd name="connsiteY28" fmla="*/ 676275 h 1099185"/>
                      <a:gd name="connsiteX29" fmla="*/ 359092 w 661035"/>
                      <a:gd name="connsiteY29" fmla="*/ 597218 h 1099185"/>
                      <a:gd name="connsiteX30" fmla="*/ 220980 w 661035"/>
                      <a:gd name="connsiteY30" fmla="*/ 0 h 1099185"/>
                      <a:gd name="connsiteX31" fmla="*/ 481965 w 661035"/>
                      <a:gd name="connsiteY31" fmla="*/ 141922 h 1099185"/>
                      <a:gd name="connsiteX32" fmla="*/ 575310 w 661035"/>
                      <a:gd name="connsiteY32" fmla="*/ 214313 h 1099185"/>
                      <a:gd name="connsiteX33" fmla="*/ 661035 w 661035"/>
                      <a:gd name="connsiteY33" fmla="*/ 504825 h 1099185"/>
                      <a:gd name="connsiteX34" fmla="*/ 621030 w 661035"/>
                      <a:gd name="connsiteY34" fmla="*/ 739140 h 1099185"/>
                      <a:gd name="connsiteX35" fmla="*/ 360045 w 661035"/>
                      <a:gd name="connsiteY35" fmla="*/ 597218 h 1099185"/>
                      <a:gd name="connsiteX36" fmla="*/ 400050 w 661035"/>
                      <a:gd name="connsiteY36" fmla="*/ 362902 h 1099185"/>
                      <a:gd name="connsiteX37" fmla="*/ 314325 w 661035"/>
                      <a:gd name="connsiteY37" fmla="*/ 72390 h 1099185"/>
                      <a:gd name="connsiteX38" fmla="*/ 220980 w 661035"/>
                      <a:gd name="connsiteY38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319088 w 661035"/>
                      <a:gd name="connsiteY14" fmla="*/ 1077277 h 1099185"/>
                      <a:gd name="connsiteX15" fmla="*/ 260985 w 661035"/>
                      <a:gd name="connsiteY15" fmla="*/ 1099185 h 1099185"/>
                      <a:gd name="connsiteX16" fmla="*/ 0 w 661035"/>
                      <a:gd name="connsiteY16" fmla="*/ 957262 h 1099185"/>
                      <a:gd name="connsiteX17" fmla="*/ 59055 w 661035"/>
                      <a:gd name="connsiteY17" fmla="*/ 935355 h 1099185"/>
                      <a:gd name="connsiteX18" fmla="*/ 60008 w 661035"/>
                      <a:gd name="connsiteY18" fmla="*/ 935355 h 1099185"/>
                      <a:gd name="connsiteX19" fmla="*/ 135745 w 661035"/>
                      <a:gd name="connsiteY19" fmla="*/ 891807 h 1099185"/>
                      <a:gd name="connsiteX20" fmla="*/ 135255 w 661035"/>
                      <a:gd name="connsiteY20" fmla="*/ 891540 h 1099185"/>
                      <a:gd name="connsiteX21" fmla="*/ 190500 w 661035"/>
                      <a:gd name="connsiteY21" fmla="*/ 847725 h 1099185"/>
                      <a:gd name="connsiteX22" fmla="*/ 239078 w 661035"/>
                      <a:gd name="connsiteY22" fmla="*/ 799148 h 1099185"/>
                      <a:gd name="connsiteX23" fmla="*/ 239078 w 661035"/>
                      <a:gd name="connsiteY23" fmla="*/ 798196 h 1099185"/>
                      <a:gd name="connsiteX24" fmla="*/ 277307 w 661035"/>
                      <a:gd name="connsiteY24" fmla="*/ 750642 h 1099185"/>
                      <a:gd name="connsiteX25" fmla="*/ 277178 w 661035"/>
                      <a:gd name="connsiteY25" fmla="*/ 750571 h 1099185"/>
                      <a:gd name="connsiteX26" fmla="*/ 284798 w 661035"/>
                      <a:gd name="connsiteY26" fmla="*/ 740093 h 1099185"/>
                      <a:gd name="connsiteX27" fmla="*/ 323850 w 661035"/>
                      <a:gd name="connsiteY27" fmla="*/ 676275 h 1099185"/>
                      <a:gd name="connsiteX28" fmla="*/ 359092 w 661035"/>
                      <a:gd name="connsiteY28" fmla="*/ 597218 h 1099185"/>
                      <a:gd name="connsiteX29" fmla="*/ 220980 w 661035"/>
                      <a:gd name="connsiteY29" fmla="*/ 0 h 1099185"/>
                      <a:gd name="connsiteX30" fmla="*/ 481965 w 661035"/>
                      <a:gd name="connsiteY30" fmla="*/ 141922 h 1099185"/>
                      <a:gd name="connsiteX31" fmla="*/ 575310 w 661035"/>
                      <a:gd name="connsiteY31" fmla="*/ 214313 h 1099185"/>
                      <a:gd name="connsiteX32" fmla="*/ 661035 w 661035"/>
                      <a:gd name="connsiteY32" fmla="*/ 504825 h 1099185"/>
                      <a:gd name="connsiteX33" fmla="*/ 621030 w 661035"/>
                      <a:gd name="connsiteY33" fmla="*/ 739140 h 1099185"/>
                      <a:gd name="connsiteX34" fmla="*/ 360045 w 661035"/>
                      <a:gd name="connsiteY34" fmla="*/ 597218 h 1099185"/>
                      <a:gd name="connsiteX35" fmla="*/ 400050 w 661035"/>
                      <a:gd name="connsiteY35" fmla="*/ 362902 h 1099185"/>
                      <a:gd name="connsiteX36" fmla="*/ 314325 w 661035"/>
                      <a:gd name="connsiteY36" fmla="*/ 72390 h 1099185"/>
                      <a:gd name="connsiteX37" fmla="*/ 220980 w 661035"/>
                      <a:gd name="connsiteY37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319088 w 661035"/>
                      <a:gd name="connsiteY13" fmla="*/ 1077277 h 1099185"/>
                      <a:gd name="connsiteX14" fmla="*/ 260985 w 661035"/>
                      <a:gd name="connsiteY14" fmla="*/ 1099185 h 1099185"/>
                      <a:gd name="connsiteX15" fmla="*/ 0 w 661035"/>
                      <a:gd name="connsiteY15" fmla="*/ 957262 h 1099185"/>
                      <a:gd name="connsiteX16" fmla="*/ 59055 w 661035"/>
                      <a:gd name="connsiteY16" fmla="*/ 935355 h 1099185"/>
                      <a:gd name="connsiteX17" fmla="*/ 60008 w 661035"/>
                      <a:gd name="connsiteY17" fmla="*/ 935355 h 1099185"/>
                      <a:gd name="connsiteX18" fmla="*/ 135745 w 661035"/>
                      <a:gd name="connsiteY18" fmla="*/ 891807 h 1099185"/>
                      <a:gd name="connsiteX19" fmla="*/ 135255 w 661035"/>
                      <a:gd name="connsiteY19" fmla="*/ 891540 h 1099185"/>
                      <a:gd name="connsiteX20" fmla="*/ 190500 w 661035"/>
                      <a:gd name="connsiteY20" fmla="*/ 847725 h 1099185"/>
                      <a:gd name="connsiteX21" fmla="*/ 239078 w 661035"/>
                      <a:gd name="connsiteY21" fmla="*/ 799148 h 1099185"/>
                      <a:gd name="connsiteX22" fmla="*/ 239078 w 661035"/>
                      <a:gd name="connsiteY22" fmla="*/ 798196 h 1099185"/>
                      <a:gd name="connsiteX23" fmla="*/ 277307 w 661035"/>
                      <a:gd name="connsiteY23" fmla="*/ 750642 h 1099185"/>
                      <a:gd name="connsiteX24" fmla="*/ 277178 w 661035"/>
                      <a:gd name="connsiteY24" fmla="*/ 750571 h 1099185"/>
                      <a:gd name="connsiteX25" fmla="*/ 284798 w 661035"/>
                      <a:gd name="connsiteY25" fmla="*/ 740093 h 1099185"/>
                      <a:gd name="connsiteX26" fmla="*/ 323850 w 661035"/>
                      <a:gd name="connsiteY26" fmla="*/ 676275 h 1099185"/>
                      <a:gd name="connsiteX27" fmla="*/ 359092 w 661035"/>
                      <a:gd name="connsiteY27" fmla="*/ 597218 h 1099185"/>
                      <a:gd name="connsiteX28" fmla="*/ 220980 w 661035"/>
                      <a:gd name="connsiteY28" fmla="*/ 0 h 1099185"/>
                      <a:gd name="connsiteX29" fmla="*/ 481965 w 661035"/>
                      <a:gd name="connsiteY29" fmla="*/ 141922 h 1099185"/>
                      <a:gd name="connsiteX30" fmla="*/ 575310 w 661035"/>
                      <a:gd name="connsiteY30" fmla="*/ 214313 h 1099185"/>
                      <a:gd name="connsiteX31" fmla="*/ 661035 w 661035"/>
                      <a:gd name="connsiteY31" fmla="*/ 504825 h 1099185"/>
                      <a:gd name="connsiteX32" fmla="*/ 621030 w 661035"/>
                      <a:gd name="connsiteY32" fmla="*/ 739140 h 1099185"/>
                      <a:gd name="connsiteX33" fmla="*/ 360045 w 661035"/>
                      <a:gd name="connsiteY33" fmla="*/ 597218 h 1099185"/>
                      <a:gd name="connsiteX34" fmla="*/ 400050 w 661035"/>
                      <a:gd name="connsiteY34" fmla="*/ 362902 h 1099185"/>
                      <a:gd name="connsiteX35" fmla="*/ 314325 w 661035"/>
                      <a:gd name="connsiteY35" fmla="*/ 72390 h 1099185"/>
                      <a:gd name="connsiteX36" fmla="*/ 220980 w 661035"/>
                      <a:gd name="connsiteY36" fmla="*/ 0 h 1099185"/>
                      <a:gd name="connsiteX0" fmla="*/ 359092 w 661035"/>
                      <a:gd name="connsiteY0" fmla="*/ 597218 h 1112468"/>
                      <a:gd name="connsiteX1" fmla="*/ 620078 w 661035"/>
                      <a:gd name="connsiteY1" fmla="*/ 739140 h 1112468"/>
                      <a:gd name="connsiteX2" fmla="*/ 584835 w 661035"/>
                      <a:gd name="connsiteY2" fmla="*/ 818198 h 1112468"/>
                      <a:gd name="connsiteX3" fmla="*/ 584836 w 661035"/>
                      <a:gd name="connsiteY3" fmla="*/ 818198 h 1112468"/>
                      <a:gd name="connsiteX4" fmla="*/ 545783 w 661035"/>
                      <a:gd name="connsiteY4" fmla="*/ 882015 h 1112468"/>
                      <a:gd name="connsiteX5" fmla="*/ 538930 w 661035"/>
                      <a:gd name="connsiteY5" fmla="*/ 891439 h 1112468"/>
                      <a:gd name="connsiteX6" fmla="*/ 539116 w 661035"/>
                      <a:gd name="connsiteY6" fmla="*/ 891540 h 1112468"/>
                      <a:gd name="connsiteX7" fmla="*/ 500063 w 661035"/>
                      <a:gd name="connsiteY7" fmla="*/ 940118 h 1112468"/>
                      <a:gd name="connsiteX8" fmla="*/ 500063 w 661035"/>
                      <a:gd name="connsiteY8" fmla="*/ 941070 h 1112468"/>
                      <a:gd name="connsiteX9" fmla="*/ 451485 w 661035"/>
                      <a:gd name="connsiteY9" fmla="*/ 989648 h 1112468"/>
                      <a:gd name="connsiteX10" fmla="*/ 396629 w 661035"/>
                      <a:gd name="connsiteY10" fmla="*/ 1033155 h 1112468"/>
                      <a:gd name="connsiteX11" fmla="*/ 397193 w 661035"/>
                      <a:gd name="connsiteY11" fmla="*/ 1033462 h 1112468"/>
                      <a:gd name="connsiteX12" fmla="*/ 320041 w 661035"/>
                      <a:gd name="connsiteY12" fmla="*/ 1076325 h 1112468"/>
                      <a:gd name="connsiteX13" fmla="*/ 319088 w 661035"/>
                      <a:gd name="connsiteY13" fmla="*/ 1077277 h 1112468"/>
                      <a:gd name="connsiteX14" fmla="*/ 247796 w 661035"/>
                      <a:gd name="connsiteY14" fmla="*/ 1112468 h 1112468"/>
                      <a:gd name="connsiteX15" fmla="*/ 0 w 661035"/>
                      <a:gd name="connsiteY15" fmla="*/ 957262 h 1112468"/>
                      <a:gd name="connsiteX16" fmla="*/ 59055 w 661035"/>
                      <a:gd name="connsiteY16" fmla="*/ 935355 h 1112468"/>
                      <a:gd name="connsiteX17" fmla="*/ 60008 w 661035"/>
                      <a:gd name="connsiteY17" fmla="*/ 935355 h 1112468"/>
                      <a:gd name="connsiteX18" fmla="*/ 135745 w 661035"/>
                      <a:gd name="connsiteY18" fmla="*/ 891807 h 1112468"/>
                      <a:gd name="connsiteX19" fmla="*/ 135255 w 661035"/>
                      <a:gd name="connsiteY19" fmla="*/ 891540 h 1112468"/>
                      <a:gd name="connsiteX20" fmla="*/ 190500 w 661035"/>
                      <a:gd name="connsiteY20" fmla="*/ 847725 h 1112468"/>
                      <a:gd name="connsiteX21" fmla="*/ 239078 w 661035"/>
                      <a:gd name="connsiteY21" fmla="*/ 799148 h 1112468"/>
                      <a:gd name="connsiteX22" fmla="*/ 239078 w 661035"/>
                      <a:gd name="connsiteY22" fmla="*/ 798196 h 1112468"/>
                      <a:gd name="connsiteX23" fmla="*/ 277307 w 661035"/>
                      <a:gd name="connsiteY23" fmla="*/ 750642 h 1112468"/>
                      <a:gd name="connsiteX24" fmla="*/ 277178 w 661035"/>
                      <a:gd name="connsiteY24" fmla="*/ 750571 h 1112468"/>
                      <a:gd name="connsiteX25" fmla="*/ 284798 w 661035"/>
                      <a:gd name="connsiteY25" fmla="*/ 740093 h 1112468"/>
                      <a:gd name="connsiteX26" fmla="*/ 323850 w 661035"/>
                      <a:gd name="connsiteY26" fmla="*/ 676275 h 1112468"/>
                      <a:gd name="connsiteX27" fmla="*/ 359092 w 661035"/>
                      <a:gd name="connsiteY27" fmla="*/ 597218 h 1112468"/>
                      <a:gd name="connsiteX28" fmla="*/ 220980 w 661035"/>
                      <a:gd name="connsiteY28" fmla="*/ 0 h 1112468"/>
                      <a:gd name="connsiteX29" fmla="*/ 481965 w 661035"/>
                      <a:gd name="connsiteY29" fmla="*/ 141922 h 1112468"/>
                      <a:gd name="connsiteX30" fmla="*/ 575310 w 661035"/>
                      <a:gd name="connsiteY30" fmla="*/ 214313 h 1112468"/>
                      <a:gd name="connsiteX31" fmla="*/ 661035 w 661035"/>
                      <a:gd name="connsiteY31" fmla="*/ 504825 h 1112468"/>
                      <a:gd name="connsiteX32" fmla="*/ 621030 w 661035"/>
                      <a:gd name="connsiteY32" fmla="*/ 739140 h 1112468"/>
                      <a:gd name="connsiteX33" fmla="*/ 360045 w 661035"/>
                      <a:gd name="connsiteY33" fmla="*/ 597218 h 1112468"/>
                      <a:gd name="connsiteX34" fmla="*/ 400050 w 661035"/>
                      <a:gd name="connsiteY34" fmla="*/ 362902 h 1112468"/>
                      <a:gd name="connsiteX35" fmla="*/ 314325 w 661035"/>
                      <a:gd name="connsiteY35" fmla="*/ 72390 h 1112468"/>
                      <a:gd name="connsiteX36" fmla="*/ 220980 w 661035"/>
                      <a:gd name="connsiteY36" fmla="*/ 0 h 1112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61035" h="1112468">
                        <a:moveTo>
                          <a:pt x="359092" y="597218"/>
                        </a:moveTo>
                        <a:lnTo>
                          <a:pt x="620078" y="739140"/>
                        </a:lnTo>
                        <a:lnTo>
                          <a:pt x="584835" y="818198"/>
                        </a:lnTo>
                        <a:lnTo>
                          <a:pt x="584836" y="818198"/>
                        </a:lnTo>
                        <a:cubicBezTo>
                          <a:pt x="573405" y="840105"/>
                          <a:pt x="560070" y="861060"/>
                          <a:pt x="545783" y="882015"/>
                        </a:cubicBezTo>
                        <a:lnTo>
                          <a:pt x="538930" y="891439"/>
                        </a:lnTo>
                        <a:lnTo>
                          <a:pt x="539116" y="891540"/>
                        </a:lnTo>
                        <a:cubicBezTo>
                          <a:pt x="525780" y="908686"/>
                          <a:pt x="513398" y="924878"/>
                          <a:pt x="500063" y="940118"/>
                        </a:cubicBezTo>
                        <a:lnTo>
                          <a:pt x="500063" y="941070"/>
                        </a:lnTo>
                        <a:cubicBezTo>
                          <a:pt x="483870" y="958215"/>
                          <a:pt x="467678" y="974408"/>
                          <a:pt x="451485" y="989648"/>
                        </a:cubicBezTo>
                        <a:lnTo>
                          <a:pt x="396629" y="1033155"/>
                        </a:lnTo>
                        <a:lnTo>
                          <a:pt x="397193" y="1033462"/>
                        </a:lnTo>
                        <a:cubicBezTo>
                          <a:pt x="371475" y="1049655"/>
                          <a:pt x="346711" y="1063943"/>
                          <a:pt x="320041" y="1076325"/>
                        </a:cubicBezTo>
                        <a:lnTo>
                          <a:pt x="319088" y="1077277"/>
                        </a:lnTo>
                        <a:lnTo>
                          <a:pt x="247796" y="1112468"/>
                        </a:lnTo>
                        <a:lnTo>
                          <a:pt x="0" y="957262"/>
                        </a:lnTo>
                        <a:lnTo>
                          <a:pt x="59055" y="935355"/>
                        </a:lnTo>
                        <a:lnTo>
                          <a:pt x="60008" y="935355"/>
                        </a:lnTo>
                        <a:lnTo>
                          <a:pt x="135745" y="891807"/>
                        </a:lnTo>
                        <a:lnTo>
                          <a:pt x="135255" y="891540"/>
                        </a:lnTo>
                        <a:cubicBezTo>
                          <a:pt x="154305" y="878205"/>
                          <a:pt x="173355" y="863918"/>
                          <a:pt x="190500" y="847725"/>
                        </a:cubicBezTo>
                        <a:cubicBezTo>
                          <a:pt x="207645" y="832486"/>
                          <a:pt x="222885" y="816293"/>
                          <a:pt x="239078" y="799148"/>
                        </a:cubicBezTo>
                        <a:lnTo>
                          <a:pt x="239078" y="798196"/>
                        </a:lnTo>
                        <a:lnTo>
                          <a:pt x="277307" y="750642"/>
                        </a:lnTo>
                        <a:lnTo>
                          <a:pt x="277178" y="750571"/>
                        </a:lnTo>
                        <a:cubicBezTo>
                          <a:pt x="280036" y="746761"/>
                          <a:pt x="281941" y="743903"/>
                          <a:pt x="284798" y="740093"/>
                        </a:cubicBezTo>
                        <a:cubicBezTo>
                          <a:pt x="299086" y="719138"/>
                          <a:pt x="312420" y="698183"/>
                          <a:pt x="323850" y="676275"/>
                        </a:cubicBezTo>
                        <a:cubicBezTo>
                          <a:pt x="337185" y="650558"/>
                          <a:pt x="349567" y="623888"/>
                          <a:pt x="359092" y="597218"/>
                        </a:cubicBezTo>
                        <a:close/>
                        <a:moveTo>
                          <a:pt x="220980" y="0"/>
                        </a:moveTo>
                        <a:lnTo>
                          <a:pt x="481965" y="141922"/>
                        </a:lnTo>
                        <a:cubicBezTo>
                          <a:pt x="521970" y="163830"/>
                          <a:pt x="553403" y="187642"/>
                          <a:pt x="575310" y="214313"/>
                        </a:cubicBezTo>
                        <a:cubicBezTo>
                          <a:pt x="632460" y="281940"/>
                          <a:pt x="661035" y="379095"/>
                          <a:pt x="661035" y="504825"/>
                        </a:cubicBezTo>
                        <a:cubicBezTo>
                          <a:pt x="660083" y="588645"/>
                          <a:pt x="646748" y="666750"/>
                          <a:pt x="621030" y="739140"/>
                        </a:cubicBezTo>
                        <a:lnTo>
                          <a:pt x="360045" y="597218"/>
                        </a:lnTo>
                        <a:cubicBezTo>
                          <a:pt x="386715" y="524827"/>
                          <a:pt x="400050" y="446722"/>
                          <a:pt x="400050" y="362902"/>
                        </a:cubicBezTo>
                        <a:cubicBezTo>
                          <a:pt x="400050" y="237172"/>
                          <a:pt x="371475" y="140970"/>
                          <a:pt x="314325" y="72390"/>
                        </a:cubicBezTo>
                        <a:cubicBezTo>
                          <a:pt x="291465" y="45720"/>
                          <a:pt x="260985" y="20955"/>
                          <a:pt x="22098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xmlns="" id="{A15BA2E9-0893-4BE7-91F2-D77C6352BD76}"/>
                      </a:ext>
                    </a:extLst>
                  </p:cNvPr>
                  <p:cNvSpPr/>
                  <p:nvPr/>
                </p:nvSpPr>
                <p:spPr>
                  <a:xfrm>
                    <a:off x="2967026" y="3229268"/>
                    <a:ext cx="673417" cy="247650"/>
                  </a:xfrm>
                  <a:custGeom>
                    <a:avLst/>
                    <a:gdLst>
                      <a:gd name="connsiteX0" fmla="*/ 261937 w 673417"/>
                      <a:gd name="connsiteY0" fmla="*/ 45720 h 247650"/>
                      <a:gd name="connsiteX1" fmla="*/ 288607 w 673417"/>
                      <a:gd name="connsiteY1" fmla="*/ 53340 h 247650"/>
                      <a:gd name="connsiteX2" fmla="*/ 387667 w 673417"/>
                      <a:gd name="connsiteY2" fmla="*/ 93345 h 247650"/>
                      <a:gd name="connsiteX3" fmla="*/ 412432 w 673417"/>
                      <a:gd name="connsiteY3" fmla="*/ 105728 h 247650"/>
                      <a:gd name="connsiteX4" fmla="*/ 673417 w 673417"/>
                      <a:gd name="connsiteY4" fmla="*/ 247650 h 247650"/>
                      <a:gd name="connsiteX5" fmla="*/ 647700 w 673417"/>
                      <a:gd name="connsiteY5" fmla="*/ 235267 h 247650"/>
                      <a:gd name="connsiteX6" fmla="*/ 644991 w 673417"/>
                      <a:gd name="connsiteY6" fmla="*/ 233789 h 247650"/>
                      <a:gd name="connsiteX7" fmla="*/ 549592 w 673417"/>
                      <a:gd name="connsiteY7" fmla="*/ 195262 h 247650"/>
                      <a:gd name="connsiteX8" fmla="*/ 522922 w 673417"/>
                      <a:gd name="connsiteY8" fmla="*/ 186690 h 247650"/>
                      <a:gd name="connsiteX9" fmla="*/ 0 w 673417"/>
                      <a:gd name="connsiteY9" fmla="*/ 0 h 247650"/>
                      <a:gd name="connsiteX10" fmla="*/ 80010 w 673417"/>
                      <a:gd name="connsiteY10" fmla="*/ 11430 h 247650"/>
                      <a:gd name="connsiteX11" fmla="*/ 80421 w 673417"/>
                      <a:gd name="connsiteY11" fmla="*/ 11654 h 247650"/>
                      <a:gd name="connsiteX12" fmla="*/ 185499 w 673417"/>
                      <a:gd name="connsiteY12" fmla="*/ 28933 h 247650"/>
                      <a:gd name="connsiteX13" fmla="*/ 261937 w 673417"/>
                      <a:gd name="connsiteY13" fmla="*/ 45720 h 247650"/>
                      <a:gd name="connsiteX14" fmla="*/ 522922 w 673417"/>
                      <a:gd name="connsiteY14" fmla="*/ 187643 h 247650"/>
                      <a:gd name="connsiteX15" fmla="*/ 340042 w 673417"/>
                      <a:gd name="connsiteY15" fmla="*/ 153353 h 247650"/>
                      <a:gd name="connsiteX16" fmla="*/ 260985 w 673417"/>
                      <a:gd name="connsiteY16" fmla="*/ 141923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3417" h="247650">
                        <a:moveTo>
                          <a:pt x="261937" y="45720"/>
                        </a:moveTo>
                        <a:cubicBezTo>
                          <a:pt x="271462" y="48578"/>
                          <a:pt x="280987" y="50483"/>
                          <a:pt x="288607" y="53340"/>
                        </a:cubicBezTo>
                        <a:cubicBezTo>
                          <a:pt x="323850" y="64770"/>
                          <a:pt x="357187" y="79058"/>
                          <a:pt x="387667" y="93345"/>
                        </a:cubicBezTo>
                        <a:cubicBezTo>
                          <a:pt x="396240" y="97155"/>
                          <a:pt x="404812" y="101917"/>
                          <a:pt x="412432" y="105728"/>
                        </a:cubicBezTo>
                        <a:lnTo>
                          <a:pt x="673417" y="247650"/>
                        </a:lnTo>
                        <a:cubicBezTo>
                          <a:pt x="664845" y="243840"/>
                          <a:pt x="656272" y="239078"/>
                          <a:pt x="647700" y="235267"/>
                        </a:cubicBezTo>
                        <a:lnTo>
                          <a:pt x="644991" y="233789"/>
                        </a:lnTo>
                        <a:lnTo>
                          <a:pt x="549592" y="195262"/>
                        </a:lnTo>
                        <a:cubicBezTo>
                          <a:pt x="541972" y="192405"/>
                          <a:pt x="532447" y="189548"/>
                          <a:pt x="522922" y="186690"/>
                        </a:cubicBezTo>
                        <a:close/>
                        <a:moveTo>
                          <a:pt x="0" y="0"/>
                        </a:moveTo>
                        <a:lnTo>
                          <a:pt x="80010" y="11430"/>
                        </a:lnTo>
                        <a:lnTo>
                          <a:pt x="80421" y="11654"/>
                        </a:lnTo>
                        <a:lnTo>
                          <a:pt x="185499" y="28933"/>
                        </a:lnTo>
                        <a:cubicBezTo>
                          <a:pt x="215979" y="34528"/>
                          <a:pt x="241458" y="40005"/>
                          <a:pt x="261937" y="45720"/>
                        </a:cubicBezTo>
                        <a:lnTo>
                          <a:pt x="522922" y="187643"/>
                        </a:lnTo>
                        <a:cubicBezTo>
                          <a:pt x="481965" y="176213"/>
                          <a:pt x="421004" y="164783"/>
                          <a:pt x="340042" y="153353"/>
                        </a:cubicBezTo>
                        <a:lnTo>
                          <a:pt x="260985" y="14192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xmlns="" id="{A75DF1FB-4A82-4BB7-8774-5B63645C156E}"/>
                      </a:ext>
                    </a:extLst>
                  </p:cNvPr>
                  <p:cNvSpPr/>
                  <p:nvPr/>
                </p:nvSpPr>
                <p:spPr>
                  <a:xfrm>
                    <a:off x="2707091" y="3532163"/>
                    <a:ext cx="257175" cy="1238250"/>
                  </a:xfrm>
                  <a:custGeom>
                    <a:avLst/>
                    <a:gdLst>
                      <a:gd name="connsiteX0" fmla="*/ 260985 w 257175"/>
                      <a:gd name="connsiteY0" fmla="*/ 1244918 h 1238250"/>
                      <a:gd name="connsiteX1" fmla="*/ 0 w 257175"/>
                      <a:gd name="connsiteY1" fmla="*/ 1102995 h 1238250"/>
                      <a:gd name="connsiteX2" fmla="*/ 1905 w 257175"/>
                      <a:gd name="connsiteY2" fmla="*/ 0 h 1238250"/>
                      <a:gd name="connsiteX3" fmla="*/ 262890 w 257175"/>
                      <a:gd name="connsiteY3" fmla="*/ 141922 h 12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238250">
                        <a:moveTo>
                          <a:pt x="260985" y="1244918"/>
                        </a:moveTo>
                        <a:lnTo>
                          <a:pt x="0" y="1102995"/>
                        </a:lnTo>
                        <a:lnTo>
                          <a:pt x="1905" y="0"/>
                        </a:lnTo>
                        <a:lnTo>
                          <a:pt x="262890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xmlns="" id="{6FCDB059-DFA2-4160-A2D6-3768067393C3}"/>
                      </a:ext>
                    </a:extLst>
                  </p:cNvPr>
                  <p:cNvSpPr/>
                  <p:nvPr/>
                </p:nvSpPr>
                <p:spPr>
                  <a:xfrm>
                    <a:off x="3110832" y="2270955"/>
                    <a:ext cx="457201" cy="495301"/>
                  </a:xfrm>
                  <a:custGeom>
                    <a:avLst/>
                    <a:gdLst>
                      <a:gd name="connsiteX0" fmla="*/ 459105 w 457200"/>
                      <a:gd name="connsiteY0" fmla="*/ 500063 h 495300"/>
                      <a:gd name="connsiteX1" fmla="*/ 198120 w 457200"/>
                      <a:gd name="connsiteY1" fmla="*/ 358140 h 495300"/>
                      <a:gd name="connsiteX2" fmla="*/ 80963 w 457200"/>
                      <a:gd name="connsiteY2" fmla="*/ 62865 h 495300"/>
                      <a:gd name="connsiteX3" fmla="*/ 0 w 457200"/>
                      <a:gd name="connsiteY3" fmla="*/ 0 h 495300"/>
                      <a:gd name="connsiteX4" fmla="*/ 260985 w 457200"/>
                      <a:gd name="connsiteY4" fmla="*/ 141923 h 495300"/>
                      <a:gd name="connsiteX5" fmla="*/ 341948 w 457200"/>
                      <a:gd name="connsiteY5" fmla="*/ 204788 h 495300"/>
                      <a:gd name="connsiteX6" fmla="*/ 459105 w 457200"/>
                      <a:gd name="connsiteY6" fmla="*/ 500063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7200" h="495300">
                        <a:moveTo>
                          <a:pt x="459105" y="500063"/>
                        </a:moveTo>
                        <a:lnTo>
                          <a:pt x="198120" y="358140"/>
                        </a:lnTo>
                        <a:cubicBezTo>
                          <a:pt x="179070" y="224790"/>
                          <a:pt x="140017" y="126683"/>
                          <a:pt x="80963" y="62865"/>
                        </a:cubicBezTo>
                        <a:cubicBezTo>
                          <a:pt x="57150" y="38100"/>
                          <a:pt x="30480" y="17145"/>
                          <a:pt x="0" y="0"/>
                        </a:cubicBezTo>
                        <a:lnTo>
                          <a:pt x="260985" y="141923"/>
                        </a:lnTo>
                        <a:cubicBezTo>
                          <a:pt x="291465" y="158115"/>
                          <a:pt x="318135" y="179070"/>
                          <a:pt x="341948" y="204788"/>
                        </a:cubicBezTo>
                        <a:cubicBezTo>
                          <a:pt x="401955" y="268605"/>
                          <a:pt x="441008" y="366713"/>
                          <a:pt x="459105" y="50006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xmlns="" id="{4BEF6836-A494-4A88-A106-3C8F6ED81AA6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xmlns="" id="{E73C616F-37D3-4E16-9BD1-A78456B903FC}"/>
                      </a:ext>
                    </a:extLst>
                  </p:cNvPr>
                  <p:cNvSpPr/>
                  <p:nvPr/>
                </p:nvSpPr>
                <p:spPr>
                  <a:xfrm>
                    <a:off x="2969883" y="1938632"/>
                    <a:ext cx="618767" cy="219303"/>
                  </a:xfrm>
                  <a:custGeom>
                    <a:avLst/>
                    <a:gdLst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236092 w 603786"/>
                      <a:gd name="connsiteY8" fmla="*/ 34757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323751 w 603786"/>
                      <a:gd name="connsiteY4" fmla="*/ 66771 h 218219"/>
                      <a:gd name="connsiteX5" fmla="*/ 0 w 603786"/>
                      <a:gd name="connsiteY5" fmla="*/ 0 h 218219"/>
                      <a:gd name="connsiteX6" fmla="*/ 100965 w 603786"/>
                      <a:gd name="connsiteY6" fmla="*/ 2857 h 218219"/>
                      <a:gd name="connsiteX7" fmla="*/ 102772 w 603786"/>
                      <a:gd name="connsiteY7" fmla="*/ 3833 h 218219"/>
                      <a:gd name="connsiteX8" fmla="*/ 214213 w 603786"/>
                      <a:gd name="connsiteY8" fmla="*/ 22860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16" fmla="*/ 0 w 603786"/>
                      <a:gd name="connsiteY16" fmla="*/ 0 h 218219"/>
                      <a:gd name="connsiteX0" fmla="*/ 323751 w 603786"/>
                      <a:gd name="connsiteY0" fmla="*/ 66771 h 218219"/>
                      <a:gd name="connsiteX1" fmla="*/ 603786 w 603786"/>
                      <a:gd name="connsiteY1" fmla="*/ 218219 h 218219"/>
                      <a:gd name="connsiteX2" fmla="*/ 584736 w 603786"/>
                      <a:gd name="connsiteY2" fmla="*/ 208694 h 218219"/>
                      <a:gd name="connsiteX3" fmla="*/ 323751 w 603786"/>
                      <a:gd name="connsiteY3" fmla="*/ 66771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323751 w 603786"/>
                      <a:gd name="connsiteY8" fmla="*/ 66772 h 218219"/>
                      <a:gd name="connsiteX9" fmla="*/ 584736 w 603786"/>
                      <a:gd name="connsiteY9" fmla="*/ 208695 h 218219"/>
                      <a:gd name="connsiteX10" fmla="*/ 475198 w 603786"/>
                      <a:gd name="connsiteY10" fmla="*/ 168690 h 218219"/>
                      <a:gd name="connsiteX11" fmla="*/ 464489 w 603786"/>
                      <a:gd name="connsiteY11" fmla="*/ 162866 h 218219"/>
                      <a:gd name="connsiteX12" fmla="*/ 358041 w 603786"/>
                      <a:gd name="connsiteY12" fmla="*/ 143827 h 218219"/>
                      <a:gd name="connsiteX13" fmla="*/ 357901 w 603786"/>
                      <a:gd name="connsiteY13" fmla="*/ 143751 h 218219"/>
                      <a:gd name="connsiteX14" fmla="*/ 260033 w 603786"/>
                      <a:gd name="connsiteY14" fmla="*/ 141922 h 218219"/>
                      <a:gd name="connsiteX15" fmla="*/ 0 w 603786"/>
                      <a:gd name="connsiteY15" fmla="*/ 0 h 218219"/>
                      <a:gd name="connsiteX0" fmla="*/ 323751 w 584736"/>
                      <a:gd name="connsiteY0" fmla="*/ 66771 h 208695"/>
                      <a:gd name="connsiteX1" fmla="*/ 584736 w 584736"/>
                      <a:gd name="connsiteY1" fmla="*/ 208694 h 208695"/>
                      <a:gd name="connsiteX2" fmla="*/ 323751 w 584736"/>
                      <a:gd name="connsiteY2" fmla="*/ 66771 h 208695"/>
                      <a:gd name="connsiteX3" fmla="*/ 0 w 584736"/>
                      <a:gd name="connsiteY3" fmla="*/ 0 h 208695"/>
                      <a:gd name="connsiteX4" fmla="*/ 100965 w 584736"/>
                      <a:gd name="connsiteY4" fmla="*/ 2857 h 208695"/>
                      <a:gd name="connsiteX5" fmla="*/ 102772 w 584736"/>
                      <a:gd name="connsiteY5" fmla="*/ 3833 h 208695"/>
                      <a:gd name="connsiteX6" fmla="*/ 214213 w 584736"/>
                      <a:gd name="connsiteY6" fmla="*/ 22860 h 208695"/>
                      <a:gd name="connsiteX7" fmla="*/ 323751 w 584736"/>
                      <a:gd name="connsiteY7" fmla="*/ 66772 h 208695"/>
                      <a:gd name="connsiteX8" fmla="*/ 584736 w 584736"/>
                      <a:gd name="connsiteY8" fmla="*/ 208695 h 208695"/>
                      <a:gd name="connsiteX9" fmla="*/ 475198 w 584736"/>
                      <a:gd name="connsiteY9" fmla="*/ 168690 h 208695"/>
                      <a:gd name="connsiteX10" fmla="*/ 464489 w 584736"/>
                      <a:gd name="connsiteY10" fmla="*/ 162866 h 208695"/>
                      <a:gd name="connsiteX11" fmla="*/ 358041 w 584736"/>
                      <a:gd name="connsiteY11" fmla="*/ 143827 h 208695"/>
                      <a:gd name="connsiteX12" fmla="*/ 357901 w 584736"/>
                      <a:gd name="connsiteY12" fmla="*/ 143751 h 208695"/>
                      <a:gd name="connsiteX13" fmla="*/ 260033 w 584736"/>
                      <a:gd name="connsiteY13" fmla="*/ 141922 h 208695"/>
                      <a:gd name="connsiteX14" fmla="*/ 0 w 584736"/>
                      <a:gd name="connsiteY14" fmla="*/ 0 h 208695"/>
                      <a:gd name="connsiteX0" fmla="*/ 323751 w 615997"/>
                      <a:gd name="connsiteY0" fmla="*/ 66771 h 216510"/>
                      <a:gd name="connsiteX1" fmla="*/ 584736 w 615997"/>
                      <a:gd name="connsiteY1" fmla="*/ 208694 h 216510"/>
                      <a:gd name="connsiteX2" fmla="*/ 323751 w 615997"/>
                      <a:gd name="connsiteY2" fmla="*/ 66771 h 216510"/>
                      <a:gd name="connsiteX3" fmla="*/ 0 w 615997"/>
                      <a:gd name="connsiteY3" fmla="*/ 0 h 216510"/>
                      <a:gd name="connsiteX4" fmla="*/ 100965 w 615997"/>
                      <a:gd name="connsiteY4" fmla="*/ 2857 h 216510"/>
                      <a:gd name="connsiteX5" fmla="*/ 102772 w 615997"/>
                      <a:gd name="connsiteY5" fmla="*/ 3833 h 216510"/>
                      <a:gd name="connsiteX6" fmla="*/ 214213 w 615997"/>
                      <a:gd name="connsiteY6" fmla="*/ 22860 h 216510"/>
                      <a:gd name="connsiteX7" fmla="*/ 323751 w 615997"/>
                      <a:gd name="connsiteY7" fmla="*/ 66772 h 216510"/>
                      <a:gd name="connsiteX8" fmla="*/ 615997 w 615997"/>
                      <a:gd name="connsiteY8" fmla="*/ 216510 h 216510"/>
                      <a:gd name="connsiteX9" fmla="*/ 475198 w 615997"/>
                      <a:gd name="connsiteY9" fmla="*/ 168690 h 216510"/>
                      <a:gd name="connsiteX10" fmla="*/ 464489 w 615997"/>
                      <a:gd name="connsiteY10" fmla="*/ 162866 h 216510"/>
                      <a:gd name="connsiteX11" fmla="*/ 358041 w 615997"/>
                      <a:gd name="connsiteY11" fmla="*/ 143827 h 216510"/>
                      <a:gd name="connsiteX12" fmla="*/ 357901 w 615997"/>
                      <a:gd name="connsiteY12" fmla="*/ 143751 h 216510"/>
                      <a:gd name="connsiteX13" fmla="*/ 260033 w 615997"/>
                      <a:gd name="connsiteY13" fmla="*/ 141922 h 216510"/>
                      <a:gd name="connsiteX14" fmla="*/ 0 w 615997"/>
                      <a:gd name="connsiteY14" fmla="*/ 0 h 216510"/>
                      <a:gd name="connsiteX0" fmla="*/ 323751 w 618767"/>
                      <a:gd name="connsiteY0" fmla="*/ 66771 h 219303"/>
                      <a:gd name="connsiteX1" fmla="*/ 584736 w 618767"/>
                      <a:gd name="connsiteY1" fmla="*/ 208694 h 219303"/>
                      <a:gd name="connsiteX2" fmla="*/ 323751 w 618767"/>
                      <a:gd name="connsiteY2" fmla="*/ 66771 h 219303"/>
                      <a:gd name="connsiteX3" fmla="*/ 0 w 618767"/>
                      <a:gd name="connsiteY3" fmla="*/ 0 h 219303"/>
                      <a:gd name="connsiteX4" fmla="*/ 100965 w 618767"/>
                      <a:gd name="connsiteY4" fmla="*/ 2857 h 219303"/>
                      <a:gd name="connsiteX5" fmla="*/ 102772 w 618767"/>
                      <a:gd name="connsiteY5" fmla="*/ 3833 h 219303"/>
                      <a:gd name="connsiteX6" fmla="*/ 214213 w 618767"/>
                      <a:gd name="connsiteY6" fmla="*/ 22860 h 219303"/>
                      <a:gd name="connsiteX7" fmla="*/ 323751 w 618767"/>
                      <a:gd name="connsiteY7" fmla="*/ 66772 h 219303"/>
                      <a:gd name="connsiteX8" fmla="*/ 615997 w 618767"/>
                      <a:gd name="connsiteY8" fmla="*/ 216510 h 219303"/>
                      <a:gd name="connsiteX9" fmla="*/ 464489 w 618767"/>
                      <a:gd name="connsiteY9" fmla="*/ 162866 h 219303"/>
                      <a:gd name="connsiteX10" fmla="*/ 358041 w 618767"/>
                      <a:gd name="connsiteY10" fmla="*/ 143827 h 219303"/>
                      <a:gd name="connsiteX11" fmla="*/ 357901 w 618767"/>
                      <a:gd name="connsiteY11" fmla="*/ 143751 h 219303"/>
                      <a:gd name="connsiteX12" fmla="*/ 260033 w 618767"/>
                      <a:gd name="connsiteY12" fmla="*/ 141922 h 219303"/>
                      <a:gd name="connsiteX13" fmla="*/ 0 w 618767"/>
                      <a:gd name="connsiteY13" fmla="*/ 0 h 2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18767" h="219303">
                        <a:moveTo>
                          <a:pt x="323751" y="66771"/>
                        </a:moveTo>
                        <a:lnTo>
                          <a:pt x="584736" y="208694"/>
                        </a:lnTo>
                        <a:lnTo>
                          <a:pt x="323751" y="66771"/>
                        </a:lnTo>
                        <a:close/>
                        <a:moveTo>
                          <a:pt x="0" y="0"/>
                        </a:moveTo>
                        <a:lnTo>
                          <a:pt x="100965" y="2857"/>
                        </a:lnTo>
                        <a:lnTo>
                          <a:pt x="102772" y="3833"/>
                        </a:lnTo>
                        <a:lnTo>
                          <a:pt x="214213" y="22860"/>
                        </a:lnTo>
                        <a:lnTo>
                          <a:pt x="323751" y="66772"/>
                        </a:lnTo>
                        <a:lnTo>
                          <a:pt x="615997" y="216510"/>
                        </a:lnTo>
                        <a:cubicBezTo>
                          <a:pt x="639453" y="232526"/>
                          <a:pt x="507482" y="174980"/>
                          <a:pt x="464489" y="162866"/>
                        </a:cubicBezTo>
                        <a:lnTo>
                          <a:pt x="358041" y="143827"/>
                        </a:lnTo>
                        <a:cubicBezTo>
                          <a:pt x="357994" y="143802"/>
                          <a:pt x="357948" y="143776"/>
                          <a:pt x="357901" y="143751"/>
                        </a:cubicBezTo>
                        <a:lnTo>
                          <a:pt x="260033" y="1419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0" name="Freeform: Shape 499">
                    <a:extLst>
                      <a:ext uri="{FF2B5EF4-FFF2-40B4-BE49-F238E27FC236}">
                        <a16:creationId xmlns:a16="http://schemas.microsoft.com/office/drawing/2014/main" xmlns="" id="{D5C68BE4-B672-4528-BC3D-3D5C939AF484}"/>
                      </a:ext>
                    </a:extLst>
                  </p:cNvPr>
                  <p:cNvSpPr/>
                  <p:nvPr/>
                </p:nvSpPr>
                <p:spPr>
                  <a:xfrm>
                    <a:off x="2709948" y="2277720"/>
                    <a:ext cx="257175" cy="1066800"/>
                  </a:xfrm>
                  <a:custGeom>
                    <a:avLst/>
                    <a:gdLst>
                      <a:gd name="connsiteX0" fmla="*/ 260033 w 257175"/>
                      <a:gd name="connsiteY0" fmla="*/ 1070610 h 1066800"/>
                      <a:gd name="connsiteX1" fmla="*/ 0 w 257175"/>
                      <a:gd name="connsiteY1" fmla="*/ 929640 h 1066800"/>
                      <a:gd name="connsiteX2" fmla="*/ 1905 w 257175"/>
                      <a:gd name="connsiteY2" fmla="*/ 0 h 1066800"/>
                      <a:gd name="connsiteX3" fmla="*/ 261938 w 257175"/>
                      <a:gd name="connsiteY3" fmla="*/ 141922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066800">
                        <a:moveTo>
                          <a:pt x="260033" y="1070610"/>
                        </a:moveTo>
                        <a:lnTo>
                          <a:pt x="0" y="929640"/>
                        </a:lnTo>
                        <a:lnTo>
                          <a:pt x="1905" y="0"/>
                        </a:lnTo>
                        <a:lnTo>
                          <a:pt x="261938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xmlns="" id="{543E97BE-D1D8-4A04-91BD-C3C3A8182048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85" name="Freeform: Shape 484">
                  <a:extLst>
                    <a:ext uri="{FF2B5EF4-FFF2-40B4-BE49-F238E27FC236}">
                      <a16:creationId xmlns:a16="http://schemas.microsoft.com/office/drawing/2014/main" xmlns="" id="{5539C886-1CC1-4762-9E10-8DD07B90CCE2}"/>
                    </a:ext>
                  </a:extLst>
                </p:cNvPr>
                <p:cNvSpPr/>
                <p:nvPr/>
              </p:nvSpPr>
              <p:spPr>
                <a:xfrm>
                  <a:off x="12579689" y="4661548"/>
                  <a:ext cx="730421" cy="1493305"/>
                </a:xfrm>
                <a:custGeom>
                  <a:avLst/>
                  <a:gdLst>
                    <a:gd name="connsiteX0" fmla="*/ 1669733 w 1714500"/>
                    <a:gd name="connsiteY0" fmla="*/ 1870710 h 3505200"/>
                    <a:gd name="connsiteX1" fmla="*/ 1720215 w 1714500"/>
                    <a:gd name="connsiteY1" fmla="*/ 2166938 h 3505200"/>
                    <a:gd name="connsiteX2" fmla="*/ 1507808 w 1714500"/>
                    <a:gd name="connsiteY2" fmla="*/ 2795588 h 3505200"/>
                    <a:gd name="connsiteX3" fmla="*/ 1121093 w 1714500"/>
                    <a:gd name="connsiteY3" fmla="*/ 3084195 h 3505200"/>
                    <a:gd name="connsiteX4" fmla="*/ 991553 w 1714500"/>
                    <a:gd name="connsiteY4" fmla="*/ 3120390 h 3505200"/>
                    <a:gd name="connsiteX5" fmla="*/ 990600 w 1714500"/>
                    <a:gd name="connsiteY5" fmla="*/ 3466148 h 3505200"/>
                    <a:gd name="connsiteX6" fmla="*/ 960120 w 1714500"/>
                    <a:gd name="connsiteY6" fmla="*/ 3470910 h 3505200"/>
                    <a:gd name="connsiteX7" fmla="*/ 772478 w 1714500"/>
                    <a:gd name="connsiteY7" fmla="*/ 3505200 h 3505200"/>
                    <a:gd name="connsiteX8" fmla="*/ 729615 w 1714500"/>
                    <a:gd name="connsiteY8" fmla="*/ 3503295 h 3505200"/>
                    <a:gd name="connsiteX9" fmla="*/ 730568 w 1714500"/>
                    <a:gd name="connsiteY9" fmla="*/ 3158490 h 3505200"/>
                    <a:gd name="connsiteX10" fmla="*/ 659130 w 1714500"/>
                    <a:gd name="connsiteY10" fmla="*/ 3156585 h 3505200"/>
                    <a:gd name="connsiteX11" fmla="*/ 383858 w 1714500"/>
                    <a:gd name="connsiteY11" fmla="*/ 3098483 h 3505200"/>
                    <a:gd name="connsiteX12" fmla="*/ 125730 w 1714500"/>
                    <a:gd name="connsiteY12" fmla="*/ 2865120 h 3505200"/>
                    <a:gd name="connsiteX13" fmla="*/ 0 w 1714500"/>
                    <a:gd name="connsiteY13" fmla="*/ 2427923 h 3505200"/>
                    <a:gd name="connsiteX14" fmla="*/ 320993 w 1714500"/>
                    <a:gd name="connsiteY14" fmla="*/ 2317433 h 3505200"/>
                    <a:gd name="connsiteX15" fmla="*/ 451485 w 1714500"/>
                    <a:gd name="connsiteY15" fmla="*/ 2707958 h 3505200"/>
                    <a:gd name="connsiteX16" fmla="*/ 682943 w 1714500"/>
                    <a:gd name="connsiteY16" fmla="*/ 2860358 h 3505200"/>
                    <a:gd name="connsiteX17" fmla="*/ 730568 w 1714500"/>
                    <a:gd name="connsiteY17" fmla="*/ 2864168 h 3505200"/>
                    <a:gd name="connsiteX18" fmla="*/ 732473 w 1714500"/>
                    <a:gd name="connsiteY18" fmla="*/ 1761173 h 3505200"/>
                    <a:gd name="connsiteX19" fmla="*/ 576263 w 1714500"/>
                    <a:gd name="connsiteY19" fmla="*/ 1735455 h 3505200"/>
                    <a:gd name="connsiteX20" fmla="*/ 372428 w 1714500"/>
                    <a:gd name="connsiteY20" fmla="*/ 1660208 h 3505200"/>
                    <a:gd name="connsiteX21" fmla="*/ 138113 w 1714500"/>
                    <a:gd name="connsiteY21" fmla="*/ 1438275 h 3505200"/>
                    <a:gd name="connsiteX22" fmla="*/ 56198 w 1714500"/>
                    <a:gd name="connsiteY22" fmla="*/ 1079183 h 3505200"/>
                    <a:gd name="connsiteX23" fmla="*/ 298133 w 1714500"/>
                    <a:gd name="connsiteY23" fmla="*/ 448628 h 3505200"/>
                    <a:gd name="connsiteX24" fmla="*/ 628650 w 1714500"/>
                    <a:gd name="connsiteY24" fmla="*/ 239077 h 3505200"/>
                    <a:gd name="connsiteX25" fmla="*/ 735330 w 1714500"/>
                    <a:gd name="connsiteY25" fmla="*/ 206693 h 3505200"/>
                    <a:gd name="connsiteX26" fmla="*/ 735330 w 1714500"/>
                    <a:gd name="connsiteY26" fmla="*/ 36195 h 3505200"/>
                    <a:gd name="connsiteX27" fmla="*/ 778193 w 1714500"/>
                    <a:gd name="connsiteY27" fmla="*/ 30480 h 3505200"/>
                    <a:gd name="connsiteX28" fmla="*/ 965835 w 1714500"/>
                    <a:gd name="connsiteY28" fmla="*/ 2858 h 3505200"/>
                    <a:gd name="connsiteX29" fmla="*/ 996315 w 1714500"/>
                    <a:gd name="connsiteY29" fmla="*/ 0 h 3505200"/>
                    <a:gd name="connsiteX30" fmla="*/ 996315 w 1714500"/>
                    <a:gd name="connsiteY30" fmla="*/ 168593 h 3505200"/>
                    <a:gd name="connsiteX31" fmla="*/ 1097280 w 1714500"/>
                    <a:gd name="connsiteY31" fmla="*/ 171450 h 3505200"/>
                    <a:gd name="connsiteX32" fmla="*/ 1406843 w 1714500"/>
                    <a:gd name="connsiteY32" fmla="*/ 282893 h 3505200"/>
                    <a:gd name="connsiteX33" fmla="*/ 1657350 w 1714500"/>
                    <a:gd name="connsiteY33" fmla="*/ 763905 h 3505200"/>
                    <a:gd name="connsiteX34" fmla="*/ 1326833 w 1714500"/>
                    <a:gd name="connsiteY34" fmla="*/ 863918 h 3505200"/>
                    <a:gd name="connsiteX35" fmla="*/ 1209675 w 1714500"/>
                    <a:gd name="connsiteY35" fmla="*/ 568643 h 3505200"/>
                    <a:gd name="connsiteX36" fmla="*/ 1038225 w 1714500"/>
                    <a:gd name="connsiteY36" fmla="*/ 471488 h 3505200"/>
                    <a:gd name="connsiteX37" fmla="*/ 995363 w 1714500"/>
                    <a:gd name="connsiteY37" fmla="*/ 464820 h 3505200"/>
                    <a:gd name="connsiteX38" fmla="*/ 993458 w 1714500"/>
                    <a:gd name="connsiteY38" fmla="*/ 1460183 h 3505200"/>
                    <a:gd name="connsiteX39" fmla="*/ 1073468 w 1714500"/>
                    <a:gd name="connsiteY39" fmla="*/ 1471613 h 3505200"/>
                    <a:gd name="connsiteX40" fmla="*/ 1282065 w 1714500"/>
                    <a:gd name="connsiteY40" fmla="*/ 1513523 h 3505200"/>
                    <a:gd name="connsiteX41" fmla="*/ 1524953 w 1714500"/>
                    <a:gd name="connsiteY41" fmla="*/ 1651635 h 3505200"/>
                    <a:gd name="connsiteX42" fmla="*/ 1669733 w 1714500"/>
                    <a:gd name="connsiteY42" fmla="*/ 1870710 h 3505200"/>
                    <a:gd name="connsiteX43" fmla="*/ 1268730 w 1714500"/>
                    <a:gd name="connsiteY43" fmla="*/ 2624138 h 3505200"/>
                    <a:gd name="connsiteX44" fmla="*/ 1390650 w 1714500"/>
                    <a:gd name="connsiteY44" fmla="*/ 2236470 h 3505200"/>
                    <a:gd name="connsiteX45" fmla="*/ 1304925 w 1714500"/>
                    <a:gd name="connsiteY45" fmla="*/ 1945958 h 3505200"/>
                    <a:gd name="connsiteX46" fmla="*/ 1080135 w 1714500"/>
                    <a:gd name="connsiteY46" fmla="*/ 1820228 h 3505200"/>
                    <a:gd name="connsiteX47" fmla="*/ 992505 w 1714500"/>
                    <a:gd name="connsiteY47" fmla="*/ 1798320 h 3505200"/>
                    <a:gd name="connsiteX48" fmla="*/ 990600 w 1714500"/>
                    <a:gd name="connsiteY48" fmla="*/ 2830830 h 3505200"/>
                    <a:gd name="connsiteX49" fmla="*/ 1048703 w 1714500"/>
                    <a:gd name="connsiteY49" fmla="*/ 2808923 h 3505200"/>
                    <a:gd name="connsiteX50" fmla="*/ 1268730 w 1714500"/>
                    <a:gd name="connsiteY50" fmla="*/ 2624138 h 3505200"/>
                    <a:gd name="connsiteX51" fmla="*/ 732473 w 1714500"/>
                    <a:gd name="connsiteY51" fmla="*/ 1425893 h 3505200"/>
                    <a:gd name="connsiteX52" fmla="*/ 734378 w 1714500"/>
                    <a:gd name="connsiteY52" fmla="*/ 497205 h 3505200"/>
                    <a:gd name="connsiteX53" fmla="*/ 688658 w 1714500"/>
                    <a:gd name="connsiteY53" fmla="*/ 514350 h 3505200"/>
                    <a:gd name="connsiteX54" fmla="*/ 482917 w 1714500"/>
                    <a:gd name="connsiteY54" fmla="*/ 682943 h 3505200"/>
                    <a:gd name="connsiteX55" fmla="*/ 375285 w 1714500"/>
                    <a:gd name="connsiteY55" fmla="*/ 1006793 h 3505200"/>
                    <a:gd name="connsiteX56" fmla="*/ 465773 w 1714500"/>
                    <a:gd name="connsiteY56" fmla="*/ 1289685 h 3505200"/>
                    <a:gd name="connsiteX57" fmla="*/ 674370 w 1714500"/>
                    <a:gd name="connsiteY57" fmla="*/ 1411605 h 3505200"/>
                    <a:gd name="connsiteX58" fmla="*/ 732473 w 1714500"/>
                    <a:gd name="connsiteY58" fmla="*/ 1425893 h 350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714500" h="3505200">
                      <a:moveTo>
                        <a:pt x="1669733" y="1870710"/>
                      </a:moveTo>
                      <a:cubicBezTo>
                        <a:pt x="1703070" y="1959293"/>
                        <a:pt x="1720215" y="2058353"/>
                        <a:pt x="1720215" y="2166938"/>
                      </a:cubicBezTo>
                      <a:cubicBezTo>
                        <a:pt x="1720215" y="2406015"/>
                        <a:pt x="1648778" y="2615565"/>
                        <a:pt x="1507808" y="2795588"/>
                      </a:cubicBezTo>
                      <a:cubicBezTo>
                        <a:pt x="1402080" y="2930843"/>
                        <a:pt x="1273493" y="3027045"/>
                        <a:pt x="1121093" y="3084195"/>
                      </a:cubicBezTo>
                      <a:lnTo>
                        <a:pt x="991553" y="3120390"/>
                      </a:lnTo>
                      <a:lnTo>
                        <a:pt x="990600" y="3466148"/>
                      </a:lnTo>
                      <a:lnTo>
                        <a:pt x="960120" y="3470910"/>
                      </a:lnTo>
                      <a:lnTo>
                        <a:pt x="772478" y="3505200"/>
                      </a:lnTo>
                      <a:lnTo>
                        <a:pt x="729615" y="3503295"/>
                      </a:lnTo>
                      <a:lnTo>
                        <a:pt x="730568" y="3158490"/>
                      </a:lnTo>
                      <a:lnTo>
                        <a:pt x="659130" y="3156585"/>
                      </a:lnTo>
                      <a:cubicBezTo>
                        <a:pt x="550545" y="3148965"/>
                        <a:pt x="459105" y="3129915"/>
                        <a:pt x="383858" y="3098483"/>
                      </a:cubicBezTo>
                      <a:cubicBezTo>
                        <a:pt x="283845" y="3056573"/>
                        <a:pt x="198120" y="2979420"/>
                        <a:pt x="125730" y="2865120"/>
                      </a:cubicBezTo>
                      <a:cubicBezTo>
                        <a:pt x="53340" y="2750820"/>
                        <a:pt x="11430" y="2606040"/>
                        <a:pt x="0" y="2427923"/>
                      </a:cubicBezTo>
                      <a:lnTo>
                        <a:pt x="320993" y="2317433"/>
                      </a:lnTo>
                      <a:cubicBezTo>
                        <a:pt x="345758" y="2499360"/>
                        <a:pt x="388620" y="2629853"/>
                        <a:pt x="451485" y="2707958"/>
                      </a:cubicBezTo>
                      <a:cubicBezTo>
                        <a:pt x="519113" y="2790825"/>
                        <a:pt x="596265" y="2841308"/>
                        <a:pt x="682943" y="2860358"/>
                      </a:cubicBezTo>
                      <a:lnTo>
                        <a:pt x="730568" y="2864168"/>
                      </a:lnTo>
                      <a:lnTo>
                        <a:pt x="732473" y="1761173"/>
                      </a:lnTo>
                      <a:lnTo>
                        <a:pt x="576263" y="1735455"/>
                      </a:lnTo>
                      <a:cubicBezTo>
                        <a:pt x="509588" y="1717358"/>
                        <a:pt x="441008" y="1692593"/>
                        <a:pt x="372428" y="1660208"/>
                      </a:cubicBezTo>
                      <a:cubicBezTo>
                        <a:pt x="270510" y="1612583"/>
                        <a:pt x="192405" y="1539240"/>
                        <a:pt x="138113" y="1438275"/>
                      </a:cubicBezTo>
                      <a:cubicBezTo>
                        <a:pt x="82868" y="1337310"/>
                        <a:pt x="56198" y="1217295"/>
                        <a:pt x="56198" y="1079183"/>
                      </a:cubicBezTo>
                      <a:cubicBezTo>
                        <a:pt x="56198" y="833438"/>
                        <a:pt x="137160" y="622935"/>
                        <a:pt x="298133" y="448628"/>
                      </a:cubicBezTo>
                      <a:cubicBezTo>
                        <a:pt x="379095" y="360998"/>
                        <a:pt x="488633" y="290513"/>
                        <a:pt x="628650" y="239077"/>
                      </a:cubicBezTo>
                      <a:lnTo>
                        <a:pt x="735330" y="206693"/>
                      </a:lnTo>
                      <a:lnTo>
                        <a:pt x="735330" y="36195"/>
                      </a:lnTo>
                      <a:lnTo>
                        <a:pt x="778193" y="30480"/>
                      </a:lnTo>
                      <a:lnTo>
                        <a:pt x="965835" y="2858"/>
                      </a:lnTo>
                      <a:lnTo>
                        <a:pt x="996315" y="0"/>
                      </a:lnTo>
                      <a:lnTo>
                        <a:pt x="996315" y="168593"/>
                      </a:lnTo>
                      <a:lnTo>
                        <a:pt x="1097280" y="171450"/>
                      </a:lnTo>
                      <a:cubicBezTo>
                        <a:pt x="1222058" y="182880"/>
                        <a:pt x="1324928" y="220027"/>
                        <a:pt x="1406843" y="282893"/>
                      </a:cubicBezTo>
                      <a:cubicBezTo>
                        <a:pt x="1545908" y="388620"/>
                        <a:pt x="1629728" y="548640"/>
                        <a:pt x="1657350" y="763905"/>
                      </a:cubicBezTo>
                      <a:lnTo>
                        <a:pt x="1326833" y="863918"/>
                      </a:lnTo>
                      <a:cubicBezTo>
                        <a:pt x="1307783" y="730568"/>
                        <a:pt x="1268730" y="632460"/>
                        <a:pt x="1209675" y="568643"/>
                      </a:cubicBezTo>
                      <a:cubicBezTo>
                        <a:pt x="1164908" y="521017"/>
                        <a:pt x="1107758" y="488633"/>
                        <a:pt x="1038225" y="471488"/>
                      </a:cubicBezTo>
                      <a:lnTo>
                        <a:pt x="995363" y="464820"/>
                      </a:lnTo>
                      <a:lnTo>
                        <a:pt x="993458" y="1460183"/>
                      </a:lnTo>
                      <a:lnTo>
                        <a:pt x="1073468" y="1471613"/>
                      </a:lnTo>
                      <a:cubicBezTo>
                        <a:pt x="1173480" y="1486853"/>
                        <a:pt x="1243013" y="1500188"/>
                        <a:pt x="1282065" y="1513523"/>
                      </a:cubicBezTo>
                      <a:cubicBezTo>
                        <a:pt x="1381125" y="1546860"/>
                        <a:pt x="1462088" y="1592580"/>
                        <a:pt x="1524953" y="1651635"/>
                      </a:cubicBezTo>
                      <a:cubicBezTo>
                        <a:pt x="1587818" y="1708785"/>
                        <a:pt x="1635443" y="1782128"/>
                        <a:pt x="1669733" y="1870710"/>
                      </a:cubicBezTo>
                      <a:close/>
                      <a:moveTo>
                        <a:pt x="1268730" y="2624138"/>
                      </a:moveTo>
                      <a:cubicBezTo>
                        <a:pt x="1349693" y="2512695"/>
                        <a:pt x="1390650" y="2384108"/>
                        <a:pt x="1390650" y="2236470"/>
                      </a:cubicBezTo>
                      <a:cubicBezTo>
                        <a:pt x="1390650" y="2110740"/>
                        <a:pt x="1362075" y="2014538"/>
                        <a:pt x="1304925" y="1945958"/>
                      </a:cubicBezTo>
                      <a:cubicBezTo>
                        <a:pt x="1262063" y="1894523"/>
                        <a:pt x="1186815" y="1852613"/>
                        <a:pt x="1080135" y="1820228"/>
                      </a:cubicBezTo>
                      <a:lnTo>
                        <a:pt x="992505" y="1798320"/>
                      </a:lnTo>
                      <a:lnTo>
                        <a:pt x="990600" y="2830830"/>
                      </a:lnTo>
                      <a:lnTo>
                        <a:pt x="1048703" y="2808923"/>
                      </a:lnTo>
                      <a:cubicBezTo>
                        <a:pt x="1135380" y="2768918"/>
                        <a:pt x="1207770" y="2707005"/>
                        <a:pt x="1268730" y="2624138"/>
                      </a:cubicBezTo>
                      <a:moveTo>
                        <a:pt x="732473" y="1425893"/>
                      </a:moveTo>
                      <a:lnTo>
                        <a:pt x="734378" y="497205"/>
                      </a:lnTo>
                      <a:lnTo>
                        <a:pt x="688658" y="514350"/>
                      </a:lnTo>
                      <a:cubicBezTo>
                        <a:pt x="604838" y="554355"/>
                        <a:pt x="537210" y="609600"/>
                        <a:pt x="482917" y="682943"/>
                      </a:cubicBezTo>
                      <a:cubicBezTo>
                        <a:pt x="411480" y="780098"/>
                        <a:pt x="375285" y="887730"/>
                        <a:pt x="375285" y="1006793"/>
                      </a:cubicBezTo>
                      <a:cubicBezTo>
                        <a:pt x="375285" y="1124903"/>
                        <a:pt x="405765" y="1219200"/>
                        <a:pt x="465773" y="1289685"/>
                      </a:cubicBezTo>
                      <a:cubicBezTo>
                        <a:pt x="511492" y="1343025"/>
                        <a:pt x="581025" y="1383030"/>
                        <a:pt x="674370" y="1411605"/>
                      </a:cubicBezTo>
                      <a:lnTo>
                        <a:pt x="732473" y="1425893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xmlns="" id="{9DD02DD0-8C91-4ABC-88F9-93FA443FB57D}"/>
                    </a:ext>
                  </a:extLst>
                </p:cNvPr>
                <p:cNvGrpSpPr/>
                <p:nvPr/>
              </p:nvGrpSpPr>
              <p:grpSpPr>
                <a:xfrm>
                  <a:off x="12470968" y="4620148"/>
                  <a:ext cx="435759" cy="1352099"/>
                  <a:chOff x="1968987" y="1811829"/>
                  <a:chExt cx="1022846" cy="3173751"/>
                </a:xfrm>
                <a:solidFill>
                  <a:schemeClr val="bg1"/>
                </a:solidFill>
              </p:grpSpPr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xmlns="" id="{FA4F99E8-3463-487F-A72D-84C45C720124}"/>
                      </a:ext>
                    </a:extLst>
                  </p:cNvPr>
                  <p:cNvSpPr/>
                  <p:nvPr/>
                </p:nvSpPr>
                <p:spPr>
                  <a:xfrm>
                    <a:off x="1975571" y="4195005"/>
                    <a:ext cx="600075" cy="790575"/>
                  </a:xfrm>
                  <a:custGeom>
                    <a:avLst/>
                    <a:gdLst>
                      <a:gd name="connsiteX0" fmla="*/ 601980 w 600075"/>
                      <a:gd name="connsiteY0" fmla="*/ 791528 h 790575"/>
                      <a:gd name="connsiteX1" fmla="*/ 340995 w 600075"/>
                      <a:gd name="connsiteY1" fmla="*/ 649605 h 790575"/>
                      <a:gd name="connsiteX2" fmla="*/ 125730 w 600075"/>
                      <a:gd name="connsiteY2" fmla="*/ 437197 h 790575"/>
                      <a:gd name="connsiteX3" fmla="*/ 0 w 600075"/>
                      <a:gd name="connsiteY3" fmla="*/ 0 h 790575"/>
                      <a:gd name="connsiteX4" fmla="*/ 260985 w 600075"/>
                      <a:gd name="connsiteY4" fmla="*/ 141922 h 790575"/>
                      <a:gd name="connsiteX5" fmla="*/ 386715 w 600075"/>
                      <a:gd name="connsiteY5" fmla="*/ 579120 h 790575"/>
                      <a:gd name="connsiteX6" fmla="*/ 601980 w 600075"/>
                      <a:gd name="connsiteY6" fmla="*/ 791528 h 79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0075" h="790575">
                        <a:moveTo>
                          <a:pt x="601980" y="791528"/>
                        </a:moveTo>
                        <a:lnTo>
                          <a:pt x="340995" y="649605"/>
                        </a:lnTo>
                        <a:cubicBezTo>
                          <a:pt x="259080" y="604838"/>
                          <a:pt x="187643" y="534353"/>
                          <a:pt x="125730" y="437197"/>
                        </a:cubicBezTo>
                        <a:cubicBezTo>
                          <a:pt x="53340" y="323850"/>
                          <a:pt x="11430" y="178118"/>
                          <a:pt x="0" y="0"/>
                        </a:cubicBezTo>
                        <a:lnTo>
                          <a:pt x="260985" y="141922"/>
                        </a:lnTo>
                        <a:cubicBezTo>
                          <a:pt x="272415" y="319088"/>
                          <a:pt x="314325" y="464820"/>
                          <a:pt x="386715" y="579120"/>
                        </a:cubicBezTo>
                        <a:cubicBezTo>
                          <a:pt x="448628" y="676275"/>
                          <a:pt x="520065" y="747713"/>
                          <a:pt x="601980" y="791528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xmlns="" id="{A0A24BA4-F886-4656-A8BB-055E3904E445}"/>
                      </a:ext>
                    </a:extLst>
                  </p:cNvPr>
                  <p:cNvSpPr/>
                  <p:nvPr/>
                </p:nvSpPr>
                <p:spPr>
                  <a:xfrm>
                    <a:off x="1968987" y="4089376"/>
                    <a:ext cx="581026" cy="247649"/>
                  </a:xfrm>
                  <a:custGeom>
                    <a:avLst/>
                    <a:gdLst>
                      <a:gd name="connsiteX0" fmla="*/ 260985 w 581025"/>
                      <a:gd name="connsiteY0" fmla="*/ 251460 h 247650"/>
                      <a:gd name="connsiteX1" fmla="*/ 0 w 581025"/>
                      <a:gd name="connsiteY1" fmla="*/ 109538 h 247650"/>
                      <a:gd name="connsiteX2" fmla="*/ 320993 w 581025"/>
                      <a:gd name="connsiteY2" fmla="*/ 0 h 247650"/>
                      <a:gd name="connsiteX3" fmla="*/ 581978 w 581025"/>
                      <a:gd name="connsiteY3" fmla="*/ 14097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1025" h="247650">
                        <a:moveTo>
                          <a:pt x="260985" y="251460"/>
                        </a:moveTo>
                        <a:lnTo>
                          <a:pt x="0" y="109538"/>
                        </a:lnTo>
                        <a:lnTo>
                          <a:pt x="320993" y="0"/>
                        </a:lnTo>
                        <a:lnTo>
                          <a:pt x="581978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xmlns="" id="{C7338BE8-C6F7-4F32-A162-0FFDA42E7113}"/>
                      </a:ext>
                    </a:extLst>
                  </p:cNvPr>
                  <p:cNvSpPr/>
                  <p:nvPr/>
                </p:nvSpPr>
                <p:spPr>
                  <a:xfrm>
                    <a:off x="2051714" y="1973775"/>
                    <a:ext cx="940119" cy="1580196"/>
                  </a:xfrm>
                  <a:custGeom>
                    <a:avLst/>
                    <a:gdLst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833438 w 940118"/>
                      <a:gd name="connsiteY5" fmla="*/ 174308 h 1580197"/>
                      <a:gd name="connsiteX6" fmla="*/ 833437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592976 w 940118"/>
                      <a:gd name="connsiteY10" fmla="*/ 268101 h 1580197"/>
                      <a:gd name="connsiteX11" fmla="*/ 592932 w 940118"/>
                      <a:gd name="connsiteY11" fmla="*/ 268132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55232 w 940118"/>
                      <a:gd name="connsiteY17" fmla="*/ 380990 h 1580197"/>
                      <a:gd name="connsiteX18" fmla="*/ 454648 w 940118"/>
                      <a:gd name="connsiteY18" fmla="*/ 381569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63" fmla="*/ 679133 w 940118"/>
                      <a:gd name="connsiteY63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422910 w 940118"/>
                      <a:gd name="connsiteY22" fmla="*/ 483870 h 1580197"/>
                      <a:gd name="connsiteX23" fmla="*/ 367665 w 940118"/>
                      <a:gd name="connsiteY23" fmla="*/ 572453 h 1580197"/>
                      <a:gd name="connsiteX24" fmla="*/ 368618 w 940118"/>
                      <a:gd name="connsiteY24" fmla="*/ 573405 h 1580197"/>
                      <a:gd name="connsiteX25" fmla="*/ 317183 w 940118"/>
                      <a:gd name="connsiteY25" fmla="*/ 684847 h 1580197"/>
                      <a:gd name="connsiteX26" fmla="*/ 305241 w 940118"/>
                      <a:gd name="connsiteY26" fmla="*/ 678329 h 1580197"/>
                      <a:gd name="connsiteX27" fmla="*/ 305235 w 940118"/>
                      <a:gd name="connsiteY27" fmla="*/ 678350 h 1580197"/>
                      <a:gd name="connsiteX28" fmla="*/ 317183 w 940118"/>
                      <a:gd name="connsiteY28" fmla="*/ 684847 h 1580197"/>
                      <a:gd name="connsiteX29" fmla="*/ 260985 w 940118"/>
                      <a:gd name="connsiteY29" fmla="*/ 1014413 h 1580197"/>
                      <a:gd name="connsiteX30" fmla="*/ 342900 w 940118"/>
                      <a:gd name="connsiteY30" fmla="*/ 1373505 h 1580197"/>
                      <a:gd name="connsiteX31" fmla="*/ 546735 w 940118"/>
                      <a:gd name="connsiteY31" fmla="*/ 1580197 h 1580197"/>
                      <a:gd name="connsiteX32" fmla="*/ 285750 w 940118"/>
                      <a:gd name="connsiteY32" fmla="*/ 1438275 h 1580197"/>
                      <a:gd name="connsiteX33" fmla="*/ 81915 w 940118"/>
                      <a:gd name="connsiteY33" fmla="*/ 1231583 h 1580197"/>
                      <a:gd name="connsiteX34" fmla="*/ 0 w 940118"/>
                      <a:gd name="connsiteY34" fmla="*/ 872490 h 1580197"/>
                      <a:gd name="connsiteX35" fmla="*/ 56197 w 940118"/>
                      <a:gd name="connsiteY35" fmla="*/ 542925 h 1580197"/>
                      <a:gd name="connsiteX36" fmla="*/ 62441 w 940118"/>
                      <a:gd name="connsiteY36" fmla="*/ 546321 h 1580197"/>
                      <a:gd name="connsiteX37" fmla="*/ 62617 w 940118"/>
                      <a:gd name="connsiteY37" fmla="*/ 545909 h 1580197"/>
                      <a:gd name="connsiteX38" fmla="*/ 57150 w 940118"/>
                      <a:gd name="connsiteY38" fmla="*/ 542925 h 1580197"/>
                      <a:gd name="connsiteX39" fmla="*/ 107444 w 940118"/>
                      <a:gd name="connsiteY39" fmla="*/ 431896 h 1580197"/>
                      <a:gd name="connsiteX40" fmla="*/ 106680 w 940118"/>
                      <a:gd name="connsiteY40" fmla="*/ 431483 h 1580197"/>
                      <a:gd name="connsiteX41" fmla="*/ 161925 w 940118"/>
                      <a:gd name="connsiteY41" fmla="*/ 341948 h 1580197"/>
                      <a:gd name="connsiteX42" fmla="*/ 171758 w 940118"/>
                      <a:gd name="connsiteY42" fmla="*/ 347295 h 1580197"/>
                      <a:gd name="connsiteX43" fmla="*/ 171778 w 940118"/>
                      <a:gd name="connsiteY43" fmla="*/ 347270 h 1580197"/>
                      <a:gd name="connsiteX44" fmla="*/ 161925 w 940118"/>
                      <a:gd name="connsiteY44" fmla="*/ 341948 h 1580197"/>
                      <a:gd name="connsiteX45" fmla="*/ 227648 w 940118"/>
                      <a:gd name="connsiteY45" fmla="*/ 258128 h 1580197"/>
                      <a:gd name="connsiteX46" fmla="*/ 239906 w 940118"/>
                      <a:gd name="connsiteY46" fmla="*/ 264794 h 1580197"/>
                      <a:gd name="connsiteX47" fmla="*/ 240267 w 940118"/>
                      <a:gd name="connsiteY47" fmla="*/ 264453 h 1580197"/>
                      <a:gd name="connsiteX48" fmla="*/ 228600 w 940118"/>
                      <a:gd name="connsiteY48" fmla="*/ 258128 h 1580197"/>
                      <a:gd name="connsiteX49" fmla="*/ 242888 w 940118"/>
                      <a:gd name="connsiteY49" fmla="*/ 241935 h 1580197"/>
                      <a:gd name="connsiteX50" fmla="*/ 287315 w 940118"/>
                      <a:gd name="connsiteY50" fmla="*/ 198453 h 1580197"/>
                      <a:gd name="connsiteX51" fmla="*/ 286702 w 940118"/>
                      <a:gd name="connsiteY51" fmla="*/ 198120 h 1580197"/>
                      <a:gd name="connsiteX52" fmla="*/ 359092 w 940118"/>
                      <a:gd name="connsiteY52" fmla="*/ 140970 h 1580197"/>
                      <a:gd name="connsiteX53" fmla="*/ 378434 w 940118"/>
                      <a:gd name="connsiteY53" fmla="*/ 151488 h 1580197"/>
                      <a:gd name="connsiteX54" fmla="*/ 378837 w 940118"/>
                      <a:gd name="connsiteY54" fmla="*/ 151226 h 1580197"/>
                      <a:gd name="connsiteX55" fmla="*/ 360045 w 940118"/>
                      <a:gd name="connsiteY55" fmla="*/ 140970 h 1580197"/>
                      <a:gd name="connsiteX56" fmla="*/ 486263 w 940118"/>
                      <a:gd name="connsiteY56" fmla="*/ 68845 h 1580197"/>
                      <a:gd name="connsiteX57" fmla="*/ 485775 w 940118"/>
                      <a:gd name="connsiteY57" fmla="*/ 68580 h 1580197"/>
                      <a:gd name="connsiteX58" fmla="*/ 572452 w 940118"/>
                      <a:gd name="connsiteY58" fmla="*/ 32385 h 1580197"/>
                      <a:gd name="connsiteX59" fmla="*/ 595123 w 940118"/>
                      <a:gd name="connsiteY59" fmla="*/ 44713 h 1580197"/>
                      <a:gd name="connsiteX60" fmla="*/ 595672 w 940118"/>
                      <a:gd name="connsiteY60" fmla="*/ 44538 h 1580197"/>
                      <a:gd name="connsiteX61" fmla="*/ 573405 w 940118"/>
                      <a:gd name="connsiteY61" fmla="*/ 32385 h 1580197"/>
                      <a:gd name="connsiteX62" fmla="*/ 679133 w 940118"/>
                      <a:gd name="connsiteY62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391243 w 940118"/>
                      <a:gd name="connsiteY20" fmla="*/ 465814 h 1580197"/>
                      <a:gd name="connsiteX21" fmla="*/ 422910 w 940118"/>
                      <a:gd name="connsiteY21" fmla="*/ 483870 h 1580197"/>
                      <a:gd name="connsiteX22" fmla="*/ 367665 w 940118"/>
                      <a:gd name="connsiteY22" fmla="*/ 572453 h 1580197"/>
                      <a:gd name="connsiteX23" fmla="*/ 368618 w 940118"/>
                      <a:gd name="connsiteY23" fmla="*/ 573405 h 1580197"/>
                      <a:gd name="connsiteX24" fmla="*/ 317183 w 940118"/>
                      <a:gd name="connsiteY24" fmla="*/ 684847 h 1580197"/>
                      <a:gd name="connsiteX25" fmla="*/ 305241 w 940118"/>
                      <a:gd name="connsiteY25" fmla="*/ 678329 h 1580197"/>
                      <a:gd name="connsiteX26" fmla="*/ 305235 w 940118"/>
                      <a:gd name="connsiteY26" fmla="*/ 678350 h 1580197"/>
                      <a:gd name="connsiteX27" fmla="*/ 317183 w 940118"/>
                      <a:gd name="connsiteY27" fmla="*/ 684847 h 1580197"/>
                      <a:gd name="connsiteX28" fmla="*/ 260985 w 940118"/>
                      <a:gd name="connsiteY28" fmla="*/ 1014413 h 1580197"/>
                      <a:gd name="connsiteX29" fmla="*/ 342900 w 940118"/>
                      <a:gd name="connsiteY29" fmla="*/ 1373505 h 1580197"/>
                      <a:gd name="connsiteX30" fmla="*/ 546735 w 940118"/>
                      <a:gd name="connsiteY30" fmla="*/ 1580197 h 1580197"/>
                      <a:gd name="connsiteX31" fmla="*/ 285750 w 940118"/>
                      <a:gd name="connsiteY31" fmla="*/ 1438275 h 1580197"/>
                      <a:gd name="connsiteX32" fmla="*/ 81915 w 940118"/>
                      <a:gd name="connsiteY32" fmla="*/ 1231583 h 1580197"/>
                      <a:gd name="connsiteX33" fmla="*/ 0 w 940118"/>
                      <a:gd name="connsiteY33" fmla="*/ 872490 h 1580197"/>
                      <a:gd name="connsiteX34" fmla="*/ 56197 w 940118"/>
                      <a:gd name="connsiteY34" fmla="*/ 542925 h 1580197"/>
                      <a:gd name="connsiteX35" fmla="*/ 62441 w 940118"/>
                      <a:gd name="connsiteY35" fmla="*/ 546321 h 1580197"/>
                      <a:gd name="connsiteX36" fmla="*/ 62617 w 940118"/>
                      <a:gd name="connsiteY36" fmla="*/ 545909 h 1580197"/>
                      <a:gd name="connsiteX37" fmla="*/ 57150 w 940118"/>
                      <a:gd name="connsiteY37" fmla="*/ 542925 h 1580197"/>
                      <a:gd name="connsiteX38" fmla="*/ 107444 w 940118"/>
                      <a:gd name="connsiteY38" fmla="*/ 431896 h 1580197"/>
                      <a:gd name="connsiteX39" fmla="*/ 106680 w 940118"/>
                      <a:gd name="connsiteY39" fmla="*/ 431483 h 1580197"/>
                      <a:gd name="connsiteX40" fmla="*/ 161925 w 940118"/>
                      <a:gd name="connsiteY40" fmla="*/ 341948 h 1580197"/>
                      <a:gd name="connsiteX41" fmla="*/ 171758 w 940118"/>
                      <a:gd name="connsiteY41" fmla="*/ 347295 h 1580197"/>
                      <a:gd name="connsiteX42" fmla="*/ 171778 w 940118"/>
                      <a:gd name="connsiteY42" fmla="*/ 347270 h 1580197"/>
                      <a:gd name="connsiteX43" fmla="*/ 161925 w 940118"/>
                      <a:gd name="connsiteY43" fmla="*/ 341948 h 1580197"/>
                      <a:gd name="connsiteX44" fmla="*/ 227648 w 940118"/>
                      <a:gd name="connsiteY44" fmla="*/ 258128 h 1580197"/>
                      <a:gd name="connsiteX45" fmla="*/ 239906 w 940118"/>
                      <a:gd name="connsiteY45" fmla="*/ 264794 h 1580197"/>
                      <a:gd name="connsiteX46" fmla="*/ 240267 w 940118"/>
                      <a:gd name="connsiteY46" fmla="*/ 264453 h 1580197"/>
                      <a:gd name="connsiteX47" fmla="*/ 228600 w 940118"/>
                      <a:gd name="connsiteY47" fmla="*/ 258128 h 1580197"/>
                      <a:gd name="connsiteX48" fmla="*/ 242888 w 940118"/>
                      <a:gd name="connsiteY48" fmla="*/ 241935 h 1580197"/>
                      <a:gd name="connsiteX49" fmla="*/ 287315 w 940118"/>
                      <a:gd name="connsiteY49" fmla="*/ 198453 h 1580197"/>
                      <a:gd name="connsiteX50" fmla="*/ 286702 w 940118"/>
                      <a:gd name="connsiteY50" fmla="*/ 198120 h 1580197"/>
                      <a:gd name="connsiteX51" fmla="*/ 359092 w 940118"/>
                      <a:gd name="connsiteY51" fmla="*/ 140970 h 1580197"/>
                      <a:gd name="connsiteX52" fmla="*/ 378434 w 940118"/>
                      <a:gd name="connsiteY52" fmla="*/ 151488 h 1580197"/>
                      <a:gd name="connsiteX53" fmla="*/ 378837 w 940118"/>
                      <a:gd name="connsiteY53" fmla="*/ 151226 h 1580197"/>
                      <a:gd name="connsiteX54" fmla="*/ 360045 w 940118"/>
                      <a:gd name="connsiteY54" fmla="*/ 140970 h 1580197"/>
                      <a:gd name="connsiteX55" fmla="*/ 486263 w 940118"/>
                      <a:gd name="connsiteY55" fmla="*/ 68845 h 1580197"/>
                      <a:gd name="connsiteX56" fmla="*/ 485775 w 940118"/>
                      <a:gd name="connsiteY56" fmla="*/ 68580 h 1580197"/>
                      <a:gd name="connsiteX57" fmla="*/ 572452 w 940118"/>
                      <a:gd name="connsiteY57" fmla="*/ 32385 h 1580197"/>
                      <a:gd name="connsiteX58" fmla="*/ 595123 w 940118"/>
                      <a:gd name="connsiteY58" fmla="*/ 44713 h 1580197"/>
                      <a:gd name="connsiteX59" fmla="*/ 595672 w 940118"/>
                      <a:gd name="connsiteY59" fmla="*/ 44538 h 1580197"/>
                      <a:gd name="connsiteX60" fmla="*/ 573405 w 940118"/>
                      <a:gd name="connsiteY60" fmla="*/ 32385 h 1580197"/>
                      <a:gd name="connsiteX61" fmla="*/ 679133 w 940118"/>
                      <a:gd name="connsiteY61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422910 w 940118"/>
                      <a:gd name="connsiteY20" fmla="*/ 483870 h 1580197"/>
                      <a:gd name="connsiteX21" fmla="*/ 367665 w 940118"/>
                      <a:gd name="connsiteY21" fmla="*/ 572453 h 1580197"/>
                      <a:gd name="connsiteX22" fmla="*/ 368618 w 940118"/>
                      <a:gd name="connsiteY22" fmla="*/ 573405 h 1580197"/>
                      <a:gd name="connsiteX23" fmla="*/ 317183 w 940118"/>
                      <a:gd name="connsiteY23" fmla="*/ 684847 h 1580197"/>
                      <a:gd name="connsiteX24" fmla="*/ 305241 w 940118"/>
                      <a:gd name="connsiteY24" fmla="*/ 678329 h 1580197"/>
                      <a:gd name="connsiteX25" fmla="*/ 305235 w 940118"/>
                      <a:gd name="connsiteY25" fmla="*/ 678350 h 1580197"/>
                      <a:gd name="connsiteX26" fmla="*/ 317183 w 940118"/>
                      <a:gd name="connsiteY26" fmla="*/ 684847 h 1580197"/>
                      <a:gd name="connsiteX27" fmla="*/ 260985 w 940118"/>
                      <a:gd name="connsiteY27" fmla="*/ 1014413 h 1580197"/>
                      <a:gd name="connsiteX28" fmla="*/ 342900 w 940118"/>
                      <a:gd name="connsiteY28" fmla="*/ 1373505 h 1580197"/>
                      <a:gd name="connsiteX29" fmla="*/ 546735 w 940118"/>
                      <a:gd name="connsiteY29" fmla="*/ 1580197 h 1580197"/>
                      <a:gd name="connsiteX30" fmla="*/ 285750 w 940118"/>
                      <a:gd name="connsiteY30" fmla="*/ 1438275 h 1580197"/>
                      <a:gd name="connsiteX31" fmla="*/ 81915 w 940118"/>
                      <a:gd name="connsiteY31" fmla="*/ 1231583 h 1580197"/>
                      <a:gd name="connsiteX32" fmla="*/ 0 w 940118"/>
                      <a:gd name="connsiteY32" fmla="*/ 872490 h 1580197"/>
                      <a:gd name="connsiteX33" fmla="*/ 56197 w 940118"/>
                      <a:gd name="connsiteY33" fmla="*/ 542925 h 1580197"/>
                      <a:gd name="connsiteX34" fmla="*/ 62441 w 940118"/>
                      <a:gd name="connsiteY34" fmla="*/ 546321 h 1580197"/>
                      <a:gd name="connsiteX35" fmla="*/ 62617 w 940118"/>
                      <a:gd name="connsiteY35" fmla="*/ 545909 h 1580197"/>
                      <a:gd name="connsiteX36" fmla="*/ 57150 w 940118"/>
                      <a:gd name="connsiteY36" fmla="*/ 542925 h 1580197"/>
                      <a:gd name="connsiteX37" fmla="*/ 107444 w 940118"/>
                      <a:gd name="connsiteY37" fmla="*/ 431896 h 1580197"/>
                      <a:gd name="connsiteX38" fmla="*/ 106680 w 940118"/>
                      <a:gd name="connsiteY38" fmla="*/ 431483 h 1580197"/>
                      <a:gd name="connsiteX39" fmla="*/ 161925 w 940118"/>
                      <a:gd name="connsiteY39" fmla="*/ 341948 h 1580197"/>
                      <a:gd name="connsiteX40" fmla="*/ 171758 w 940118"/>
                      <a:gd name="connsiteY40" fmla="*/ 347295 h 1580197"/>
                      <a:gd name="connsiteX41" fmla="*/ 171778 w 940118"/>
                      <a:gd name="connsiteY41" fmla="*/ 347270 h 1580197"/>
                      <a:gd name="connsiteX42" fmla="*/ 161925 w 940118"/>
                      <a:gd name="connsiteY42" fmla="*/ 341948 h 1580197"/>
                      <a:gd name="connsiteX43" fmla="*/ 227648 w 940118"/>
                      <a:gd name="connsiteY43" fmla="*/ 258128 h 1580197"/>
                      <a:gd name="connsiteX44" fmla="*/ 239906 w 940118"/>
                      <a:gd name="connsiteY44" fmla="*/ 264794 h 1580197"/>
                      <a:gd name="connsiteX45" fmla="*/ 240267 w 940118"/>
                      <a:gd name="connsiteY45" fmla="*/ 264453 h 1580197"/>
                      <a:gd name="connsiteX46" fmla="*/ 228600 w 940118"/>
                      <a:gd name="connsiteY46" fmla="*/ 258128 h 1580197"/>
                      <a:gd name="connsiteX47" fmla="*/ 242888 w 940118"/>
                      <a:gd name="connsiteY47" fmla="*/ 241935 h 1580197"/>
                      <a:gd name="connsiteX48" fmla="*/ 287315 w 940118"/>
                      <a:gd name="connsiteY48" fmla="*/ 198453 h 1580197"/>
                      <a:gd name="connsiteX49" fmla="*/ 286702 w 940118"/>
                      <a:gd name="connsiteY49" fmla="*/ 198120 h 1580197"/>
                      <a:gd name="connsiteX50" fmla="*/ 359092 w 940118"/>
                      <a:gd name="connsiteY50" fmla="*/ 140970 h 1580197"/>
                      <a:gd name="connsiteX51" fmla="*/ 378434 w 940118"/>
                      <a:gd name="connsiteY51" fmla="*/ 151488 h 1580197"/>
                      <a:gd name="connsiteX52" fmla="*/ 378837 w 940118"/>
                      <a:gd name="connsiteY52" fmla="*/ 151226 h 1580197"/>
                      <a:gd name="connsiteX53" fmla="*/ 360045 w 940118"/>
                      <a:gd name="connsiteY53" fmla="*/ 140970 h 1580197"/>
                      <a:gd name="connsiteX54" fmla="*/ 486263 w 940118"/>
                      <a:gd name="connsiteY54" fmla="*/ 68845 h 1580197"/>
                      <a:gd name="connsiteX55" fmla="*/ 485775 w 940118"/>
                      <a:gd name="connsiteY55" fmla="*/ 68580 h 1580197"/>
                      <a:gd name="connsiteX56" fmla="*/ 572452 w 940118"/>
                      <a:gd name="connsiteY56" fmla="*/ 32385 h 1580197"/>
                      <a:gd name="connsiteX57" fmla="*/ 595123 w 940118"/>
                      <a:gd name="connsiteY57" fmla="*/ 44713 h 1580197"/>
                      <a:gd name="connsiteX58" fmla="*/ 595672 w 940118"/>
                      <a:gd name="connsiteY58" fmla="*/ 44538 h 1580197"/>
                      <a:gd name="connsiteX59" fmla="*/ 573405 w 940118"/>
                      <a:gd name="connsiteY59" fmla="*/ 32385 h 1580197"/>
                      <a:gd name="connsiteX60" fmla="*/ 679133 w 940118"/>
                      <a:gd name="connsiteY60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88633 w 940118"/>
                      <a:gd name="connsiteY17" fmla="*/ 400050 h 1580197"/>
                      <a:gd name="connsiteX18" fmla="*/ 422910 w 940118"/>
                      <a:gd name="connsiteY18" fmla="*/ 482918 h 1580197"/>
                      <a:gd name="connsiteX19" fmla="*/ 422910 w 940118"/>
                      <a:gd name="connsiteY19" fmla="*/ 483870 h 1580197"/>
                      <a:gd name="connsiteX20" fmla="*/ 367665 w 940118"/>
                      <a:gd name="connsiteY20" fmla="*/ 572453 h 1580197"/>
                      <a:gd name="connsiteX21" fmla="*/ 368618 w 940118"/>
                      <a:gd name="connsiteY21" fmla="*/ 573405 h 1580197"/>
                      <a:gd name="connsiteX22" fmla="*/ 317183 w 940118"/>
                      <a:gd name="connsiteY22" fmla="*/ 684847 h 1580197"/>
                      <a:gd name="connsiteX23" fmla="*/ 305241 w 940118"/>
                      <a:gd name="connsiteY23" fmla="*/ 678329 h 1580197"/>
                      <a:gd name="connsiteX24" fmla="*/ 305235 w 940118"/>
                      <a:gd name="connsiteY24" fmla="*/ 678350 h 1580197"/>
                      <a:gd name="connsiteX25" fmla="*/ 317183 w 940118"/>
                      <a:gd name="connsiteY25" fmla="*/ 684847 h 1580197"/>
                      <a:gd name="connsiteX26" fmla="*/ 260985 w 940118"/>
                      <a:gd name="connsiteY26" fmla="*/ 1014413 h 1580197"/>
                      <a:gd name="connsiteX27" fmla="*/ 342900 w 940118"/>
                      <a:gd name="connsiteY27" fmla="*/ 1373505 h 1580197"/>
                      <a:gd name="connsiteX28" fmla="*/ 546735 w 940118"/>
                      <a:gd name="connsiteY28" fmla="*/ 1580197 h 1580197"/>
                      <a:gd name="connsiteX29" fmla="*/ 285750 w 940118"/>
                      <a:gd name="connsiteY29" fmla="*/ 1438275 h 1580197"/>
                      <a:gd name="connsiteX30" fmla="*/ 81915 w 940118"/>
                      <a:gd name="connsiteY30" fmla="*/ 1231583 h 1580197"/>
                      <a:gd name="connsiteX31" fmla="*/ 0 w 940118"/>
                      <a:gd name="connsiteY31" fmla="*/ 872490 h 1580197"/>
                      <a:gd name="connsiteX32" fmla="*/ 56197 w 940118"/>
                      <a:gd name="connsiteY32" fmla="*/ 542925 h 1580197"/>
                      <a:gd name="connsiteX33" fmla="*/ 62441 w 940118"/>
                      <a:gd name="connsiteY33" fmla="*/ 546321 h 1580197"/>
                      <a:gd name="connsiteX34" fmla="*/ 62617 w 940118"/>
                      <a:gd name="connsiteY34" fmla="*/ 545909 h 1580197"/>
                      <a:gd name="connsiteX35" fmla="*/ 57150 w 940118"/>
                      <a:gd name="connsiteY35" fmla="*/ 542925 h 1580197"/>
                      <a:gd name="connsiteX36" fmla="*/ 107444 w 940118"/>
                      <a:gd name="connsiteY36" fmla="*/ 431896 h 1580197"/>
                      <a:gd name="connsiteX37" fmla="*/ 106680 w 940118"/>
                      <a:gd name="connsiteY37" fmla="*/ 431483 h 1580197"/>
                      <a:gd name="connsiteX38" fmla="*/ 161925 w 940118"/>
                      <a:gd name="connsiteY38" fmla="*/ 341948 h 1580197"/>
                      <a:gd name="connsiteX39" fmla="*/ 171758 w 940118"/>
                      <a:gd name="connsiteY39" fmla="*/ 347295 h 1580197"/>
                      <a:gd name="connsiteX40" fmla="*/ 171778 w 940118"/>
                      <a:gd name="connsiteY40" fmla="*/ 347270 h 1580197"/>
                      <a:gd name="connsiteX41" fmla="*/ 161925 w 940118"/>
                      <a:gd name="connsiteY41" fmla="*/ 341948 h 1580197"/>
                      <a:gd name="connsiteX42" fmla="*/ 227648 w 940118"/>
                      <a:gd name="connsiteY42" fmla="*/ 258128 h 1580197"/>
                      <a:gd name="connsiteX43" fmla="*/ 239906 w 940118"/>
                      <a:gd name="connsiteY43" fmla="*/ 264794 h 1580197"/>
                      <a:gd name="connsiteX44" fmla="*/ 240267 w 940118"/>
                      <a:gd name="connsiteY44" fmla="*/ 264453 h 1580197"/>
                      <a:gd name="connsiteX45" fmla="*/ 228600 w 940118"/>
                      <a:gd name="connsiteY45" fmla="*/ 258128 h 1580197"/>
                      <a:gd name="connsiteX46" fmla="*/ 242888 w 940118"/>
                      <a:gd name="connsiteY46" fmla="*/ 241935 h 1580197"/>
                      <a:gd name="connsiteX47" fmla="*/ 287315 w 940118"/>
                      <a:gd name="connsiteY47" fmla="*/ 198453 h 1580197"/>
                      <a:gd name="connsiteX48" fmla="*/ 286702 w 940118"/>
                      <a:gd name="connsiteY48" fmla="*/ 198120 h 1580197"/>
                      <a:gd name="connsiteX49" fmla="*/ 359092 w 940118"/>
                      <a:gd name="connsiteY49" fmla="*/ 140970 h 1580197"/>
                      <a:gd name="connsiteX50" fmla="*/ 378434 w 940118"/>
                      <a:gd name="connsiteY50" fmla="*/ 151488 h 1580197"/>
                      <a:gd name="connsiteX51" fmla="*/ 378837 w 940118"/>
                      <a:gd name="connsiteY51" fmla="*/ 151226 h 1580197"/>
                      <a:gd name="connsiteX52" fmla="*/ 360045 w 940118"/>
                      <a:gd name="connsiteY52" fmla="*/ 140970 h 1580197"/>
                      <a:gd name="connsiteX53" fmla="*/ 486263 w 940118"/>
                      <a:gd name="connsiteY53" fmla="*/ 68845 h 1580197"/>
                      <a:gd name="connsiteX54" fmla="*/ 485775 w 940118"/>
                      <a:gd name="connsiteY54" fmla="*/ 68580 h 1580197"/>
                      <a:gd name="connsiteX55" fmla="*/ 572452 w 940118"/>
                      <a:gd name="connsiteY55" fmla="*/ 32385 h 1580197"/>
                      <a:gd name="connsiteX56" fmla="*/ 595123 w 940118"/>
                      <a:gd name="connsiteY56" fmla="*/ 44713 h 1580197"/>
                      <a:gd name="connsiteX57" fmla="*/ 595672 w 940118"/>
                      <a:gd name="connsiteY57" fmla="*/ 44538 h 1580197"/>
                      <a:gd name="connsiteX58" fmla="*/ 573405 w 940118"/>
                      <a:gd name="connsiteY58" fmla="*/ 32385 h 1580197"/>
                      <a:gd name="connsiteX59" fmla="*/ 679133 w 940118"/>
                      <a:gd name="connsiteY59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620077 w 940118"/>
                      <a:gd name="connsiteY11" fmla="*/ 282893 h 1580197"/>
                      <a:gd name="connsiteX12" fmla="*/ 548076 w 940118"/>
                      <a:gd name="connsiteY12" fmla="*/ 339736 h 1580197"/>
                      <a:gd name="connsiteX13" fmla="*/ 548640 w 940118"/>
                      <a:gd name="connsiteY13" fmla="*/ 340043 h 1580197"/>
                      <a:gd name="connsiteX14" fmla="*/ 503873 w 940118"/>
                      <a:gd name="connsiteY14" fmla="*/ 383858 h 1580197"/>
                      <a:gd name="connsiteX15" fmla="*/ 488633 w 940118"/>
                      <a:gd name="connsiteY15" fmla="*/ 399098 h 1580197"/>
                      <a:gd name="connsiteX16" fmla="*/ 488633 w 940118"/>
                      <a:gd name="connsiteY16" fmla="*/ 400050 h 1580197"/>
                      <a:gd name="connsiteX17" fmla="*/ 422910 w 940118"/>
                      <a:gd name="connsiteY17" fmla="*/ 482918 h 1580197"/>
                      <a:gd name="connsiteX18" fmla="*/ 422910 w 940118"/>
                      <a:gd name="connsiteY18" fmla="*/ 483870 h 1580197"/>
                      <a:gd name="connsiteX19" fmla="*/ 367665 w 940118"/>
                      <a:gd name="connsiteY19" fmla="*/ 572453 h 1580197"/>
                      <a:gd name="connsiteX20" fmla="*/ 368618 w 940118"/>
                      <a:gd name="connsiteY20" fmla="*/ 573405 h 1580197"/>
                      <a:gd name="connsiteX21" fmla="*/ 317183 w 940118"/>
                      <a:gd name="connsiteY21" fmla="*/ 684847 h 1580197"/>
                      <a:gd name="connsiteX22" fmla="*/ 305241 w 940118"/>
                      <a:gd name="connsiteY22" fmla="*/ 678329 h 1580197"/>
                      <a:gd name="connsiteX23" fmla="*/ 305235 w 940118"/>
                      <a:gd name="connsiteY23" fmla="*/ 678350 h 1580197"/>
                      <a:gd name="connsiteX24" fmla="*/ 317183 w 940118"/>
                      <a:gd name="connsiteY24" fmla="*/ 684847 h 1580197"/>
                      <a:gd name="connsiteX25" fmla="*/ 260985 w 940118"/>
                      <a:gd name="connsiteY25" fmla="*/ 1014413 h 1580197"/>
                      <a:gd name="connsiteX26" fmla="*/ 342900 w 940118"/>
                      <a:gd name="connsiteY26" fmla="*/ 1373505 h 1580197"/>
                      <a:gd name="connsiteX27" fmla="*/ 546735 w 940118"/>
                      <a:gd name="connsiteY27" fmla="*/ 1580197 h 1580197"/>
                      <a:gd name="connsiteX28" fmla="*/ 285750 w 940118"/>
                      <a:gd name="connsiteY28" fmla="*/ 1438275 h 1580197"/>
                      <a:gd name="connsiteX29" fmla="*/ 81915 w 940118"/>
                      <a:gd name="connsiteY29" fmla="*/ 1231583 h 1580197"/>
                      <a:gd name="connsiteX30" fmla="*/ 0 w 940118"/>
                      <a:gd name="connsiteY30" fmla="*/ 872490 h 1580197"/>
                      <a:gd name="connsiteX31" fmla="*/ 56197 w 940118"/>
                      <a:gd name="connsiteY31" fmla="*/ 542925 h 1580197"/>
                      <a:gd name="connsiteX32" fmla="*/ 62441 w 940118"/>
                      <a:gd name="connsiteY32" fmla="*/ 546321 h 1580197"/>
                      <a:gd name="connsiteX33" fmla="*/ 62617 w 940118"/>
                      <a:gd name="connsiteY33" fmla="*/ 545909 h 1580197"/>
                      <a:gd name="connsiteX34" fmla="*/ 57150 w 940118"/>
                      <a:gd name="connsiteY34" fmla="*/ 542925 h 1580197"/>
                      <a:gd name="connsiteX35" fmla="*/ 107444 w 940118"/>
                      <a:gd name="connsiteY35" fmla="*/ 431896 h 1580197"/>
                      <a:gd name="connsiteX36" fmla="*/ 106680 w 940118"/>
                      <a:gd name="connsiteY36" fmla="*/ 431483 h 1580197"/>
                      <a:gd name="connsiteX37" fmla="*/ 161925 w 940118"/>
                      <a:gd name="connsiteY37" fmla="*/ 341948 h 1580197"/>
                      <a:gd name="connsiteX38" fmla="*/ 171758 w 940118"/>
                      <a:gd name="connsiteY38" fmla="*/ 347295 h 1580197"/>
                      <a:gd name="connsiteX39" fmla="*/ 171778 w 940118"/>
                      <a:gd name="connsiteY39" fmla="*/ 347270 h 1580197"/>
                      <a:gd name="connsiteX40" fmla="*/ 161925 w 940118"/>
                      <a:gd name="connsiteY40" fmla="*/ 341948 h 1580197"/>
                      <a:gd name="connsiteX41" fmla="*/ 227648 w 940118"/>
                      <a:gd name="connsiteY41" fmla="*/ 258128 h 1580197"/>
                      <a:gd name="connsiteX42" fmla="*/ 239906 w 940118"/>
                      <a:gd name="connsiteY42" fmla="*/ 264794 h 1580197"/>
                      <a:gd name="connsiteX43" fmla="*/ 240267 w 940118"/>
                      <a:gd name="connsiteY43" fmla="*/ 264453 h 1580197"/>
                      <a:gd name="connsiteX44" fmla="*/ 228600 w 940118"/>
                      <a:gd name="connsiteY44" fmla="*/ 258128 h 1580197"/>
                      <a:gd name="connsiteX45" fmla="*/ 242888 w 940118"/>
                      <a:gd name="connsiteY45" fmla="*/ 241935 h 1580197"/>
                      <a:gd name="connsiteX46" fmla="*/ 287315 w 940118"/>
                      <a:gd name="connsiteY46" fmla="*/ 198453 h 1580197"/>
                      <a:gd name="connsiteX47" fmla="*/ 286702 w 940118"/>
                      <a:gd name="connsiteY47" fmla="*/ 198120 h 1580197"/>
                      <a:gd name="connsiteX48" fmla="*/ 359092 w 940118"/>
                      <a:gd name="connsiteY48" fmla="*/ 140970 h 1580197"/>
                      <a:gd name="connsiteX49" fmla="*/ 378434 w 940118"/>
                      <a:gd name="connsiteY49" fmla="*/ 151488 h 1580197"/>
                      <a:gd name="connsiteX50" fmla="*/ 378837 w 940118"/>
                      <a:gd name="connsiteY50" fmla="*/ 151226 h 1580197"/>
                      <a:gd name="connsiteX51" fmla="*/ 360045 w 940118"/>
                      <a:gd name="connsiteY51" fmla="*/ 140970 h 1580197"/>
                      <a:gd name="connsiteX52" fmla="*/ 486263 w 940118"/>
                      <a:gd name="connsiteY52" fmla="*/ 68845 h 1580197"/>
                      <a:gd name="connsiteX53" fmla="*/ 485775 w 940118"/>
                      <a:gd name="connsiteY53" fmla="*/ 68580 h 1580197"/>
                      <a:gd name="connsiteX54" fmla="*/ 572452 w 940118"/>
                      <a:gd name="connsiteY54" fmla="*/ 32385 h 1580197"/>
                      <a:gd name="connsiteX55" fmla="*/ 595123 w 940118"/>
                      <a:gd name="connsiteY55" fmla="*/ 44713 h 1580197"/>
                      <a:gd name="connsiteX56" fmla="*/ 595672 w 940118"/>
                      <a:gd name="connsiteY56" fmla="*/ 44538 h 1580197"/>
                      <a:gd name="connsiteX57" fmla="*/ 573405 w 940118"/>
                      <a:gd name="connsiteY57" fmla="*/ 32385 h 1580197"/>
                      <a:gd name="connsiteX58" fmla="*/ 679133 w 940118"/>
                      <a:gd name="connsiteY58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620077 w 940118"/>
                      <a:gd name="connsiteY10" fmla="*/ 282893 h 1580197"/>
                      <a:gd name="connsiteX11" fmla="*/ 548076 w 940118"/>
                      <a:gd name="connsiteY11" fmla="*/ 339736 h 1580197"/>
                      <a:gd name="connsiteX12" fmla="*/ 548640 w 940118"/>
                      <a:gd name="connsiteY12" fmla="*/ 340043 h 1580197"/>
                      <a:gd name="connsiteX13" fmla="*/ 503873 w 940118"/>
                      <a:gd name="connsiteY13" fmla="*/ 383858 h 1580197"/>
                      <a:gd name="connsiteX14" fmla="*/ 488633 w 940118"/>
                      <a:gd name="connsiteY14" fmla="*/ 399098 h 1580197"/>
                      <a:gd name="connsiteX15" fmla="*/ 488633 w 940118"/>
                      <a:gd name="connsiteY15" fmla="*/ 400050 h 1580197"/>
                      <a:gd name="connsiteX16" fmla="*/ 422910 w 940118"/>
                      <a:gd name="connsiteY16" fmla="*/ 482918 h 1580197"/>
                      <a:gd name="connsiteX17" fmla="*/ 422910 w 940118"/>
                      <a:gd name="connsiteY17" fmla="*/ 483870 h 1580197"/>
                      <a:gd name="connsiteX18" fmla="*/ 367665 w 940118"/>
                      <a:gd name="connsiteY18" fmla="*/ 572453 h 1580197"/>
                      <a:gd name="connsiteX19" fmla="*/ 368618 w 940118"/>
                      <a:gd name="connsiteY19" fmla="*/ 573405 h 1580197"/>
                      <a:gd name="connsiteX20" fmla="*/ 317183 w 940118"/>
                      <a:gd name="connsiteY20" fmla="*/ 684847 h 1580197"/>
                      <a:gd name="connsiteX21" fmla="*/ 305241 w 940118"/>
                      <a:gd name="connsiteY21" fmla="*/ 678329 h 1580197"/>
                      <a:gd name="connsiteX22" fmla="*/ 305235 w 940118"/>
                      <a:gd name="connsiteY22" fmla="*/ 678350 h 1580197"/>
                      <a:gd name="connsiteX23" fmla="*/ 317183 w 940118"/>
                      <a:gd name="connsiteY23" fmla="*/ 684847 h 1580197"/>
                      <a:gd name="connsiteX24" fmla="*/ 260985 w 940118"/>
                      <a:gd name="connsiteY24" fmla="*/ 1014413 h 1580197"/>
                      <a:gd name="connsiteX25" fmla="*/ 342900 w 940118"/>
                      <a:gd name="connsiteY25" fmla="*/ 1373505 h 1580197"/>
                      <a:gd name="connsiteX26" fmla="*/ 546735 w 940118"/>
                      <a:gd name="connsiteY26" fmla="*/ 1580197 h 1580197"/>
                      <a:gd name="connsiteX27" fmla="*/ 285750 w 940118"/>
                      <a:gd name="connsiteY27" fmla="*/ 1438275 h 1580197"/>
                      <a:gd name="connsiteX28" fmla="*/ 81915 w 940118"/>
                      <a:gd name="connsiteY28" fmla="*/ 1231583 h 1580197"/>
                      <a:gd name="connsiteX29" fmla="*/ 0 w 940118"/>
                      <a:gd name="connsiteY29" fmla="*/ 872490 h 1580197"/>
                      <a:gd name="connsiteX30" fmla="*/ 56197 w 940118"/>
                      <a:gd name="connsiteY30" fmla="*/ 542925 h 1580197"/>
                      <a:gd name="connsiteX31" fmla="*/ 62441 w 940118"/>
                      <a:gd name="connsiteY31" fmla="*/ 546321 h 1580197"/>
                      <a:gd name="connsiteX32" fmla="*/ 62617 w 940118"/>
                      <a:gd name="connsiteY32" fmla="*/ 545909 h 1580197"/>
                      <a:gd name="connsiteX33" fmla="*/ 57150 w 940118"/>
                      <a:gd name="connsiteY33" fmla="*/ 542925 h 1580197"/>
                      <a:gd name="connsiteX34" fmla="*/ 107444 w 940118"/>
                      <a:gd name="connsiteY34" fmla="*/ 431896 h 1580197"/>
                      <a:gd name="connsiteX35" fmla="*/ 106680 w 940118"/>
                      <a:gd name="connsiteY35" fmla="*/ 431483 h 1580197"/>
                      <a:gd name="connsiteX36" fmla="*/ 161925 w 940118"/>
                      <a:gd name="connsiteY36" fmla="*/ 341948 h 1580197"/>
                      <a:gd name="connsiteX37" fmla="*/ 171758 w 940118"/>
                      <a:gd name="connsiteY37" fmla="*/ 347295 h 1580197"/>
                      <a:gd name="connsiteX38" fmla="*/ 171778 w 940118"/>
                      <a:gd name="connsiteY38" fmla="*/ 347270 h 1580197"/>
                      <a:gd name="connsiteX39" fmla="*/ 161925 w 940118"/>
                      <a:gd name="connsiteY39" fmla="*/ 341948 h 1580197"/>
                      <a:gd name="connsiteX40" fmla="*/ 227648 w 940118"/>
                      <a:gd name="connsiteY40" fmla="*/ 258128 h 1580197"/>
                      <a:gd name="connsiteX41" fmla="*/ 239906 w 940118"/>
                      <a:gd name="connsiteY41" fmla="*/ 264794 h 1580197"/>
                      <a:gd name="connsiteX42" fmla="*/ 240267 w 940118"/>
                      <a:gd name="connsiteY42" fmla="*/ 264453 h 1580197"/>
                      <a:gd name="connsiteX43" fmla="*/ 228600 w 940118"/>
                      <a:gd name="connsiteY43" fmla="*/ 258128 h 1580197"/>
                      <a:gd name="connsiteX44" fmla="*/ 242888 w 940118"/>
                      <a:gd name="connsiteY44" fmla="*/ 241935 h 1580197"/>
                      <a:gd name="connsiteX45" fmla="*/ 287315 w 940118"/>
                      <a:gd name="connsiteY45" fmla="*/ 198453 h 1580197"/>
                      <a:gd name="connsiteX46" fmla="*/ 286702 w 940118"/>
                      <a:gd name="connsiteY46" fmla="*/ 198120 h 1580197"/>
                      <a:gd name="connsiteX47" fmla="*/ 359092 w 940118"/>
                      <a:gd name="connsiteY47" fmla="*/ 140970 h 1580197"/>
                      <a:gd name="connsiteX48" fmla="*/ 378434 w 940118"/>
                      <a:gd name="connsiteY48" fmla="*/ 151488 h 1580197"/>
                      <a:gd name="connsiteX49" fmla="*/ 378837 w 940118"/>
                      <a:gd name="connsiteY49" fmla="*/ 151226 h 1580197"/>
                      <a:gd name="connsiteX50" fmla="*/ 360045 w 940118"/>
                      <a:gd name="connsiteY50" fmla="*/ 140970 h 1580197"/>
                      <a:gd name="connsiteX51" fmla="*/ 486263 w 940118"/>
                      <a:gd name="connsiteY51" fmla="*/ 68845 h 1580197"/>
                      <a:gd name="connsiteX52" fmla="*/ 485775 w 940118"/>
                      <a:gd name="connsiteY52" fmla="*/ 68580 h 1580197"/>
                      <a:gd name="connsiteX53" fmla="*/ 572452 w 940118"/>
                      <a:gd name="connsiteY53" fmla="*/ 32385 h 1580197"/>
                      <a:gd name="connsiteX54" fmla="*/ 595123 w 940118"/>
                      <a:gd name="connsiteY54" fmla="*/ 44713 h 1580197"/>
                      <a:gd name="connsiteX55" fmla="*/ 595672 w 940118"/>
                      <a:gd name="connsiteY55" fmla="*/ 44538 h 1580197"/>
                      <a:gd name="connsiteX56" fmla="*/ 573405 w 940118"/>
                      <a:gd name="connsiteY56" fmla="*/ 32385 h 1580197"/>
                      <a:gd name="connsiteX57" fmla="*/ 679133 w 940118"/>
                      <a:gd name="connsiteY57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747299 w 940118"/>
                      <a:gd name="connsiteY6" fmla="*/ 210278 h 1580197"/>
                      <a:gd name="connsiteX7" fmla="*/ 747713 w 940118"/>
                      <a:gd name="connsiteY7" fmla="*/ 210503 h 1580197"/>
                      <a:gd name="connsiteX8" fmla="*/ 620078 w 940118"/>
                      <a:gd name="connsiteY8" fmla="*/ 282893 h 1580197"/>
                      <a:gd name="connsiteX9" fmla="*/ 620077 w 940118"/>
                      <a:gd name="connsiteY9" fmla="*/ 282893 h 1580197"/>
                      <a:gd name="connsiteX10" fmla="*/ 548076 w 940118"/>
                      <a:gd name="connsiteY10" fmla="*/ 339736 h 1580197"/>
                      <a:gd name="connsiteX11" fmla="*/ 548640 w 940118"/>
                      <a:gd name="connsiteY11" fmla="*/ 340043 h 1580197"/>
                      <a:gd name="connsiteX12" fmla="*/ 503873 w 940118"/>
                      <a:gd name="connsiteY12" fmla="*/ 383858 h 1580197"/>
                      <a:gd name="connsiteX13" fmla="*/ 488633 w 940118"/>
                      <a:gd name="connsiteY13" fmla="*/ 399098 h 1580197"/>
                      <a:gd name="connsiteX14" fmla="*/ 488633 w 940118"/>
                      <a:gd name="connsiteY14" fmla="*/ 400050 h 1580197"/>
                      <a:gd name="connsiteX15" fmla="*/ 422910 w 940118"/>
                      <a:gd name="connsiteY15" fmla="*/ 482918 h 1580197"/>
                      <a:gd name="connsiteX16" fmla="*/ 422910 w 940118"/>
                      <a:gd name="connsiteY16" fmla="*/ 483870 h 1580197"/>
                      <a:gd name="connsiteX17" fmla="*/ 367665 w 940118"/>
                      <a:gd name="connsiteY17" fmla="*/ 572453 h 1580197"/>
                      <a:gd name="connsiteX18" fmla="*/ 368618 w 940118"/>
                      <a:gd name="connsiteY18" fmla="*/ 573405 h 1580197"/>
                      <a:gd name="connsiteX19" fmla="*/ 317183 w 940118"/>
                      <a:gd name="connsiteY19" fmla="*/ 684847 h 1580197"/>
                      <a:gd name="connsiteX20" fmla="*/ 305241 w 940118"/>
                      <a:gd name="connsiteY20" fmla="*/ 678329 h 1580197"/>
                      <a:gd name="connsiteX21" fmla="*/ 305235 w 940118"/>
                      <a:gd name="connsiteY21" fmla="*/ 678350 h 1580197"/>
                      <a:gd name="connsiteX22" fmla="*/ 317183 w 940118"/>
                      <a:gd name="connsiteY22" fmla="*/ 684847 h 1580197"/>
                      <a:gd name="connsiteX23" fmla="*/ 260985 w 940118"/>
                      <a:gd name="connsiteY23" fmla="*/ 1014413 h 1580197"/>
                      <a:gd name="connsiteX24" fmla="*/ 342900 w 940118"/>
                      <a:gd name="connsiteY24" fmla="*/ 1373505 h 1580197"/>
                      <a:gd name="connsiteX25" fmla="*/ 546735 w 940118"/>
                      <a:gd name="connsiteY25" fmla="*/ 1580197 h 1580197"/>
                      <a:gd name="connsiteX26" fmla="*/ 285750 w 940118"/>
                      <a:gd name="connsiteY26" fmla="*/ 1438275 h 1580197"/>
                      <a:gd name="connsiteX27" fmla="*/ 81915 w 940118"/>
                      <a:gd name="connsiteY27" fmla="*/ 1231583 h 1580197"/>
                      <a:gd name="connsiteX28" fmla="*/ 0 w 940118"/>
                      <a:gd name="connsiteY28" fmla="*/ 872490 h 1580197"/>
                      <a:gd name="connsiteX29" fmla="*/ 56197 w 940118"/>
                      <a:gd name="connsiteY29" fmla="*/ 542925 h 1580197"/>
                      <a:gd name="connsiteX30" fmla="*/ 62441 w 940118"/>
                      <a:gd name="connsiteY30" fmla="*/ 546321 h 1580197"/>
                      <a:gd name="connsiteX31" fmla="*/ 62617 w 940118"/>
                      <a:gd name="connsiteY31" fmla="*/ 545909 h 1580197"/>
                      <a:gd name="connsiteX32" fmla="*/ 57150 w 940118"/>
                      <a:gd name="connsiteY32" fmla="*/ 542925 h 1580197"/>
                      <a:gd name="connsiteX33" fmla="*/ 107444 w 940118"/>
                      <a:gd name="connsiteY33" fmla="*/ 431896 h 1580197"/>
                      <a:gd name="connsiteX34" fmla="*/ 106680 w 940118"/>
                      <a:gd name="connsiteY34" fmla="*/ 431483 h 1580197"/>
                      <a:gd name="connsiteX35" fmla="*/ 161925 w 940118"/>
                      <a:gd name="connsiteY35" fmla="*/ 341948 h 1580197"/>
                      <a:gd name="connsiteX36" fmla="*/ 171758 w 940118"/>
                      <a:gd name="connsiteY36" fmla="*/ 347295 h 1580197"/>
                      <a:gd name="connsiteX37" fmla="*/ 171778 w 940118"/>
                      <a:gd name="connsiteY37" fmla="*/ 347270 h 1580197"/>
                      <a:gd name="connsiteX38" fmla="*/ 161925 w 940118"/>
                      <a:gd name="connsiteY38" fmla="*/ 341948 h 1580197"/>
                      <a:gd name="connsiteX39" fmla="*/ 227648 w 940118"/>
                      <a:gd name="connsiteY39" fmla="*/ 258128 h 1580197"/>
                      <a:gd name="connsiteX40" fmla="*/ 239906 w 940118"/>
                      <a:gd name="connsiteY40" fmla="*/ 264794 h 1580197"/>
                      <a:gd name="connsiteX41" fmla="*/ 240267 w 940118"/>
                      <a:gd name="connsiteY41" fmla="*/ 264453 h 1580197"/>
                      <a:gd name="connsiteX42" fmla="*/ 228600 w 940118"/>
                      <a:gd name="connsiteY42" fmla="*/ 258128 h 1580197"/>
                      <a:gd name="connsiteX43" fmla="*/ 242888 w 940118"/>
                      <a:gd name="connsiteY43" fmla="*/ 241935 h 1580197"/>
                      <a:gd name="connsiteX44" fmla="*/ 287315 w 940118"/>
                      <a:gd name="connsiteY44" fmla="*/ 198453 h 1580197"/>
                      <a:gd name="connsiteX45" fmla="*/ 286702 w 940118"/>
                      <a:gd name="connsiteY45" fmla="*/ 198120 h 1580197"/>
                      <a:gd name="connsiteX46" fmla="*/ 359092 w 940118"/>
                      <a:gd name="connsiteY46" fmla="*/ 140970 h 1580197"/>
                      <a:gd name="connsiteX47" fmla="*/ 378434 w 940118"/>
                      <a:gd name="connsiteY47" fmla="*/ 151488 h 1580197"/>
                      <a:gd name="connsiteX48" fmla="*/ 378837 w 940118"/>
                      <a:gd name="connsiteY48" fmla="*/ 151226 h 1580197"/>
                      <a:gd name="connsiteX49" fmla="*/ 360045 w 940118"/>
                      <a:gd name="connsiteY49" fmla="*/ 140970 h 1580197"/>
                      <a:gd name="connsiteX50" fmla="*/ 486263 w 940118"/>
                      <a:gd name="connsiteY50" fmla="*/ 68845 h 1580197"/>
                      <a:gd name="connsiteX51" fmla="*/ 485775 w 940118"/>
                      <a:gd name="connsiteY51" fmla="*/ 68580 h 1580197"/>
                      <a:gd name="connsiteX52" fmla="*/ 572452 w 940118"/>
                      <a:gd name="connsiteY52" fmla="*/ 32385 h 1580197"/>
                      <a:gd name="connsiteX53" fmla="*/ 595123 w 940118"/>
                      <a:gd name="connsiteY53" fmla="*/ 44713 h 1580197"/>
                      <a:gd name="connsiteX54" fmla="*/ 595672 w 940118"/>
                      <a:gd name="connsiteY54" fmla="*/ 44538 h 1580197"/>
                      <a:gd name="connsiteX55" fmla="*/ 573405 w 940118"/>
                      <a:gd name="connsiteY55" fmla="*/ 32385 h 1580197"/>
                      <a:gd name="connsiteX56" fmla="*/ 679133 w 940118"/>
                      <a:gd name="connsiteY56" fmla="*/ 0 h 1580197"/>
                      <a:gd name="connsiteX0" fmla="*/ 832937 w 940118"/>
                      <a:gd name="connsiteY0" fmla="*/ 174035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747299 w 940118"/>
                      <a:gd name="connsiteY5" fmla="*/ 210278 h 1580197"/>
                      <a:gd name="connsiteX6" fmla="*/ 747713 w 940118"/>
                      <a:gd name="connsiteY6" fmla="*/ 210503 h 1580197"/>
                      <a:gd name="connsiteX7" fmla="*/ 620078 w 940118"/>
                      <a:gd name="connsiteY7" fmla="*/ 282893 h 1580197"/>
                      <a:gd name="connsiteX8" fmla="*/ 620077 w 940118"/>
                      <a:gd name="connsiteY8" fmla="*/ 282893 h 1580197"/>
                      <a:gd name="connsiteX9" fmla="*/ 548076 w 940118"/>
                      <a:gd name="connsiteY9" fmla="*/ 339736 h 1580197"/>
                      <a:gd name="connsiteX10" fmla="*/ 548640 w 940118"/>
                      <a:gd name="connsiteY10" fmla="*/ 340043 h 1580197"/>
                      <a:gd name="connsiteX11" fmla="*/ 503873 w 940118"/>
                      <a:gd name="connsiteY11" fmla="*/ 383858 h 1580197"/>
                      <a:gd name="connsiteX12" fmla="*/ 488633 w 940118"/>
                      <a:gd name="connsiteY12" fmla="*/ 399098 h 1580197"/>
                      <a:gd name="connsiteX13" fmla="*/ 488633 w 940118"/>
                      <a:gd name="connsiteY13" fmla="*/ 400050 h 1580197"/>
                      <a:gd name="connsiteX14" fmla="*/ 422910 w 940118"/>
                      <a:gd name="connsiteY14" fmla="*/ 482918 h 1580197"/>
                      <a:gd name="connsiteX15" fmla="*/ 422910 w 940118"/>
                      <a:gd name="connsiteY15" fmla="*/ 483870 h 1580197"/>
                      <a:gd name="connsiteX16" fmla="*/ 367665 w 940118"/>
                      <a:gd name="connsiteY16" fmla="*/ 572453 h 1580197"/>
                      <a:gd name="connsiteX17" fmla="*/ 368618 w 940118"/>
                      <a:gd name="connsiteY17" fmla="*/ 573405 h 1580197"/>
                      <a:gd name="connsiteX18" fmla="*/ 317183 w 940118"/>
                      <a:gd name="connsiteY18" fmla="*/ 684847 h 1580197"/>
                      <a:gd name="connsiteX19" fmla="*/ 305241 w 940118"/>
                      <a:gd name="connsiteY19" fmla="*/ 678329 h 1580197"/>
                      <a:gd name="connsiteX20" fmla="*/ 305235 w 940118"/>
                      <a:gd name="connsiteY20" fmla="*/ 678350 h 1580197"/>
                      <a:gd name="connsiteX21" fmla="*/ 317183 w 940118"/>
                      <a:gd name="connsiteY21" fmla="*/ 684847 h 1580197"/>
                      <a:gd name="connsiteX22" fmla="*/ 260985 w 940118"/>
                      <a:gd name="connsiteY22" fmla="*/ 1014413 h 1580197"/>
                      <a:gd name="connsiteX23" fmla="*/ 342900 w 940118"/>
                      <a:gd name="connsiteY23" fmla="*/ 1373505 h 1580197"/>
                      <a:gd name="connsiteX24" fmla="*/ 546735 w 940118"/>
                      <a:gd name="connsiteY24" fmla="*/ 1580197 h 1580197"/>
                      <a:gd name="connsiteX25" fmla="*/ 285750 w 940118"/>
                      <a:gd name="connsiteY25" fmla="*/ 1438275 h 1580197"/>
                      <a:gd name="connsiteX26" fmla="*/ 81915 w 940118"/>
                      <a:gd name="connsiteY26" fmla="*/ 1231583 h 1580197"/>
                      <a:gd name="connsiteX27" fmla="*/ 0 w 940118"/>
                      <a:gd name="connsiteY27" fmla="*/ 872490 h 1580197"/>
                      <a:gd name="connsiteX28" fmla="*/ 56197 w 940118"/>
                      <a:gd name="connsiteY28" fmla="*/ 542925 h 1580197"/>
                      <a:gd name="connsiteX29" fmla="*/ 62441 w 940118"/>
                      <a:gd name="connsiteY29" fmla="*/ 546321 h 1580197"/>
                      <a:gd name="connsiteX30" fmla="*/ 62617 w 940118"/>
                      <a:gd name="connsiteY30" fmla="*/ 545909 h 1580197"/>
                      <a:gd name="connsiteX31" fmla="*/ 57150 w 940118"/>
                      <a:gd name="connsiteY31" fmla="*/ 542925 h 1580197"/>
                      <a:gd name="connsiteX32" fmla="*/ 107444 w 940118"/>
                      <a:gd name="connsiteY32" fmla="*/ 431896 h 1580197"/>
                      <a:gd name="connsiteX33" fmla="*/ 106680 w 940118"/>
                      <a:gd name="connsiteY33" fmla="*/ 431483 h 1580197"/>
                      <a:gd name="connsiteX34" fmla="*/ 161925 w 940118"/>
                      <a:gd name="connsiteY34" fmla="*/ 341948 h 1580197"/>
                      <a:gd name="connsiteX35" fmla="*/ 171758 w 940118"/>
                      <a:gd name="connsiteY35" fmla="*/ 347295 h 1580197"/>
                      <a:gd name="connsiteX36" fmla="*/ 171778 w 940118"/>
                      <a:gd name="connsiteY36" fmla="*/ 347270 h 1580197"/>
                      <a:gd name="connsiteX37" fmla="*/ 161925 w 940118"/>
                      <a:gd name="connsiteY37" fmla="*/ 341948 h 1580197"/>
                      <a:gd name="connsiteX38" fmla="*/ 227648 w 940118"/>
                      <a:gd name="connsiteY38" fmla="*/ 258128 h 1580197"/>
                      <a:gd name="connsiteX39" fmla="*/ 239906 w 940118"/>
                      <a:gd name="connsiteY39" fmla="*/ 264794 h 1580197"/>
                      <a:gd name="connsiteX40" fmla="*/ 240267 w 940118"/>
                      <a:gd name="connsiteY40" fmla="*/ 264453 h 1580197"/>
                      <a:gd name="connsiteX41" fmla="*/ 228600 w 940118"/>
                      <a:gd name="connsiteY41" fmla="*/ 258128 h 1580197"/>
                      <a:gd name="connsiteX42" fmla="*/ 242888 w 940118"/>
                      <a:gd name="connsiteY42" fmla="*/ 241935 h 1580197"/>
                      <a:gd name="connsiteX43" fmla="*/ 287315 w 940118"/>
                      <a:gd name="connsiteY43" fmla="*/ 198453 h 1580197"/>
                      <a:gd name="connsiteX44" fmla="*/ 286702 w 940118"/>
                      <a:gd name="connsiteY44" fmla="*/ 198120 h 1580197"/>
                      <a:gd name="connsiteX45" fmla="*/ 359092 w 940118"/>
                      <a:gd name="connsiteY45" fmla="*/ 140970 h 1580197"/>
                      <a:gd name="connsiteX46" fmla="*/ 378434 w 940118"/>
                      <a:gd name="connsiteY46" fmla="*/ 151488 h 1580197"/>
                      <a:gd name="connsiteX47" fmla="*/ 378837 w 940118"/>
                      <a:gd name="connsiteY47" fmla="*/ 151226 h 1580197"/>
                      <a:gd name="connsiteX48" fmla="*/ 360045 w 940118"/>
                      <a:gd name="connsiteY48" fmla="*/ 140970 h 1580197"/>
                      <a:gd name="connsiteX49" fmla="*/ 486263 w 940118"/>
                      <a:gd name="connsiteY49" fmla="*/ 68845 h 1580197"/>
                      <a:gd name="connsiteX50" fmla="*/ 485775 w 940118"/>
                      <a:gd name="connsiteY50" fmla="*/ 68580 h 1580197"/>
                      <a:gd name="connsiteX51" fmla="*/ 572452 w 940118"/>
                      <a:gd name="connsiteY51" fmla="*/ 32385 h 1580197"/>
                      <a:gd name="connsiteX52" fmla="*/ 595123 w 940118"/>
                      <a:gd name="connsiteY52" fmla="*/ 44713 h 1580197"/>
                      <a:gd name="connsiteX53" fmla="*/ 595672 w 940118"/>
                      <a:gd name="connsiteY53" fmla="*/ 44538 h 1580197"/>
                      <a:gd name="connsiteX54" fmla="*/ 573405 w 940118"/>
                      <a:gd name="connsiteY54" fmla="*/ 32385 h 1580197"/>
                      <a:gd name="connsiteX55" fmla="*/ 679133 w 940118"/>
                      <a:gd name="connsiteY5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95672 w 940118"/>
                      <a:gd name="connsiteY50" fmla="*/ 44538 h 1580197"/>
                      <a:gd name="connsiteX51" fmla="*/ 573405 w 940118"/>
                      <a:gd name="connsiteY51" fmla="*/ 32385 h 1580197"/>
                      <a:gd name="connsiteX52" fmla="*/ 679133 w 940118"/>
                      <a:gd name="connsiteY5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73405 w 940118"/>
                      <a:gd name="connsiteY50" fmla="*/ 32385 h 1580197"/>
                      <a:gd name="connsiteX51" fmla="*/ 679133 w 940118"/>
                      <a:gd name="connsiteY5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486263 w 940118"/>
                      <a:gd name="connsiteY45" fmla="*/ 68845 h 1580197"/>
                      <a:gd name="connsiteX46" fmla="*/ 485775 w 940118"/>
                      <a:gd name="connsiteY46" fmla="*/ 68580 h 1580197"/>
                      <a:gd name="connsiteX47" fmla="*/ 572452 w 940118"/>
                      <a:gd name="connsiteY47" fmla="*/ 32385 h 1580197"/>
                      <a:gd name="connsiteX48" fmla="*/ 595123 w 940118"/>
                      <a:gd name="connsiteY48" fmla="*/ 44713 h 1580197"/>
                      <a:gd name="connsiteX49" fmla="*/ 573405 w 940118"/>
                      <a:gd name="connsiteY49" fmla="*/ 32385 h 1580197"/>
                      <a:gd name="connsiteX50" fmla="*/ 679133 w 940118"/>
                      <a:gd name="connsiteY5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486263 w 940118"/>
                      <a:gd name="connsiteY44" fmla="*/ 68845 h 1580197"/>
                      <a:gd name="connsiteX45" fmla="*/ 485775 w 940118"/>
                      <a:gd name="connsiteY45" fmla="*/ 68580 h 1580197"/>
                      <a:gd name="connsiteX46" fmla="*/ 572452 w 940118"/>
                      <a:gd name="connsiteY46" fmla="*/ 32385 h 1580197"/>
                      <a:gd name="connsiteX47" fmla="*/ 595123 w 940118"/>
                      <a:gd name="connsiteY47" fmla="*/ 44713 h 1580197"/>
                      <a:gd name="connsiteX48" fmla="*/ 573405 w 940118"/>
                      <a:gd name="connsiteY48" fmla="*/ 32385 h 1580197"/>
                      <a:gd name="connsiteX49" fmla="*/ 679133 w 940118"/>
                      <a:gd name="connsiteY4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486263 w 940118"/>
                      <a:gd name="connsiteY43" fmla="*/ 68845 h 1580197"/>
                      <a:gd name="connsiteX44" fmla="*/ 485775 w 940118"/>
                      <a:gd name="connsiteY44" fmla="*/ 68580 h 1580197"/>
                      <a:gd name="connsiteX45" fmla="*/ 572452 w 940118"/>
                      <a:gd name="connsiteY45" fmla="*/ 32385 h 1580197"/>
                      <a:gd name="connsiteX46" fmla="*/ 595123 w 940118"/>
                      <a:gd name="connsiteY46" fmla="*/ 44713 h 1580197"/>
                      <a:gd name="connsiteX47" fmla="*/ 573405 w 940118"/>
                      <a:gd name="connsiteY47" fmla="*/ 32385 h 1580197"/>
                      <a:gd name="connsiteX48" fmla="*/ 679133 w 940118"/>
                      <a:gd name="connsiteY4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87315 w 940118"/>
                      <a:gd name="connsiteY39" fmla="*/ 198453 h 1580197"/>
                      <a:gd name="connsiteX40" fmla="*/ 286702 w 940118"/>
                      <a:gd name="connsiteY40" fmla="*/ 198120 h 1580197"/>
                      <a:gd name="connsiteX41" fmla="*/ 359092 w 940118"/>
                      <a:gd name="connsiteY41" fmla="*/ 140970 h 1580197"/>
                      <a:gd name="connsiteX42" fmla="*/ 486263 w 940118"/>
                      <a:gd name="connsiteY42" fmla="*/ 68845 h 1580197"/>
                      <a:gd name="connsiteX43" fmla="*/ 485775 w 940118"/>
                      <a:gd name="connsiteY43" fmla="*/ 68580 h 1580197"/>
                      <a:gd name="connsiteX44" fmla="*/ 572452 w 940118"/>
                      <a:gd name="connsiteY44" fmla="*/ 32385 h 1580197"/>
                      <a:gd name="connsiteX45" fmla="*/ 595123 w 940118"/>
                      <a:gd name="connsiteY45" fmla="*/ 44713 h 1580197"/>
                      <a:gd name="connsiteX46" fmla="*/ 573405 w 940118"/>
                      <a:gd name="connsiteY46" fmla="*/ 32385 h 1580197"/>
                      <a:gd name="connsiteX47" fmla="*/ 679133 w 940118"/>
                      <a:gd name="connsiteY4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28600 w 940118"/>
                      <a:gd name="connsiteY37" fmla="*/ 258128 h 1580197"/>
                      <a:gd name="connsiteX38" fmla="*/ 287315 w 940118"/>
                      <a:gd name="connsiteY38" fmla="*/ 198453 h 1580197"/>
                      <a:gd name="connsiteX39" fmla="*/ 286702 w 940118"/>
                      <a:gd name="connsiteY39" fmla="*/ 198120 h 1580197"/>
                      <a:gd name="connsiteX40" fmla="*/ 359092 w 940118"/>
                      <a:gd name="connsiteY40" fmla="*/ 140970 h 1580197"/>
                      <a:gd name="connsiteX41" fmla="*/ 486263 w 940118"/>
                      <a:gd name="connsiteY41" fmla="*/ 68845 h 1580197"/>
                      <a:gd name="connsiteX42" fmla="*/ 485775 w 940118"/>
                      <a:gd name="connsiteY42" fmla="*/ 68580 h 1580197"/>
                      <a:gd name="connsiteX43" fmla="*/ 572452 w 940118"/>
                      <a:gd name="connsiteY43" fmla="*/ 32385 h 1580197"/>
                      <a:gd name="connsiteX44" fmla="*/ 595123 w 940118"/>
                      <a:gd name="connsiteY44" fmla="*/ 44713 h 1580197"/>
                      <a:gd name="connsiteX45" fmla="*/ 573405 w 940118"/>
                      <a:gd name="connsiteY45" fmla="*/ 32385 h 1580197"/>
                      <a:gd name="connsiteX46" fmla="*/ 679133 w 940118"/>
                      <a:gd name="connsiteY46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87315 w 940118"/>
                      <a:gd name="connsiteY37" fmla="*/ 198453 h 1580197"/>
                      <a:gd name="connsiteX38" fmla="*/ 286702 w 940118"/>
                      <a:gd name="connsiteY38" fmla="*/ 198120 h 1580197"/>
                      <a:gd name="connsiteX39" fmla="*/ 359092 w 940118"/>
                      <a:gd name="connsiteY39" fmla="*/ 140970 h 1580197"/>
                      <a:gd name="connsiteX40" fmla="*/ 486263 w 940118"/>
                      <a:gd name="connsiteY40" fmla="*/ 68845 h 1580197"/>
                      <a:gd name="connsiteX41" fmla="*/ 485775 w 940118"/>
                      <a:gd name="connsiteY41" fmla="*/ 68580 h 1580197"/>
                      <a:gd name="connsiteX42" fmla="*/ 572452 w 940118"/>
                      <a:gd name="connsiteY42" fmla="*/ 32385 h 1580197"/>
                      <a:gd name="connsiteX43" fmla="*/ 595123 w 940118"/>
                      <a:gd name="connsiteY43" fmla="*/ 44713 h 1580197"/>
                      <a:gd name="connsiteX44" fmla="*/ 573405 w 940118"/>
                      <a:gd name="connsiteY44" fmla="*/ 32385 h 1580197"/>
                      <a:gd name="connsiteX45" fmla="*/ 679133 w 940118"/>
                      <a:gd name="connsiteY4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87315 w 940118"/>
                      <a:gd name="connsiteY36" fmla="*/ 198453 h 1580197"/>
                      <a:gd name="connsiteX37" fmla="*/ 286702 w 940118"/>
                      <a:gd name="connsiteY37" fmla="*/ 198120 h 1580197"/>
                      <a:gd name="connsiteX38" fmla="*/ 359092 w 940118"/>
                      <a:gd name="connsiteY38" fmla="*/ 140970 h 1580197"/>
                      <a:gd name="connsiteX39" fmla="*/ 486263 w 940118"/>
                      <a:gd name="connsiteY39" fmla="*/ 68845 h 1580197"/>
                      <a:gd name="connsiteX40" fmla="*/ 485775 w 940118"/>
                      <a:gd name="connsiteY40" fmla="*/ 68580 h 1580197"/>
                      <a:gd name="connsiteX41" fmla="*/ 572452 w 940118"/>
                      <a:gd name="connsiteY41" fmla="*/ 32385 h 1580197"/>
                      <a:gd name="connsiteX42" fmla="*/ 595123 w 940118"/>
                      <a:gd name="connsiteY42" fmla="*/ 44713 h 1580197"/>
                      <a:gd name="connsiteX43" fmla="*/ 573405 w 940118"/>
                      <a:gd name="connsiteY43" fmla="*/ 32385 h 1580197"/>
                      <a:gd name="connsiteX44" fmla="*/ 679133 w 940118"/>
                      <a:gd name="connsiteY44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61925 w 940118"/>
                      <a:gd name="connsiteY33" fmla="*/ 341948 h 1580197"/>
                      <a:gd name="connsiteX34" fmla="*/ 227648 w 940118"/>
                      <a:gd name="connsiteY34" fmla="*/ 258128 h 1580197"/>
                      <a:gd name="connsiteX35" fmla="*/ 287315 w 940118"/>
                      <a:gd name="connsiteY35" fmla="*/ 198453 h 1580197"/>
                      <a:gd name="connsiteX36" fmla="*/ 286702 w 940118"/>
                      <a:gd name="connsiteY36" fmla="*/ 198120 h 1580197"/>
                      <a:gd name="connsiteX37" fmla="*/ 359092 w 940118"/>
                      <a:gd name="connsiteY37" fmla="*/ 140970 h 1580197"/>
                      <a:gd name="connsiteX38" fmla="*/ 486263 w 940118"/>
                      <a:gd name="connsiteY38" fmla="*/ 68845 h 1580197"/>
                      <a:gd name="connsiteX39" fmla="*/ 485775 w 940118"/>
                      <a:gd name="connsiteY39" fmla="*/ 68580 h 1580197"/>
                      <a:gd name="connsiteX40" fmla="*/ 572452 w 940118"/>
                      <a:gd name="connsiteY40" fmla="*/ 32385 h 1580197"/>
                      <a:gd name="connsiteX41" fmla="*/ 595123 w 940118"/>
                      <a:gd name="connsiteY41" fmla="*/ 44713 h 1580197"/>
                      <a:gd name="connsiteX42" fmla="*/ 573405 w 940118"/>
                      <a:gd name="connsiteY42" fmla="*/ 32385 h 1580197"/>
                      <a:gd name="connsiteX43" fmla="*/ 679133 w 940118"/>
                      <a:gd name="connsiteY43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227648 w 940118"/>
                      <a:gd name="connsiteY33" fmla="*/ 258128 h 1580197"/>
                      <a:gd name="connsiteX34" fmla="*/ 287315 w 940118"/>
                      <a:gd name="connsiteY34" fmla="*/ 198453 h 1580197"/>
                      <a:gd name="connsiteX35" fmla="*/ 286702 w 940118"/>
                      <a:gd name="connsiteY35" fmla="*/ 198120 h 1580197"/>
                      <a:gd name="connsiteX36" fmla="*/ 359092 w 940118"/>
                      <a:gd name="connsiteY36" fmla="*/ 140970 h 1580197"/>
                      <a:gd name="connsiteX37" fmla="*/ 486263 w 940118"/>
                      <a:gd name="connsiteY37" fmla="*/ 68845 h 1580197"/>
                      <a:gd name="connsiteX38" fmla="*/ 485775 w 940118"/>
                      <a:gd name="connsiteY38" fmla="*/ 68580 h 1580197"/>
                      <a:gd name="connsiteX39" fmla="*/ 572452 w 940118"/>
                      <a:gd name="connsiteY39" fmla="*/ 32385 h 1580197"/>
                      <a:gd name="connsiteX40" fmla="*/ 595123 w 940118"/>
                      <a:gd name="connsiteY40" fmla="*/ 44713 h 1580197"/>
                      <a:gd name="connsiteX41" fmla="*/ 573405 w 940118"/>
                      <a:gd name="connsiteY41" fmla="*/ 32385 h 1580197"/>
                      <a:gd name="connsiteX42" fmla="*/ 679133 w 940118"/>
                      <a:gd name="connsiteY4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227648 w 940118"/>
                      <a:gd name="connsiteY32" fmla="*/ 258128 h 1580197"/>
                      <a:gd name="connsiteX33" fmla="*/ 287315 w 940118"/>
                      <a:gd name="connsiteY33" fmla="*/ 198453 h 1580197"/>
                      <a:gd name="connsiteX34" fmla="*/ 286702 w 940118"/>
                      <a:gd name="connsiteY34" fmla="*/ 198120 h 1580197"/>
                      <a:gd name="connsiteX35" fmla="*/ 359092 w 940118"/>
                      <a:gd name="connsiteY35" fmla="*/ 140970 h 1580197"/>
                      <a:gd name="connsiteX36" fmla="*/ 486263 w 940118"/>
                      <a:gd name="connsiteY36" fmla="*/ 68845 h 1580197"/>
                      <a:gd name="connsiteX37" fmla="*/ 485775 w 940118"/>
                      <a:gd name="connsiteY37" fmla="*/ 68580 h 1580197"/>
                      <a:gd name="connsiteX38" fmla="*/ 572452 w 940118"/>
                      <a:gd name="connsiteY38" fmla="*/ 32385 h 1580197"/>
                      <a:gd name="connsiteX39" fmla="*/ 595123 w 940118"/>
                      <a:gd name="connsiteY39" fmla="*/ 44713 h 1580197"/>
                      <a:gd name="connsiteX40" fmla="*/ 573405 w 940118"/>
                      <a:gd name="connsiteY40" fmla="*/ 32385 h 1580197"/>
                      <a:gd name="connsiteX41" fmla="*/ 679133 w 940118"/>
                      <a:gd name="connsiteY4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286702 w 940118"/>
                      <a:gd name="connsiteY33" fmla="*/ 198120 h 1580197"/>
                      <a:gd name="connsiteX34" fmla="*/ 359092 w 940118"/>
                      <a:gd name="connsiteY34" fmla="*/ 140970 h 1580197"/>
                      <a:gd name="connsiteX35" fmla="*/ 486263 w 940118"/>
                      <a:gd name="connsiteY35" fmla="*/ 68845 h 1580197"/>
                      <a:gd name="connsiteX36" fmla="*/ 485775 w 940118"/>
                      <a:gd name="connsiteY36" fmla="*/ 68580 h 1580197"/>
                      <a:gd name="connsiteX37" fmla="*/ 572452 w 940118"/>
                      <a:gd name="connsiteY37" fmla="*/ 32385 h 1580197"/>
                      <a:gd name="connsiteX38" fmla="*/ 595123 w 940118"/>
                      <a:gd name="connsiteY38" fmla="*/ 44713 h 1580197"/>
                      <a:gd name="connsiteX39" fmla="*/ 573405 w 940118"/>
                      <a:gd name="connsiteY39" fmla="*/ 32385 h 1580197"/>
                      <a:gd name="connsiteX40" fmla="*/ 679133 w 940118"/>
                      <a:gd name="connsiteY4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95123 w 940118"/>
                      <a:gd name="connsiteY37" fmla="*/ 44713 h 1580197"/>
                      <a:gd name="connsiteX38" fmla="*/ 573405 w 940118"/>
                      <a:gd name="connsiteY38" fmla="*/ 32385 h 1580197"/>
                      <a:gd name="connsiteX39" fmla="*/ 679133 w 940118"/>
                      <a:gd name="connsiteY3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73405 w 940118"/>
                      <a:gd name="connsiteY37" fmla="*/ 32385 h 1580197"/>
                      <a:gd name="connsiteX38" fmla="*/ 679133 w 940118"/>
                      <a:gd name="connsiteY3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05235 w 940118"/>
                      <a:gd name="connsiteY16" fmla="*/ 678350 h 1580197"/>
                      <a:gd name="connsiteX17" fmla="*/ 317183 w 940118"/>
                      <a:gd name="connsiteY17" fmla="*/ 684847 h 1580197"/>
                      <a:gd name="connsiteX18" fmla="*/ 260985 w 940118"/>
                      <a:gd name="connsiteY18" fmla="*/ 1014413 h 1580197"/>
                      <a:gd name="connsiteX19" fmla="*/ 342900 w 940118"/>
                      <a:gd name="connsiteY19" fmla="*/ 1373505 h 1580197"/>
                      <a:gd name="connsiteX20" fmla="*/ 546735 w 940118"/>
                      <a:gd name="connsiteY20" fmla="*/ 1580197 h 1580197"/>
                      <a:gd name="connsiteX21" fmla="*/ 285750 w 940118"/>
                      <a:gd name="connsiteY21" fmla="*/ 1438275 h 1580197"/>
                      <a:gd name="connsiteX22" fmla="*/ 81915 w 940118"/>
                      <a:gd name="connsiteY22" fmla="*/ 1231583 h 1580197"/>
                      <a:gd name="connsiteX23" fmla="*/ 0 w 940118"/>
                      <a:gd name="connsiteY23" fmla="*/ 872490 h 1580197"/>
                      <a:gd name="connsiteX24" fmla="*/ 56197 w 940118"/>
                      <a:gd name="connsiteY24" fmla="*/ 542925 h 1580197"/>
                      <a:gd name="connsiteX25" fmla="*/ 62441 w 940118"/>
                      <a:gd name="connsiteY25" fmla="*/ 546321 h 1580197"/>
                      <a:gd name="connsiteX26" fmla="*/ 62617 w 940118"/>
                      <a:gd name="connsiteY26" fmla="*/ 545909 h 1580197"/>
                      <a:gd name="connsiteX27" fmla="*/ 57150 w 940118"/>
                      <a:gd name="connsiteY27" fmla="*/ 542925 h 1580197"/>
                      <a:gd name="connsiteX28" fmla="*/ 107444 w 940118"/>
                      <a:gd name="connsiteY28" fmla="*/ 431896 h 1580197"/>
                      <a:gd name="connsiteX29" fmla="*/ 106680 w 940118"/>
                      <a:gd name="connsiteY29" fmla="*/ 431483 h 1580197"/>
                      <a:gd name="connsiteX30" fmla="*/ 227648 w 940118"/>
                      <a:gd name="connsiteY30" fmla="*/ 258128 h 1580197"/>
                      <a:gd name="connsiteX31" fmla="*/ 287315 w 940118"/>
                      <a:gd name="connsiteY31" fmla="*/ 198453 h 1580197"/>
                      <a:gd name="connsiteX32" fmla="*/ 359092 w 940118"/>
                      <a:gd name="connsiteY32" fmla="*/ 140970 h 1580197"/>
                      <a:gd name="connsiteX33" fmla="*/ 486263 w 940118"/>
                      <a:gd name="connsiteY33" fmla="*/ 68845 h 1580197"/>
                      <a:gd name="connsiteX34" fmla="*/ 485775 w 940118"/>
                      <a:gd name="connsiteY34" fmla="*/ 68580 h 1580197"/>
                      <a:gd name="connsiteX35" fmla="*/ 572452 w 940118"/>
                      <a:gd name="connsiteY35" fmla="*/ 32385 h 1580197"/>
                      <a:gd name="connsiteX36" fmla="*/ 573405 w 940118"/>
                      <a:gd name="connsiteY36" fmla="*/ 32385 h 1580197"/>
                      <a:gd name="connsiteX37" fmla="*/ 679133 w 940118"/>
                      <a:gd name="connsiteY3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17183 w 940118"/>
                      <a:gd name="connsiteY16" fmla="*/ 684847 h 1580197"/>
                      <a:gd name="connsiteX17" fmla="*/ 260985 w 940118"/>
                      <a:gd name="connsiteY17" fmla="*/ 1014413 h 1580197"/>
                      <a:gd name="connsiteX18" fmla="*/ 342900 w 940118"/>
                      <a:gd name="connsiteY18" fmla="*/ 1373505 h 1580197"/>
                      <a:gd name="connsiteX19" fmla="*/ 546735 w 940118"/>
                      <a:gd name="connsiteY19" fmla="*/ 1580197 h 1580197"/>
                      <a:gd name="connsiteX20" fmla="*/ 285750 w 940118"/>
                      <a:gd name="connsiteY20" fmla="*/ 1438275 h 1580197"/>
                      <a:gd name="connsiteX21" fmla="*/ 81915 w 940118"/>
                      <a:gd name="connsiteY21" fmla="*/ 1231583 h 1580197"/>
                      <a:gd name="connsiteX22" fmla="*/ 0 w 940118"/>
                      <a:gd name="connsiteY22" fmla="*/ 872490 h 1580197"/>
                      <a:gd name="connsiteX23" fmla="*/ 56197 w 940118"/>
                      <a:gd name="connsiteY23" fmla="*/ 542925 h 1580197"/>
                      <a:gd name="connsiteX24" fmla="*/ 62441 w 940118"/>
                      <a:gd name="connsiteY24" fmla="*/ 546321 h 1580197"/>
                      <a:gd name="connsiteX25" fmla="*/ 62617 w 940118"/>
                      <a:gd name="connsiteY25" fmla="*/ 545909 h 1580197"/>
                      <a:gd name="connsiteX26" fmla="*/ 57150 w 940118"/>
                      <a:gd name="connsiteY26" fmla="*/ 542925 h 1580197"/>
                      <a:gd name="connsiteX27" fmla="*/ 107444 w 940118"/>
                      <a:gd name="connsiteY27" fmla="*/ 431896 h 1580197"/>
                      <a:gd name="connsiteX28" fmla="*/ 106680 w 940118"/>
                      <a:gd name="connsiteY28" fmla="*/ 431483 h 1580197"/>
                      <a:gd name="connsiteX29" fmla="*/ 227648 w 940118"/>
                      <a:gd name="connsiteY29" fmla="*/ 258128 h 1580197"/>
                      <a:gd name="connsiteX30" fmla="*/ 287315 w 940118"/>
                      <a:gd name="connsiteY30" fmla="*/ 198453 h 1580197"/>
                      <a:gd name="connsiteX31" fmla="*/ 359092 w 940118"/>
                      <a:gd name="connsiteY31" fmla="*/ 140970 h 1580197"/>
                      <a:gd name="connsiteX32" fmla="*/ 486263 w 940118"/>
                      <a:gd name="connsiteY32" fmla="*/ 68845 h 1580197"/>
                      <a:gd name="connsiteX33" fmla="*/ 485775 w 940118"/>
                      <a:gd name="connsiteY33" fmla="*/ 68580 h 1580197"/>
                      <a:gd name="connsiteX34" fmla="*/ 572452 w 940118"/>
                      <a:gd name="connsiteY34" fmla="*/ 32385 h 1580197"/>
                      <a:gd name="connsiteX35" fmla="*/ 573405 w 940118"/>
                      <a:gd name="connsiteY35" fmla="*/ 32385 h 1580197"/>
                      <a:gd name="connsiteX36" fmla="*/ 679133 w 940118"/>
                      <a:gd name="connsiteY36" fmla="*/ 0 h 1580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40118" h="1580197">
                        <a:moveTo>
                          <a:pt x="679133" y="0"/>
                        </a:moveTo>
                        <a:lnTo>
                          <a:pt x="940118" y="140970"/>
                        </a:lnTo>
                        <a:lnTo>
                          <a:pt x="747299" y="210278"/>
                        </a:lnTo>
                        <a:lnTo>
                          <a:pt x="747713" y="210503"/>
                        </a:lnTo>
                        <a:cubicBezTo>
                          <a:pt x="701040" y="232410"/>
                          <a:pt x="658178" y="256223"/>
                          <a:pt x="620078" y="282893"/>
                        </a:cubicBezTo>
                        <a:lnTo>
                          <a:pt x="620077" y="282893"/>
                        </a:lnTo>
                        <a:lnTo>
                          <a:pt x="548076" y="339736"/>
                        </a:lnTo>
                        <a:lnTo>
                          <a:pt x="548640" y="340043"/>
                        </a:lnTo>
                        <a:cubicBezTo>
                          <a:pt x="538733" y="349937"/>
                          <a:pt x="498634" y="389097"/>
                          <a:pt x="488633" y="399098"/>
                        </a:cubicBezTo>
                        <a:lnTo>
                          <a:pt x="488633" y="400050"/>
                        </a:lnTo>
                        <a:cubicBezTo>
                          <a:pt x="464820" y="426720"/>
                          <a:pt x="442913" y="454343"/>
                          <a:pt x="422910" y="482918"/>
                        </a:cubicBezTo>
                        <a:lnTo>
                          <a:pt x="422910" y="483870"/>
                        </a:lnTo>
                        <a:cubicBezTo>
                          <a:pt x="402908" y="512445"/>
                          <a:pt x="383858" y="541973"/>
                          <a:pt x="367665" y="572453"/>
                        </a:cubicBezTo>
                        <a:lnTo>
                          <a:pt x="368618" y="573405"/>
                        </a:lnTo>
                        <a:cubicBezTo>
                          <a:pt x="347663" y="608647"/>
                          <a:pt x="331470" y="645795"/>
                          <a:pt x="317183" y="684847"/>
                        </a:cubicBezTo>
                        <a:lnTo>
                          <a:pt x="305241" y="678329"/>
                        </a:lnTo>
                        <a:lnTo>
                          <a:pt x="317183" y="684847"/>
                        </a:lnTo>
                        <a:cubicBezTo>
                          <a:pt x="280035" y="786765"/>
                          <a:pt x="260985" y="896303"/>
                          <a:pt x="260985" y="1014413"/>
                        </a:cubicBezTo>
                        <a:cubicBezTo>
                          <a:pt x="260985" y="1152525"/>
                          <a:pt x="287655" y="1272540"/>
                          <a:pt x="342900" y="1373505"/>
                        </a:cubicBezTo>
                        <a:cubicBezTo>
                          <a:pt x="391478" y="1463993"/>
                          <a:pt x="460058" y="1532572"/>
                          <a:pt x="546735" y="1580197"/>
                        </a:cubicBezTo>
                        <a:lnTo>
                          <a:pt x="285750" y="1438275"/>
                        </a:lnTo>
                        <a:cubicBezTo>
                          <a:pt x="199073" y="1390650"/>
                          <a:pt x="130493" y="1322070"/>
                          <a:pt x="81915" y="1231583"/>
                        </a:cubicBezTo>
                        <a:cubicBezTo>
                          <a:pt x="27622" y="1130618"/>
                          <a:pt x="0" y="1010603"/>
                          <a:pt x="0" y="872490"/>
                        </a:cubicBezTo>
                        <a:cubicBezTo>
                          <a:pt x="0" y="754380"/>
                          <a:pt x="19050" y="644842"/>
                          <a:pt x="56197" y="542925"/>
                        </a:cubicBezTo>
                        <a:lnTo>
                          <a:pt x="62441" y="546321"/>
                        </a:lnTo>
                        <a:cubicBezTo>
                          <a:pt x="62500" y="546184"/>
                          <a:pt x="62558" y="546046"/>
                          <a:pt x="62617" y="545909"/>
                        </a:cubicBezTo>
                        <a:lnTo>
                          <a:pt x="57150" y="542925"/>
                        </a:lnTo>
                        <a:lnTo>
                          <a:pt x="107444" y="431896"/>
                        </a:lnTo>
                        <a:lnTo>
                          <a:pt x="106680" y="431483"/>
                        </a:lnTo>
                        <a:cubicBezTo>
                          <a:pt x="126714" y="402522"/>
                          <a:pt x="197542" y="296966"/>
                          <a:pt x="227648" y="258128"/>
                        </a:cubicBezTo>
                        <a:lnTo>
                          <a:pt x="287315" y="198453"/>
                        </a:lnTo>
                        <a:lnTo>
                          <a:pt x="359092" y="140970"/>
                        </a:lnTo>
                        <a:lnTo>
                          <a:pt x="486263" y="68845"/>
                        </a:lnTo>
                        <a:lnTo>
                          <a:pt x="485775" y="68580"/>
                        </a:lnTo>
                        <a:cubicBezTo>
                          <a:pt x="513398" y="55245"/>
                          <a:pt x="541973" y="43815"/>
                          <a:pt x="572452" y="32385"/>
                        </a:cubicBezTo>
                        <a:lnTo>
                          <a:pt x="573405" y="32385"/>
                        </a:lnTo>
                        <a:lnTo>
                          <a:pt x="679133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xmlns="" id="{FB22A510-09DD-4227-89FE-7C485992DC21}"/>
                      </a:ext>
                    </a:extLst>
                  </p:cNvPr>
                  <p:cNvSpPr/>
                  <p:nvPr/>
                </p:nvSpPr>
                <p:spPr>
                  <a:xfrm>
                    <a:off x="2714531" y="1811829"/>
                    <a:ext cx="257174" cy="304801"/>
                  </a:xfrm>
                  <a:custGeom>
                    <a:avLst/>
                    <a:gdLst>
                      <a:gd name="connsiteX0" fmla="*/ 260985 w 257175"/>
                      <a:gd name="connsiteY0" fmla="*/ 311468 h 304800"/>
                      <a:gd name="connsiteX1" fmla="*/ 0 w 257175"/>
                      <a:gd name="connsiteY1" fmla="*/ 170497 h 304800"/>
                      <a:gd name="connsiteX2" fmla="*/ 952 w 257175"/>
                      <a:gd name="connsiteY2" fmla="*/ 0 h 304800"/>
                      <a:gd name="connsiteX3" fmla="*/ 260985 w 257175"/>
                      <a:gd name="connsiteY3" fmla="*/ 14097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304800">
                        <a:moveTo>
                          <a:pt x="260985" y="311468"/>
                        </a:moveTo>
                        <a:lnTo>
                          <a:pt x="0" y="170497"/>
                        </a:lnTo>
                        <a:lnTo>
                          <a:pt x="952" y="0"/>
                        </a:lnTo>
                        <a:lnTo>
                          <a:pt x="260985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75" y="623713"/>
            <a:ext cx="5602625" cy="5654215"/>
          </a:xfrm>
        </p:spPr>
      </p:pic>
      <p:sp>
        <p:nvSpPr>
          <p:cNvPr id="27" name="Hexagon 26">
            <a:extLst>
              <a:ext uri="{FF2B5EF4-FFF2-40B4-BE49-F238E27FC236}">
                <a16:creationId xmlns:a16="http://schemas.microsoft.com/office/drawing/2014/main" xmlns="" id="{CB92A8D2-DE9B-464C-8337-FDFA6C027DC6}"/>
              </a:ext>
            </a:extLst>
          </p:cNvPr>
          <p:cNvSpPr/>
          <p:nvPr/>
        </p:nvSpPr>
        <p:spPr>
          <a:xfrm>
            <a:off x="5630389" y="3091350"/>
            <a:ext cx="835173" cy="719977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xmlns="" id="{A60D6209-8EDD-4CDD-979A-666BF59CCCD9}"/>
              </a:ext>
            </a:extLst>
          </p:cNvPr>
          <p:cNvSpPr/>
          <p:nvPr/>
        </p:nvSpPr>
        <p:spPr>
          <a:xfrm>
            <a:off x="6878563" y="5557951"/>
            <a:ext cx="835173" cy="719977"/>
          </a:xfrm>
          <a:prstGeom prst="hexagon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xmlns="" id="{7D9F8EC8-5F6E-47CA-840A-07D5EFD5E51C}"/>
              </a:ext>
            </a:extLst>
          </p:cNvPr>
          <p:cNvSpPr/>
          <p:nvPr/>
        </p:nvSpPr>
        <p:spPr>
          <a:xfrm>
            <a:off x="6878563" y="623713"/>
            <a:ext cx="835173" cy="719977"/>
          </a:xfrm>
          <a:prstGeom prst="hexagon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xmlns="" id="{756FEA1F-88C2-4B94-899F-DFA5FB5E86CB}"/>
              </a:ext>
            </a:extLst>
          </p:cNvPr>
          <p:cNvSpPr/>
          <p:nvPr/>
        </p:nvSpPr>
        <p:spPr>
          <a:xfrm>
            <a:off x="6172284" y="4324650"/>
            <a:ext cx="835173" cy="719977"/>
          </a:xfrm>
          <a:prstGeom prst="hexagon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C470E61C-193B-4ADB-A4DB-32204F4AC2A0}"/>
              </a:ext>
            </a:extLst>
          </p:cNvPr>
          <p:cNvSpPr/>
          <p:nvPr/>
        </p:nvSpPr>
        <p:spPr>
          <a:xfrm>
            <a:off x="6172284" y="1857532"/>
            <a:ext cx="835173" cy="7199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xmlns="" id="{5E0F35A1-7278-4EA2-A3F8-E2B58CE7DDE7}"/>
              </a:ext>
            </a:extLst>
          </p:cNvPr>
          <p:cNvSpPr/>
          <p:nvPr/>
        </p:nvSpPr>
        <p:spPr>
          <a:xfrm>
            <a:off x="6403979" y="4516171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xmlns="" id="{F3137271-5C91-46B5-9C76-BA15A925F50D}"/>
              </a:ext>
            </a:extLst>
          </p:cNvPr>
          <p:cNvSpPr/>
          <p:nvPr/>
        </p:nvSpPr>
        <p:spPr>
          <a:xfrm>
            <a:off x="6392316" y="2087750"/>
            <a:ext cx="394118" cy="25902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Block Arc 10">
            <a:extLst>
              <a:ext uri="{FF2B5EF4-FFF2-40B4-BE49-F238E27FC236}">
                <a16:creationId xmlns:a16="http://schemas.microsoft.com/office/drawing/2014/main" xmlns="" id="{8554A8B5-2C7A-4B49-80B9-6AC0C69CC8BF}"/>
              </a:ext>
            </a:extLst>
          </p:cNvPr>
          <p:cNvSpPr/>
          <p:nvPr/>
        </p:nvSpPr>
        <p:spPr>
          <a:xfrm>
            <a:off x="7075283" y="5786241"/>
            <a:ext cx="431509" cy="292281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5" name="Round Same Side Corner Rectangle 36">
            <a:extLst>
              <a:ext uri="{FF2B5EF4-FFF2-40B4-BE49-F238E27FC236}">
                <a16:creationId xmlns:a16="http://schemas.microsoft.com/office/drawing/2014/main" xmlns="" id="{D516121B-0324-4B3F-A46F-B87F93FAC76C}"/>
              </a:ext>
            </a:extLst>
          </p:cNvPr>
          <p:cNvSpPr>
            <a:spLocks noChangeAspect="1"/>
          </p:cNvSpPr>
          <p:nvPr/>
        </p:nvSpPr>
        <p:spPr>
          <a:xfrm>
            <a:off x="7112688" y="827159"/>
            <a:ext cx="396000" cy="313084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Oval 21">
            <a:extLst>
              <a:ext uri="{FF2B5EF4-FFF2-40B4-BE49-F238E27FC236}">
                <a16:creationId xmlns:a16="http://schemas.microsoft.com/office/drawing/2014/main" xmlns="" id="{E010DEFD-F284-4C58-BD2F-EDA6FE31F42E}"/>
              </a:ext>
            </a:extLst>
          </p:cNvPr>
          <p:cNvSpPr>
            <a:spLocks noChangeAspect="1"/>
          </p:cNvSpPr>
          <p:nvPr/>
        </p:nvSpPr>
        <p:spPr>
          <a:xfrm>
            <a:off x="5853153" y="3264268"/>
            <a:ext cx="381905" cy="38509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90246" y="493912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smtClean="0">
                <a:solidFill>
                  <a:srgbClr val="0070C0"/>
                </a:solidFill>
              </a:rPr>
              <a:t>LUYỆN TẬP</a:t>
            </a:r>
            <a:endParaRPr lang="en-US" sz="3600" b="1" u="sng">
              <a:solidFill>
                <a:srgbClr val="0070C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9461" y="1344208"/>
            <a:ext cx="4672170" cy="493423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b="1"/>
              <a:t>Bài 1. </a:t>
            </a:r>
            <a:r>
              <a:rPr lang="vi-VN" sz="2000"/>
              <a:t>Trong một bài tập làm theo nhóm, bạn Mai được giao nhiệm vụ tìm </a:t>
            </a:r>
            <a:r>
              <a:rPr lang="vi-VN" sz="2000"/>
              <a:t>một </a:t>
            </a:r>
            <a:r>
              <a:rPr lang="vi-VN" sz="2000" smtClean="0"/>
              <a:t>ảnh</a:t>
            </a:r>
            <a:r>
              <a:rPr lang="en-US" sz="2000" smtClean="0"/>
              <a:t> </a:t>
            </a:r>
            <a:r>
              <a:rPr lang="vi-VN" sz="2000" smtClean="0"/>
              <a:t>đồng </a:t>
            </a:r>
            <a:r>
              <a:rPr lang="vi-VN" sz="2000"/>
              <a:t>hồ thông mình trên Internet. </a:t>
            </a:r>
            <a:r>
              <a:rPr lang="vi-VN" sz="2000"/>
              <a:t>Em </a:t>
            </a:r>
            <a:r>
              <a:rPr lang="vi-VN" sz="2000" smtClean="0"/>
              <a:t>hãy:</a:t>
            </a:r>
            <a:endParaRPr lang="en-US" sz="2000" smtClean="0"/>
          </a:p>
          <a:p>
            <a:pPr>
              <a:lnSpc>
                <a:spcPct val="150000"/>
              </a:lnSpc>
            </a:pPr>
            <a:r>
              <a:rPr lang="vi-VN" sz="2000" smtClean="0"/>
              <a:t>1</a:t>
            </a:r>
            <a:r>
              <a:rPr lang="vi-VN" sz="2000"/>
              <a:t>) Phát biểu nhiệm vụ giao cho bạn Mai dưới dạng một bài toán và đặt tên </a:t>
            </a:r>
            <a:r>
              <a:rPr lang="vi-VN" sz="2000"/>
              <a:t>cho </a:t>
            </a:r>
            <a:r>
              <a:rPr lang="vi-VN" sz="2000" smtClean="0"/>
              <a:t>bài</a:t>
            </a:r>
            <a:r>
              <a:rPr lang="en-US" sz="2000" smtClean="0"/>
              <a:t> </a:t>
            </a:r>
            <a:r>
              <a:rPr lang="vi-VN" sz="2000" smtClean="0"/>
              <a:t>toán </a:t>
            </a:r>
            <a:r>
              <a:rPr lang="vi-VN" sz="2000"/>
              <a:t>đó</a:t>
            </a:r>
            <a:r>
              <a:rPr lang="vi-VN" sz="2000" smtClean="0"/>
              <a:t>.</a:t>
            </a:r>
            <a:endParaRPr lang="vi-VN" sz="2000"/>
          </a:p>
          <a:p>
            <a:pPr>
              <a:lnSpc>
                <a:spcPct val="150000"/>
              </a:lnSpc>
            </a:pPr>
            <a:r>
              <a:rPr lang="vi-VN" sz="2000"/>
              <a:t>2) Nêu một thuật toán cho bài toán em vừa phát biêu ở trên, </a:t>
            </a:r>
            <a:r>
              <a:rPr lang="vi-VN" sz="2000"/>
              <a:t>đánh </a:t>
            </a:r>
            <a:r>
              <a:rPr lang="vi-VN" sz="2000" smtClean="0"/>
              <a:t>s</a:t>
            </a:r>
            <a:r>
              <a:rPr lang="en-US" sz="2000" smtClean="0"/>
              <a:t>ố</a:t>
            </a:r>
            <a:r>
              <a:rPr lang="vi-VN" sz="2000" smtClean="0"/>
              <a:t> cho</a:t>
            </a:r>
            <a:r>
              <a:rPr lang="en-US" sz="2000" smtClean="0"/>
              <a:t> </a:t>
            </a:r>
            <a:r>
              <a:rPr lang="vi-VN" sz="2000" smtClean="0"/>
              <a:t>các bước</a:t>
            </a:r>
            <a:r>
              <a:rPr lang="en-US" sz="2000" smtClean="0"/>
              <a:t> </a:t>
            </a:r>
            <a:r>
              <a:rPr lang="vi-VN" sz="2000" smtClean="0"/>
              <a:t>của </a:t>
            </a:r>
            <a:r>
              <a:rPr lang="vi-VN" sz="2000"/>
              <a:t>thuật toán.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935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16E4F0E-C1B4-4FEC-A2AA-1AE3AC745AA7}"/>
              </a:ext>
            </a:extLst>
          </p:cNvPr>
          <p:cNvGrpSpPr/>
          <p:nvPr/>
        </p:nvGrpSpPr>
        <p:grpSpPr>
          <a:xfrm>
            <a:off x="1742" y="5389258"/>
            <a:ext cx="12190258" cy="1468742"/>
            <a:chOff x="1742" y="5389258"/>
            <a:chExt cx="12190258" cy="14687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6EEEE93-3254-45DD-B3D0-78DD73810073}"/>
                </a:ext>
              </a:extLst>
            </p:cNvPr>
            <p:cNvGrpSpPr/>
            <p:nvPr/>
          </p:nvGrpSpPr>
          <p:grpSpPr>
            <a:xfrm>
              <a:off x="5037541" y="5435629"/>
              <a:ext cx="3075791" cy="1422371"/>
              <a:chOff x="9116208" y="4547715"/>
              <a:chExt cx="3075791" cy="1422371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16A1A149-A24A-4D8B-A465-D15AC01E15E7}"/>
                  </a:ext>
                </a:extLst>
              </p:cNvPr>
              <p:cNvSpPr/>
              <p:nvPr/>
            </p:nvSpPr>
            <p:spPr>
              <a:xfrm flipH="1">
                <a:off x="11405121" y="4811473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A3D06668-8EC0-4AA0-A434-88072F86442B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382A9AEF-5841-4E81-9ADB-5E284FF4E66C}"/>
                  </a:ext>
                </a:extLst>
              </p:cNvPr>
              <p:cNvSpPr/>
              <p:nvPr/>
            </p:nvSpPr>
            <p:spPr>
              <a:xfrm flipH="1">
                <a:off x="10772446" y="4568691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82270847-A89B-4FB2-B9D5-DA419678F55D}"/>
                  </a:ext>
                </a:extLst>
              </p:cNvPr>
              <p:cNvSpPr/>
              <p:nvPr/>
            </p:nvSpPr>
            <p:spPr>
              <a:xfrm flipH="1">
                <a:off x="10318331" y="4692111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217B732C-4A5E-4AC1-8752-DE36552F5AD5}"/>
                  </a:ext>
                </a:extLst>
              </p:cNvPr>
              <p:cNvSpPr/>
              <p:nvPr/>
            </p:nvSpPr>
            <p:spPr>
              <a:xfrm flipH="1">
                <a:off x="9828889" y="4547715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3476EC6E-8E5F-4EDC-ABDD-B82B03C3FFB1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10F12806-EEBD-49A7-A6E8-753B5A0F644D}"/>
                  </a:ext>
                </a:extLst>
              </p:cNvPr>
              <p:cNvSpPr/>
              <p:nvPr/>
            </p:nvSpPr>
            <p:spPr>
              <a:xfrm flipH="1">
                <a:off x="9116208" y="5253027"/>
                <a:ext cx="3075791" cy="71705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CE01F811-3387-40B3-A0AC-1551C62C927F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7A3BCE1-E894-44AB-B62D-B3ACBE7BAC3D}"/>
                  </a:ext>
                </a:extLst>
              </p:cNvPr>
              <p:cNvSpPr/>
              <p:nvPr/>
            </p:nvSpPr>
            <p:spPr>
              <a:xfrm flipH="1">
                <a:off x="9440749" y="4805709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CCBB1C1-5650-449C-B610-CBD4F430F06B}"/>
                </a:ext>
              </a:extLst>
            </p:cNvPr>
            <p:cNvGrpSpPr/>
            <p:nvPr/>
          </p:nvGrpSpPr>
          <p:grpSpPr>
            <a:xfrm>
              <a:off x="1742" y="5389258"/>
              <a:ext cx="5485937" cy="1468742"/>
              <a:chOff x="-51736" y="4638675"/>
              <a:chExt cx="4754749" cy="141884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565107D0-C561-4467-892C-C15C3573978C}"/>
                  </a:ext>
                </a:extLst>
              </p:cNvPr>
              <p:cNvSpPr/>
              <p:nvPr/>
            </p:nvSpPr>
            <p:spPr>
              <a:xfrm>
                <a:off x="2199705" y="465057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EF831B3E-3F9C-426B-B228-EF7F25CF5880}"/>
                  </a:ext>
                </a:extLst>
              </p:cNvPr>
              <p:cNvSpPr/>
              <p:nvPr/>
            </p:nvSpPr>
            <p:spPr>
              <a:xfrm>
                <a:off x="1950125" y="502097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204457D6-55C4-4E8B-AA64-36F8AB5127B6}"/>
                  </a:ext>
                </a:extLst>
              </p:cNvPr>
              <p:cNvSpPr/>
              <p:nvPr/>
            </p:nvSpPr>
            <p:spPr>
              <a:xfrm>
                <a:off x="2772347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927ACD52-72C9-42E2-B3DB-12979A524E18}"/>
                  </a:ext>
                </a:extLst>
              </p:cNvPr>
              <p:cNvSpPr/>
              <p:nvPr/>
            </p:nvSpPr>
            <p:spPr>
              <a:xfrm>
                <a:off x="3188127" y="475790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1C748D7B-3002-43DB-A193-A44176627568}"/>
                  </a:ext>
                </a:extLst>
              </p:cNvPr>
              <p:cNvSpPr/>
              <p:nvPr/>
            </p:nvSpPr>
            <p:spPr>
              <a:xfrm>
                <a:off x="1610290" y="489745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FC170EB0-55E6-4D4D-93D9-13DD0B733164}"/>
                  </a:ext>
                </a:extLst>
              </p:cNvPr>
              <p:cNvSpPr/>
              <p:nvPr/>
            </p:nvSpPr>
            <p:spPr>
              <a:xfrm>
                <a:off x="1101781" y="50642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70DE2A6B-EA17-46EE-B3E6-3D2B60BC1FDE}"/>
                  </a:ext>
                </a:extLst>
              </p:cNvPr>
              <p:cNvSpPr/>
              <p:nvPr/>
            </p:nvSpPr>
            <p:spPr>
              <a:xfrm>
                <a:off x="3716510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44A8F1B-5B36-491B-8C2F-135ADE85F656}"/>
                  </a:ext>
                </a:extLst>
              </p:cNvPr>
              <p:cNvSpPr/>
              <p:nvPr/>
            </p:nvSpPr>
            <p:spPr>
              <a:xfrm>
                <a:off x="3982933" y="499072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E1C52554-FA15-4696-8A99-F9F966CDA736}"/>
                  </a:ext>
                </a:extLst>
              </p:cNvPr>
              <p:cNvSpPr/>
              <p:nvPr/>
            </p:nvSpPr>
            <p:spPr>
              <a:xfrm>
                <a:off x="-51736" y="5584841"/>
                <a:ext cx="4364607" cy="4726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17796E20-FCD6-4C20-AA56-7CBA831E6EC4}"/>
                  </a:ext>
                </a:extLst>
              </p:cNvPr>
              <p:cNvSpPr/>
              <p:nvPr/>
            </p:nvSpPr>
            <p:spPr>
              <a:xfrm>
                <a:off x="2432439" y="487948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B7188133-B09C-4FBE-A6A3-27DE7DDDCB32}"/>
                  </a:ext>
                </a:extLst>
              </p:cNvPr>
              <p:cNvSpPr/>
              <p:nvPr/>
            </p:nvSpPr>
            <p:spPr>
              <a:xfrm>
                <a:off x="699964" y="530095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668AC477-7DD8-4D44-B4A6-3DB138DEF730}"/>
                  </a:ext>
                </a:extLst>
              </p:cNvPr>
              <p:cNvSpPr/>
              <p:nvPr/>
            </p:nvSpPr>
            <p:spPr>
              <a:xfrm>
                <a:off x="43137" y="519566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8A7C975-0A89-4C61-A9E5-5F01D43AD647}"/>
                </a:ext>
              </a:extLst>
            </p:cNvPr>
            <p:cNvSpPr/>
            <p:nvPr/>
          </p:nvSpPr>
          <p:spPr>
            <a:xfrm flipH="1">
              <a:off x="2696897" y="6099319"/>
              <a:ext cx="509632" cy="52466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" name="현 96">
              <a:extLst>
                <a:ext uri="{FF2B5EF4-FFF2-40B4-BE49-F238E27FC236}">
                  <a16:creationId xmlns:a16="http://schemas.microsoft.com/office/drawing/2014/main" xmlns="" id="{56455D27-D750-4120-BB54-17458FDF9448}"/>
                </a:ext>
              </a:extLst>
            </p:cNvPr>
            <p:cNvSpPr/>
            <p:nvPr/>
          </p:nvSpPr>
          <p:spPr>
            <a:xfrm>
              <a:off x="3328527" y="6058687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현 97">
              <a:extLst>
                <a:ext uri="{FF2B5EF4-FFF2-40B4-BE49-F238E27FC236}">
                  <a16:creationId xmlns:a16="http://schemas.microsoft.com/office/drawing/2014/main" xmlns="" id="{FFD06249-20A2-4384-BCF6-EF23C7391AE6}"/>
                </a:ext>
              </a:extLst>
            </p:cNvPr>
            <p:cNvSpPr/>
            <p:nvPr/>
          </p:nvSpPr>
          <p:spPr>
            <a:xfrm>
              <a:off x="4554915" y="6352929"/>
              <a:ext cx="492156" cy="492156"/>
            </a:xfrm>
            <a:prstGeom prst="chord">
              <a:avLst>
                <a:gd name="adj1" fmla="val 10904884"/>
                <a:gd name="adj2" fmla="val 2158449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현 96">
              <a:extLst>
                <a:ext uri="{FF2B5EF4-FFF2-40B4-BE49-F238E27FC236}">
                  <a16:creationId xmlns:a16="http://schemas.microsoft.com/office/drawing/2014/main" xmlns="" id="{4964CD7B-169A-4696-AE60-6F5783B5B160}"/>
                </a:ext>
              </a:extLst>
            </p:cNvPr>
            <p:cNvSpPr/>
            <p:nvPr/>
          </p:nvSpPr>
          <p:spPr>
            <a:xfrm>
              <a:off x="3972848" y="5984118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F11C919-C81B-4567-9429-9CE1DE711CA8}"/>
                </a:ext>
              </a:extLst>
            </p:cNvPr>
            <p:cNvGrpSpPr/>
            <p:nvPr/>
          </p:nvGrpSpPr>
          <p:grpSpPr>
            <a:xfrm flipH="1">
              <a:off x="7769092" y="5591016"/>
              <a:ext cx="4422908" cy="1266984"/>
              <a:chOff x="8005970" y="4483310"/>
              <a:chExt cx="4422908" cy="126698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056F838D-9769-4349-84E8-37F73CFFEC3A}"/>
                  </a:ext>
                </a:extLst>
              </p:cNvPr>
              <p:cNvSpPr/>
              <p:nvPr/>
            </p:nvSpPr>
            <p:spPr>
              <a:xfrm flipH="1">
                <a:off x="11642407" y="4717018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D47E4AB5-0A91-4185-B916-07C9AD0EE96A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1AA0464C-21D5-49E3-9F79-A3282CF7AF5D}"/>
                  </a:ext>
                </a:extLst>
              </p:cNvPr>
              <p:cNvSpPr/>
              <p:nvPr/>
            </p:nvSpPr>
            <p:spPr>
              <a:xfrm flipH="1">
                <a:off x="10656333" y="4532227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9C1A945B-FC7C-4D73-A27E-5E8C0F4AE4D4}"/>
                  </a:ext>
                </a:extLst>
              </p:cNvPr>
              <p:cNvSpPr/>
              <p:nvPr/>
            </p:nvSpPr>
            <p:spPr>
              <a:xfrm flipH="1">
                <a:off x="10227408" y="4630410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28BFD6D-346A-4B4C-9D5B-AF93EE390568}"/>
                  </a:ext>
                </a:extLst>
              </p:cNvPr>
              <p:cNvSpPr/>
              <p:nvPr/>
            </p:nvSpPr>
            <p:spPr>
              <a:xfrm flipH="1">
                <a:off x="9634684" y="4523334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51BBD401-F38D-42D9-8018-825CD42299AE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C4F877F6-A2BD-483C-B2F6-8BBBFA893E65}"/>
                  </a:ext>
                </a:extLst>
              </p:cNvPr>
              <p:cNvSpPr/>
              <p:nvPr/>
            </p:nvSpPr>
            <p:spPr>
              <a:xfrm flipH="1">
                <a:off x="8007712" y="5033235"/>
                <a:ext cx="4159392" cy="71705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17AEAF8-1246-4279-B987-0C02CDE1F156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B58C804C-1A18-48C0-80D5-AACF6F096BFD}"/>
                  </a:ext>
                </a:extLst>
              </p:cNvPr>
              <p:cNvSpPr/>
              <p:nvPr/>
            </p:nvSpPr>
            <p:spPr>
              <a:xfrm flipH="1">
                <a:off x="9332942" y="4727306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C8868886-837A-47FD-9805-028BDA521DB1}"/>
                  </a:ext>
                </a:extLst>
              </p:cNvPr>
              <p:cNvSpPr/>
              <p:nvPr/>
            </p:nvSpPr>
            <p:spPr>
              <a:xfrm flipH="1">
                <a:off x="8736184" y="4717018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16A0A6E-C070-450C-A76C-5F0DD5A8D3AC}"/>
                  </a:ext>
                </a:extLst>
              </p:cNvPr>
              <p:cNvSpPr/>
              <p:nvPr/>
            </p:nvSpPr>
            <p:spPr>
              <a:xfrm flipH="1">
                <a:off x="8490456" y="4820098"/>
                <a:ext cx="393236" cy="372703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8736D877-A63F-4027-AA33-694A17F8D0C7}"/>
                  </a:ext>
                </a:extLst>
              </p:cNvPr>
              <p:cNvSpPr/>
              <p:nvPr/>
            </p:nvSpPr>
            <p:spPr>
              <a:xfrm flipH="1">
                <a:off x="8009669" y="4845022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33639427-C578-46D3-99F6-377F75023CE2}"/>
                  </a:ext>
                </a:extLst>
              </p:cNvPr>
              <p:cNvSpPr/>
              <p:nvPr/>
            </p:nvSpPr>
            <p:spPr>
              <a:xfrm flipH="1">
                <a:off x="8104585" y="4483310"/>
                <a:ext cx="786471" cy="74540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869A0EB1-CB86-4E9D-9FCA-E3594CC2A264}"/>
                  </a:ext>
                </a:extLst>
              </p:cNvPr>
              <p:cNvSpPr/>
              <p:nvPr/>
            </p:nvSpPr>
            <p:spPr>
              <a:xfrm flipH="1">
                <a:off x="8005970" y="4772493"/>
                <a:ext cx="456127" cy="432311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A3E18F0-0E02-4E05-AA00-01D746A690D3}"/>
              </a:ext>
            </a:extLst>
          </p:cNvPr>
          <p:cNvGrpSpPr/>
          <p:nvPr/>
        </p:nvGrpSpPr>
        <p:grpSpPr>
          <a:xfrm>
            <a:off x="-3372" y="5771636"/>
            <a:ext cx="12195372" cy="1095420"/>
            <a:chOff x="-3372" y="5771636"/>
            <a:chExt cx="12195372" cy="10954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B1605EFA-FB15-4FA8-981E-C70220565B4F}"/>
                </a:ext>
              </a:extLst>
            </p:cNvPr>
            <p:cNvGrpSpPr/>
            <p:nvPr/>
          </p:nvGrpSpPr>
          <p:grpSpPr>
            <a:xfrm>
              <a:off x="-3372" y="6002404"/>
              <a:ext cx="2653222" cy="855594"/>
              <a:chOff x="5208276" y="5677120"/>
              <a:chExt cx="3880949" cy="1251508"/>
            </a:xfrm>
            <a:solidFill>
              <a:schemeClr val="bg1"/>
            </a:solidFill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xmlns="" id="{ADECA92D-1C7D-4F91-9B4B-E7FDA68C6928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xmlns="" id="{A7C3FFF9-C415-452D-897A-CA3F6FDAFF20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xmlns="" id="{F9EFE9B4-27EC-4400-A55A-D573CE2497E9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xmlns="" id="{224D558E-B342-4189-A627-7F733CC20374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D0A5336C-E614-4BA4-9AFA-8B0723ADD935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xmlns="" id="{61B20584-DEDE-4581-AB1D-EA69D4CC5E38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xmlns="" id="{D45351BD-2BB8-4681-A0C6-11DE0675DE07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2BD619B6-7E2A-4BDC-B8DC-E3505E38334A}"/>
                  </a:ext>
                </a:extLst>
              </p:cNvPr>
              <p:cNvSpPr/>
              <p:nvPr/>
            </p:nvSpPr>
            <p:spPr>
              <a:xfrm>
                <a:off x="8369145" y="618281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EE9D971E-2C17-4B84-A348-65A1BE9DC4B1}"/>
                  </a:ext>
                </a:extLst>
              </p:cNvPr>
              <p:cNvSpPr/>
              <p:nvPr/>
            </p:nvSpPr>
            <p:spPr>
              <a:xfrm>
                <a:off x="5208276" y="6761949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7A55E98C-F4B0-4474-AFEE-C8C503CD58E8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ADFF7441-5694-401C-9490-C7D0D7847A25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E297BF34-1D89-4183-8404-2AD97BA9D172}"/>
                  </a:ext>
                </a:extLst>
              </p:cNvPr>
              <p:cNvSpPr/>
              <p:nvPr/>
            </p:nvSpPr>
            <p:spPr>
              <a:xfrm>
                <a:off x="5213208" y="6320028"/>
                <a:ext cx="595719" cy="59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xmlns="" id="{586C42D0-1A0F-4D34-B194-2279E860C306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5A3FAE66-6551-454B-B97B-01D3281FDDE1}"/>
                </a:ext>
              </a:extLst>
            </p:cNvPr>
            <p:cNvGrpSpPr/>
            <p:nvPr/>
          </p:nvGrpSpPr>
          <p:grpSpPr>
            <a:xfrm>
              <a:off x="2503359" y="5771636"/>
              <a:ext cx="3430784" cy="1086364"/>
              <a:chOff x="5096347" y="5677120"/>
              <a:chExt cx="3992878" cy="1264356"/>
            </a:xfrm>
            <a:solidFill>
              <a:schemeClr val="bg1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A6E84AB1-5BA4-4225-B246-244D029C8F62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FFA706F3-56BE-4F54-BACF-C25AACF353D6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C9C43029-BC77-4353-AAE5-ACBE11FA2AC1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577099D7-231D-4D24-A9E2-E40403558EB1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56616791-6ACE-48BC-B494-02B725380968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C9F5F5F0-BBC2-49C1-B9E9-D16043BDC42F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F8FEE2EF-53CC-4E48-9B73-AFC695833107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BF41C7F8-3CBC-4F4C-8063-581931A39338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xmlns="" id="{29745D9B-CAFA-46DA-815D-3F2616ACFBB2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xmlns="" id="{E8B12AC1-E8DF-488F-8164-0C5C7849792B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F987F33B-CFFC-4948-A84A-E1E0EBD8CCB7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xmlns="" id="{C59748C5-F4E2-40B7-950E-29BE854E2F47}"/>
                  </a:ext>
                </a:extLst>
              </p:cNvPr>
              <p:cNvSpPr/>
              <p:nvPr/>
            </p:nvSpPr>
            <p:spPr>
              <a:xfrm>
                <a:off x="5096347" y="6288693"/>
                <a:ext cx="595719" cy="59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xmlns="" id="{ED6AE8AE-B3C3-4CD1-85D5-A1FC1BBD48B0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8563D60D-4EF6-4B49-811D-1F22448E0EAF}"/>
                </a:ext>
              </a:extLst>
            </p:cNvPr>
            <p:cNvGrpSpPr/>
            <p:nvPr/>
          </p:nvGrpSpPr>
          <p:grpSpPr>
            <a:xfrm flipH="1">
              <a:off x="5677557" y="5865298"/>
              <a:ext cx="3459076" cy="994002"/>
              <a:chOff x="5176824" y="5783050"/>
              <a:chExt cx="4025805" cy="1156862"/>
            </a:xfrm>
            <a:solidFill>
              <a:schemeClr val="bg1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D7F5193E-8590-4293-953E-6D4B155A8CA9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217093C5-A715-413C-AC37-00013B26FA2B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362A6058-9049-402B-B4E6-40E26BFEC32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969A7B1F-5A30-4C61-A73C-DA797AE72ABC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2D34799F-600F-48DD-A895-F26D7AAC1253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981CDC58-A242-401A-A417-C41EE931C067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200207B8-BEC3-488C-BC8D-B44F67D1D198}"/>
                  </a:ext>
                </a:extLst>
              </p:cNvPr>
              <p:cNvSpPr/>
              <p:nvPr/>
            </p:nvSpPr>
            <p:spPr>
              <a:xfrm>
                <a:off x="8482549" y="610077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07D02325-8818-4341-951B-897B600A87C1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E670BDD3-1DE4-4A1A-B4C7-970D089ADF4C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0D0EA45E-23CD-4EC2-8D4C-01E4CDAB88B5}"/>
                  </a:ext>
                </a:extLst>
              </p:cNvPr>
              <p:cNvSpPr/>
              <p:nvPr/>
            </p:nvSpPr>
            <p:spPr>
              <a:xfrm>
                <a:off x="5176824" y="6066471"/>
                <a:ext cx="849276" cy="8492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xmlns="" id="{726630F4-C9EC-4964-B582-E4E91DBBFB1B}"/>
                  </a:ext>
                </a:extLst>
              </p:cNvPr>
              <p:cNvSpPr/>
              <p:nvPr/>
            </p:nvSpPr>
            <p:spPr>
              <a:xfrm>
                <a:off x="7541959" y="6181631"/>
                <a:ext cx="1213393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42D1F916-62F1-473E-A45E-561E4A1B5346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161309DE-FC5C-4786-839A-85788EAC1AF8}"/>
                </a:ext>
              </a:extLst>
            </p:cNvPr>
            <p:cNvGrpSpPr/>
            <p:nvPr/>
          </p:nvGrpSpPr>
          <p:grpSpPr>
            <a:xfrm flipH="1">
              <a:off x="8843757" y="5862656"/>
              <a:ext cx="3348243" cy="1004400"/>
              <a:chOff x="5192411" y="5783050"/>
              <a:chExt cx="3896814" cy="1168963"/>
            </a:xfrm>
            <a:solidFill>
              <a:schemeClr val="bg1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5555F751-6EA7-41AB-9FE4-0BD28B0F4A68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0B2AE48F-0D52-4C39-8CFF-F20CDF9C776B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54F0B676-C794-41C6-94CA-EDE64EB80F46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DEC152C1-BD6B-4AC7-BE2C-A511B031EE84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BFF5FCE3-441C-4637-92BC-44FBF4A56A8F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F53A8C80-14C2-41E5-BB1D-FBF4C82D5B99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28D8C63-64A0-4B59-BA9D-123B278E7086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C59EB681-4395-436A-BD92-6DDB7B4CA76D}"/>
                  </a:ext>
                </a:extLst>
              </p:cNvPr>
              <p:cNvSpPr/>
              <p:nvPr/>
            </p:nvSpPr>
            <p:spPr>
              <a:xfrm>
                <a:off x="5192411" y="6613640"/>
                <a:ext cx="3880949" cy="3237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01DAB9B3-607D-4E0A-B058-AB7B2C797294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FC0CA1AE-6649-42AB-83A6-9C6310054799}"/>
                  </a:ext>
                </a:extLst>
              </p:cNvPr>
              <p:cNvSpPr/>
              <p:nvPr/>
            </p:nvSpPr>
            <p:spPr>
              <a:xfrm>
                <a:off x="5192411" y="6044347"/>
                <a:ext cx="907666" cy="9076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FFCCC853-7361-4608-A858-3B3EFE2B68A1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CE61171-1CF8-478A-8A11-A9ED2B0A8D7D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17" name="TextBox 116"/>
          <p:cNvSpPr txBox="1"/>
          <p:nvPr/>
        </p:nvSpPr>
        <p:spPr>
          <a:xfrm>
            <a:off x="4895884" y="160566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smtClean="0">
                <a:solidFill>
                  <a:srgbClr val="0070C0"/>
                </a:solidFill>
              </a:rPr>
              <a:t>LUYỆN TẬP</a:t>
            </a:r>
            <a:endParaRPr lang="en-US" sz="3600" b="1" u="sng">
              <a:solidFill>
                <a:srgbClr val="0070C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7266" y="1242646"/>
            <a:ext cx="4665006" cy="33762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200" smtClean="0">
                <a:solidFill>
                  <a:srgbClr val="0070C0"/>
                </a:solidFill>
              </a:rPr>
              <a:t>1. Tên bài toán chính là: “Tìm một ảnh đồng hồ thông minh trên Internet”.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smtClean="0">
                <a:solidFill>
                  <a:srgbClr val="0070C0"/>
                </a:solidFill>
              </a:rPr>
              <a:t>Đầu vào: Sử dụng Internet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smtClean="0">
                <a:solidFill>
                  <a:srgbClr val="0070C0"/>
                </a:solidFill>
              </a:rPr>
              <a:t>Đầu ra: Một ảnh đồng hồ thông minh.</a:t>
            </a:r>
            <a:endParaRPr lang="en-US" sz="2200">
              <a:solidFill>
                <a:srgbClr val="0070C0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5291788" y="1090246"/>
            <a:ext cx="6503277" cy="41499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200" b="1" smtClean="0">
                <a:solidFill>
                  <a:srgbClr val="0070C0"/>
                </a:solidFill>
              </a:rPr>
              <a:t>2. Thuật toán: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i="1" smtClean="0">
                <a:solidFill>
                  <a:srgbClr val="0070C0"/>
                </a:solidFill>
              </a:rPr>
              <a:t>Bước 1</a:t>
            </a:r>
            <a:r>
              <a:rPr lang="en-US" sz="2200" i="1" smtClean="0">
                <a:solidFill>
                  <a:srgbClr val="0070C0"/>
                </a:solidFill>
              </a:rPr>
              <a:t>. Khởi chạy máy tìm kiếm, ví dụ Google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i="1" smtClean="0">
                <a:solidFill>
                  <a:srgbClr val="0070C0"/>
                </a:solidFill>
              </a:rPr>
              <a:t>Bước 2</a:t>
            </a:r>
            <a:r>
              <a:rPr lang="en-US" sz="2200" i="1" smtClean="0">
                <a:solidFill>
                  <a:srgbClr val="0070C0"/>
                </a:solidFill>
              </a:rPr>
              <a:t>. Gõ nhập từ khóa tìm kiếm “đồng hồ thông minh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i="1" smtClean="0">
                <a:solidFill>
                  <a:srgbClr val="0070C0"/>
                </a:solidFill>
              </a:rPr>
              <a:t>Bước 3</a:t>
            </a:r>
            <a:r>
              <a:rPr lang="en-US" sz="2200" i="1" smtClean="0">
                <a:solidFill>
                  <a:srgbClr val="0070C0"/>
                </a:solidFill>
              </a:rPr>
              <a:t>. Chọn một ảnh trong mục kết quả hình ảnh “đồng hồ thông minh” – Image Results. </a:t>
            </a:r>
            <a:endParaRPr lang="en-US" sz="22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8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FD0251BB-A37C-43A0-85AD-626D278E1C2B}"/>
              </a:ext>
            </a:extLst>
          </p:cNvPr>
          <p:cNvSpPr/>
          <p:nvPr/>
        </p:nvSpPr>
        <p:spPr>
          <a:xfrm rot="60000">
            <a:off x="10417" y="4375846"/>
            <a:ext cx="12250881" cy="1868338"/>
          </a:xfrm>
          <a:custGeom>
            <a:avLst/>
            <a:gdLst>
              <a:gd name="connsiteX0" fmla="*/ 6684855 w 12250881"/>
              <a:gd name="connsiteY0" fmla="*/ 4153 h 1932806"/>
              <a:gd name="connsiteX1" fmla="*/ 12250881 w 12250881"/>
              <a:gd name="connsiteY1" fmla="*/ 813292 h 1932806"/>
              <a:gd name="connsiteX2" fmla="*/ 145698 w 12250881"/>
              <a:gd name="connsiteY2" fmla="*/ 1866080 h 1932806"/>
              <a:gd name="connsiteX3" fmla="*/ 4956 w 12250881"/>
              <a:gd name="connsiteY3" fmla="*/ 1932806 h 1932806"/>
              <a:gd name="connsiteX4" fmla="*/ 0 w 12250881"/>
              <a:gd name="connsiteY4" fmla="*/ 1648899 h 1932806"/>
              <a:gd name="connsiteX5" fmla="*/ 53621 w 12250881"/>
              <a:gd name="connsiteY5" fmla="*/ 1623443 h 1932806"/>
              <a:gd name="connsiteX6" fmla="*/ 5856372 w 12250881"/>
              <a:gd name="connsiteY6" fmla="*/ 61303 h 1932806"/>
              <a:gd name="connsiteX7" fmla="*/ 6684855 w 12250881"/>
              <a:gd name="connsiteY7" fmla="*/ 4153 h 193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881" h="1932806">
                <a:moveTo>
                  <a:pt x="6684855" y="4153"/>
                </a:moveTo>
                <a:cubicBezTo>
                  <a:pt x="8689764" y="-49420"/>
                  <a:pt x="11115635" y="426044"/>
                  <a:pt x="12250881" y="813292"/>
                </a:cubicBezTo>
                <a:cubicBezTo>
                  <a:pt x="8191789" y="-341690"/>
                  <a:pt x="3979754" y="101896"/>
                  <a:pt x="145698" y="1866080"/>
                </a:cubicBezTo>
                <a:lnTo>
                  <a:pt x="4956" y="1932806"/>
                </a:lnTo>
                <a:lnTo>
                  <a:pt x="0" y="1648899"/>
                </a:lnTo>
                <a:lnTo>
                  <a:pt x="53621" y="1623443"/>
                </a:lnTo>
                <a:cubicBezTo>
                  <a:pt x="1848851" y="801852"/>
                  <a:pt x="3850628" y="250487"/>
                  <a:pt x="5856372" y="61303"/>
                </a:cubicBezTo>
                <a:cubicBezTo>
                  <a:pt x="6120615" y="30257"/>
                  <a:pt x="6398439" y="11807"/>
                  <a:pt x="6684855" y="415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B9CAF9D2-C9D3-4A19-9A83-4A1188348123}"/>
              </a:ext>
            </a:extLst>
          </p:cNvPr>
          <p:cNvSpPr/>
          <p:nvPr/>
        </p:nvSpPr>
        <p:spPr>
          <a:xfrm>
            <a:off x="0" y="4601423"/>
            <a:ext cx="12192000" cy="22565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B5BDEA2-5937-4097-9A57-336EE5E541BB}"/>
              </a:ext>
            </a:extLst>
          </p:cNvPr>
          <p:cNvSpPr/>
          <p:nvPr/>
        </p:nvSpPr>
        <p:spPr>
          <a:xfrm>
            <a:off x="257175" y="4649023"/>
            <a:ext cx="11934824" cy="22089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98027" y="5310015"/>
            <a:ext cx="8257902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chemeClr val="bg1"/>
                </a:solidFill>
              </a:rPr>
              <a:t>Theo kiểu mô tả thuật toán, em hãy chỉ cho bạn Tuấn cách đi từ </a:t>
            </a: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chemeClr val="bg1"/>
                </a:solidFill>
              </a:rPr>
              <a:t>trường học về nhà bạn Quân  (nhà có mũi tên chỉ vào) sau khi </a:t>
            </a: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chemeClr val="bg1"/>
                </a:solidFill>
              </a:rPr>
              <a:t>quan sát hình trên.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5884" y="157009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smtClean="0">
                <a:solidFill>
                  <a:srgbClr val="0070C0"/>
                </a:solidFill>
              </a:rPr>
              <a:t>LUYỆN TẬP</a:t>
            </a:r>
            <a:endParaRPr lang="en-US" sz="3600" b="1" u="sng">
              <a:solidFill>
                <a:srgbClr val="0070C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3" y="1002631"/>
            <a:ext cx="11230707" cy="430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2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16E4F0E-C1B4-4FEC-A2AA-1AE3AC745AA7}"/>
              </a:ext>
            </a:extLst>
          </p:cNvPr>
          <p:cNvGrpSpPr/>
          <p:nvPr/>
        </p:nvGrpSpPr>
        <p:grpSpPr>
          <a:xfrm>
            <a:off x="1742" y="5638540"/>
            <a:ext cx="12190258" cy="1219459"/>
            <a:chOff x="1742" y="5389258"/>
            <a:chExt cx="12190258" cy="1468742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6EEEE93-3254-45DD-B3D0-78DD73810073}"/>
                </a:ext>
              </a:extLst>
            </p:cNvPr>
            <p:cNvGrpSpPr/>
            <p:nvPr/>
          </p:nvGrpSpPr>
          <p:grpSpPr>
            <a:xfrm>
              <a:off x="5037541" y="5435629"/>
              <a:ext cx="3075791" cy="1422371"/>
              <a:chOff x="9116208" y="4547715"/>
              <a:chExt cx="3075791" cy="1422371"/>
            </a:xfrm>
            <a:grpFill/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16A1A149-A24A-4D8B-A465-D15AC01E15E7}"/>
                  </a:ext>
                </a:extLst>
              </p:cNvPr>
              <p:cNvSpPr/>
              <p:nvPr/>
            </p:nvSpPr>
            <p:spPr>
              <a:xfrm flipH="1">
                <a:off x="11405121" y="4811473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A3D06668-8EC0-4AA0-A434-88072F86442B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382A9AEF-5841-4E81-9ADB-5E284FF4E66C}"/>
                  </a:ext>
                </a:extLst>
              </p:cNvPr>
              <p:cNvSpPr/>
              <p:nvPr/>
            </p:nvSpPr>
            <p:spPr>
              <a:xfrm flipH="1">
                <a:off x="10772446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82270847-A89B-4FB2-B9D5-DA419678F55D}"/>
                  </a:ext>
                </a:extLst>
              </p:cNvPr>
              <p:cNvSpPr/>
              <p:nvPr/>
            </p:nvSpPr>
            <p:spPr>
              <a:xfrm flipH="1">
                <a:off x="10318331" y="469211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217B732C-4A5E-4AC1-8752-DE36552F5AD5}"/>
                  </a:ext>
                </a:extLst>
              </p:cNvPr>
              <p:cNvSpPr/>
              <p:nvPr/>
            </p:nvSpPr>
            <p:spPr>
              <a:xfrm flipH="1">
                <a:off x="9828889" y="4547715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3476EC6E-8E5F-4EDC-ABDD-B82B03C3FFB1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10F12806-EEBD-49A7-A6E8-753B5A0F644D}"/>
                  </a:ext>
                </a:extLst>
              </p:cNvPr>
              <p:cNvSpPr/>
              <p:nvPr/>
            </p:nvSpPr>
            <p:spPr>
              <a:xfrm flipH="1">
                <a:off x="9116208" y="5253027"/>
                <a:ext cx="3075791" cy="717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CE01F811-3387-40B3-A0AC-1551C62C927F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7A3BCE1-E894-44AB-B62D-B3ACBE7BAC3D}"/>
                  </a:ext>
                </a:extLst>
              </p:cNvPr>
              <p:cNvSpPr/>
              <p:nvPr/>
            </p:nvSpPr>
            <p:spPr>
              <a:xfrm flipH="1">
                <a:off x="9440749" y="4805709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CCBB1C1-5650-449C-B610-CBD4F430F06B}"/>
                </a:ext>
              </a:extLst>
            </p:cNvPr>
            <p:cNvGrpSpPr/>
            <p:nvPr/>
          </p:nvGrpSpPr>
          <p:grpSpPr>
            <a:xfrm>
              <a:off x="1742" y="5389258"/>
              <a:ext cx="5485937" cy="1468742"/>
              <a:chOff x="-51736" y="4638675"/>
              <a:chExt cx="4754749" cy="1418840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565107D0-C561-4467-892C-C15C3573978C}"/>
                  </a:ext>
                </a:extLst>
              </p:cNvPr>
              <p:cNvSpPr/>
              <p:nvPr/>
            </p:nvSpPr>
            <p:spPr>
              <a:xfrm>
                <a:off x="2199705" y="465057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EF831B3E-3F9C-426B-B228-EF7F25CF5880}"/>
                  </a:ext>
                </a:extLst>
              </p:cNvPr>
              <p:cNvSpPr/>
              <p:nvPr/>
            </p:nvSpPr>
            <p:spPr>
              <a:xfrm>
                <a:off x="1950125" y="502097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204457D6-55C4-4E8B-AA64-36F8AB5127B6}"/>
                  </a:ext>
                </a:extLst>
              </p:cNvPr>
              <p:cNvSpPr/>
              <p:nvPr/>
            </p:nvSpPr>
            <p:spPr>
              <a:xfrm>
                <a:off x="2772347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927ACD52-72C9-42E2-B3DB-12979A524E18}"/>
                  </a:ext>
                </a:extLst>
              </p:cNvPr>
              <p:cNvSpPr/>
              <p:nvPr/>
            </p:nvSpPr>
            <p:spPr>
              <a:xfrm>
                <a:off x="3188127" y="475790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1C748D7B-3002-43DB-A193-A44176627568}"/>
                  </a:ext>
                </a:extLst>
              </p:cNvPr>
              <p:cNvSpPr/>
              <p:nvPr/>
            </p:nvSpPr>
            <p:spPr>
              <a:xfrm>
                <a:off x="1610290" y="489745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FC170EB0-55E6-4D4D-93D9-13DD0B733164}"/>
                  </a:ext>
                </a:extLst>
              </p:cNvPr>
              <p:cNvSpPr/>
              <p:nvPr/>
            </p:nvSpPr>
            <p:spPr>
              <a:xfrm>
                <a:off x="1101781" y="50642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70DE2A6B-EA17-46EE-B3E6-3D2B60BC1FDE}"/>
                  </a:ext>
                </a:extLst>
              </p:cNvPr>
              <p:cNvSpPr/>
              <p:nvPr/>
            </p:nvSpPr>
            <p:spPr>
              <a:xfrm>
                <a:off x="3716510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44A8F1B-5B36-491B-8C2F-135ADE85F656}"/>
                  </a:ext>
                </a:extLst>
              </p:cNvPr>
              <p:cNvSpPr/>
              <p:nvPr/>
            </p:nvSpPr>
            <p:spPr>
              <a:xfrm>
                <a:off x="3982933" y="499072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E1C52554-FA15-4696-8A99-F9F966CDA736}"/>
                  </a:ext>
                </a:extLst>
              </p:cNvPr>
              <p:cNvSpPr/>
              <p:nvPr/>
            </p:nvSpPr>
            <p:spPr>
              <a:xfrm>
                <a:off x="-51736" y="5584841"/>
                <a:ext cx="4364607" cy="4726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17796E20-FCD6-4C20-AA56-7CBA831E6EC4}"/>
                  </a:ext>
                </a:extLst>
              </p:cNvPr>
              <p:cNvSpPr/>
              <p:nvPr/>
            </p:nvSpPr>
            <p:spPr>
              <a:xfrm>
                <a:off x="2432439" y="487948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B7188133-B09C-4FBE-A6A3-27DE7DDDCB32}"/>
                  </a:ext>
                </a:extLst>
              </p:cNvPr>
              <p:cNvSpPr/>
              <p:nvPr/>
            </p:nvSpPr>
            <p:spPr>
              <a:xfrm>
                <a:off x="699964" y="530095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668AC477-7DD8-4D44-B4A6-3DB138DEF730}"/>
                  </a:ext>
                </a:extLst>
              </p:cNvPr>
              <p:cNvSpPr/>
              <p:nvPr/>
            </p:nvSpPr>
            <p:spPr>
              <a:xfrm>
                <a:off x="43137" y="519566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8A7C975-0A89-4C61-A9E5-5F01D43AD647}"/>
                </a:ext>
              </a:extLst>
            </p:cNvPr>
            <p:cNvSpPr/>
            <p:nvPr/>
          </p:nvSpPr>
          <p:spPr>
            <a:xfrm flipH="1">
              <a:off x="2696897" y="6099319"/>
              <a:ext cx="509632" cy="5246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" name="현 96">
              <a:extLst>
                <a:ext uri="{FF2B5EF4-FFF2-40B4-BE49-F238E27FC236}">
                  <a16:creationId xmlns:a16="http://schemas.microsoft.com/office/drawing/2014/main" xmlns="" id="{56455D27-D750-4120-BB54-17458FDF9448}"/>
                </a:ext>
              </a:extLst>
            </p:cNvPr>
            <p:cNvSpPr/>
            <p:nvPr/>
          </p:nvSpPr>
          <p:spPr>
            <a:xfrm>
              <a:off x="3328527" y="6058687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현 97">
              <a:extLst>
                <a:ext uri="{FF2B5EF4-FFF2-40B4-BE49-F238E27FC236}">
                  <a16:creationId xmlns:a16="http://schemas.microsoft.com/office/drawing/2014/main" xmlns="" id="{FFD06249-20A2-4384-BCF6-EF23C7391AE6}"/>
                </a:ext>
              </a:extLst>
            </p:cNvPr>
            <p:cNvSpPr/>
            <p:nvPr/>
          </p:nvSpPr>
          <p:spPr>
            <a:xfrm>
              <a:off x="4554915" y="6352929"/>
              <a:ext cx="492156" cy="492156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현 96">
              <a:extLst>
                <a:ext uri="{FF2B5EF4-FFF2-40B4-BE49-F238E27FC236}">
                  <a16:creationId xmlns:a16="http://schemas.microsoft.com/office/drawing/2014/main" xmlns="" id="{4964CD7B-169A-4696-AE60-6F5783B5B160}"/>
                </a:ext>
              </a:extLst>
            </p:cNvPr>
            <p:cNvSpPr/>
            <p:nvPr/>
          </p:nvSpPr>
          <p:spPr>
            <a:xfrm>
              <a:off x="3972848" y="5984118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F11C919-C81B-4567-9429-9CE1DE711CA8}"/>
                </a:ext>
              </a:extLst>
            </p:cNvPr>
            <p:cNvGrpSpPr/>
            <p:nvPr/>
          </p:nvGrpSpPr>
          <p:grpSpPr>
            <a:xfrm flipH="1">
              <a:off x="7769092" y="5591016"/>
              <a:ext cx="4422908" cy="1266984"/>
              <a:chOff x="8005970" y="4483310"/>
              <a:chExt cx="4422908" cy="1266984"/>
            </a:xfrm>
            <a:grpFill/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056F838D-9769-4349-84E8-37F73CFFEC3A}"/>
                  </a:ext>
                </a:extLst>
              </p:cNvPr>
              <p:cNvSpPr/>
              <p:nvPr/>
            </p:nvSpPr>
            <p:spPr>
              <a:xfrm flipH="1">
                <a:off x="11642407" y="471701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D47E4AB5-0A91-4185-B916-07C9AD0EE96A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1AA0464C-21D5-49E3-9F79-A3282CF7AF5D}"/>
                  </a:ext>
                </a:extLst>
              </p:cNvPr>
              <p:cNvSpPr/>
              <p:nvPr/>
            </p:nvSpPr>
            <p:spPr>
              <a:xfrm flipH="1">
                <a:off x="10656333" y="4532227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9C1A945B-FC7C-4D73-A27E-5E8C0F4AE4D4}"/>
                  </a:ext>
                </a:extLst>
              </p:cNvPr>
              <p:cNvSpPr/>
              <p:nvPr/>
            </p:nvSpPr>
            <p:spPr>
              <a:xfrm flipH="1">
                <a:off x="10227408" y="4630410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28BFD6D-346A-4B4C-9D5B-AF93EE390568}"/>
                  </a:ext>
                </a:extLst>
              </p:cNvPr>
              <p:cNvSpPr/>
              <p:nvPr/>
            </p:nvSpPr>
            <p:spPr>
              <a:xfrm flipH="1">
                <a:off x="9634684" y="452333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51BBD401-F38D-42D9-8018-825CD42299AE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C4F877F6-A2BD-483C-B2F6-8BBBFA893E65}"/>
                  </a:ext>
                </a:extLst>
              </p:cNvPr>
              <p:cNvSpPr/>
              <p:nvPr/>
            </p:nvSpPr>
            <p:spPr>
              <a:xfrm flipH="1">
                <a:off x="8007712" y="5033235"/>
                <a:ext cx="4159392" cy="717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17AEAF8-1246-4279-B987-0C02CDE1F156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B58C804C-1A18-48C0-80D5-AACF6F096BFD}"/>
                  </a:ext>
                </a:extLst>
              </p:cNvPr>
              <p:cNvSpPr/>
              <p:nvPr/>
            </p:nvSpPr>
            <p:spPr>
              <a:xfrm flipH="1">
                <a:off x="9332942" y="4727306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C8868886-837A-47FD-9805-028BDA521DB1}"/>
                  </a:ext>
                </a:extLst>
              </p:cNvPr>
              <p:cNvSpPr/>
              <p:nvPr/>
            </p:nvSpPr>
            <p:spPr>
              <a:xfrm flipH="1">
                <a:off x="8736184" y="471701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16A0A6E-C070-450C-A76C-5F0DD5A8D3AC}"/>
                  </a:ext>
                </a:extLst>
              </p:cNvPr>
              <p:cNvSpPr/>
              <p:nvPr/>
            </p:nvSpPr>
            <p:spPr>
              <a:xfrm flipH="1">
                <a:off x="8490456" y="4820098"/>
                <a:ext cx="393236" cy="372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8736D877-A63F-4027-AA33-694A17F8D0C7}"/>
                  </a:ext>
                </a:extLst>
              </p:cNvPr>
              <p:cNvSpPr/>
              <p:nvPr/>
            </p:nvSpPr>
            <p:spPr>
              <a:xfrm flipH="1">
                <a:off x="8009669" y="4845022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33639427-C578-46D3-99F6-377F75023CE2}"/>
                  </a:ext>
                </a:extLst>
              </p:cNvPr>
              <p:cNvSpPr/>
              <p:nvPr/>
            </p:nvSpPr>
            <p:spPr>
              <a:xfrm flipH="1">
                <a:off x="8104585" y="4483310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869A0EB1-CB86-4E9D-9FCA-E3594CC2A264}"/>
                  </a:ext>
                </a:extLst>
              </p:cNvPr>
              <p:cNvSpPr/>
              <p:nvPr/>
            </p:nvSpPr>
            <p:spPr>
              <a:xfrm flipH="1">
                <a:off x="8005970" y="4772493"/>
                <a:ext cx="456127" cy="4323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A3E18F0-0E02-4E05-AA00-01D746A690D3}"/>
              </a:ext>
            </a:extLst>
          </p:cNvPr>
          <p:cNvGrpSpPr/>
          <p:nvPr/>
        </p:nvGrpSpPr>
        <p:grpSpPr>
          <a:xfrm>
            <a:off x="-3372" y="5952728"/>
            <a:ext cx="12195372" cy="914328"/>
            <a:chOff x="-3372" y="5771636"/>
            <a:chExt cx="12195372" cy="1095420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B1605EFA-FB15-4FA8-981E-C70220565B4F}"/>
                </a:ext>
              </a:extLst>
            </p:cNvPr>
            <p:cNvGrpSpPr/>
            <p:nvPr/>
          </p:nvGrpSpPr>
          <p:grpSpPr>
            <a:xfrm>
              <a:off x="-3372" y="6002404"/>
              <a:ext cx="2653222" cy="855594"/>
              <a:chOff x="5208276" y="5677120"/>
              <a:chExt cx="3880949" cy="1251508"/>
            </a:xfrm>
            <a:grpFill/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xmlns="" id="{ADECA92D-1C7D-4F91-9B4B-E7FDA68C6928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xmlns="" id="{A7C3FFF9-C415-452D-897A-CA3F6FDAFF20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xmlns="" id="{F9EFE9B4-27EC-4400-A55A-D573CE2497E9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xmlns="" id="{224D558E-B342-4189-A627-7F733CC20374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D0A5336C-E614-4BA4-9AFA-8B0723ADD935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xmlns="" id="{61B20584-DEDE-4581-AB1D-EA69D4CC5E38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xmlns="" id="{D45351BD-2BB8-4681-A0C6-11DE0675DE07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2BD619B6-7E2A-4BDC-B8DC-E3505E38334A}"/>
                  </a:ext>
                </a:extLst>
              </p:cNvPr>
              <p:cNvSpPr/>
              <p:nvPr/>
            </p:nvSpPr>
            <p:spPr>
              <a:xfrm>
                <a:off x="8369145" y="618281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EE9D971E-2C17-4B84-A348-65A1BE9DC4B1}"/>
                  </a:ext>
                </a:extLst>
              </p:cNvPr>
              <p:cNvSpPr/>
              <p:nvPr/>
            </p:nvSpPr>
            <p:spPr>
              <a:xfrm>
                <a:off x="5208276" y="6761949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7A55E98C-F4B0-4474-AFEE-C8C503CD58E8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ADFF7441-5694-401C-9490-C7D0D7847A25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E297BF34-1D89-4183-8404-2AD97BA9D172}"/>
                  </a:ext>
                </a:extLst>
              </p:cNvPr>
              <p:cNvSpPr/>
              <p:nvPr/>
            </p:nvSpPr>
            <p:spPr>
              <a:xfrm>
                <a:off x="5213208" y="6320028"/>
                <a:ext cx="595719" cy="59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xmlns="" id="{586C42D0-1A0F-4D34-B194-2279E860C306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5A3FAE66-6551-454B-B97B-01D3281FDDE1}"/>
                </a:ext>
              </a:extLst>
            </p:cNvPr>
            <p:cNvGrpSpPr/>
            <p:nvPr/>
          </p:nvGrpSpPr>
          <p:grpSpPr>
            <a:xfrm>
              <a:off x="2503359" y="5771636"/>
              <a:ext cx="3430784" cy="1086364"/>
              <a:chOff x="5096347" y="5677120"/>
              <a:chExt cx="3992878" cy="1264356"/>
            </a:xfrm>
            <a:grpFill/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A6E84AB1-5BA4-4225-B246-244D029C8F62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FFA706F3-56BE-4F54-BACF-C25AACF353D6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C9C43029-BC77-4353-AAE5-ACBE11FA2AC1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577099D7-231D-4D24-A9E2-E40403558EB1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56616791-6ACE-48BC-B494-02B725380968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C9F5F5F0-BBC2-49C1-B9E9-D16043BDC42F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F8FEE2EF-53CC-4E48-9B73-AFC695833107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BF41C7F8-3CBC-4F4C-8063-581931A39338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xmlns="" id="{29745D9B-CAFA-46DA-815D-3F2616ACFBB2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xmlns="" id="{E8B12AC1-E8DF-488F-8164-0C5C7849792B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F987F33B-CFFC-4948-A84A-E1E0EBD8CCB7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xmlns="" id="{C59748C5-F4E2-40B7-950E-29BE854E2F47}"/>
                  </a:ext>
                </a:extLst>
              </p:cNvPr>
              <p:cNvSpPr/>
              <p:nvPr/>
            </p:nvSpPr>
            <p:spPr>
              <a:xfrm>
                <a:off x="5096347" y="6288693"/>
                <a:ext cx="595719" cy="59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xmlns="" id="{ED6AE8AE-B3C3-4CD1-85D5-A1FC1BBD48B0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8563D60D-4EF6-4B49-811D-1F22448E0EAF}"/>
                </a:ext>
              </a:extLst>
            </p:cNvPr>
            <p:cNvGrpSpPr/>
            <p:nvPr/>
          </p:nvGrpSpPr>
          <p:grpSpPr>
            <a:xfrm flipH="1">
              <a:off x="5677557" y="5865298"/>
              <a:ext cx="3459076" cy="994002"/>
              <a:chOff x="5176824" y="5783050"/>
              <a:chExt cx="4025805" cy="1156862"/>
            </a:xfrm>
            <a:grpFill/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D7F5193E-8590-4293-953E-6D4B155A8CA9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217093C5-A715-413C-AC37-00013B26FA2B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362A6058-9049-402B-B4E6-40E26BFEC32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969A7B1F-5A30-4C61-A73C-DA797AE72ABC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2D34799F-600F-48DD-A895-F26D7AAC1253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981CDC58-A242-401A-A417-C41EE931C067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200207B8-BEC3-488C-BC8D-B44F67D1D198}"/>
                  </a:ext>
                </a:extLst>
              </p:cNvPr>
              <p:cNvSpPr/>
              <p:nvPr/>
            </p:nvSpPr>
            <p:spPr>
              <a:xfrm>
                <a:off x="8482549" y="610077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07D02325-8818-4341-951B-897B600A87C1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E670BDD3-1DE4-4A1A-B4C7-970D089ADF4C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0D0EA45E-23CD-4EC2-8D4C-01E4CDAB88B5}"/>
                  </a:ext>
                </a:extLst>
              </p:cNvPr>
              <p:cNvSpPr/>
              <p:nvPr/>
            </p:nvSpPr>
            <p:spPr>
              <a:xfrm>
                <a:off x="5176824" y="6066471"/>
                <a:ext cx="849276" cy="8492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xmlns="" id="{726630F4-C9EC-4964-B582-E4E91DBBFB1B}"/>
                  </a:ext>
                </a:extLst>
              </p:cNvPr>
              <p:cNvSpPr/>
              <p:nvPr/>
            </p:nvSpPr>
            <p:spPr>
              <a:xfrm>
                <a:off x="7541959" y="6181631"/>
                <a:ext cx="1213393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42D1F916-62F1-473E-A45E-561E4A1B5346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161309DE-FC5C-4786-839A-85788EAC1AF8}"/>
                </a:ext>
              </a:extLst>
            </p:cNvPr>
            <p:cNvGrpSpPr/>
            <p:nvPr/>
          </p:nvGrpSpPr>
          <p:grpSpPr>
            <a:xfrm flipH="1">
              <a:off x="8843757" y="5862656"/>
              <a:ext cx="3348243" cy="1004400"/>
              <a:chOff x="5192411" y="5783050"/>
              <a:chExt cx="3896814" cy="1168963"/>
            </a:xfrm>
            <a:grpFill/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5555F751-6EA7-41AB-9FE4-0BD28B0F4A68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0B2AE48F-0D52-4C39-8CFF-F20CDF9C776B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54F0B676-C794-41C6-94CA-EDE64EB80F46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DEC152C1-BD6B-4AC7-BE2C-A511B031EE84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BFF5FCE3-441C-4637-92BC-44FBF4A56A8F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F53A8C80-14C2-41E5-BB1D-FBF4C82D5B99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28D8C63-64A0-4B59-BA9D-123B278E7086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C59EB681-4395-436A-BD92-6DDB7B4CA76D}"/>
                  </a:ext>
                </a:extLst>
              </p:cNvPr>
              <p:cNvSpPr/>
              <p:nvPr/>
            </p:nvSpPr>
            <p:spPr>
              <a:xfrm>
                <a:off x="5192411" y="6613640"/>
                <a:ext cx="3880949" cy="3237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01DAB9B3-607D-4E0A-B058-AB7B2C797294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FC0CA1AE-6649-42AB-83A6-9C6310054799}"/>
                  </a:ext>
                </a:extLst>
              </p:cNvPr>
              <p:cNvSpPr/>
              <p:nvPr/>
            </p:nvSpPr>
            <p:spPr>
              <a:xfrm>
                <a:off x="5192411" y="6044347"/>
                <a:ext cx="907666" cy="9076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FFCCC853-7361-4608-A858-3B3EFE2B68A1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CE61171-1CF8-478A-8A11-A9ED2B0A8D7D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17" name="TextBox 116"/>
          <p:cNvSpPr txBox="1"/>
          <p:nvPr/>
        </p:nvSpPr>
        <p:spPr>
          <a:xfrm>
            <a:off x="4800993" y="145286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smtClean="0">
                <a:solidFill>
                  <a:srgbClr val="0070C0"/>
                </a:solidFill>
              </a:rPr>
              <a:t>LUYỆN TẬP</a:t>
            </a:r>
            <a:endParaRPr lang="en-US" sz="3600" b="1" u="sng">
              <a:solidFill>
                <a:srgbClr val="0070C0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5627280" y="983741"/>
            <a:ext cx="6466105" cy="55263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endParaRPr lang="nl-NL" sz="2000" i="1" smtClean="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000" i="1" smtClean="0">
                <a:solidFill>
                  <a:srgbClr val="0070C0"/>
                </a:solidFill>
              </a:rPr>
              <a:t>B1</a:t>
            </a:r>
            <a:r>
              <a:rPr lang="nl-NL" sz="2000" i="1">
                <a:solidFill>
                  <a:srgbClr val="0070C0"/>
                </a:solidFill>
              </a:rPr>
              <a:t>: Từ cổng trường đi ra rẽ tay trái</a:t>
            </a:r>
            <a:endParaRPr lang="en-US" sz="200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000" i="1">
                <a:solidFill>
                  <a:srgbClr val="0070C0"/>
                </a:solidFill>
              </a:rPr>
              <a:t>B2: Đi thẳng cho đến ngã tư đầu tiên</a:t>
            </a:r>
            <a:endParaRPr lang="en-US" sz="200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000" i="1">
                <a:solidFill>
                  <a:srgbClr val="0070C0"/>
                </a:solidFill>
              </a:rPr>
              <a:t>B3: (Tại ngã tư này) rẽ tay trái</a:t>
            </a:r>
            <a:endParaRPr lang="en-US" sz="200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000" i="1">
                <a:solidFill>
                  <a:srgbClr val="0070C0"/>
                </a:solidFill>
              </a:rPr>
              <a:t>B4: Đi thẳng cho đến ngã ba đầu tiên</a:t>
            </a:r>
            <a:endParaRPr lang="en-US" sz="200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000" i="1">
                <a:solidFill>
                  <a:srgbClr val="0070C0"/>
                </a:solidFill>
              </a:rPr>
              <a:t>B5: (Tại ngã ba này) rẽ tay phải</a:t>
            </a:r>
            <a:endParaRPr lang="en-US" sz="200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000" i="1">
                <a:solidFill>
                  <a:srgbClr val="0070C0"/>
                </a:solidFill>
              </a:rPr>
              <a:t>B6: Đi thẳng cho đến ngã ba đầu tiên</a:t>
            </a:r>
            <a:endParaRPr lang="en-US" sz="200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000" i="1">
                <a:solidFill>
                  <a:srgbClr val="0070C0"/>
                </a:solidFill>
              </a:rPr>
              <a:t>B7: (Tại ngã ba này) rẽ tay phải</a:t>
            </a:r>
            <a:endParaRPr lang="en-US" sz="200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000" i="1">
                <a:solidFill>
                  <a:srgbClr val="0070C0"/>
                </a:solidFill>
              </a:rPr>
              <a:t>B8: Đi thẳng cho đến chỗ đường ngoặt sang trái</a:t>
            </a:r>
            <a:endParaRPr lang="en-US" sz="200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000" i="1">
                <a:solidFill>
                  <a:srgbClr val="0070C0"/>
                </a:solidFill>
              </a:rPr>
              <a:t>B9: Đi theo đường thẳng ngoặt sang trái thẳng đến nhà Quân.</a:t>
            </a:r>
            <a:endParaRPr lang="en-US" sz="200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endParaRPr lang="en-US" sz="2200" b="1" smtClean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" y="1230923"/>
            <a:ext cx="5510397" cy="477297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84856" y="703385"/>
            <a:ext cx="2414828" cy="4679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70C0"/>
                </a:solidFill>
              </a:rPr>
              <a:t>Thuật toán</a:t>
            </a:r>
            <a:endParaRPr lang="en-US" sz="24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16E4F0E-C1B4-4FEC-A2AA-1AE3AC745AA7}"/>
              </a:ext>
            </a:extLst>
          </p:cNvPr>
          <p:cNvGrpSpPr/>
          <p:nvPr/>
        </p:nvGrpSpPr>
        <p:grpSpPr>
          <a:xfrm>
            <a:off x="1742" y="5638540"/>
            <a:ext cx="12190258" cy="1219459"/>
            <a:chOff x="1742" y="5389258"/>
            <a:chExt cx="12190258" cy="1468742"/>
          </a:xfrm>
          <a:solidFill>
            <a:srgbClr val="00B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6EEEE93-3254-45DD-B3D0-78DD73810073}"/>
                </a:ext>
              </a:extLst>
            </p:cNvPr>
            <p:cNvGrpSpPr/>
            <p:nvPr/>
          </p:nvGrpSpPr>
          <p:grpSpPr>
            <a:xfrm>
              <a:off x="5037541" y="5435629"/>
              <a:ext cx="3075791" cy="1422371"/>
              <a:chOff x="9116208" y="4547715"/>
              <a:chExt cx="3075791" cy="1422371"/>
            </a:xfrm>
            <a:grpFill/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16A1A149-A24A-4D8B-A465-D15AC01E15E7}"/>
                  </a:ext>
                </a:extLst>
              </p:cNvPr>
              <p:cNvSpPr/>
              <p:nvPr/>
            </p:nvSpPr>
            <p:spPr>
              <a:xfrm flipH="1">
                <a:off x="11405121" y="4811473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A3D06668-8EC0-4AA0-A434-88072F86442B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382A9AEF-5841-4E81-9ADB-5E284FF4E66C}"/>
                  </a:ext>
                </a:extLst>
              </p:cNvPr>
              <p:cNvSpPr/>
              <p:nvPr/>
            </p:nvSpPr>
            <p:spPr>
              <a:xfrm flipH="1">
                <a:off x="10772446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82270847-A89B-4FB2-B9D5-DA419678F55D}"/>
                  </a:ext>
                </a:extLst>
              </p:cNvPr>
              <p:cNvSpPr/>
              <p:nvPr/>
            </p:nvSpPr>
            <p:spPr>
              <a:xfrm flipH="1">
                <a:off x="10318331" y="469211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217B732C-4A5E-4AC1-8752-DE36552F5AD5}"/>
                  </a:ext>
                </a:extLst>
              </p:cNvPr>
              <p:cNvSpPr/>
              <p:nvPr/>
            </p:nvSpPr>
            <p:spPr>
              <a:xfrm flipH="1">
                <a:off x="9828889" y="4547715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3476EC6E-8E5F-4EDC-ABDD-B82B03C3FFB1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10F12806-EEBD-49A7-A6E8-753B5A0F644D}"/>
                  </a:ext>
                </a:extLst>
              </p:cNvPr>
              <p:cNvSpPr/>
              <p:nvPr/>
            </p:nvSpPr>
            <p:spPr>
              <a:xfrm flipH="1">
                <a:off x="9116208" y="5253027"/>
                <a:ext cx="3075791" cy="717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CE01F811-3387-40B3-A0AC-1551C62C927F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7A3BCE1-E894-44AB-B62D-B3ACBE7BAC3D}"/>
                  </a:ext>
                </a:extLst>
              </p:cNvPr>
              <p:cNvSpPr/>
              <p:nvPr/>
            </p:nvSpPr>
            <p:spPr>
              <a:xfrm flipH="1">
                <a:off x="9440749" y="4805709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CCBB1C1-5650-449C-B610-CBD4F430F06B}"/>
                </a:ext>
              </a:extLst>
            </p:cNvPr>
            <p:cNvGrpSpPr/>
            <p:nvPr/>
          </p:nvGrpSpPr>
          <p:grpSpPr>
            <a:xfrm>
              <a:off x="1742" y="5389258"/>
              <a:ext cx="5485937" cy="1468742"/>
              <a:chOff x="-51736" y="4638675"/>
              <a:chExt cx="4754749" cy="1418840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565107D0-C561-4467-892C-C15C3573978C}"/>
                  </a:ext>
                </a:extLst>
              </p:cNvPr>
              <p:cNvSpPr/>
              <p:nvPr/>
            </p:nvSpPr>
            <p:spPr>
              <a:xfrm>
                <a:off x="2199705" y="465057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EF831B3E-3F9C-426B-B228-EF7F25CF5880}"/>
                  </a:ext>
                </a:extLst>
              </p:cNvPr>
              <p:cNvSpPr/>
              <p:nvPr/>
            </p:nvSpPr>
            <p:spPr>
              <a:xfrm>
                <a:off x="1950125" y="502097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204457D6-55C4-4E8B-AA64-36F8AB5127B6}"/>
                  </a:ext>
                </a:extLst>
              </p:cNvPr>
              <p:cNvSpPr/>
              <p:nvPr/>
            </p:nvSpPr>
            <p:spPr>
              <a:xfrm>
                <a:off x="2772347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927ACD52-72C9-42E2-B3DB-12979A524E18}"/>
                  </a:ext>
                </a:extLst>
              </p:cNvPr>
              <p:cNvSpPr/>
              <p:nvPr/>
            </p:nvSpPr>
            <p:spPr>
              <a:xfrm>
                <a:off x="3188127" y="475790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1C748D7B-3002-43DB-A193-A44176627568}"/>
                  </a:ext>
                </a:extLst>
              </p:cNvPr>
              <p:cNvSpPr/>
              <p:nvPr/>
            </p:nvSpPr>
            <p:spPr>
              <a:xfrm>
                <a:off x="1610290" y="489745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FC170EB0-55E6-4D4D-93D9-13DD0B733164}"/>
                  </a:ext>
                </a:extLst>
              </p:cNvPr>
              <p:cNvSpPr/>
              <p:nvPr/>
            </p:nvSpPr>
            <p:spPr>
              <a:xfrm>
                <a:off x="1101781" y="50642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70DE2A6B-EA17-46EE-B3E6-3D2B60BC1FDE}"/>
                  </a:ext>
                </a:extLst>
              </p:cNvPr>
              <p:cNvSpPr/>
              <p:nvPr/>
            </p:nvSpPr>
            <p:spPr>
              <a:xfrm>
                <a:off x="3716510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44A8F1B-5B36-491B-8C2F-135ADE85F656}"/>
                  </a:ext>
                </a:extLst>
              </p:cNvPr>
              <p:cNvSpPr/>
              <p:nvPr/>
            </p:nvSpPr>
            <p:spPr>
              <a:xfrm>
                <a:off x="3982933" y="499072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E1C52554-FA15-4696-8A99-F9F966CDA736}"/>
                  </a:ext>
                </a:extLst>
              </p:cNvPr>
              <p:cNvSpPr/>
              <p:nvPr/>
            </p:nvSpPr>
            <p:spPr>
              <a:xfrm>
                <a:off x="-51736" y="5584841"/>
                <a:ext cx="4364607" cy="4726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17796E20-FCD6-4C20-AA56-7CBA831E6EC4}"/>
                  </a:ext>
                </a:extLst>
              </p:cNvPr>
              <p:cNvSpPr/>
              <p:nvPr/>
            </p:nvSpPr>
            <p:spPr>
              <a:xfrm>
                <a:off x="2432439" y="487948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B7188133-B09C-4FBE-A6A3-27DE7DDDCB32}"/>
                  </a:ext>
                </a:extLst>
              </p:cNvPr>
              <p:cNvSpPr/>
              <p:nvPr/>
            </p:nvSpPr>
            <p:spPr>
              <a:xfrm>
                <a:off x="699964" y="530095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668AC477-7DD8-4D44-B4A6-3DB138DEF730}"/>
                  </a:ext>
                </a:extLst>
              </p:cNvPr>
              <p:cNvSpPr/>
              <p:nvPr/>
            </p:nvSpPr>
            <p:spPr>
              <a:xfrm>
                <a:off x="43137" y="519566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8A7C975-0A89-4C61-A9E5-5F01D43AD647}"/>
                </a:ext>
              </a:extLst>
            </p:cNvPr>
            <p:cNvSpPr/>
            <p:nvPr/>
          </p:nvSpPr>
          <p:spPr>
            <a:xfrm flipH="1">
              <a:off x="2696897" y="6099319"/>
              <a:ext cx="509632" cy="5246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" name="현 96">
              <a:extLst>
                <a:ext uri="{FF2B5EF4-FFF2-40B4-BE49-F238E27FC236}">
                  <a16:creationId xmlns:a16="http://schemas.microsoft.com/office/drawing/2014/main" xmlns="" id="{56455D27-D750-4120-BB54-17458FDF9448}"/>
                </a:ext>
              </a:extLst>
            </p:cNvPr>
            <p:cNvSpPr/>
            <p:nvPr/>
          </p:nvSpPr>
          <p:spPr>
            <a:xfrm>
              <a:off x="3328527" y="6058687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현 97">
              <a:extLst>
                <a:ext uri="{FF2B5EF4-FFF2-40B4-BE49-F238E27FC236}">
                  <a16:creationId xmlns:a16="http://schemas.microsoft.com/office/drawing/2014/main" xmlns="" id="{FFD06249-20A2-4384-BCF6-EF23C7391AE6}"/>
                </a:ext>
              </a:extLst>
            </p:cNvPr>
            <p:cNvSpPr/>
            <p:nvPr/>
          </p:nvSpPr>
          <p:spPr>
            <a:xfrm>
              <a:off x="4554915" y="6352929"/>
              <a:ext cx="492156" cy="492156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현 96">
              <a:extLst>
                <a:ext uri="{FF2B5EF4-FFF2-40B4-BE49-F238E27FC236}">
                  <a16:creationId xmlns:a16="http://schemas.microsoft.com/office/drawing/2014/main" xmlns="" id="{4964CD7B-169A-4696-AE60-6F5783B5B160}"/>
                </a:ext>
              </a:extLst>
            </p:cNvPr>
            <p:cNvSpPr/>
            <p:nvPr/>
          </p:nvSpPr>
          <p:spPr>
            <a:xfrm>
              <a:off x="3972848" y="5984118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F11C919-C81B-4567-9429-9CE1DE711CA8}"/>
                </a:ext>
              </a:extLst>
            </p:cNvPr>
            <p:cNvGrpSpPr/>
            <p:nvPr/>
          </p:nvGrpSpPr>
          <p:grpSpPr>
            <a:xfrm flipH="1">
              <a:off x="7769092" y="5591016"/>
              <a:ext cx="4422908" cy="1266984"/>
              <a:chOff x="8005970" y="4483310"/>
              <a:chExt cx="4422908" cy="1266984"/>
            </a:xfrm>
            <a:grpFill/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056F838D-9769-4349-84E8-37F73CFFEC3A}"/>
                  </a:ext>
                </a:extLst>
              </p:cNvPr>
              <p:cNvSpPr/>
              <p:nvPr/>
            </p:nvSpPr>
            <p:spPr>
              <a:xfrm flipH="1">
                <a:off x="11642407" y="471701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D47E4AB5-0A91-4185-B916-07C9AD0EE96A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1AA0464C-21D5-49E3-9F79-A3282CF7AF5D}"/>
                  </a:ext>
                </a:extLst>
              </p:cNvPr>
              <p:cNvSpPr/>
              <p:nvPr/>
            </p:nvSpPr>
            <p:spPr>
              <a:xfrm flipH="1">
                <a:off x="10656333" y="4532227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9C1A945B-FC7C-4D73-A27E-5E8C0F4AE4D4}"/>
                  </a:ext>
                </a:extLst>
              </p:cNvPr>
              <p:cNvSpPr/>
              <p:nvPr/>
            </p:nvSpPr>
            <p:spPr>
              <a:xfrm flipH="1">
                <a:off x="10227408" y="4630410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28BFD6D-346A-4B4C-9D5B-AF93EE390568}"/>
                  </a:ext>
                </a:extLst>
              </p:cNvPr>
              <p:cNvSpPr/>
              <p:nvPr/>
            </p:nvSpPr>
            <p:spPr>
              <a:xfrm flipH="1">
                <a:off x="9634684" y="452333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51BBD401-F38D-42D9-8018-825CD42299AE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C4F877F6-A2BD-483C-B2F6-8BBBFA893E65}"/>
                  </a:ext>
                </a:extLst>
              </p:cNvPr>
              <p:cNvSpPr/>
              <p:nvPr/>
            </p:nvSpPr>
            <p:spPr>
              <a:xfrm flipH="1">
                <a:off x="8007712" y="5033235"/>
                <a:ext cx="4159392" cy="717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17AEAF8-1246-4279-B987-0C02CDE1F156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B58C804C-1A18-48C0-80D5-AACF6F096BFD}"/>
                  </a:ext>
                </a:extLst>
              </p:cNvPr>
              <p:cNvSpPr/>
              <p:nvPr/>
            </p:nvSpPr>
            <p:spPr>
              <a:xfrm flipH="1">
                <a:off x="9332942" y="4727306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C8868886-837A-47FD-9805-028BDA521DB1}"/>
                  </a:ext>
                </a:extLst>
              </p:cNvPr>
              <p:cNvSpPr/>
              <p:nvPr/>
            </p:nvSpPr>
            <p:spPr>
              <a:xfrm flipH="1">
                <a:off x="8736184" y="471701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16A0A6E-C070-450C-A76C-5F0DD5A8D3AC}"/>
                  </a:ext>
                </a:extLst>
              </p:cNvPr>
              <p:cNvSpPr/>
              <p:nvPr/>
            </p:nvSpPr>
            <p:spPr>
              <a:xfrm flipH="1">
                <a:off x="8490456" y="4820098"/>
                <a:ext cx="393236" cy="372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8736D877-A63F-4027-AA33-694A17F8D0C7}"/>
                  </a:ext>
                </a:extLst>
              </p:cNvPr>
              <p:cNvSpPr/>
              <p:nvPr/>
            </p:nvSpPr>
            <p:spPr>
              <a:xfrm flipH="1">
                <a:off x="8009669" y="4845022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33639427-C578-46D3-99F6-377F75023CE2}"/>
                  </a:ext>
                </a:extLst>
              </p:cNvPr>
              <p:cNvSpPr/>
              <p:nvPr/>
            </p:nvSpPr>
            <p:spPr>
              <a:xfrm flipH="1">
                <a:off x="8104585" y="4483310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869A0EB1-CB86-4E9D-9FCA-E3594CC2A264}"/>
                  </a:ext>
                </a:extLst>
              </p:cNvPr>
              <p:cNvSpPr/>
              <p:nvPr/>
            </p:nvSpPr>
            <p:spPr>
              <a:xfrm flipH="1">
                <a:off x="8005970" y="4772493"/>
                <a:ext cx="456127" cy="4323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A3E18F0-0E02-4E05-AA00-01D746A690D3}"/>
              </a:ext>
            </a:extLst>
          </p:cNvPr>
          <p:cNvGrpSpPr/>
          <p:nvPr/>
        </p:nvGrpSpPr>
        <p:grpSpPr>
          <a:xfrm>
            <a:off x="-3372" y="5952728"/>
            <a:ext cx="12195372" cy="914328"/>
            <a:chOff x="-3372" y="5771636"/>
            <a:chExt cx="12195372" cy="109542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B1605EFA-FB15-4FA8-981E-C70220565B4F}"/>
                </a:ext>
              </a:extLst>
            </p:cNvPr>
            <p:cNvGrpSpPr/>
            <p:nvPr/>
          </p:nvGrpSpPr>
          <p:grpSpPr>
            <a:xfrm>
              <a:off x="-3372" y="6002404"/>
              <a:ext cx="2653222" cy="855594"/>
              <a:chOff x="5208276" y="5677120"/>
              <a:chExt cx="3880949" cy="1251508"/>
            </a:xfrm>
            <a:grpFill/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xmlns="" id="{ADECA92D-1C7D-4F91-9B4B-E7FDA68C6928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xmlns="" id="{A7C3FFF9-C415-452D-897A-CA3F6FDAFF20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xmlns="" id="{F9EFE9B4-27EC-4400-A55A-D573CE2497E9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xmlns="" id="{224D558E-B342-4189-A627-7F733CC20374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D0A5336C-E614-4BA4-9AFA-8B0723ADD935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xmlns="" id="{61B20584-DEDE-4581-AB1D-EA69D4CC5E38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xmlns="" id="{D45351BD-2BB8-4681-A0C6-11DE0675DE07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2BD619B6-7E2A-4BDC-B8DC-E3505E38334A}"/>
                  </a:ext>
                </a:extLst>
              </p:cNvPr>
              <p:cNvSpPr/>
              <p:nvPr/>
            </p:nvSpPr>
            <p:spPr>
              <a:xfrm>
                <a:off x="8369145" y="618281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EE9D971E-2C17-4B84-A348-65A1BE9DC4B1}"/>
                  </a:ext>
                </a:extLst>
              </p:cNvPr>
              <p:cNvSpPr/>
              <p:nvPr/>
            </p:nvSpPr>
            <p:spPr>
              <a:xfrm>
                <a:off x="5208276" y="6761949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7A55E98C-F4B0-4474-AFEE-C8C503CD58E8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ADFF7441-5694-401C-9490-C7D0D7847A25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E297BF34-1D89-4183-8404-2AD97BA9D172}"/>
                  </a:ext>
                </a:extLst>
              </p:cNvPr>
              <p:cNvSpPr/>
              <p:nvPr/>
            </p:nvSpPr>
            <p:spPr>
              <a:xfrm>
                <a:off x="5213208" y="6320028"/>
                <a:ext cx="595719" cy="59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xmlns="" id="{586C42D0-1A0F-4D34-B194-2279E860C306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5A3FAE66-6551-454B-B97B-01D3281FDDE1}"/>
                </a:ext>
              </a:extLst>
            </p:cNvPr>
            <p:cNvGrpSpPr/>
            <p:nvPr/>
          </p:nvGrpSpPr>
          <p:grpSpPr>
            <a:xfrm>
              <a:off x="2503359" y="5771636"/>
              <a:ext cx="3430784" cy="1086364"/>
              <a:chOff x="5096347" y="5677120"/>
              <a:chExt cx="3992878" cy="1264356"/>
            </a:xfrm>
            <a:grpFill/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A6E84AB1-5BA4-4225-B246-244D029C8F62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FFA706F3-56BE-4F54-BACF-C25AACF353D6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C9C43029-BC77-4353-AAE5-ACBE11FA2AC1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577099D7-231D-4D24-A9E2-E40403558EB1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56616791-6ACE-48BC-B494-02B725380968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C9F5F5F0-BBC2-49C1-B9E9-D16043BDC42F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F8FEE2EF-53CC-4E48-9B73-AFC695833107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BF41C7F8-3CBC-4F4C-8063-581931A39338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xmlns="" id="{29745D9B-CAFA-46DA-815D-3F2616ACFBB2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xmlns="" id="{E8B12AC1-E8DF-488F-8164-0C5C7849792B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F987F33B-CFFC-4948-A84A-E1E0EBD8CCB7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xmlns="" id="{C59748C5-F4E2-40B7-950E-29BE854E2F47}"/>
                  </a:ext>
                </a:extLst>
              </p:cNvPr>
              <p:cNvSpPr/>
              <p:nvPr/>
            </p:nvSpPr>
            <p:spPr>
              <a:xfrm>
                <a:off x="5096347" y="6288693"/>
                <a:ext cx="595719" cy="59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xmlns="" id="{ED6AE8AE-B3C3-4CD1-85D5-A1FC1BBD48B0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8563D60D-4EF6-4B49-811D-1F22448E0EAF}"/>
                </a:ext>
              </a:extLst>
            </p:cNvPr>
            <p:cNvGrpSpPr/>
            <p:nvPr/>
          </p:nvGrpSpPr>
          <p:grpSpPr>
            <a:xfrm flipH="1">
              <a:off x="5677557" y="5865298"/>
              <a:ext cx="3459076" cy="994002"/>
              <a:chOff x="5176824" y="5783050"/>
              <a:chExt cx="4025805" cy="1156862"/>
            </a:xfrm>
            <a:grpFill/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D7F5193E-8590-4293-953E-6D4B155A8CA9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217093C5-A715-413C-AC37-00013B26FA2B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362A6058-9049-402B-B4E6-40E26BFEC32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969A7B1F-5A30-4C61-A73C-DA797AE72ABC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2D34799F-600F-48DD-A895-F26D7AAC1253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981CDC58-A242-401A-A417-C41EE931C067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200207B8-BEC3-488C-BC8D-B44F67D1D198}"/>
                  </a:ext>
                </a:extLst>
              </p:cNvPr>
              <p:cNvSpPr/>
              <p:nvPr/>
            </p:nvSpPr>
            <p:spPr>
              <a:xfrm>
                <a:off x="8482549" y="610077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07D02325-8818-4341-951B-897B600A87C1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E670BDD3-1DE4-4A1A-B4C7-970D089ADF4C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0D0EA45E-23CD-4EC2-8D4C-01E4CDAB88B5}"/>
                  </a:ext>
                </a:extLst>
              </p:cNvPr>
              <p:cNvSpPr/>
              <p:nvPr/>
            </p:nvSpPr>
            <p:spPr>
              <a:xfrm>
                <a:off x="5176824" y="6066471"/>
                <a:ext cx="849276" cy="8492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xmlns="" id="{726630F4-C9EC-4964-B582-E4E91DBBFB1B}"/>
                  </a:ext>
                </a:extLst>
              </p:cNvPr>
              <p:cNvSpPr/>
              <p:nvPr/>
            </p:nvSpPr>
            <p:spPr>
              <a:xfrm>
                <a:off x="7541959" y="6181631"/>
                <a:ext cx="1213393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42D1F916-62F1-473E-A45E-561E4A1B5346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161309DE-FC5C-4786-839A-85788EAC1AF8}"/>
                </a:ext>
              </a:extLst>
            </p:cNvPr>
            <p:cNvGrpSpPr/>
            <p:nvPr/>
          </p:nvGrpSpPr>
          <p:grpSpPr>
            <a:xfrm flipH="1">
              <a:off x="8843757" y="5862656"/>
              <a:ext cx="3348243" cy="1004400"/>
              <a:chOff x="5192411" y="5783050"/>
              <a:chExt cx="3896814" cy="1168963"/>
            </a:xfrm>
            <a:grpFill/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5555F751-6EA7-41AB-9FE4-0BD28B0F4A68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0B2AE48F-0D52-4C39-8CFF-F20CDF9C776B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54F0B676-C794-41C6-94CA-EDE64EB80F46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DEC152C1-BD6B-4AC7-BE2C-A511B031EE84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BFF5FCE3-441C-4637-92BC-44FBF4A56A8F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F53A8C80-14C2-41E5-BB1D-FBF4C82D5B99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28D8C63-64A0-4B59-BA9D-123B278E7086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C59EB681-4395-436A-BD92-6DDB7B4CA76D}"/>
                  </a:ext>
                </a:extLst>
              </p:cNvPr>
              <p:cNvSpPr/>
              <p:nvPr/>
            </p:nvSpPr>
            <p:spPr>
              <a:xfrm>
                <a:off x="5192411" y="6613640"/>
                <a:ext cx="3880949" cy="3237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01DAB9B3-607D-4E0A-B058-AB7B2C797294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FC0CA1AE-6649-42AB-83A6-9C6310054799}"/>
                  </a:ext>
                </a:extLst>
              </p:cNvPr>
              <p:cNvSpPr/>
              <p:nvPr/>
            </p:nvSpPr>
            <p:spPr>
              <a:xfrm>
                <a:off x="5192411" y="6044347"/>
                <a:ext cx="907666" cy="9076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FFCCC853-7361-4608-A858-3B3EFE2B68A1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CE61171-1CF8-478A-8A11-A9ED2B0A8D7D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17" name="TextBox 116"/>
          <p:cNvSpPr txBox="1"/>
          <p:nvPr/>
        </p:nvSpPr>
        <p:spPr>
          <a:xfrm>
            <a:off x="4800993" y="145286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smtClean="0">
                <a:solidFill>
                  <a:srgbClr val="0070C0"/>
                </a:solidFill>
              </a:rPr>
              <a:t>LUYỆN TẬP</a:t>
            </a:r>
            <a:endParaRPr lang="en-US" sz="3600" b="1" u="sng">
              <a:solidFill>
                <a:srgbClr val="0070C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7707" y="961291"/>
            <a:ext cx="10978166" cy="42672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b="1" smtClean="0">
                <a:solidFill>
                  <a:srgbClr val="002060"/>
                </a:solidFill>
              </a:rPr>
              <a:t>Câu 3. </a:t>
            </a:r>
            <a:r>
              <a:rPr lang="en-US" sz="2400" smtClean="0">
                <a:solidFill>
                  <a:srgbClr val="002060"/>
                </a:solidFill>
              </a:rPr>
              <a:t>Với mỗi phát biểu sau đây, hãy cho biết phát biểu đó là đúng hay sai: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smtClean="0">
                <a:solidFill>
                  <a:srgbClr val="002060"/>
                </a:solidFill>
              </a:rPr>
              <a:t>Chỉ có một thuật toán để giải một bài toán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smtClean="0">
                <a:solidFill>
                  <a:srgbClr val="002060"/>
                </a:solidFill>
              </a:rPr>
              <a:t>Có thể có nhiều thuật toán để giải một bài toán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smtClean="0">
                <a:solidFill>
                  <a:srgbClr val="002060"/>
                </a:solidFill>
              </a:rPr>
              <a:t>Đầu vào của bài toán cũng là đầu vào của thuật toán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smtClean="0">
                <a:solidFill>
                  <a:srgbClr val="002060"/>
                </a:solidFill>
              </a:rPr>
              <a:t>Đầu ra của bài toán cũng là đầu ra của thuật toán</a:t>
            </a:r>
            <a:endParaRPr lang="en-US" sz="2400">
              <a:solidFill>
                <a:srgbClr val="002060"/>
              </a:solidFill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7104448" y="2450123"/>
            <a:ext cx="615241" cy="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ounded Rectangle 105"/>
          <p:cNvSpPr/>
          <p:nvPr/>
        </p:nvSpPr>
        <p:spPr>
          <a:xfrm>
            <a:off x="7769092" y="2227385"/>
            <a:ext cx="1247311" cy="44547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</a:rPr>
              <a:t>Sai</a:t>
            </a:r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7754456" y="3188677"/>
            <a:ext cx="615241" cy="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ounded Rectangle 109"/>
          <p:cNvSpPr/>
          <p:nvPr/>
        </p:nvSpPr>
        <p:spPr>
          <a:xfrm>
            <a:off x="8419100" y="2965939"/>
            <a:ext cx="1247311" cy="44547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</a:rPr>
              <a:t>Đúng</a:t>
            </a:r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8592204" y="3938954"/>
            <a:ext cx="615241" cy="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/>
          <p:cNvSpPr/>
          <p:nvPr/>
        </p:nvSpPr>
        <p:spPr>
          <a:xfrm>
            <a:off x="9256848" y="3716216"/>
            <a:ext cx="1247311" cy="44547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</a:rPr>
              <a:t>Đúng</a:t>
            </a:r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 flipV="1">
            <a:off x="8163764" y="4654061"/>
            <a:ext cx="615241" cy="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8828408" y="4431323"/>
            <a:ext cx="1247311" cy="44547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</a:rPr>
              <a:t>Sai</a:t>
            </a: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6" grpId="0" animBg="1"/>
      <p:bldP spid="110" grpId="0" animBg="1"/>
      <p:bldP spid="112" grpId="0" animBg="1"/>
      <p:bldP spid="1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>
            <a:extLst>
              <a:ext uri="{FF2B5EF4-FFF2-40B4-BE49-F238E27FC236}">
                <a16:creationId xmlns:a16="http://schemas.microsoft.com/office/drawing/2014/main" xmlns="" id="{8375FDA3-9090-42D5-A6D4-7586A08421E3}"/>
              </a:ext>
            </a:extLst>
          </p:cNvPr>
          <p:cNvSpPr txBox="1">
            <a:spLocks/>
          </p:cNvSpPr>
          <p:nvPr/>
        </p:nvSpPr>
        <p:spPr>
          <a:xfrm rot="16200000">
            <a:off x="-2973826" y="2456777"/>
            <a:ext cx="7435579" cy="1631847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72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Arial" pitchFamily="34" charset="0"/>
              </a:rPr>
              <a:t>LUYỆN TẬP</a:t>
            </a:r>
            <a:endParaRPr lang="en-US" altLang="ko-KR" sz="72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" b="1273"/>
          <a:stretch>
            <a:fillRect/>
          </a:stretch>
        </p:blipFill>
        <p:spPr>
          <a:xfrm>
            <a:off x="7514492" y="1036303"/>
            <a:ext cx="5045319" cy="5622405"/>
          </a:xfrm>
        </p:spPr>
      </p:pic>
      <p:sp>
        <p:nvSpPr>
          <p:cNvPr id="2" name="Rounded Rectangle 1"/>
          <p:cNvSpPr/>
          <p:nvPr/>
        </p:nvSpPr>
        <p:spPr>
          <a:xfrm>
            <a:off x="1312983" y="433755"/>
            <a:ext cx="9777047" cy="143021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chemeClr val="bg1"/>
                </a:solidFill>
              </a:rPr>
              <a:t>Câu 4. </a:t>
            </a:r>
            <a:r>
              <a:rPr lang="en-US" sz="2200" smtClean="0">
                <a:solidFill>
                  <a:schemeClr val="bg1"/>
                </a:solidFill>
              </a:rPr>
              <a:t>Tại sao phải mô tả thuật toán cụ thể, rõ ràng, đầy đủ? Nếu không như thế thì hậu quả là gì? Hãy nêu ví dụ minh họa.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16" name="Up Arrow 3">
            <a:extLst>
              <a:ext uri="{FF2B5EF4-FFF2-40B4-BE49-F238E27FC236}">
                <a16:creationId xmlns:a16="http://schemas.microsoft.com/office/drawing/2014/main" xmlns="" id="{93C06F2F-BD15-4926-BBAB-8361A76427FA}"/>
              </a:ext>
            </a:extLst>
          </p:cNvPr>
          <p:cNvSpPr/>
          <p:nvPr/>
        </p:nvSpPr>
        <p:spPr>
          <a:xfrm>
            <a:off x="943796" y="1957754"/>
            <a:ext cx="2057053" cy="4700954"/>
          </a:xfrm>
          <a:prstGeom prst="upArrow">
            <a:avLst>
              <a:gd name="adj1" fmla="val 66553"/>
              <a:gd name="adj2" fmla="val 30688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46B5B9E-66C5-4A9F-AC68-06E80FE0E17E}"/>
              </a:ext>
            </a:extLst>
          </p:cNvPr>
          <p:cNvSpPr/>
          <p:nvPr/>
        </p:nvSpPr>
        <p:spPr>
          <a:xfrm>
            <a:off x="1664678" y="2705303"/>
            <a:ext cx="5849814" cy="383423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u="sng" smtClean="0"/>
              <a:t>Ví dụ minh họa</a:t>
            </a:r>
            <a:r>
              <a:rPr lang="en-US" altLang="ko-KR" sz="2000" b="1" smtClean="0"/>
              <a:t>: </a:t>
            </a:r>
            <a:r>
              <a:rPr lang="en-US" altLang="ko-KR" sz="2000" smtClean="0"/>
              <a:t>Trong thuật toán Các bước rửa tay. Bước 2 được mô tả rõ ràng cụ thể là </a:t>
            </a:r>
            <a:r>
              <a:rPr lang="en-US" altLang="ko-KR" sz="2000" i="1" smtClean="0"/>
              <a:t>“Chà lòng bàn tay này lên mu bàn tay kia và ngược lại”. </a:t>
            </a:r>
            <a:r>
              <a:rPr lang="en-US" altLang="ko-KR" sz="2000" smtClean="0"/>
              <a:t>Nếu thiếu </a:t>
            </a:r>
            <a:r>
              <a:rPr lang="en-US" altLang="ko-KR" sz="2000" i="1" smtClean="0"/>
              <a:t>“và ngược lại”</a:t>
            </a:r>
            <a:r>
              <a:rPr lang="en-US" altLang="ko-KR" sz="2000" smtClean="0"/>
              <a:t> thì nhiều người cũng biết cần phải đảo tay, tuy nhiên, một số người có thể quên đảo tay, dẫn đến một mu bàn tay có thể bị</a:t>
            </a:r>
          </a:p>
          <a:p>
            <a:pPr algn="just">
              <a:lnSpc>
                <a:spcPct val="150000"/>
              </a:lnSpc>
            </a:pPr>
            <a:r>
              <a:rPr lang="en-US" altLang="ko-KR" sz="2000"/>
              <a:t> </a:t>
            </a:r>
            <a:r>
              <a:rPr lang="en-US" altLang="ko-KR" sz="2000" smtClean="0"/>
              <a:t> </a:t>
            </a:r>
            <a:r>
              <a:rPr lang="en-US" altLang="ko-KR" sz="2000" smtClean="0"/>
              <a:t> bỏ sót, không được sạch sẽ.</a:t>
            </a:r>
            <a:endParaRPr lang="ko-KR" altLang="en-US" sz="200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606932DB-DE46-4481-A112-23794B6294B8}"/>
              </a:ext>
            </a:extLst>
          </p:cNvPr>
          <p:cNvSpPr/>
          <p:nvPr/>
        </p:nvSpPr>
        <p:spPr>
          <a:xfrm rot="21300393">
            <a:off x="1258160" y="2895814"/>
            <a:ext cx="482250" cy="3749021"/>
          </a:xfrm>
          <a:prstGeom prst="triangle">
            <a:avLst>
              <a:gd name="adj" fmla="val 5115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3475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2">
            <a:extLst>
              <a:ext uri="{FF2B5EF4-FFF2-40B4-BE49-F238E27FC236}">
                <a16:creationId xmlns:a16="http://schemas.microsoft.com/office/drawing/2014/main" xmlns="" id="{3FA709D6-1DB8-4B8B-9862-1C0303DEF921}"/>
              </a:ext>
            </a:extLst>
          </p:cNvPr>
          <p:cNvSpPr/>
          <p:nvPr/>
        </p:nvSpPr>
        <p:spPr>
          <a:xfrm rot="5400000">
            <a:off x="7573838" y="4401562"/>
            <a:ext cx="679916" cy="3632716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068B58A-EC1D-4DD0-87DC-9D416117D7E9}"/>
              </a:ext>
            </a:extLst>
          </p:cNvPr>
          <p:cNvGrpSpPr/>
          <p:nvPr/>
        </p:nvGrpSpPr>
        <p:grpSpPr>
          <a:xfrm>
            <a:off x="4063438" y="3269324"/>
            <a:ext cx="3638624" cy="3325227"/>
            <a:chOff x="2514579" y="1730962"/>
            <a:chExt cx="4068000" cy="4068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E821EC56-99B1-4F2B-A026-DFB5BA21CB7C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Pie 5">
              <a:extLst>
                <a:ext uri="{FF2B5EF4-FFF2-40B4-BE49-F238E27FC236}">
                  <a16:creationId xmlns:a16="http://schemas.microsoft.com/office/drawing/2014/main" xmlns="" id="{8A6A69D9-CD52-4B57-A16D-876D4972C148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0839137"/>
                <a:gd name="adj2" fmla="val 541316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9" name="Round Same Side Corner Rectangle 6">
            <a:extLst>
              <a:ext uri="{FF2B5EF4-FFF2-40B4-BE49-F238E27FC236}">
                <a16:creationId xmlns:a16="http://schemas.microsoft.com/office/drawing/2014/main" xmlns="" id="{DFC52528-2243-4E74-87C2-36BC90C60257}"/>
              </a:ext>
            </a:extLst>
          </p:cNvPr>
          <p:cNvSpPr/>
          <p:nvPr/>
        </p:nvSpPr>
        <p:spPr>
          <a:xfrm rot="16200000">
            <a:off x="4299185" y="2428203"/>
            <a:ext cx="676580" cy="290756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D5280BC-C4E4-442C-81D7-0C989C9D9296}"/>
              </a:ext>
            </a:extLst>
          </p:cNvPr>
          <p:cNvGrpSpPr/>
          <p:nvPr/>
        </p:nvGrpSpPr>
        <p:grpSpPr>
          <a:xfrm>
            <a:off x="4423439" y="3534670"/>
            <a:ext cx="2994620" cy="2736691"/>
            <a:chOff x="2514579" y="1730962"/>
            <a:chExt cx="4068000" cy="4068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921987F8-2BD6-4FA7-832B-75E9BB4292AE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Pie 9">
              <a:extLst>
                <a:ext uri="{FF2B5EF4-FFF2-40B4-BE49-F238E27FC236}">
                  <a16:creationId xmlns:a16="http://schemas.microsoft.com/office/drawing/2014/main" xmlns="" id="{EB35131A-4C70-4B80-B920-31625C6BDFBC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0816333"/>
                <a:gd name="adj2" fmla="val 1625867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13" name="Round Same Side Corner Rectangle 10">
            <a:extLst>
              <a:ext uri="{FF2B5EF4-FFF2-40B4-BE49-F238E27FC236}">
                <a16:creationId xmlns:a16="http://schemas.microsoft.com/office/drawing/2014/main" xmlns="" id="{E55ABEA2-20DA-413A-9C41-DD4024D557ED}"/>
              </a:ext>
            </a:extLst>
          </p:cNvPr>
          <p:cNvSpPr/>
          <p:nvPr/>
        </p:nvSpPr>
        <p:spPr>
          <a:xfrm rot="16200000">
            <a:off x="3693886" y="3478675"/>
            <a:ext cx="686600" cy="4111973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EED97BA-08D9-4861-A6D6-99C284431491}"/>
              </a:ext>
            </a:extLst>
          </p:cNvPr>
          <p:cNvGrpSpPr/>
          <p:nvPr/>
        </p:nvGrpSpPr>
        <p:grpSpPr>
          <a:xfrm>
            <a:off x="4783438" y="3763206"/>
            <a:ext cx="2350615" cy="2148156"/>
            <a:chOff x="2514579" y="1730962"/>
            <a:chExt cx="4068000" cy="4068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6831EC4-F047-4528-A5B4-03767ECDB491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Pie 13">
              <a:extLst>
                <a:ext uri="{FF2B5EF4-FFF2-40B4-BE49-F238E27FC236}">
                  <a16:creationId xmlns:a16="http://schemas.microsoft.com/office/drawing/2014/main" xmlns="" id="{F1913605-1145-458B-8398-EAD991E314E0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0825139"/>
                <a:gd name="adj2" fmla="val 60950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Round Same Side Corner Rectangle 14">
            <a:extLst>
              <a:ext uri="{FF2B5EF4-FFF2-40B4-BE49-F238E27FC236}">
                <a16:creationId xmlns:a16="http://schemas.microsoft.com/office/drawing/2014/main" xmlns="" id="{D6CD9812-FBAE-4CD1-8364-A22842ECC4D1}"/>
              </a:ext>
            </a:extLst>
          </p:cNvPr>
          <p:cNvSpPr/>
          <p:nvPr/>
        </p:nvSpPr>
        <p:spPr>
          <a:xfrm rot="5400000">
            <a:off x="7447599" y="2740416"/>
            <a:ext cx="684249" cy="3393103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05964D4-9B85-4599-AD6D-F6E599A4027C}"/>
              </a:ext>
            </a:extLst>
          </p:cNvPr>
          <p:cNvGrpSpPr/>
          <p:nvPr/>
        </p:nvGrpSpPr>
        <p:grpSpPr>
          <a:xfrm>
            <a:off x="5143438" y="3991742"/>
            <a:ext cx="1706611" cy="1559620"/>
            <a:chOff x="2514579" y="1730962"/>
            <a:chExt cx="4068000" cy="4068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1DEB7F8-A178-46DA-8AFD-93944A4C95BF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Pie 17">
              <a:extLst>
                <a:ext uri="{FF2B5EF4-FFF2-40B4-BE49-F238E27FC236}">
                  <a16:creationId xmlns:a16="http://schemas.microsoft.com/office/drawing/2014/main" xmlns="" id="{E49B61BD-8776-47CD-B8F5-9C9CF20B9DC7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0858751"/>
                <a:gd name="adj2" fmla="val 207871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CE518F4-D228-495F-8EED-25166880CD20}"/>
              </a:ext>
            </a:extLst>
          </p:cNvPr>
          <p:cNvGrpSpPr/>
          <p:nvPr/>
        </p:nvGrpSpPr>
        <p:grpSpPr>
          <a:xfrm>
            <a:off x="5503438" y="4220277"/>
            <a:ext cx="1062607" cy="971084"/>
            <a:chOff x="3861825" y="3078865"/>
            <a:chExt cx="1188000" cy="1188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D306C189-2C11-4E85-AA8D-65E8BC456D76}"/>
                </a:ext>
              </a:extLst>
            </p:cNvPr>
            <p:cNvSpPr/>
            <p:nvPr/>
          </p:nvSpPr>
          <p:spPr>
            <a:xfrm>
              <a:off x="3861825" y="3078865"/>
              <a:ext cx="1188000" cy="118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77CB9990-B071-4382-B43E-47A938EA41F0}"/>
                </a:ext>
              </a:extLst>
            </p:cNvPr>
            <p:cNvSpPr/>
            <p:nvPr/>
          </p:nvSpPr>
          <p:spPr>
            <a:xfrm>
              <a:off x="3951825" y="3168865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ACCA091-39AE-4FBE-AB70-19816FA48310}"/>
              </a:ext>
            </a:extLst>
          </p:cNvPr>
          <p:cNvSpPr/>
          <p:nvPr/>
        </p:nvSpPr>
        <p:spPr>
          <a:xfrm>
            <a:off x="8820142" y="4120388"/>
            <a:ext cx="633158" cy="6331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81540C7-4D9D-40CD-8173-1EAA76622694}"/>
              </a:ext>
            </a:extLst>
          </p:cNvPr>
          <p:cNvSpPr/>
          <p:nvPr/>
        </p:nvSpPr>
        <p:spPr>
          <a:xfrm>
            <a:off x="2031500" y="5218082"/>
            <a:ext cx="633158" cy="6331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C4083F9-0184-4E1A-8BF5-7417F98A1BF4}"/>
              </a:ext>
            </a:extLst>
          </p:cNvPr>
          <p:cNvSpPr/>
          <p:nvPr/>
        </p:nvSpPr>
        <p:spPr>
          <a:xfrm>
            <a:off x="9033649" y="5911362"/>
            <a:ext cx="633158" cy="6331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9626932-A4FC-49DC-8B92-8CCD174B05D6}"/>
              </a:ext>
            </a:extLst>
          </p:cNvPr>
          <p:cNvSpPr/>
          <p:nvPr/>
        </p:nvSpPr>
        <p:spPr>
          <a:xfrm>
            <a:off x="3228545" y="3565408"/>
            <a:ext cx="633158" cy="633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Parallelogram 30">
            <a:extLst>
              <a:ext uri="{FF2B5EF4-FFF2-40B4-BE49-F238E27FC236}">
                <a16:creationId xmlns:a16="http://schemas.microsoft.com/office/drawing/2014/main" xmlns="" id="{9BA335B4-20FC-432F-8507-14962D0D6FD0}"/>
              </a:ext>
            </a:extLst>
          </p:cNvPr>
          <p:cNvSpPr/>
          <p:nvPr/>
        </p:nvSpPr>
        <p:spPr>
          <a:xfrm flipH="1">
            <a:off x="9184042" y="6080820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5" name="Freeform 18">
            <a:extLst>
              <a:ext uri="{FF2B5EF4-FFF2-40B4-BE49-F238E27FC236}">
                <a16:creationId xmlns:a16="http://schemas.microsoft.com/office/drawing/2014/main" xmlns="" id="{BD359B49-FA5D-4A1F-A8EE-8C966F40CEFB}"/>
              </a:ext>
            </a:extLst>
          </p:cNvPr>
          <p:cNvSpPr/>
          <p:nvPr/>
        </p:nvSpPr>
        <p:spPr>
          <a:xfrm>
            <a:off x="8922790" y="4229976"/>
            <a:ext cx="427438" cy="34497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6" name="Oval 7">
            <a:extLst>
              <a:ext uri="{FF2B5EF4-FFF2-40B4-BE49-F238E27FC236}">
                <a16:creationId xmlns:a16="http://schemas.microsoft.com/office/drawing/2014/main" xmlns="" id="{E3909CAD-FBCC-4CBA-8746-903C2E74803D}"/>
              </a:ext>
            </a:extLst>
          </p:cNvPr>
          <p:cNvSpPr/>
          <p:nvPr/>
        </p:nvSpPr>
        <p:spPr>
          <a:xfrm>
            <a:off x="3356880" y="3703608"/>
            <a:ext cx="361277" cy="36127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7" name="Donut 24">
            <a:extLst>
              <a:ext uri="{FF2B5EF4-FFF2-40B4-BE49-F238E27FC236}">
                <a16:creationId xmlns:a16="http://schemas.microsoft.com/office/drawing/2014/main" xmlns="" id="{0FF22AF5-FAB0-4081-B7AA-308A181244C4}"/>
              </a:ext>
            </a:extLst>
          </p:cNvPr>
          <p:cNvSpPr/>
          <p:nvPr/>
        </p:nvSpPr>
        <p:spPr>
          <a:xfrm>
            <a:off x="2141368" y="5332034"/>
            <a:ext cx="395217" cy="39843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8" name="Block Arc 14">
            <a:extLst>
              <a:ext uri="{FF2B5EF4-FFF2-40B4-BE49-F238E27FC236}">
                <a16:creationId xmlns:a16="http://schemas.microsoft.com/office/drawing/2014/main" xmlns="" id="{0A34D918-47A2-4432-AC5A-599D6EE42BD9}"/>
              </a:ext>
            </a:extLst>
          </p:cNvPr>
          <p:cNvSpPr/>
          <p:nvPr/>
        </p:nvSpPr>
        <p:spPr>
          <a:xfrm rot="16200000">
            <a:off x="5819260" y="4334250"/>
            <a:ext cx="543998" cy="544356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8699" y="1034558"/>
            <a:ext cx="92846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0070C0"/>
                </a:solidFill>
              </a:rPr>
              <a:t>Bài 1</a:t>
            </a:r>
            <a:r>
              <a:rPr lang="en-US" sz="2200" smtClean="0">
                <a:solidFill>
                  <a:srgbClr val="0070C0"/>
                </a:solidFill>
              </a:rPr>
              <a:t>. </a:t>
            </a:r>
            <a:r>
              <a:rPr lang="vi-VN" sz="2200" smtClean="0">
                <a:solidFill>
                  <a:srgbClr val="0070C0"/>
                </a:solidFill>
              </a:rPr>
              <a:t>Khi </a:t>
            </a:r>
            <a:r>
              <a:rPr lang="vi-VN" sz="2200">
                <a:solidFill>
                  <a:srgbClr val="0070C0"/>
                </a:solidFill>
              </a:rPr>
              <a:t>còn học ở cấp tiêu học, em đã từng tạo được một chương trình </a:t>
            </a:r>
            <a:r>
              <a:rPr lang="vi-VN" sz="2200">
                <a:solidFill>
                  <a:srgbClr val="0070C0"/>
                </a:solidFill>
              </a:rPr>
              <a:t>trong </a:t>
            </a:r>
            <a:r>
              <a:rPr lang="vi-VN" sz="2200" smtClean="0">
                <a:solidFill>
                  <a:srgbClr val="0070C0"/>
                </a:solidFill>
              </a:rPr>
              <a:t>môi</a:t>
            </a:r>
            <a:r>
              <a:rPr lang="en-US" sz="2200" smtClean="0">
                <a:solidFill>
                  <a:srgbClr val="0070C0"/>
                </a:solidFill>
              </a:rPr>
              <a:t> </a:t>
            </a:r>
            <a:r>
              <a:rPr lang="vi-VN" sz="2200" smtClean="0">
                <a:solidFill>
                  <a:srgbClr val="0070C0"/>
                </a:solidFill>
              </a:rPr>
              <a:t>trường </a:t>
            </a:r>
            <a:r>
              <a:rPr lang="vi-VN" sz="2200">
                <a:solidFill>
                  <a:srgbClr val="0070C0"/>
                </a:solidFill>
              </a:rPr>
              <a:t>lập trình trực quan (ví dụ Scratch) để thể hiện một nhân vật </a:t>
            </a:r>
            <a:r>
              <a:rPr lang="vi-VN" sz="2200">
                <a:solidFill>
                  <a:srgbClr val="0070C0"/>
                </a:solidFill>
              </a:rPr>
              <a:t>chuyên </a:t>
            </a:r>
            <a:r>
              <a:rPr lang="vi-VN" sz="2200" smtClean="0">
                <a:solidFill>
                  <a:srgbClr val="0070C0"/>
                </a:solidFill>
              </a:rPr>
              <a:t>động.</a:t>
            </a:r>
            <a:r>
              <a:rPr lang="en-US" sz="2200" smtClean="0">
                <a:solidFill>
                  <a:srgbClr val="0070C0"/>
                </a:solidFill>
              </a:rPr>
              <a:t> </a:t>
            </a:r>
            <a:r>
              <a:rPr lang="vi-VN" sz="2200" smtClean="0">
                <a:solidFill>
                  <a:srgbClr val="0070C0"/>
                </a:solidFill>
              </a:rPr>
              <a:t>Bản </a:t>
            </a:r>
            <a:r>
              <a:rPr lang="vi-VN" sz="2200">
                <a:solidFill>
                  <a:srgbClr val="0070C0"/>
                </a:solidFill>
              </a:rPr>
              <a:t>liệt kê tuần tự các bước làm cho nhân vật chuyển động có phải là một </a:t>
            </a:r>
            <a:r>
              <a:rPr lang="vi-VN" sz="2200">
                <a:solidFill>
                  <a:srgbClr val="0070C0"/>
                </a:solidFill>
              </a:rPr>
              <a:t>thuật </a:t>
            </a:r>
            <a:r>
              <a:rPr lang="vi-VN" sz="2200" smtClean="0">
                <a:solidFill>
                  <a:srgbClr val="0070C0"/>
                </a:solidFill>
              </a:rPr>
              <a:t>toán</a:t>
            </a:r>
            <a:r>
              <a:rPr lang="en-US" sz="2200" smtClean="0">
                <a:solidFill>
                  <a:srgbClr val="0070C0"/>
                </a:solidFill>
              </a:rPr>
              <a:t> </a:t>
            </a:r>
            <a:r>
              <a:rPr lang="vi-VN" sz="2200" smtClean="0">
                <a:solidFill>
                  <a:srgbClr val="0070C0"/>
                </a:solidFill>
              </a:rPr>
              <a:t>không</a:t>
            </a:r>
            <a:r>
              <a:rPr lang="vi-VN" sz="2200">
                <a:solidFill>
                  <a:srgbClr val="0070C0"/>
                </a:solidFill>
              </a:rPr>
              <a:t>? Vì sao?</a:t>
            </a:r>
            <a:endParaRPr lang="en-US" sz="220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783438" y="3763206"/>
            <a:ext cx="2350615" cy="2148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u="sng" smtClean="0">
                <a:solidFill>
                  <a:srgbClr val="FF0000"/>
                </a:solidFill>
              </a:rPr>
              <a:t>Đáp án: </a:t>
            </a:r>
            <a:r>
              <a:rPr lang="en-US" sz="2400" smtClean="0">
                <a:solidFill>
                  <a:srgbClr val="FF0000"/>
                </a:solidFill>
              </a:rPr>
              <a:t>Đó là thuật toán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75386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000" b="1" u="sng" smtClean="0">
                <a:solidFill>
                  <a:srgbClr val="0070C0"/>
                </a:solidFill>
              </a:rPr>
              <a:t>VẬN DỤNG</a:t>
            </a:r>
            <a:endParaRPr lang="en-US" sz="40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9" grpId="0" animBg="1"/>
      <p:bldP spid="5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191" y="491909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3600" b="1" u="sng" smtClean="0">
                <a:solidFill>
                  <a:srgbClr val="0070C0"/>
                </a:solidFill>
              </a:rPr>
              <a:t>HƯỚNG DẪN VỀ NHÀ</a:t>
            </a:r>
            <a:endParaRPr lang="en-US" sz="3600" b="1" u="sng" dirty="0">
              <a:solidFill>
                <a:srgbClr val="0070C0"/>
              </a:solidFill>
            </a:endParaRPr>
          </a:p>
        </p:txBody>
      </p:sp>
      <p:sp>
        <p:nvSpPr>
          <p:cNvPr id="17" name="Oval 21">
            <a:extLst>
              <a:ext uri="{FF2B5EF4-FFF2-40B4-BE49-F238E27FC236}">
                <a16:creationId xmlns:a16="http://schemas.microsoft.com/office/drawing/2014/main" xmlns="" id="{EEDDF4D3-827F-4598-A2B8-F76B9D0E4902}"/>
              </a:ext>
            </a:extLst>
          </p:cNvPr>
          <p:cNvSpPr/>
          <p:nvPr/>
        </p:nvSpPr>
        <p:spPr>
          <a:xfrm rot="20700000">
            <a:off x="781984" y="4922525"/>
            <a:ext cx="474711" cy="416049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9F25D2-F441-4262-9DF3-36606CBE0B7F}"/>
              </a:ext>
            </a:extLst>
          </p:cNvPr>
          <p:cNvSpPr txBox="1"/>
          <p:nvPr/>
        </p:nvSpPr>
        <p:spPr>
          <a:xfrm>
            <a:off x="-738275" y="4990900"/>
            <a:ext cx="143898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5894097-1844-42B1-9031-72DA71253E56}"/>
              </a:ext>
            </a:extLst>
          </p:cNvPr>
          <p:cNvSpPr/>
          <p:nvPr/>
        </p:nvSpPr>
        <p:spPr>
          <a:xfrm>
            <a:off x="1477109" y="2682912"/>
            <a:ext cx="2833124" cy="3190350"/>
          </a:xfrm>
          <a:prstGeom prst="roundRect">
            <a:avLst>
              <a:gd name="adj" fmla="val 1063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D969443C-8460-428D-B350-D2B00AF34A04}"/>
              </a:ext>
            </a:extLst>
          </p:cNvPr>
          <p:cNvSpPr/>
          <p:nvPr/>
        </p:nvSpPr>
        <p:spPr>
          <a:xfrm>
            <a:off x="2044486" y="1823883"/>
            <a:ext cx="1895475" cy="1833718"/>
          </a:xfrm>
          <a:custGeom>
            <a:avLst/>
            <a:gdLst>
              <a:gd name="connsiteX0" fmla="*/ 0 w 1895475"/>
              <a:gd name="connsiteY0" fmla="*/ 450533 h 2790825"/>
              <a:gd name="connsiteX1" fmla="*/ 317183 w 1895475"/>
              <a:gd name="connsiteY1" fmla="*/ 133350 h 2790825"/>
              <a:gd name="connsiteX2" fmla="*/ 317183 w 1895475"/>
              <a:gd name="connsiteY2" fmla="*/ 133350 h 2790825"/>
              <a:gd name="connsiteX3" fmla="*/ 317183 w 1895475"/>
              <a:gd name="connsiteY3" fmla="*/ 133350 h 2790825"/>
              <a:gd name="connsiteX4" fmla="*/ 1586865 w 1895475"/>
              <a:gd name="connsiteY4" fmla="*/ 0 h 2790825"/>
              <a:gd name="connsiteX5" fmla="*/ 1904048 w 1895475"/>
              <a:gd name="connsiteY5" fmla="*/ 317183 h 2790825"/>
              <a:gd name="connsiteX6" fmla="*/ 1827848 w 1895475"/>
              <a:gd name="connsiteY6" fmla="*/ 2110740 h 2790825"/>
              <a:gd name="connsiteX7" fmla="*/ 1510665 w 1895475"/>
              <a:gd name="connsiteY7" fmla="*/ 2427923 h 2790825"/>
              <a:gd name="connsiteX8" fmla="*/ 745808 w 1895475"/>
              <a:gd name="connsiteY8" fmla="*/ 2427923 h 2790825"/>
              <a:gd name="connsiteX9" fmla="*/ 650558 w 1895475"/>
              <a:gd name="connsiteY9" fmla="*/ 2792730 h 2790825"/>
              <a:gd name="connsiteX10" fmla="*/ 413385 w 1895475"/>
              <a:gd name="connsiteY10" fmla="*/ 2427923 h 2790825"/>
              <a:gd name="connsiteX11" fmla="*/ 413385 w 1895475"/>
              <a:gd name="connsiteY11" fmla="*/ 2427923 h 2790825"/>
              <a:gd name="connsiteX12" fmla="*/ 96203 w 1895475"/>
              <a:gd name="connsiteY12" fmla="*/ 2110740 h 2790825"/>
              <a:gd name="connsiteX13" fmla="*/ 0 w 1895475"/>
              <a:gd name="connsiteY13" fmla="*/ 450533 h 2790825"/>
              <a:gd name="connsiteX14" fmla="*/ 0 w 1895475"/>
              <a:gd name="connsiteY14" fmla="*/ 450533 h 27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5475" h="2790825">
                <a:moveTo>
                  <a:pt x="0" y="450533"/>
                </a:moveTo>
                <a:cubicBezTo>
                  <a:pt x="0" y="275273"/>
                  <a:pt x="141923" y="133350"/>
                  <a:pt x="317183" y="133350"/>
                </a:cubicBezTo>
                <a:lnTo>
                  <a:pt x="317183" y="133350"/>
                </a:lnTo>
                <a:lnTo>
                  <a:pt x="317183" y="133350"/>
                </a:lnTo>
                <a:lnTo>
                  <a:pt x="1586865" y="0"/>
                </a:lnTo>
                <a:cubicBezTo>
                  <a:pt x="1762125" y="0"/>
                  <a:pt x="1904048" y="141923"/>
                  <a:pt x="1904048" y="317183"/>
                </a:cubicBezTo>
                <a:lnTo>
                  <a:pt x="1827848" y="2110740"/>
                </a:lnTo>
                <a:cubicBezTo>
                  <a:pt x="1827848" y="2286000"/>
                  <a:pt x="1685925" y="2427923"/>
                  <a:pt x="1510665" y="2427923"/>
                </a:cubicBezTo>
                <a:lnTo>
                  <a:pt x="745808" y="2427923"/>
                </a:lnTo>
                <a:lnTo>
                  <a:pt x="650558" y="2792730"/>
                </a:lnTo>
                <a:lnTo>
                  <a:pt x="413385" y="2427923"/>
                </a:lnTo>
                <a:lnTo>
                  <a:pt x="413385" y="2427923"/>
                </a:lnTo>
                <a:cubicBezTo>
                  <a:pt x="238125" y="2427923"/>
                  <a:pt x="96203" y="2286000"/>
                  <a:pt x="96203" y="2110740"/>
                </a:cubicBezTo>
                <a:lnTo>
                  <a:pt x="0" y="450533"/>
                </a:lnTo>
                <a:lnTo>
                  <a:pt x="0" y="45053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 smtClean="0"/>
          </a:p>
          <a:p>
            <a:endParaRPr lang="en-US" sz="2700"/>
          </a:p>
          <a:p>
            <a:r>
              <a:rPr lang="en-US" sz="2700" smtClean="0"/>
              <a:t>      </a:t>
            </a:r>
            <a:r>
              <a:rPr lang="en-US" sz="4000" b="1" smtClean="0">
                <a:solidFill>
                  <a:srgbClr val="7030A0"/>
                </a:solidFill>
              </a:rPr>
              <a:t>01</a:t>
            </a:r>
            <a:endParaRPr lang="en-US" sz="4000" b="1">
              <a:solidFill>
                <a:srgbClr val="7030A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9C56FB7-F7C2-401D-A0DA-10D39D054259}"/>
              </a:ext>
            </a:extLst>
          </p:cNvPr>
          <p:cNvSpPr/>
          <p:nvPr/>
        </p:nvSpPr>
        <p:spPr>
          <a:xfrm>
            <a:off x="4513385" y="2682912"/>
            <a:ext cx="2719753" cy="3190350"/>
          </a:xfrm>
          <a:prstGeom prst="roundRect">
            <a:avLst>
              <a:gd name="adj" fmla="val 10633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48074B8-9698-467F-99BB-17EE5C879A88}"/>
              </a:ext>
            </a:extLst>
          </p:cNvPr>
          <p:cNvSpPr/>
          <p:nvPr/>
        </p:nvSpPr>
        <p:spPr>
          <a:xfrm>
            <a:off x="4960342" y="1823883"/>
            <a:ext cx="1895475" cy="1731679"/>
          </a:xfrm>
          <a:custGeom>
            <a:avLst/>
            <a:gdLst>
              <a:gd name="connsiteX0" fmla="*/ 0 w 1895475"/>
              <a:gd name="connsiteY0" fmla="*/ 450533 h 2790825"/>
              <a:gd name="connsiteX1" fmla="*/ 317183 w 1895475"/>
              <a:gd name="connsiteY1" fmla="*/ 133350 h 2790825"/>
              <a:gd name="connsiteX2" fmla="*/ 317183 w 1895475"/>
              <a:gd name="connsiteY2" fmla="*/ 133350 h 2790825"/>
              <a:gd name="connsiteX3" fmla="*/ 317183 w 1895475"/>
              <a:gd name="connsiteY3" fmla="*/ 133350 h 2790825"/>
              <a:gd name="connsiteX4" fmla="*/ 1586865 w 1895475"/>
              <a:gd name="connsiteY4" fmla="*/ 0 h 2790825"/>
              <a:gd name="connsiteX5" fmla="*/ 1904048 w 1895475"/>
              <a:gd name="connsiteY5" fmla="*/ 317183 h 2790825"/>
              <a:gd name="connsiteX6" fmla="*/ 1827848 w 1895475"/>
              <a:gd name="connsiteY6" fmla="*/ 2110740 h 2790825"/>
              <a:gd name="connsiteX7" fmla="*/ 1510665 w 1895475"/>
              <a:gd name="connsiteY7" fmla="*/ 2427923 h 2790825"/>
              <a:gd name="connsiteX8" fmla="*/ 745808 w 1895475"/>
              <a:gd name="connsiteY8" fmla="*/ 2427923 h 2790825"/>
              <a:gd name="connsiteX9" fmla="*/ 650558 w 1895475"/>
              <a:gd name="connsiteY9" fmla="*/ 2792730 h 2790825"/>
              <a:gd name="connsiteX10" fmla="*/ 413385 w 1895475"/>
              <a:gd name="connsiteY10" fmla="*/ 2427923 h 2790825"/>
              <a:gd name="connsiteX11" fmla="*/ 413385 w 1895475"/>
              <a:gd name="connsiteY11" fmla="*/ 2427923 h 2790825"/>
              <a:gd name="connsiteX12" fmla="*/ 96203 w 1895475"/>
              <a:gd name="connsiteY12" fmla="*/ 2110740 h 2790825"/>
              <a:gd name="connsiteX13" fmla="*/ 0 w 1895475"/>
              <a:gd name="connsiteY13" fmla="*/ 450533 h 2790825"/>
              <a:gd name="connsiteX14" fmla="*/ 0 w 1895475"/>
              <a:gd name="connsiteY14" fmla="*/ 450533 h 27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5475" h="2790825">
                <a:moveTo>
                  <a:pt x="0" y="450533"/>
                </a:moveTo>
                <a:cubicBezTo>
                  <a:pt x="0" y="275273"/>
                  <a:pt x="141923" y="133350"/>
                  <a:pt x="317183" y="133350"/>
                </a:cubicBezTo>
                <a:lnTo>
                  <a:pt x="317183" y="133350"/>
                </a:lnTo>
                <a:lnTo>
                  <a:pt x="317183" y="133350"/>
                </a:lnTo>
                <a:lnTo>
                  <a:pt x="1586865" y="0"/>
                </a:lnTo>
                <a:cubicBezTo>
                  <a:pt x="1762125" y="0"/>
                  <a:pt x="1904048" y="141923"/>
                  <a:pt x="1904048" y="317183"/>
                </a:cubicBezTo>
                <a:lnTo>
                  <a:pt x="1827848" y="2110740"/>
                </a:lnTo>
                <a:cubicBezTo>
                  <a:pt x="1827848" y="2286000"/>
                  <a:pt x="1685925" y="2427923"/>
                  <a:pt x="1510665" y="2427923"/>
                </a:cubicBezTo>
                <a:lnTo>
                  <a:pt x="745808" y="2427923"/>
                </a:lnTo>
                <a:lnTo>
                  <a:pt x="650558" y="2792730"/>
                </a:lnTo>
                <a:lnTo>
                  <a:pt x="413385" y="2427923"/>
                </a:lnTo>
                <a:lnTo>
                  <a:pt x="413385" y="2427923"/>
                </a:lnTo>
                <a:cubicBezTo>
                  <a:pt x="238125" y="2427923"/>
                  <a:pt x="96203" y="2286000"/>
                  <a:pt x="96203" y="2110740"/>
                </a:cubicBezTo>
                <a:lnTo>
                  <a:pt x="0" y="450533"/>
                </a:lnTo>
                <a:lnTo>
                  <a:pt x="0" y="45053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 smtClean="0"/>
          </a:p>
          <a:p>
            <a:endParaRPr lang="en-US" sz="2700"/>
          </a:p>
          <a:p>
            <a:r>
              <a:rPr lang="en-US" sz="2700"/>
              <a:t> </a:t>
            </a:r>
            <a:r>
              <a:rPr lang="en-US" sz="2700" smtClean="0"/>
              <a:t>      </a:t>
            </a:r>
            <a:r>
              <a:rPr lang="en-US" sz="4000" b="1" smtClean="0">
                <a:solidFill>
                  <a:srgbClr val="7030A0"/>
                </a:solidFill>
              </a:rPr>
              <a:t>02</a:t>
            </a:r>
            <a:endParaRPr lang="en-US" sz="4000" b="1">
              <a:solidFill>
                <a:srgbClr val="7030A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DFA9E41-9F95-4376-B6E4-EB0F8E75FEC3}"/>
              </a:ext>
            </a:extLst>
          </p:cNvPr>
          <p:cNvSpPr/>
          <p:nvPr/>
        </p:nvSpPr>
        <p:spPr>
          <a:xfrm>
            <a:off x="7505924" y="2682912"/>
            <a:ext cx="2728321" cy="3190350"/>
          </a:xfrm>
          <a:prstGeom prst="roundRect">
            <a:avLst>
              <a:gd name="adj" fmla="val 1063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ECAAAB27-37B8-40CB-934E-13955C8850C6}"/>
              </a:ext>
            </a:extLst>
          </p:cNvPr>
          <p:cNvSpPr/>
          <p:nvPr/>
        </p:nvSpPr>
        <p:spPr>
          <a:xfrm>
            <a:off x="7922346" y="1823884"/>
            <a:ext cx="1895475" cy="1731678"/>
          </a:xfrm>
          <a:custGeom>
            <a:avLst/>
            <a:gdLst>
              <a:gd name="connsiteX0" fmla="*/ 0 w 1895475"/>
              <a:gd name="connsiteY0" fmla="*/ 450533 h 2790825"/>
              <a:gd name="connsiteX1" fmla="*/ 317183 w 1895475"/>
              <a:gd name="connsiteY1" fmla="*/ 133350 h 2790825"/>
              <a:gd name="connsiteX2" fmla="*/ 317183 w 1895475"/>
              <a:gd name="connsiteY2" fmla="*/ 133350 h 2790825"/>
              <a:gd name="connsiteX3" fmla="*/ 317183 w 1895475"/>
              <a:gd name="connsiteY3" fmla="*/ 133350 h 2790825"/>
              <a:gd name="connsiteX4" fmla="*/ 1586865 w 1895475"/>
              <a:gd name="connsiteY4" fmla="*/ 0 h 2790825"/>
              <a:gd name="connsiteX5" fmla="*/ 1904048 w 1895475"/>
              <a:gd name="connsiteY5" fmla="*/ 317183 h 2790825"/>
              <a:gd name="connsiteX6" fmla="*/ 1827848 w 1895475"/>
              <a:gd name="connsiteY6" fmla="*/ 2110740 h 2790825"/>
              <a:gd name="connsiteX7" fmla="*/ 1510665 w 1895475"/>
              <a:gd name="connsiteY7" fmla="*/ 2427923 h 2790825"/>
              <a:gd name="connsiteX8" fmla="*/ 745808 w 1895475"/>
              <a:gd name="connsiteY8" fmla="*/ 2427923 h 2790825"/>
              <a:gd name="connsiteX9" fmla="*/ 650558 w 1895475"/>
              <a:gd name="connsiteY9" fmla="*/ 2792730 h 2790825"/>
              <a:gd name="connsiteX10" fmla="*/ 413385 w 1895475"/>
              <a:gd name="connsiteY10" fmla="*/ 2427923 h 2790825"/>
              <a:gd name="connsiteX11" fmla="*/ 413385 w 1895475"/>
              <a:gd name="connsiteY11" fmla="*/ 2427923 h 2790825"/>
              <a:gd name="connsiteX12" fmla="*/ 96203 w 1895475"/>
              <a:gd name="connsiteY12" fmla="*/ 2110740 h 2790825"/>
              <a:gd name="connsiteX13" fmla="*/ 0 w 1895475"/>
              <a:gd name="connsiteY13" fmla="*/ 450533 h 2790825"/>
              <a:gd name="connsiteX14" fmla="*/ 0 w 1895475"/>
              <a:gd name="connsiteY14" fmla="*/ 450533 h 27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5475" h="2790825">
                <a:moveTo>
                  <a:pt x="0" y="450533"/>
                </a:moveTo>
                <a:cubicBezTo>
                  <a:pt x="0" y="275273"/>
                  <a:pt x="141923" y="133350"/>
                  <a:pt x="317183" y="133350"/>
                </a:cubicBezTo>
                <a:lnTo>
                  <a:pt x="317183" y="133350"/>
                </a:lnTo>
                <a:lnTo>
                  <a:pt x="317183" y="133350"/>
                </a:lnTo>
                <a:lnTo>
                  <a:pt x="1586865" y="0"/>
                </a:lnTo>
                <a:cubicBezTo>
                  <a:pt x="1762125" y="0"/>
                  <a:pt x="1904048" y="141923"/>
                  <a:pt x="1904048" y="317183"/>
                </a:cubicBezTo>
                <a:lnTo>
                  <a:pt x="1827848" y="2110740"/>
                </a:lnTo>
                <a:cubicBezTo>
                  <a:pt x="1827848" y="2286000"/>
                  <a:pt x="1685925" y="2427923"/>
                  <a:pt x="1510665" y="2427923"/>
                </a:cubicBezTo>
                <a:lnTo>
                  <a:pt x="745808" y="2427923"/>
                </a:lnTo>
                <a:lnTo>
                  <a:pt x="650558" y="2792730"/>
                </a:lnTo>
                <a:lnTo>
                  <a:pt x="413385" y="2427923"/>
                </a:lnTo>
                <a:lnTo>
                  <a:pt x="413385" y="2427923"/>
                </a:lnTo>
                <a:cubicBezTo>
                  <a:pt x="238125" y="2427923"/>
                  <a:pt x="96203" y="2286000"/>
                  <a:pt x="96203" y="2110740"/>
                </a:cubicBezTo>
                <a:lnTo>
                  <a:pt x="0" y="450533"/>
                </a:lnTo>
                <a:lnTo>
                  <a:pt x="0" y="45053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 smtClean="0"/>
          </a:p>
          <a:p>
            <a:endParaRPr lang="en-US" sz="2700"/>
          </a:p>
          <a:p>
            <a:r>
              <a:rPr lang="en-US" sz="2700"/>
              <a:t> </a:t>
            </a:r>
            <a:r>
              <a:rPr lang="en-US" sz="2700" smtClean="0"/>
              <a:t>     </a:t>
            </a:r>
            <a:r>
              <a:rPr lang="en-US" sz="4000" b="1" smtClean="0">
                <a:solidFill>
                  <a:srgbClr val="7030A0"/>
                </a:solidFill>
              </a:rPr>
              <a:t>03</a:t>
            </a:r>
            <a:endParaRPr lang="en-US" sz="4000" b="1">
              <a:solidFill>
                <a:srgbClr val="7030A0"/>
              </a:solidFill>
            </a:endParaRPr>
          </a:p>
        </p:txBody>
      </p:sp>
      <p:sp>
        <p:nvSpPr>
          <p:cNvPr id="51" name="Isosceles Triangle 22">
            <a:extLst>
              <a:ext uri="{FF2B5EF4-FFF2-40B4-BE49-F238E27FC236}">
                <a16:creationId xmlns:a16="http://schemas.microsoft.com/office/drawing/2014/main" xmlns="" id="{0C5EC67F-F401-4B88-9472-C487375B3B0B}"/>
              </a:ext>
            </a:extLst>
          </p:cNvPr>
          <p:cNvSpPr/>
          <p:nvPr/>
        </p:nvSpPr>
        <p:spPr>
          <a:xfrm rot="19800000">
            <a:off x="2752606" y="2022979"/>
            <a:ext cx="465009" cy="464931"/>
          </a:xfrm>
          <a:custGeom>
            <a:avLst/>
            <a:gdLst/>
            <a:ahLst/>
            <a:cxnLst/>
            <a:rect l="l" t="t" r="r" b="b"/>
            <a:pathLst>
              <a:path w="3948369" h="3947711">
                <a:moveTo>
                  <a:pt x="1024184" y="1327019"/>
                </a:moveTo>
                <a:cubicBezTo>
                  <a:pt x="953964" y="1286477"/>
                  <a:pt x="864174" y="1310536"/>
                  <a:pt x="823632" y="1380756"/>
                </a:cubicBezTo>
                <a:cubicBezTo>
                  <a:pt x="783091" y="1450976"/>
                  <a:pt x="807150" y="1540767"/>
                  <a:pt x="877370" y="1581308"/>
                </a:cubicBezTo>
                <a:cubicBezTo>
                  <a:pt x="947590" y="1621850"/>
                  <a:pt x="1037380" y="1597790"/>
                  <a:pt x="1077922" y="1527570"/>
                </a:cubicBezTo>
                <a:cubicBezTo>
                  <a:pt x="1118463" y="1457350"/>
                  <a:pt x="1094404" y="1367560"/>
                  <a:pt x="1024184" y="1327019"/>
                </a:cubicBezTo>
                <a:close/>
                <a:moveTo>
                  <a:pt x="3610643" y="2228121"/>
                </a:moveTo>
                <a:cubicBezTo>
                  <a:pt x="3600833" y="2220477"/>
                  <a:pt x="3589363" y="2214630"/>
                  <a:pt x="3576595" y="2211209"/>
                </a:cubicBezTo>
                <a:cubicBezTo>
                  <a:pt x="3525522" y="2197524"/>
                  <a:pt x="3473024" y="2227833"/>
                  <a:pt x="3459339" y="2278906"/>
                </a:cubicBezTo>
                <a:cubicBezTo>
                  <a:pt x="3445654" y="2329979"/>
                  <a:pt x="3475964" y="2382476"/>
                  <a:pt x="3527037" y="2396161"/>
                </a:cubicBezTo>
                <a:cubicBezTo>
                  <a:pt x="3578110" y="2409846"/>
                  <a:pt x="3630607" y="2379537"/>
                  <a:pt x="3644292" y="2328464"/>
                </a:cubicBezTo>
                <a:cubicBezTo>
                  <a:pt x="3654556" y="2290159"/>
                  <a:pt x="3640073" y="2251053"/>
                  <a:pt x="3610643" y="2228121"/>
                </a:cubicBezTo>
                <a:close/>
                <a:moveTo>
                  <a:pt x="3948369" y="2177025"/>
                </a:moveTo>
                <a:lnTo>
                  <a:pt x="3902391" y="2247588"/>
                </a:lnTo>
                <a:cubicBezTo>
                  <a:pt x="3840166" y="2207044"/>
                  <a:pt x="3769677" y="2184131"/>
                  <a:pt x="3697935" y="2180296"/>
                </a:cubicBezTo>
                <a:cubicBezTo>
                  <a:pt x="3737123" y="2226403"/>
                  <a:pt x="3753617" y="2290363"/>
                  <a:pt x="3736768" y="2353243"/>
                </a:cubicBezTo>
                <a:cubicBezTo>
                  <a:pt x="3709398" y="2455390"/>
                  <a:pt x="3604404" y="2516008"/>
                  <a:pt x="3502258" y="2488638"/>
                </a:cubicBezTo>
                <a:cubicBezTo>
                  <a:pt x="3400111" y="2461268"/>
                  <a:pt x="3339493" y="2356274"/>
                  <a:pt x="3366863" y="2254127"/>
                </a:cubicBezTo>
                <a:cubicBezTo>
                  <a:pt x="3381032" y="2201247"/>
                  <a:pt x="3416004" y="2159497"/>
                  <a:pt x="3460818" y="2135698"/>
                </a:cubicBezTo>
                <a:cubicBezTo>
                  <a:pt x="3436032" y="2129730"/>
                  <a:pt x="3409996" y="2129302"/>
                  <a:pt x="3383900" y="2133133"/>
                </a:cubicBezTo>
                <a:cubicBezTo>
                  <a:pt x="3331988" y="2140756"/>
                  <a:pt x="3285146" y="2164460"/>
                  <a:pt x="3249703" y="2200200"/>
                </a:cubicBezTo>
                <a:cubicBezTo>
                  <a:pt x="3299772" y="2410806"/>
                  <a:pt x="3262997" y="2663063"/>
                  <a:pt x="3111944" y="2983361"/>
                </a:cubicBezTo>
                <a:cubicBezTo>
                  <a:pt x="2900481" y="3337269"/>
                  <a:pt x="2604169" y="3479398"/>
                  <a:pt x="2264290" y="3473876"/>
                </a:cubicBezTo>
                <a:lnTo>
                  <a:pt x="1854414" y="3947711"/>
                </a:lnTo>
                <a:lnTo>
                  <a:pt x="1615515" y="3809782"/>
                </a:lnTo>
                <a:lnTo>
                  <a:pt x="1764774" y="3379707"/>
                </a:lnTo>
                <a:cubicBezTo>
                  <a:pt x="1587770" y="3319643"/>
                  <a:pt x="1405350" y="3232972"/>
                  <a:pt x="1221865" y="3127037"/>
                </a:cubicBezTo>
                <a:cubicBezTo>
                  <a:pt x="1120271" y="3068382"/>
                  <a:pt x="1025311" y="3004264"/>
                  <a:pt x="938291" y="2935309"/>
                </a:cubicBezTo>
                <a:lnTo>
                  <a:pt x="509476" y="3157353"/>
                </a:lnTo>
                <a:lnTo>
                  <a:pt x="247593" y="2999226"/>
                </a:lnTo>
                <a:lnTo>
                  <a:pt x="599626" y="2603610"/>
                </a:lnTo>
                <a:cubicBezTo>
                  <a:pt x="384783" y="2338553"/>
                  <a:pt x="289709" y="2193107"/>
                  <a:pt x="174176" y="1843897"/>
                </a:cubicBezTo>
                <a:lnTo>
                  <a:pt x="0" y="1381252"/>
                </a:lnTo>
                <a:lnTo>
                  <a:pt x="107522" y="1111013"/>
                </a:lnTo>
                <a:cubicBezTo>
                  <a:pt x="159316" y="1021302"/>
                  <a:pt x="259400" y="1099908"/>
                  <a:pt x="349113" y="1151702"/>
                </a:cubicBezTo>
                <a:lnTo>
                  <a:pt x="486246" y="1217020"/>
                </a:lnTo>
                <a:cubicBezTo>
                  <a:pt x="628225" y="1148493"/>
                  <a:pt x="768311" y="1094036"/>
                  <a:pt x="908721" y="1057007"/>
                </a:cubicBezTo>
                <a:cubicBezTo>
                  <a:pt x="1011476" y="947354"/>
                  <a:pt x="1021990" y="857768"/>
                  <a:pt x="976491" y="611195"/>
                </a:cubicBezTo>
                <a:cubicBezTo>
                  <a:pt x="1335325" y="817429"/>
                  <a:pt x="1326102" y="899150"/>
                  <a:pt x="1389221" y="1007976"/>
                </a:cubicBezTo>
                <a:cubicBezTo>
                  <a:pt x="1615807" y="1002289"/>
                  <a:pt x="1836555" y="1044211"/>
                  <a:pt x="2066828" y="1133629"/>
                </a:cubicBezTo>
                <a:cubicBezTo>
                  <a:pt x="2047082" y="1203277"/>
                  <a:pt x="2048342" y="1275855"/>
                  <a:pt x="2067080" y="1343672"/>
                </a:cubicBezTo>
                <a:cubicBezTo>
                  <a:pt x="2009772" y="1325329"/>
                  <a:pt x="1950048" y="1312156"/>
                  <a:pt x="1888409" y="1302802"/>
                </a:cubicBezTo>
                <a:lnTo>
                  <a:pt x="1831983" y="1466454"/>
                </a:lnTo>
                <a:cubicBezTo>
                  <a:pt x="2171713" y="1545279"/>
                  <a:pt x="2334158" y="1639067"/>
                  <a:pt x="2533793" y="1871644"/>
                </a:cubicBezTo>
                <a:lnTo>
                  <a:pt x="2655130" y="1752801"/>
                </a:lnTo>
                <a:cubicBezTo>
                  <a:pt x="2623271" y="1710443"/>
                  <a:pt x="2589631" y="1671169"/>
                  <a:pt x="2553401" y="1635762"/>
                </a:cubicBezTo>
                <a:cubicBezTo>
                  <a:pt x="2626342" y="1620812"/>
                  <a:pt x="2694472" y="1585039"/>
                  <a:pt x="2748239" y="1530606"/>
                </a:cubicBezTo>
                <a:cubicBezTo>
                  <a:pt x="2959801" y="1699876"/>
                  <a:pt x="3152007" y="1908367"/>
                  <a:pt x="3223775" y="2111154"/>
                </a:cubicBezTo>
                <a:cubicBezTo>
                  <a:pt x="3265103" y="2076949"/>
                  <a:pt x="3316077" y="2055387"/>
                  <a:pt x="3371292" y="2047279"/>
                </a:cubicBezTo>
                <a:cubicBezTo>
                  <a:pt x="3454199" y="2035105"/>
                  <a:pt x="3536665" y="2054733"/>
                  <a:pt x="3603728" y="2099347"/>
                </a:cubicBezTo>
                <a:cubicBezTo>
                  <a:pt x="3679156" y="2088543"/>
                  <a:pt x="3756158" y="2095770"/>
                  <a:pt x="3828792" y="2119628"/>
                </a:cubicBezTo>
                <a:cubicBezTo>
                  <a:pt x="3870454" y="2133311"/>
                  <a:pt x="3910678" y="2152466"/>
                  <a:pt x="3948369" y="2177025"/>
                </a:cubicBezTo>
                <a:close/>
                <a:moveTo>
                  <a:pt x="2661401" y="883270"/>
                </a:moveTo>
                <a:cubicBezTo>
                  <a:pt x="2838812" y="985699"/>
                  <a:pt x="2899598" y="1212554"/>
                  <a:pt x="2797170" y="1389966"/>
                </a:cubicBezTo>
                <a:cubicBezTo>
                  <a:pt x="2694741" y="1567377"/>
                  <a:pt x="2467885" y="1628163"/>
                  <a:pt x="2290474" y="1525735"/>
                </a:cubicBezTo>
                <a:cubicBezTo>
                  <a:pt x="2113063" y="1423306"/>
                  <a:pt x="2052277" y="1196450"/>
                  <a:pt x="2154705" y="1019039"/>
                </a:cubicBezTo>
                <a:cubicBezTo>
                  <a:pt x="2257134" y="841627"/>
                  <a:pt x="2483990" y="780842"/>
                  <a:pt x="2661401" y="883270"/>
                </a:cubicBezTo>
                <a:close/>
                <a:moveTo>
                  <a:pt x="2494139" y="49756"/>
                </a:moveTo>
                <a:cubicBezTo>
                  <a:pt x="2671551" y="152184"/>
                  <a:pt x="2732337" y="379040"/>
                  <a:pt x="2629908" y="556451"/>
                </a:cubicBezTo>
                <a:cubicBezTo>
                  <a:pt x="2527480" y="733863"/>
                  <a:pt x="2300624" y="794648"/>
                  <a:pt x="2123212" y="692220"/>
                </a:cubicBezTo>
                <a:cubicBezTo>
                  <a:pt x="1945801" y="589791"/>
                  <a:pt x="1885015" y="362936"/>
                  <a:pt x="1987444" y="185524"/>
                </a:cubicBezTo>
                <a:cubicBezTo>
                  <a:pt x="2089872" y="8113"/>
                  <a:pt x="2316728" y="-52673"/>
                  <a:pt x="2494139" y="497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Donut 15">
            <a:extLst>
              <a:ext uri="{FF2B5EF4-FFF2-40B4-BE49-F238E27FC236}">
                <a16:creationId xmlns:a16="http://schemas.microsoft.com/office/drawing/2014/main" xmlns="" id="{F92FB021-715C-49D6-A6AC-34D4A22EC0AC}"/>
              </a:ext>
            </a:extLst>
          </p:cNvPr>
          <p:cNvSpPr/>
          <p:nvPr/>
        </p:nvSpPr>
        <p:spPr>
          <a:xfrm>
            <a:off x="5654521" y="2050451"/>
            <a:ext cx="492606" cy="489177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53" name="Rounded Rectangle 6">
            <a:extLst>
              <a:ext uri="{FF2B5EF4-FFF2-40B4-BE49-F238E27FC236}">
                <a16:creationId xmlns:a16="http://schemas.microsoft.com/office/drawing/2014/main" xmlns="" id="{25990BCB-FD4F-4DE2-8E7A-A121411E82E0}"/>
              </a:ext>
            </a:extLst>
          </p:cNvPr>
          <p:cNvSpPr/>
          <p:nvPr/>
        </p:nvSpPr>
        <p:spPr>
          <a:xfrm>
            <a:off x="8652716" y="2077879"/>
            <a:ext cx="420224" cy="427237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" name="TextBox 2"/>
          <p:cNvSpPr txBox="1"/>
          <p:nvPr/>
        </p:nvSpPr>
        <p:spPr>
          <a:xfrm>
            <a:off x="1822704" y="3555561"/>
            <a:ext cx="2141933" cy="2217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Ôn lại 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kiến thức 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bài học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89636" y="3555561"/>
            <a:ext cx="24368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Hoàn thành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bài tập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</a:rPr>
              <a:t>đ</a:t>
            </a:r>
            <a:r>
              <a:rPr lang="en-US" sz="3200" b="1" smtClean="0">
                <a:solidFill>
                  <a:schemeClr val="bg1"/>
                </a:solidFill>
              </a:rPr>
              <a:t>ược giao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23734" y="3555561"/>
            <a:ext cx="22781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Xem trước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nội dung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bài 2</a:t>
            </a:r>
            <a:endParaRPr lang="en-US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5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4" grpId="0" animBg="1"/>
      <p:bldP spid="25" grpId="0" animBg="1"/>
      <p:bldP spid="32" grpId="0" animBg="1"/>
      <p:bldP spid="33" grpId="0" animBg="1"/>
      <p:bldP spid="40" grpId="0" animBg="1"/>
      <p:bldP spid="41" grpId="0" animBg="1"/>
      <p:bldP spid="51" grpId="0" animBg="1"/>
      <p:bldP spid="52" grpId="0" animBg="1"/>
      <p:bldP spid="53" grpId="0" animBg="1"/>
      <p:bldP spid="3" grpId="0"/>
      <p:bldP spid="39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E69B5B15-6D04-4EBE-A7A5-527439EC07EF}"/>
              </a:ext>
            </a:extLst>
          </p:cNvPr>
          <p:cNvSpPr/>
          <p:nvPr/>
        </p:nvSpPr>
        <p:spPr>
          <a:xfrm>
            <a:off x="6038850" y="-19051"/>
            <a:ext cx="6181725" cy="2505075"/>
          </a:xfrm>
          <a:custGeom>
            <a:avLst/>
            <a:gdLst>
              <a:gd name="connsiteX0" fmla="*/ 1762125 w 6162675"/>
              <a:gd name="connsiteY0" fmla="*/ 2457450 h 2647950"/>
              <a:gd name="connsiteX1" fmla="*/ 1762125 w 6162675"/>
              <a:gd name="connsiteY1" fmla="*/ 2590800 h 2647950"/>
              <a:gd name="connsiteX2" fmla="*/ 6162675 w 6162675"/>
              <a:gd name="connsiteY2" fmla="*/ 752475 h 2647950"/>
              <a:gd name="connsiteX3" fmla="*/ 6153150 w 6162675"/>
              <a:gd name="connsiteY3" fmla="*/ 47625 h 2647950"/>
              <a:gd name="connsiteX4" fmla="*/ 0 w 6162675"/>
              <a:gd name="connsiteY4" fmla="*/ 0 h 2647950"/>
              <a:gd name="connsiteX5" fmla="*/ 1647825 w 6162675"/>
              <a:gd name="connsiteY5" fmla="*/ 2609850 h 2647950"/>
              <a:gd name="connsiteX6" fmla="*/ 1562100 w 6162675"/>
              <a:gd name="connsiteY6" fmla="*/ 2638425 h 2647950"/>
              <a:gd name="connsiteX7" fmla="*/ 1457325 w 6162675"/>
              <a:gd name="connsiteY7" fmla="*/ 2647950 h 2647950"/>
              <a:gd name="connsiteX8" fmla="*/ 1438275 w 6162675"/>
              <a:gd name="connsiteY8" fmla="*/ 2647950 h 2647950"/>
              <a:gd name="connsiteX9" fmla="*/ 1762125 w 6162675"/>
              <a:gd name="connsiteY9" fmla="*/ 2457450 h 2647950"/>
              <a:gd name="connsiteX0" fmla="*/ 1438275 w 6162675"/>
              <a:gd name="connsiteY0" fmla="*/ 2647950 h 2647950"/>
              <a:gd name="connsiteX1" fmla="*/ 1762125 w 6162675"/>
              <a:gd name="connsiteY1" fmla="*/ 2590800 h 2647950"/>
              <a:gd name="connsiteX2" fmla="*/ 6162675 w 6162675"/>
              <a:gd name="connsiteY2" fmla="*/ 752475 h 2647950"/>
              <a:gd name="connsiteX3" fmla="*/ 6153150 w 6162675"/>
              <a:gd name="connsiteY3" fmla="*/ 47625 h 2647950"/>
              <a:gd name="connsiteX4" fmla="*/ 0 w 6162675"/>
              <a:gd name="connsiteY4" fmla="*/ 0 h 2647950"/>
              <a:gd name="connsiteX5" fmla="*/ 1647825 w 6162675"/>
              <a:gd name="connsiteY5" fmla="*/ 2609850 h 2647950"/>
              <a:gd name="connsiteX6" fmla="*/ 1562100 w 6162675"/>
              <a:gd name="connsiteY6" fmla="*/ 2638425 h 2647950"/>
              <a:gd name="connsiteX7" fmla="*/ 1457325 w 6162675"/>
              <a:gd name="connsiteY7" fmla="*/ 2647950 h 2647950"/>
              <a:gd name="connsiteX8" fmla="*/ 1438275 w 6162675"/>
              <a:gd name="connsiteY8" fmla="*/ 2647950 h 2647950"/>
              <a:gd name="connsiteX0" fmla="*/ 1457325 w 6162675"/>
              <a:gd name="connsiteY0" fmla="*/ 2647950 h 2647950"/>
              <a:gd name="connsiteX1" fmla="*/ 1762125 w 6162675"/>
              <a:gd name="connsiteY1" fmla="*/ 2590800 h 2647950"/>
              <a:gd name="connsiteX2" fmla="*/ 6162675 w 6162675"/>
              <a:gd name="connsiteY2" fmla="*/ 752475 h 2647950"/>
              <a:gd name="connsiteX3" fmla="*/ 6153150 w 6162675"/>
              <a:gd name="connsiteY3" fmla="*/ 47625 h 2647950"/>
              <a:gd name="connsiteX4" fmla="*/ 0 w 6162675"/>
              <a:gd name="connsiteY4" fmla="*/ 0 h 2647950"/>
              <a:gd name="connsiteX5" fmla="*/ 1647825 w 6162675"/>
              <a:gd name="connsiteY5" fmla="*/ 2609850 h 2647950"/>
              <a:gd name="connsiteX6" fmla="*/ 1562100 w 6162675"/>
              <a:gd name="connsiteY6" fmla="*/ 2638425 h 2647950"/>
              <a:gd name="connsiteX7" fmla="*/ 1457325 w 6162675"/>
              <a:gd name="connsiteY7" fmla="*/ 2647950 h 2647950"/>
              <a:gd name="connsiteX0" fmla="*/ 1457325 w 6162675"/>
              <a:gd name="connsiteY0" fmla="*/ 2647950 h 2817156"/>
              <a:gd name="connsiteX1" fmla="*/ 1762125 w 6162675"/>
              <a:gd name="connsiteY1" fmla="*/ 2590800 h 2817156"/>
              <a:gd name="connsiteX2" fmla="*/ 6162675 w 6162675"/>
              <a:gd name="connsiteY2" fmla="*/ 752475 h 2817156"/>
              <a:gd name="connsiteX3" fmla="*/ 6153150 w 6162675"/>
              <a:gd name="connsiteY3" fmla="*/ 47625 h 2817156"/>
              <a:gd name="connsiteX4" fmla="*/ 0 w 6162675"/>
              <a:gd name="connsiteY4" fmla="*/ 0 h 2817156"/>
              <a:gd name="connsiteX5" fmla="*/ 1647825 w 6162675"/>
              <a:gd name="connsiteY5" fmla="*/ 2609850 h 2817156"/>
              <a:gd name="connsiteX6" fmla="*/ 1457325 w 6162675"/>
              <a:gd name="connsiteY6" fmla="*/ 2647950 h 2817156"/>
              <a:gd name="connsiteX0" fmla="*/ 1647825 w 6162675"/>
              <a:gd name="connsiteY0" fmla="*/ 2609850 h 2881525"/>
              <a:gd name="connsiteX1" fmla="*/ 1762125 w 6162675"/>
              <a:gd name="connsiteY1" fmla="*/ 2590800 h 2881525"/>
              <a:gd name="connsiteX2" fmla="*/ 6162675 w 6162675"/>
              <a:gd name="connsiteY2" fmla="*/ 752475 h 2881525"/>
              <a:gd name="connsiteX3" fmla="*/ 6153150 w 6162675"/>
              <a:gd name="connsiteY3" fmla="*/ 47625 h 2881525"/>
              <a:gd name="connsiteX4" fmla="*/ 0 w 6162675"/>
              <a:gd name="connsiteY4" fmla="*/ 0 h 2881525"/>
              <a:gd name="connsiteX5" fmla="*/ 1647825 w 6162675"/>
              <a:gd name="connsiteY5" fmla="*/ 2609850 h 2881525"/>
              <a:gd name="connsiteX0" fmla="*/ 0 w 6162675"/>
              <a:gd name="connsiteY0" fmla="*/ 0 h 2590800"/>
              <a:gd name="connsiteX1" fmla="*/ 1762125 w 6162675"/>
              <a:gd name="connsiteY1" fmla="*/ 2590800 h 2590800"/>
              <a:gd name="connsiteX2" fmla="*/ 6162675 w 6162675"/>
              <a:gd name="connsiteY2" fmla="*/ 752475 h 2590800"/>
              <a:gd name="connsiteX3" fmla="*/ 6153150 w 6162675"/>
              <a:gd name="connsiteY3" fmla="*/ 47625 h 2590800"/>
              <a:gd name="connsiteX4" fmla="*/ 0 w 6162675"/>
              <a:gd name="connsiteY4" fmla="*/ 0 h 2590800"/>
              <a:gd name="connsiteX0" fmla="*/ 0 w 6162675"/>
              <a:gd name="connsiteY0" fmla="*/ 0 h 2514600"/>
              <a:gd name="connsiteX1" fmla="*/ 1657350 w 6162675"/>
              <a:gd name="connsiteY1" fmla="*/ 2514600 h 2514600"/>
              <a:gd name="connsiteX2" fmla="*/ 6162675 w 6162675"/>
              <a:gd name="connsiteY2" fmla="*/ 752475 h 2514600"/>
              <a:gd name="connsiteX3" fmla="*/ 6153150 w 6162675"/>
              <a:gd name="connsiteY3" fmla="*/ 47625 h 2514600"/>
              <a:gd name="connsiteX4" fmla="*/ 0 w 6162675"/>
              <a:gd name="connsiteY4" fmla="*/ 0 h 2514600"/>
              <a:gd name="connsiteX0" fmla="*/ 0 w 6153150"/>
              <a:gd name="connsiteY0" fmla="*/ 0 h 2514600"/>
              <a:gd name="connsiteX1" fmla="*/ 1657350 w 6153150"/>
              <a:gd name="connsiteY1" fmla="*/ 2514600 h 2514600"/>
              <a:gd name="connsiteX2" fmla="*/ 6105525 w 6153150"/>
              <a:gd name="connsiteY2" fmla="*/ 533400 h 2514600"/>
              <a:gd name="connsiteX3" fmla="*/ 6153150 w 6153150"/>
              <a:gd name="connsiteY3" fmla="*/ 47625 h 2514600"/>
              <a:gd name="connsiteX4" fmla="*/ 0 w 6153150"/>
              <a:gd name="connsiteY4" fmla="*/ 0 h 2514600"/>
              <a:gd name="connsiteX0" fmla="*/ 0 w 6153150"/>
              <a:gd name="connsiteY0" fmla="*/ 0 h 2514600"/>
              <a:gd name="connsiteX1" fmla="*/ 1657350 w 6153150"/>
              <a:gd name="connsiteY1" fmla="*/ 2514600 h 2514600"/>
              <a:gd name="connsiteX2" fmla="*/ 6105525 w 6153150"/>
              <a:gd name="connsiteY2" fmla="*/ 257175 h 2514600"/>
              <a:gd name="connsiteX3" fmla="*/ 6153150 w 6153150"/>
              <a:gd name="connsiteY3" fmla="*/ 47625 h 2514600"/>
              <a:gd name="connsiteX4" fmla="*/ 0 w 6153150"/>
              <a:gd name="connsiteY4" fmla="*/ 0 h 2514600"/>
              <a:gd name="connsiteX0" fmla="*/ 0 w 6153150"/>
              <a:gd name="connsiteY0" fmla="*/ 0 h 2514600"/>
              <a:gd name="connsiteX1" fmla="*/ 1657350 w 6153150"/>
              <a:gd name="connsiteY1" fmla="*/ 2514600 h 2514600"/>
              <a:gd name="connsiteX2" fmla="*/ 6105525 w 6153150"/>
              <a:gd name="connsiteY2" fmla="*/ 104775 h 2514600"/>
              <a:gd name="connsiteX3" fmla="*/ 6153150 w 6153150"/>
              <a:gd name="connsiteY3" fmla="*/ 47625 h 2514600"/>
              <a:gd name="connsiteX4" fmla="*/ 0 w 6153150"/>
              <a:gd name="connsiteY4" fmla="*/ 0 h 2514600"/>
              <a:gd name="connsiteX0" fmla="*/ 0 w 6153150"/>
              <a:gd name="connsiteY0" fmla="*/ 0 h 2514600"/>
              <a:gd name="connsiteX1" fmla="*/ 1657350 w 6153150"/>
              <a:gd name="connsiteY1" fmla="*/ 2514600 h 2514600"/>
              <a:gd name="connsiteX2" fmla="*/ 6153150 w 6153150"/>
              <a:gd name="connsiteY2" fmla="*/ 47625 h 2514600"/>
              <a:gd name="connsiteX3" fmla="*/ 0 w 6153150"/>
              <a:gd name="connsiteY3" fmla="*/ 0 h 2514600"/>
              <a:gd name="connsiteX0" fmla="*/ 0 w 6153150"/>
              <a:gd name="connsiteY0" fmla="*/ 0 h 2514600"/>
              <a:gd name="connsiteX1" fmla="*/ 1657350 w 6153150"/>
              <a:gd name="connsiteY1" fmla="*/ 2514600 h 2514600"/>
              <a:gd name="connsiteX2" fmla="*/ 6153150 w 6153150"/>
              <a:gd name="connsiteY2" fmla="*/ 47625 h 2514600"/>
              <a:gd name="connsiteX3" fmla="*/ 0 w 6153150"/>
              <a:gd name="connsiteY3" fmla="*/ 0 h 2514600"/>
              <a:gd name="connsiteX0" fmla="*/ 0 w 6153150"/>
              <a:gd name="connsiteY0" fmla="*/ 0 h 2505075"/>
              <a:gd name="connsiteX1" fmla="*/ 1657350 w 6153150"/>
              <a:gd name="connsiteY1" fmla="*/ 2505075 h 2505075"/>
              <a:gd name="connsiteX2" fmla="*/ 6153150 w 6153150"/>
              <a:gd name="connsiteY2" fmla="*/ 47625 h 2505075"/>
              <a:gd name="connsiteX3" fmla="*/ 0 w 6153150"/>
              <a:gd name="connsiteY3" fmla="*/ 0 h 2505075"/>
              <a:gd name="connsiteX0" fmla="*/ 0 w 6153150"/>
              <a:gd name="connsiteY0" fmla="*/ 0 h 2505075"/>
              <a:gd name="connsiteX1" fmla="*/ 1657350 w 6153150"/>
              <a:gd name="connsiteY1" fmla="*/ 2505075 h 2505075"/>
              <a:gd name="connsiteX2" fmla="*/ 6153150 w 6153150"/>
              <a:gd name="connsiteY2" fmla="*/ 47625 h 2505075"/>
              <a:gd name="connsiteX3" fmla="*/ 0 w 6153150"/>
              <a:gd name="connsiteY3" fmla="*/ 0 h 2505075"/>
              <a:gd name="connsiteX0" fmla="*/ 0 w 6153150"/>
              <a:gd name="connsiteY0" fmla="*/ 0 h 2505075"/>
              <a:gd name="connsiteX1" fmla="*/ 1657350 w 6153150"/>
              <a:gd name="connsiteY1" fmla="*/ 2505075 h 2505075"/>
              <a:gd name="connsiteX2" fmla="*/ 6153150 w 6153150"/>
              <a:gd name="connsiteY2" fmla="*/ 47625 h 2505075"/>
              <a:gd name="connsiteX3" fmla="*/ 0 w 6153150"/>
              <a:gd name="connsiteY3" fmla="*/ 0 h 2505075"/>
              <a:gd name="connsiteX0" fmla="*/ 0 w 6153150"/>
              <a:gd name="connsiteY0" fmla="*/ 0 h 2505075"/>
              <a:gd name="connsiteX1" fmla="*/ 1657350 w 6153150"/>
              <a:gd name="connsiteY1" fmla="*/ 2505075 h 2505075"/>
              <a:gd name="connsiteX2" fmla="*/ 6153150 w 6153150"/>
              <a:gd name="connsiteY2" fmla="*/ 47625 h 2505075"/>
              <a:gd name="connsiteX3" fmla="*/ 0 w 6153150"/>
              <a:gd name="connsiteY3" fmla="*/ 0 h 2505075"/>
              <a:gd name="connsiteX0" fmla="*/ 0 w 6181725"/>
              <a:gd name="connsiteY0" fmla="*/ 0 h 2505075"/>
              <a:gd name="connsiteX1" fmla="*/ 1657350 w 6181725"/>
              <a:gd name="connsiteY1" fmla="*/ 2505075 h 2505075"/>
              <a:gd name="connsiteX2" fmla="*/ 6181725 w 6181725"/>
              <a:gd name="connsiteY2" fmla="*/ 28575 h 2505075"/>
              <a:gd name="connsiteX3" fmla="*/ 0 w 6181725"/>
              <a:gd name="connsiteY3" fmla="*/ 0 h 25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1725" h="2505075">
                <a:moveTo>
                  <a:pt x="0" y="0"/>
                </a:moveTo>
                <a:lnTo>
                  <a:pt x="1657350" y="2505075"/>
                </a:lnTo>
                <a:cubicBezTo>
                  <a:pt x="3603625" y="1701800"/>
                  <a:pt x="4787900" y="1327150"/>
                  <a:pt x="6181725" y="2857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F7FDB6AD-D41D-4788-9D3E-8D31F55519C8}"/>
              </a:ext>
            </a:extLst>
          </p:cNvPr>
          <p:cNvSpPr/>
          <p:nvPr/>
        </p:nvSpPr>
        <p:spPr>
          <a:xfrm>
            <a:off x="0" y="76200"/>
            <a:ext cx="12201525" cy="5638800"/>
          </a:xfrm>
          <a:custGeom>
            <a:avLst/>
            <a:gdLst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201525"/>
              <a:gd name="connsiteY0" fmla="*/ 5800725 h 5800725"/>
              <a:gd name="connsiteX1" fmla="*/ 12182475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800725 h 5800725"/>
              <a:gd name="connsiteX1" fmla="*/ 12182475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800725 h 5800725"/>
              <a:gd name="connsiteX1" fmla="*/ 12182475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800725 h 5800725"/>
              <a:gd name="connsiteX1" fmla="*/ 12192000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648325 h 5648325"/>
              <a:gd name="connsiteX1" fmla="*/ 12172950 w 12201525"/>
              <a:gd name="connsiteY1" fmla="*/ 0 h 5648325"/>
              <a:gd name="connsiteX2" fmla="*/ 12201525 w 12201525"/>
              <a:gd name="connsiteY2" fmla="*/ 1028700 h 5648325"/>
              <a:gd name="connsiteX3" fmla="*/ 0 w 12201525"/>
              <a:gd name="connsiteY3" fmla="*/ 5648325 h 5648325"/>
              <a:gd name="connsiteX0" fmla="*/ 0 w 12201525"/>
              <a:gd name="connsiteY0" fmla="*/ 5648325 h 5648325"/>
              <a:gd name="connsiteX1" fmla="*/ 12172950 w 12201525"/>
              <a:gd name="connsiteY1" fmla="*/ 0 h 5648325"/>
              <a:gd name="connsiteX2" fmla="*/ 12201525 w 12201525"/>
              <a:gd name="connsiteY2" fmla="*/ 1028700 h 5648325"/>
              <a:gd name="connsiteX3" fmla="*/ 0 w 12201525"/>
              <a:gd name="connsiteY3" fmla="*/ 5648325 h 5648325"/>
              <a:gd name="connsiteX0" fmla="*/ 0 w 12220575"/>
              <a:gd name="connsiteY0" fmla="*/ 5629275 h 5629275"/>
              <a:gd name="connsiteX1" fmla="*/ 12192000 w 12220575"/>
              <a:gd name="connsiteY1" fmla="*/ 0 h 5629275"/>
              <a:gd name="connsiteX2" fmla="*/ 12220575 w 12220575"/>
              <a:gd name="connsiteY2" fmla="*/ 1028700 h 5629275"/>
              <a:gd name="connsiteX3" fmla="*/ 0 w 12220575"/>
              <a:gd name="connsiteY3" fmla="*/ 5629275 h 5629275"/>
              <a:gd name="connsiteX0" fmla="*/ 0 w 12220575"/>
              <a:gd name="connsiteY0" fmla="*/ 5629275 h 5629275"/>
              <a:gd name="connsiteX1" fmla="*/ 12192000 w 12220575"/>
              <a:gd name="connsiteY1" fmla="*/ 0 h 5629275"/>
              <a:gd name="connsiteX2" fmla="*/ 12220575 w 12220575"/>
              <a:gd name="connsiteY2" fmla="*/ 1028700 h 5629275"/>
              <a:gd name="connsiteX3" fmla="*/ 0 w 12220575"/>
              <a:gd name="connsiteY3" fmla="*/ 5629275 h 5629275"/>
              <a:gd name="connsiteX0" fmla="*/ 0 w 12220575"/>
              <a:gd name="connsiteY0" fmla="*/ 5629275 h 5629275"/>
              <a:gd name="connsiteX1" fmla="*/ 12192000 w 12220575"/>
              <a:gd name="connsiteY1" fmla="*/ 0 h 5629275"/>
              <a:gd name="connsiteX2" fmla="*/ 12220575 w 12220575"/>
              <a:gd name="connsiteY2" fmla="*/ 1028700 h 5629275"/>
              <a:gd name="connsiteX3" fmla="*/ 0 w 12220575"/>
              <a:gd name="connsiteY3" fmla="*/ 5629275 h 5629275"/>
              <a:gd name="connsiteX0" fmla="*/ 0 w 12220575"/>
              <a:gd name="connsiteY0" fmla="*/ 5629275 h 5629275"/>
              <a:gd name="connsiteX1" fmla="*/ 12192000 w 12220575"/>
              <a:gd name="connsiteY1" fmla="*/ 0 h 5629275"/>
              <a:gd name="connsiteX2" fmla="*/ 12220575 w 12220575"/>
              <a:gd name="connsiteY2" fmla="*/ 1028700 h 5629275"/>
              <a:gd name="connsiteX3" fmla="*/ 0 w 12220575"/>
              <a:gd name="connsiteY3" fmla="*/ 5629275 h 5629275"/>
              <a:gd name="connsiteX0" fmla="*/ 0 w 12220575"/>
              <a:gd name="connsiteY0" fmla="*/ 5638800 h 5638800"/>
              <a:gd name="connsiteX1" fmla="*/ 12192000 w 12220575"/>
              <a:gd name="connsiteY1" fmla="*/ 0 h 5638800"/>
              <a:gd name="connsiteX2" fmla="*/ 12220575 w 12220575"/>
              <a:gd name="connsiteY2" fmla="*/ 1038225 h 5638800"/>
              <a:gd name="connsiteX3" fmla="*/ 0 w 12220575"/>
              <a:gd name="connsiteY3" fmla="*/ 5638800 h 5638800"/>
              <a:gd name="connsiteX0" fmla="*/ 0 w 12201525"/>
              <a:gd name="connsiteY0" fmla="*/ 5638800 h 5638800"/>
              <a:gd name="connsiteX1" fmla="*/ 12192000 w 12201525"/>
              <a:gd name="connsiteY1" fmla="*/ 0 h 5638800"/>
              <a:gd name="connsiteX2" fmla="*/ 12201525 w 12201525"/>
              <a:gd name="connsiteY2" fmla="*/ 1047750 h 5638800"/>
              <a:gd name="connsiteX3" fmla="*/ 0 w 12201525"/>
              <a:gd name="connsiteY3" fmla="*/ 5638800 h 5638800"/>
              <a:gd name="connsiteX0" fmla="*/ 0 w 12201525"/>
              <a:gd name="connsiteY0" fmla="*/ 5638800 h 5638800"/>
              <a:gd name="connsiteX1" fmla="*/ 12192000 w 12201525"/>
              <a:gd name="connsiteY1" fmla="*/ 0 h 5638800"/>
              <a:gd name="connsiteX2" fmla="*/ 12201525 w 12201525"/>
              <a:gd name="connsiteY2" fmla="*/ 1047750 h 5638800"/>
              <a:gd name="connsiteX3" fmla="*/ 0 w 12201525"/>
              <a:gd name="connsiteY3" fmla="*/ 5638800 h 5638800"/>
              <a:gd name="connsiteX0" fmla="*/ 0 w 12201525"/>
              <a:gd name="connsiteY0" fmla="*/ 5638800 h 5638800"/>
              <a:gd name="connsiteX1" fmla="*/ 12192000 w 12201525"/>
              <a:gd name="connsiteY1" fmla="*/ 0 h 5638800"/>
              <a:gd name="connsiteX2" fmla="*/ 12201525 w 12201525"/>
              <a:gd name="connsiteY2" fmla="*/ 1047750 h 5638800"/>
              <a:gd name="connsiteX3" fmla="*/ 0 w 12201525"/>
              <a:gd name="connsiteY3" fmla="*/ 5638800 h 5638800"/>
              <a:gd name="connsiteX0" fmla="*/ 0 w 12201525"/>
              <a:gd name="connsiteY0" fmla="*/ 5638800 h 5638800"/>
              <a:gd name="connsiteX1" fmla="*/ 12192000 w 12201525"/>
              <a:gd name="connsiteY1" fmla="*/ 0 h 5638800"/>
              <a:gd name="connsiteX2" fmla="*/ 12201525 w 12201525"/>
              <a:gd name="connsiteY2" fmla="*/ 1047750 h 5638800"/>
              <a:gd name="connsiteX3" fmla="*/ 0 w 12201525"/>
              <a:gd name="connsiteY3" fmla="*/ 5638800 h 5638800"/>
              <a:gd name="connsiteX0" fmla="*/ 0 w 12201525"/>
              <a:gd name="connsiteY0" fmla="*/ 5638800 h 5638800"/>
              <a:gd name="connsiteX1" fmla="*/ 12192000 w 12201525"/>
              <a:gd name="connsiteY1" fmla="*/ 0 h 5638800"/>
              <a:gd name="connsiteX2" fmla="*/ 12201525 w 12201525"/>
              <a:gd name="connsiteY2" fmla="*/ 1047750 h 5638800"/>
              <a:gd name="connsiteX3" fmla="*/ 0 w 12201525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525" h="5638800">
                <a:moveTo>
                  <a:pt x="0" y="5638800"/>
                </a:moveTo>
                <a:cubicBezTo>
                  <a:pt x="3997325" y="3009900"/>
                  <a:pt x="9594850" y="2676525"/>
                  <a:pt x="12192000" y="0"/>
                </a:cubicBezTo>
                <a:lnTo>
                  <a:pt x="12201525" y="1047750"/>
                </a:lnTo>
                <a:cubicBezTo>
                  <a:pt x="7464425" y="3289300"/>
                  <a:pt x="5184775" y="2959100"/>
                  <a:pt x="0" y="56388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3DC574FD-92BA-4BBF-84CB-723D7F9CEA2C}"/>
              </a:ext>
            </a:extLst>
          </p:cNvPr>
          <p:cNvSpPr/>
          <p:nvPr/>
        </p:nvSpPr>
        <p:spPr>
          <a:xfrm rot="299340">
            <a:off x="199162" y="1832148"/>
            <a:ext cx="9311421" cy="4328767"/>
          </a:xfrm>
          <a:custGeom>
            <a:avLst/>
            <a:gdLst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201525"/>
              <a:gd name="connsiteY0" fmla="*/ 5800725 h 5800725"/>
              <a:gd name="connsiteX1" fmla="*/ 12182475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800725 h 5800725"/>
              <a:gd name="connsiteX1" fmla="*/ 12182475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800725 h 5800725"/>
              <a:gd name="connsiteX1" fmla="*/ 12182475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800725 h 5800725"/>
              <a:gd name="connsiteX1" fmla="*/ 12192000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1461169"/>
              <a:gd name="connsiteY0" fmla="*/ 5302853 h 5302853"/>
              <a:gd name="connsiteX1" fmla="*/ 11461168 w 11461169"/>
              <a:gd name="connsiteY1" fmla="*/ 0 h 5302853"/>
              <a:gd name="connsiteX2" fmla="*/ 0 w 11461169"/>
              <a:gd name="connsiteY2" fmla="*/ 5302853 h 5302853"/>
              <a:gd name="connsiteX0" fmla="*/ 0 w 11461168"/>
              <a:gd name="connsiteY0" fmla="*/ 5302853 h 5302853"/>
              <a:gd name="connsiteX1" fmla="*/ 11461168 w 11461168"/>
              <a:gd name="connsiteY1" fmla="*/ 0 h 5302853"/>
              <a:gd name="connsiteX2" fmla="*/ 0 w 11461168"/>
              <a:gd name="connsiteY2" fmla="*/ 5302853 h 5302853"/>
              <a:gd name="connsiteX0" fmla="*/ 0 w 11433817"/>
              <a:gd name="connsiteY0" fmla="*/ 5347392 h 5347392"/>
              <a:gd name="connsiteX1" fmla="*/ 11433817 w 11433817"/>
              <a:gd name="connsiteY1" fmla="*/ 0 h 5347392"/>
              <a:gd name="connsiteX2" fmla="*/ 0 w 11433817"/>
              <a:gd name="connsiteY2" fmla="*/ 5347392 h 5347392"/>
              <a:gd name="connsiteX0" fmla="*/ 0 w 11425223"/>
              <a:gd name="connsiteY0" fmla="*/ 5311447 h 5311447"/>
              <a:gd name="connsiteX1" fmla="*/ 11425223 w 11425223"/>
              <a:gd name="connsiteY1" fmla="*/ 0 h 5311447"/>
              <a:gd name="connsiteX2" fmla="*/ 0 w 11425223"/>
              <a:gd name="connsiteY2" fmla="*/ 5311447 h 5311447"/>
              <a:gd name="connsiteX0" fmla="*/ 0 w 11425223"/>
              <a:gd name="connsiteY0" fmla="*/ 5311447 h 5311447"/>
              <a:gd name="connsiteX1" fmla="*/ 11425223 w 11425223"/>
              <a:gd name="connsiteY1" fmla="*/ 0 h 5311447"/>
              <a:gd name="connsiteX2" fmla="*/ 0 w 11425223"/>
              <a:gd name="connsiteY2" fmla="*/ 5311447 h 5311447"/>
              <a:gd name="connsiteX0" fmla="*/ 0 w 11425223"/>
              <a:gd name="connsiteY0" fmla="*/ 5311447 h 5311447"/>
              <a:gd name="connsiteX1" fmla="*/ 11425223 w 11425223"/>
              <a:gd name="connsiteY1" fmla="*/ 0 h 5311447"/>
              <a:gd name="connsiteX2" fmla="*/ 0 w 11425223"/>
              <a:gd name="connsiteY2" fmla="*/ 5311447 h 5311447"/>
              <a:gd name="connsiteX0" fmla="*/ 0 w 11425223"/>
              <a:gd name="connsiteY0" fmla="*/ 5311447 h 5311447"/>
              <a:gd name="connsiteX1" fmla="*/ 11425223 w 11425223"/>
              <a:gd name="connsiteY1" fmla="*/ 0 h 5311447"/>
              <a:gd name="connsiteX2" fmla="*/ 0 w 11425223"/>
              <a:gd name="connsiteY2" fmla="*/ 5311447 h 5311447"/>
              <a:gd name="connsiteX0" fmla="*/ 0 w 11425223"/>
              <a:gd name="connsiteY0" fmla="*/ 5311448 h 5311448"/>
              <a:gd name="connsiteX1" fmla="*/ 11425223 w 11425223"/>
              <a:gd name="connsiteY1" fmla="*/ 0 h 5311448"/>
              <a:gd name="connsiteX2" fmla="*/ 0 w 11425223"/>
              <a:gd name="connsiteY2" fmla="*/ 5311448 h 5311448"/>
              <a:gd name="connsiteX0" fmla="*/ 0 w 11425223"/>
              <a:gd name="connsiteY0" fmla="*/ 5311448 h 5311448"/>
              <a:gd name="connsiteX1" fmla="*/ 11425223 w 11425223"/>
              <a:gd name="connsiteY1" fmla="*/ 0 h 5311448"/>
              <a:gd name="connsiteX2" fmla="*/ 0 w 11425223"/>
              <a:gd name="connsiteY2" fmla="*/ 5311448 h 5311448"/>
              <a:gd name="connsiteX0" fmla="*/ 0 w 11425223"/>
              <a:gd name="connsiteY0" fmla="*/ 5311448 h 5311448"/>
              <a:gd name="connsiteX1" fmla="*/ 11425223 w 11425223"/>
              <a:gd name="connsiteY1" fmla="*/ 0 h 5311448"/>
              <a:gd name="connsiteX2" fmla="*/ 0 w 11425223"/>
              <a:gd name="connsiteY2" fmla="*/ 5311448 h 531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5223" h="5311448">
                <a:moveTo>
                  <a:pt x="0" y="5311448"/>
                </a:moveTo>
                <a:cubicBezTo>
                  <a:pt x="5335293" y="2394859"/>
                  <a:pt x="6542750" y="2895277"/>
                  <a:pt x="11425223" y="0"/>
                </a:cubicBezTo>
                <a:cubicBezTo>
                  <a:pt x="6640463" y="2278056"/>
                  <a:pt x="6138500" y="1742044"/>
                  <a:pt x="0" y="53114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DBDE3930-9870-4A97-ABC3-E28BAB4820A2}"/>
              </a:ext>
            </a:extLst>
          </p:cNvPr>
          <p:cNvSpPr/>
          <p:nvPr/>
        </p:nvSpPr>
        <p:spPr>
          <a:xfrm rot="469007">
            <a:off x="217839" y="3002721"/>
            <a:ext cx="7018127" cy="3262642"/>
          </a:xfrm>
          <a:custGeom>
            <a:avLst/>
            <a:gdLst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92000"/>
              <a:gd name="connsiteY0" fmla="*/ 5857875 h 5857875"/>
              <a:gd name="connsiteX1" fmla="*/ 12192000 w 12192000"/>
              <a:gd name="connsiteY1" fmla="*/ 0 h 5857875"/>
              <a:gd name="connsiteX2" fmla="*/ 12192000 w 12192000"/>
              <a:gd name="connsiteY2" fmla="*/ 1819275 h 5857875"/>
              <a:gd name="connsiteX3" fmla="*/ 0 w 12192000"/>
              <a:gd name="connsiteY3" fmla="*/ 5857875 h 585787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182475"/>
              <a:gd name="connsiteY0" fmla="*/ 5800725 h 5800725"/>
              <a:gd name="connsiteX1" fmla="*/ 12182475 w 12182475"/>
              <a:gd name="connsiteY1" fmla="*/ 0 h 5800725"/>
              <a:gd name="connsiteX2" fmla="*/ 12182475 w 12182475"/>
              <a:gd name="connsiteY2" fmla="*/ 1819275 h 5800725"/>
              <a:gd name="connsiteX3" fmla="*/ 0 w 12182475"/>
              <a:gd name="connsiteY3" fmla="*/ 5800725 h 5800725"/>
              <a:gd name="connsiteX0" fmla="*/ 0 w 12201525"/>
              <a:gd name="connsiteY0" fmla="*/ 5800725 h 5800725"/>
              <a:gd name="connsiteX1" fmla="*/ 12182475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800725 h 5800725"/>
              <a:gd name="connsiteX1" fmla="*/ 12182475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800725 h 5800725"/>
              <a:gd name="connsiteX1" fmla="*/ 12182475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201525"/>
              <a:gd name="connsiteY0" fmla="*/ 5800725 h 5800725"/>
              <a:gd name="connsiteX1" fmla="*/ 12192000 w 12201525"/>
              <a:gd name="connsiteY1" fmla="*/ 0 h 5800725"/>
              <a:gd name="connsiteX2" fmla="*/ 12201525 w 12201525"/>
              <a:gd name="connsiteY2" fmla="*/ 1181100 h 5800725"/>
              <a:gd name="connsiteX3" fmla="*/ 0 w 12201525"/>
              <a:gd name="connsiteY3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2192000"/>
              <a:gd name="connsiteY0" fmla="*/ 5800725 h 5800725"/>
              <a:gd name="connsiteX1" fmla="*/ 12192000 w 12192000"/>
              <a:gd name="connsiteY1" fmla="*/ 0 h 5800725"/>
              <a:gd name="connsiteX2" fmla="*/ 0 w 12192000"/>
              <a:gd name="connsiteY2" fmla="*/ 5800725 h 5800725"/>
              <a:gd name="connsiteX0" fmla="*/ 0 w 11461169"/>
              <a:gd name="connsiteY0" fmla="*/ 5302853 h 5302853"/>
              <a:gd name="connsiteX1" fmla="*/ 11461168 w 11461169"/>
              <a:gd name="connsiteY1" fmla="*/ 0 h 5302853"/>
              <a:gd name="connsiteX2" fmla="*/ 0 w 11461169"/>
              <a:gd name="connsiteY2" fmla="*/ 5302853 h 5302853"/>
              <a:gd name="connsiteX0" fmla="*/ 0 w 11461168"/>
              <a:gd name="connsiteY0" fmla="*/ 5302853 h 5302853"/>
              <a:gd name="connsiteX1" fmla="*/ 11461168 w 11461168"/>
              <a:gd name="connsiteY1" fmla="*/ 0 h 5302853"/>
              <a:gd name="connsiteX2" fmla="*/ 0 w 11461168"/>
              <a:gd name="connsiteY2" fmla="*/ 5302853 h 5302853"/>
              <a:gd name="connsiteX0" fmla="*/ 0 w 11433817"/>
              <a:gd name="connsiteY0" fmla="*/ 5347392 h 5347392"/>
              <a:gd name="connsiteX1" fmla="*/ 11433817 w 11433817"/>
              <a:gd name="connsiteY1" fmla="*/ 0 h 5347392"/>
              <a:gd name="connsiteX2" fmla="*/ 0 w 11433817"/>
              <a:gd name="connsiteY2" fmla="*/ 5347392 h 5347392"/>
              <a:gd name="connsiteX0" fmla="*/ 0 w 11425223"/>
              <a:gd name="connsiteY0" fmla="*/ 5311447 h 5311447"/>
              <a:gd name="connsiteX1" fmla="*/ 11425223 w 11425223"/>
              <a:gd name="connsiteY1" fmla="*/ 0 h 5311447"/>
              <a:gd name="connsiteX2" fmla="*/ 0 w 11425223"/>
              <a:gd name="connsiteY2" fmla="*/ 5311447 h 5311447"/>
              <a:gd name="connsiteX0" fmla="*/ 0 w 11425223"/>
              <a:gd name="connsiteY0" fmla="*/ 5311447 h 5311447"/>
              <a:gd name="connsiteX1" fmla="*/ 11425223 w 11425223"/>
              <a:gd name="connsiteY1" fmla="*/ 0 h 5311447"/>
              <a:gd name="connsiteX2" fmla="*/ 0 w 11425223"/>
              <a:gd name="connsiteY2" fmla="*/ 5311447 h 5311447"/>
              <a:gd name="connsiteX0" fmla="*/ 0 w 11425223"/>
              <a:gd name="connsiteY0" fmla="*/ 5311447 h 5311447"/>
              <a:gd name="connsiteX1" fmla="*/ 11425223 w 11425223"/>
              <a:gd name="connsiteY1" fmla="*/ 0 h 5311447"/>
              <a:gd name="connsiteX2" fmla="*/ 0 w 11425223"/>
              <a:gd name="connsiteY2" fmla="*/ 5311447 h 5311447"/>
              <a:gd name="connsiteX0" fmla="*/ 0 w 11425223"/>
              <a:gd name="connsiteY0" fmla="*/ 5311447 h 5311447"/>
              <a:gd name="connsiteX1" fmla="*/ 11425223 w 11425223"/>
              <a:gd name="connsiteY1" fmla="*/ 0 h 5311447"/>
              <a:gd name="connsiteX2" fmla="*/ 0 w 11425223"/>
              <a:gd name="connsiteY2" fmla="*/ 5311447 h 5311447"/>
              <a:gd name="connsiteX0" fmla="*/ 0 w 11425223"/>
              <a:gd name="connsiteY0" fmla="*/ 5311448 h 5311448"/>
              <a:gd name="connsiteX1" fmla="*/ 11425223 w 11425223"/>
              <a:gd name="connsiteY1" fmla="*/ 0 h 5311448"/>
              <a:gd name="connsiteX2" fmla="*/ 0 w 11425223"/>
              <a:gd name="connsiteY2" fmla="*/ 5311448 h 5311448"/>
              <a:gd name="connsiteX0" fmla="*/ 0 w 11425223"/>
              <a:gd name="connsiteY0" fmla="*/ 5311448 h 5311448"/>
              <a:gd name="connsiteX1" fmla="*/ 11425223 w 11425223"/>
              <a:gd name="connsiteY1" fmla="*/ 0 h 5311448"/>
              <a:gd name="connsiteX2" fmla="*/ 0 w 11425223"/>
              <a:gd name="connsiteY2" fmla="*/ 5311448 h 5311448"/>
              <a:gd name="connsiteX0" fmla="*/ 0 w 11425223"/>
              <a:gd name="connsiteY0" fmla="*/ 5311448 h 5311448"/>
              <a:gd name="connsiteX1" fmla="*/ 11425223 w 11425223"/>
              <a:gd name="connsiteY1" fmla="*/ 0 h 5311448"/>
              <a:gd name="connsiteX2" fmla="*/ 0 w 11425223"/>
              <a:gd name="connsiteY2" fmla="*/ 5311448 h 531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5223" h="5311448">
                <a:moveTo>
                  <a:pt x="0" y="5311448"/>
                </a:moveTo>
                <a:cubicBezTo>
                  <a:pt x="5335293" y="2394859"/>
                  <a:pt x="6542750" y="2895277"/>
                  <a:pt x="11425223" y="0"/>
                </a:cubicBezTo>
                <a:cubicBezTo>
                  <a:pt x="6640463" y="2278056"/>
                  <a:pt x="6138500" y="1742044"/>
                  <a:pt x="0" y="531144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449305" cy="6119445"/>
          </a:xfrm>
        </p:spPr>
      </p:pic>
      <p:sp>
        <p:nvSpPr>
          <p:cNvPr id="2" name="TextBox 1"/>
          <p:cNvSpPr txBox="1"/>
          <p:nvPr/>
        </p:nvSpPr>
        <p:spPr>
          <a:xfrm>
            <a:off x="3053679" y="5007114"/>
            <a:ext cx="8743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</a:rPr>
              <a:t>CẢM ƠN CÁC EM ĐÃ LẮNG NGHE!</a:t>
            </a:r>
            <a:endParaRPr lang="en-US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b="1" u="sng" smtClean="0">
                <a:solidFill>
                  <a:srgbClr val="002060"/>
                </a:solidFill>
              </a:rPr>
              <a:t>KHỞI ĐỘNG</a:t>
            </a:r>
            <a:endParaRPr lang="en-US" sz="3600" b="1" u="sng" dirty="0">
              <a:solidFill>
                <a:srgbClr val="002060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CD511B6-2432-4425-BD76-2BC2379ED4F5}"/>
              </a:ext>
            </a:extLst>
          </p:cNvPr>
          <p:cNvGrpSpPr/>
          <p:nvPr/>
        </p:nvGrpSpPr>
        <p:grpSpPr>
          <a:xfrm>
            <a:off x="1979881" y="255634"/>
            <a:ext cx="1206391" cy="1269995"/>
            <a:chOff x="11521621" y="1903133"/>
            <a:chExt cx="2494544" cy="3981881"/>
          </a:xfrm>
          <a:solidFill>
            <a:schemeClr val="accent2">
              <a:lumMod val="75000"/>
            </a:schemeClr>
          </a:solidFill>
        </p:grpSpPr>
        <p:sp>
          <p:nvSpPr>
            <p:cNvPr id="49" name="Freeform: Shape 516">
              <a:extLst>
                <a:ext uri="{FF2B5EF4-FFF2-40B4-BE49-F238E27FC236}">
                  <a16:creationId xmlns:a16="http://schemas.microsoft.com/office/drawing/2014/main" xmlns="" id="{CCD6B462-B5FE-4002-96F7-E0C5719E315F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37102A7B-25E5-4A63-A402-D37AB3D5B580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3915920"/>
              <a:chOff x="11521621" y="1969094"/>
              <a:chExt cx="2494544" cy="3915920"/>
            </a:xfrm>
            <a:grpFill/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3CB16F02-6C30-4F3E-A8A1-B543D91313F1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  <a:grpFill/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xmlns="" id="{C000BE36-26C4-40C8-84B0-2FD0C2C1D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xmlns="" id="{5A315851-C0CE-4B15-A4E5-BD6309B22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xmlns="" id="{AEE7E662-9387-4DA0-A1BC-3CDBE8187D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Freeform: Shape 541">
                  <a:extLst>
                    <a:ext uri="{FF2B5EF4-FFF2-40B4-BE49-F238E27FC236}">
                      <a16:creationId xmlns:a16="http://schemas.microsoft.com/office/drawing/2014/main" xmlns="" id="{5C69B432-E89C-4518-9BB2-6762DF4B8053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20" name="Freeform: Shape 542">
                  <a:extLst>
                    <a:ext uri="{FF2B5EF4-FFF2-40B4-BE49-F238E27FC236}">
                      <a16:creationId xmlns:a16="http://schemas.microsoft.com/office/drawing/2014/main" xmlns="" id="{2CC96312-AFF0-4627-9DBA-3EE6B4F7E6F9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21" name="Freeform: Shape 543">
                  <a:extLst>
                    <a:ext uri="{FF2B5EF4-FFF2-40B4-BE49-F238E27FC236}">
                      <a16:creationId xmlns:a16="http://schemas.microsoft.com/office/drawing/2014/main" xmlns="" id="{ED508745-6A82-4305-AD3C-7D85AA016E08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22" name="Freeform: Shape 544">
                  <a:extLst>
                    <a:ext uri="{FF2B5EF4-FFF2-40B4-BE49-F238E27FC236}">
                      <a16:creationId xmlns:a16="http://schemas.microsoft.com/office/drawing/2014/main" xmlns="" id="{9229574B-C1F1-4E53-B02C-35FAB53A1F5F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23" name="Freeform: Shape 545">
                  <a:extLst>
                    <a:ext uri="{FF2B5EF4-FFF2-40B4-BE49-F238E27FC236}">
                      <a16:creationId xmlns:a16="http://schemas.microsoft.com/office/drawing/2014/main" xmlns="" id="{3D7B366D-11F0-453E-9C76-A2588B5F757B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24" name="Freeform: Shape 546">
                  <a:extLst>
                    <a:ext uri="{FF2B5EF4-FFF2-40B4-BE49-F238E27FC236}">
                      <a16:creationId xmlns:a16="http://schemas.microsoft.com/office/drawing/2014/main" xmlns="" id="{F9F96471-B4BE-4CD7-B139-85217AA5EFB3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25" name="Freeform: Shape 547">
                  <a:extLst>
                    <a:ext uri="{FF2B5EF4-FFF2-40B4-BE49-F238E27FC236}">
                      <a16:creationId xmlns:a16="http://schemas.microsoft.com/office/drawing/2014/main" xmlns="" id="{71990035-8ECD-4704-8A71-DF383D35AE50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26" name="Freeform: Shape 548">
                  <a:extLst>
                    <a:ext uri="{FF2B5EF4-FFF2-40B4-BE49-F238E27FC236}">
                      <a16:creationId xmlns:a16="http://schemas.microsoft.com/office/drawing/2014/main" xmlns="" id="{DAB3EFDC-E98D-4408-A7E0-964EFAC793D6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27" name="Freeform: Shape 549">
                  <a:extLst>
                    <a:ext uri="{FF2B5EF4-FFF2-40B4-BE49-F238E27FC236}">
                      <a16:creationId xmlns:a16="http://schemas.microsoft.com/office/drawing/2014/main" xmlns="" id="{2C12AFE9-F95B-4BB8-971C-8964F6EAC769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28" name="Freeform: Shape 550">
                  <a:extLst>
                    <a:ext uri="{FF2B5EF4-FFF2-40B4-BE49-F238E27FC236}">
                      <a16:creationId xmlns:a16="http://schemas.microsoft.com/office/drawing/2014/main" xmlns="" id="{E8D8EFBC-8826-49E7-A2A7-EA3F0B2A8578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29" name="Freeform: Shape 551">
                  <a:extLst>
                    <a:ext uri="{FF2B5EF4-FFF2-40B4-BE49-F238E27FC236}">
                      <a16:creationId xmlns:a16="http://schemas.microsoft.com/office/drawing/2014/main" xmlns="" id="{A22CC52D-78F5-4D10-A5FA-EECF270F9F0B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xmlns="" id="{51422A35-7EBF-4947-9BEB-36461107B911}"/>
                  </a:ext>
                </a:extLst>
              </p:cNvPr>
              <p:cNvGrpSpPr/>
              <p:nvPr/>
            </p:nvGrpSpPr>
            <p:grpSpPr>
              <a:xfrm>
                <a:off x="12710802" y="4604322"/>
                <a:ext cx="314851" cy="1280692"/>
                <a:chOff x="12710802" y="4604322"/>
                <a:chExt cx="314851" cy="1280692"/>
              </a:xfrm>
              <a:grpFill/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xmlns="" id="{AA883D95-1D81-4B04-A641-DD1C984CF946}"/>
                    </a:ext>
                  </a:extLst>
                </p:cNvPr>
                <p:cNvGrpSpPr/>
                <p:nvPr/>
              </p:nvGrpSpPr>
              <p:grpSpPr>
                <a:xfrm>
                  <a:off x="12710802" y="4604322"/>
                  <a:ext cx="314851" cy="1280692"/>
                  <a:chOff x="2541356" y="1774680"/>
                  <a:chExt cx="739042" cy="3006137"/>
                </a:xfrm>
                <a:grpFill/>
              </p:grpSpPr>
              <p:sp>
                <p:nvSpPr>
                  <p:cNvPr id="60" name="Freeform: Shape 527">
                    <a:extLst>
                      <a:ext uri="{FF2B5EF4-FFF2-40B4-BE49-F238E27FC236}">
                        <a16:creationId xmlns:a16="http://schemas.microsoft.com/office/drawing/2014/main" xmlns="" id="{A91D8B3A-E962-429D-B68D-C93B4E245508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528">
                    <a:extLst>
                      <a:ext uri="{FF2B5EF4-FFF2-40B4-BE49-F238E27FC236}">
                        <a16:creationId xmlns:a16="http://schemas.microsoft.com/office/drawing/2014/main" xmlns="" id="{E580485E-56A7-403A-9131-D42084F60513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534">
                    <a:extLst>
                      <a:ext uri="{FF2B5EF4-FFF2-40B4-BE49-F238E27FC236}">
                        <a16:creationId xmlns:a16="http://schemas.microsoft.com/office/drawing/2014/main" xmlns="" id="{B1C2DBB0-0F64-42A7-9768-35DBA70DC61C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: Shape 537">
                    <a:extLst>
                      <a:ext uri="{FF2B5EF4-FFF2-40B4-BE49-F238E27FC236}">
                        <a16:creationId xmlns:a16="http://schemas.microsoft.com/office/drawing/2014/main" xmlns="" id="{7BDC761C-6BFB-4C40-8FB0-99C01EDE4DBC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9" name="Freeform: Shape 526">
                  <a:extLst>
                    <a:ext uri="{FF2B5EF4-FFF2-40B4-BE49-F238E27FC236}">
                      <a16:creationId xmlns:a16="http://schemas.microsoft.com/office/drawing/2014/main" xmlns="" id="{C75C2321-8B4C-45C2-94A2-06CA4014A2F0}"/>
                    </a:ext>
                  </a:extLst>
                </p:cNvPr>
                <p:cNvSpPr/>
                <p:nvPr/>
              </p:nvSpPr>
              <p:spPr>
                <a:xfrm>
                  <a:off x="12788591" y="4620149"/>
                  <a:ext cx="109563" cy="129854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0B5F9A9-DC6D-4486-B7D3-68288B2EAF67}"/>
              </a:ext>
            </a:extLst>
          </p:cNvPr>
          <p:cNvGrpSpPr/>
          <p:nvPr/>
        </p:nvGrpSpPr>
        <p:grpSpPr>
          <a:xfrm>
            <a:off x="180430" y="96108"/>
            <a:ext cx="1607836" cy="2546863"/>
            <a:chOff x="11521621" y="1903133"/>
            <a:chExt cx="2494544" cy="3951436"/>
          </a:xfrm>
        </p:grpSpPr>
        <p:sp>
          <p:nvSpPr>
            <p:cNvPr id="131" name="Freeform: Shape 438">
              <a:extLst>
                <a:ext uri="{FF2B5EF4-FFF2-40B4-BE49-F238E27FC236}">
                  <a16:creationId xmlns:a16="http://schemas.microsoft.com/office/drawing/2014/main" xmlns="" id="{34C0AA68-B912-4FE7-AE07-62C573AEBEAD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xmlns="" id="{BE02403E-A62B-4165-9FDF-EDCAEDAB6863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3885475"/>
              <a:chOff x="11521621" y="1969094"/>
              <a:chExt cx="2494544" cy="3885475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xmlns="" id="{2A5421DF-A8D6-4207-8622-23941A2032CC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427BE399-142C-4EC6-AB90-8BDFA35C05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3F850581-AE81-46EE-87A1-3D9A567D0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xmlns="" id="{7262A2A4-636F-4566-985C-A987CD8E58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Freeform: Shape 437">
                  <a:extLst>
                    <a:ext uri="{FF2B5EF4-FFF2-40B4-BE49-F238E27FC236}">
                      <a16:creationId xmlns:a16="http://schemas.microsoft.com/office/drawing/2014/main" xmlns="" id="{4199A5B6-54D8-491B-9B5A-610D2C318FF0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47" name="Freeform: Shape 439">
                  <a:extLst>
                    <a:ext uri="{FF2B5EF4-FFF2-40B4-BE49-F238E27FC236}">
                      <a16:creationId xmlns:a16="http://schemas.microsoft.com/office/drawing/2014/main" xmlns="" id="{C2A3D142-24D1-49A9-81B9-8DEA9353574D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48" name="Freeform: Shape 440">
                  <a:extLst>
                    <a:ext uri="{FF2B5EF4-FFF2-40B4-BE49-F238E27FC236}">
                      <a16:creationId xmlns:a16="http://schemas.microsoft.com/office/drawing/2014/main" xmlns="" id="{3DBAF3EF-BAA6-40CE-AF41-F2F590EC1DB4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49" name="Freeform: Shape 433">
                  <a:extLst>
                    <a:ext uri="{FF2B5EF4-FFF2-40B4-BE49-F238E27FC236}">
                      <a16:creationId xmlns:a16="http://schemas.microsoft.com/office/drawing/2014/main" xmlns="" id="{5A45D9C2-675C-4C0E-BB54-6B2898B4B657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0" name="Freeform: Shape 434">
                  <a:extLst>
                    <a:ext uri="{FF2B5EF4-FFF2-40B4-BE49-F238E27FC236}">
                      <a16:creationId xmlns:a16="http://schemas.microsoft.com/office/drawing/2014/main" xmlns="" id="{AA8813E3-E076-4785-95DD-332F3DF05E18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1" name="Freeform: Shape 435">
                  <a:extLst>
                    <a:ext uri="{FF2B5EF4-FFF2-40B4-BE49-F238E27FC236}">
                      <a16:creationId xmlns:a16="http://schemas.microsoft.com/office/drawing/2014/main" xmlns="" id="{BD7F99A7-6FF1-4431-851D-C2F41C77AF7B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52" name="Freeform: Shape 436">
                  <a:extLst>
                    <a:ext uri="{FF2B5EF4-FFF2-40B4-BE49-F238E27FC236}">
                      <a16:creationId xmlns:a16="http://schemas.microsoft.com/office/drawing/2014/main" xmlns="" id="{E4AA1DC0-7D26-4EFA-88B1-81E249E55022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3" name="Freeform: Shape 429">
                  <a:extLst>
                    <a:ext uri="{FF2B5EF4-FFF2-40B4-BE49-F238E27FC236}">
                      <a16:creationId xmlns:a16="http://schemas.microsoft.com/office/drawing/2014/main" xmlns="" id="{A0AFBC70-BCD5-4A5D-B5B8-34F331834092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4" name="Freeform: Shape 430">
                  <a:extLst>
                    <a:ext uri="{FF2B5EF4-FFF2-40B4-BE49-F238E27FC236}">
                      <a16:creationId xmlns:a16="http://schemas.microsoft.com/office/drawing/2014/main" xmlns="" id="{2C2F66FE-1C4F-4C0E-BCC9-2D5D725A9969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5" name="Freeform: Shape 431">
                  <a:extLst>
                    <a:ext uri="{FF2B5EF4-FFF2-40B4-BE49-F238E27FC236}">
                      <a16:creationId xmlns:a16="http://schemas.microsoft.com/office/drawing/2014/main" xmlns="" id="{598D7BC9-197E-4DC0-B603-D75712BB55AC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56" name="Freeform: Shape 432">
                  <a:extLst>
                    <a:ext uri="{FF2B5EF4-FFF2-40B4-BE49-F238E27FC236}">
                      <a16:creationId xmlns:a16="http://schemas.microsoft.com/office/drawing/2014/main" xmlns="" id="{5FCCF951-7819-4548-9E55-1CF5B873A3CD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xmlns="" id="{194AD7F3-C712-4050-B9E9-2524BACEF785}"/>
                  </a:ext>
                </a:extLst>
              </p:cNvPr>
              <p:cNvGrpSpPr/>
              <p:nvPr/>
            </p:nvGrpSpPr>
            <p:grpSpPr>
              <a:xfrm>
                <a:off x="12710802" y="4604322"/>
                <a:ext cx="314851" cy="1250247"/>
                <a:chOff x="12710802" y="4604322"/>
                <a:chExt cx="314851" cy="1250247"/>
              </a:xfrm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xmlns="" id="{D785483E-D6CD-4F1B-A906-E1373BDBDF95}"/>
                    </a:ext>
                  </a:extLst>
                </p:cNvPr>
                <p:cNvGrpSpPr/>
                <p:nvPr/>
              </p:nvGrpSpPr>
              <p:grpSpPr>
                <a:xfrm>
                  <a:off x="12710802" y="4604322"/>
                  <a:ext cx="314851" cy="1250247"/>
                  <a:chOff x="2541356" y="1774680"/>
                  <a:chExt cx="739042" cy="2934675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37" name="Freeform: Shape 419">
                    <a:extLst>
                      <a:ext uri="{FF2B5EF4-FFF2-40B4-BE49-F238E27FC236}">
                        <a16:creationId xmlns:a16="http://schemas.microsoft.com/office/drawing/2014/main" xmlns="" id="{15632AD9-B201-45B9-ABC9-BDC619922081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425">
                    <a:extLst>
                      <a:ext uri="{FF2B5EF4-FFF2-40B4-BE49-F238E27FC236}">
                        <a16:creationId xmlns:a16="http://schemas.microsoft.com/office/drawing/2014/main" xmlns="" id="{C061410A-F4AB-4706-8381-6409EAC29ECA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: Shape 428">
                    <a:extLst>
                      <a:ext uri="{FF2B5EF4-FFF2-40B4-BE49-F238E27FC236}">
                        <a16:creationId xmlns:a16="http://schemas.microsoft.com/office/drawing/2014/main" xmlns="" id="{49896D95-334C-4940-8BC5-E60988758B27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6" name="Freeform: Shape 417">
                  <a:extLst>
                    <a:ext uri="{FF2B5EF4-FFF2-40B4-BE49-F238E27FC236}">
                      <a16:creationId xmlns:a16="http://schemas.microsoft.com/office/drawing/2014/main" xmlns="" id="{3DD7342E-21DA-43B4-AF2D-FD8E2C0839C0}"/>
                    </a:ext>
                  </a:extLst>
                </p:cNvPr>
                <p:cNvSpPr/>
                <p:nvPr/>
              </p:nvSpPr>
              <p:spPr>
                <a:xfrm>
                  <a:off x="12788591" y="4620149"/>
                  <a:ext cx="109563" cy="129854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BCD511B6-2432-4425-BD76-2BC2379ED4F5}"/>
              </a:ext>
            </a:extLst>
          </p:cNvPr>
          <p:cNvGrpSpPr/>
          <p:nvPr/>
        </p:nvGrpSpPr>
        <p:grpSpPr>
          <a:xfrm>
            <a:off x="10564518" y="227805"/>
            <a:ext cx="1295817" cy="1683057"/>
            <a:chOff x="11521621" y="1903133"/>
            <a:chExt cx="2494544" cy="3981881"/>
          </a:xfrm>
          <a:solidFill>
            <a:schemeClr val="accent3">
              <a:lumMod val="75000"/>
            </a:schemeClr>
          </a:solidFill>
        </p:grpSpPr>
        <p:sp>
          <p:nvSpPr>
            <p:cNvPr id="158" name="Freeform: Shape 516">
              <a:extLst>
                <a:ext uri="{FF2B5EF4-FFF2-40B4-BE49-F238E27FC236}">
                  <a16:creationId xmlns:a16="http://schemas.microsoft.com/office/drawing/2014/main" xmlns="" id="{CCD6B462-B5FE-4002-96F7-E0C5719E315F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xmlns="" id="{37102A7B-25E5-4A63-A402-D37AB3D5B580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3915920"/>
              <a:chOff x="11521621" y="1969094"/>
              <a:chExt cx="2494544" cy="3915920"/>
            </a:xfrm>
            <a:grpFill/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xmlns="" id="{3CB16F02-6C30-4F3E-A8A1-B543D91313F1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  <a:grpFill/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xmlns="" id="{C000BE36-26C4-40C8-84B0-2FD0C2C1D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xmlns="" id="{5A315851-C0CE-4B15-A4E5-BD6309B22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xmlns="" id="{AEE7E662-9387-4DA0-A1BC-3CDBE8187D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Freeform: Shape 541">
                  <a:extLst>
                    <a:ext uri="{FF2B5EF4-FFF2-40B4-BE49-F238E27FC236}">
                      <a16:creationId xmlns:a16="http://schemas.microsoft.com/office/drawing/2014/main" xmlns="" id="{5C69B432-E89C-4518-9BB2-6762DF4B8053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2" name="Freeform: Shape 542">
                  <a:extLst>
                    <a:ext uri="{FF2B5EF4-FFF2-40B4-BE49-F238E27FC236}">
                      <a16:creationId xmlns:a16="http://schemas.microsoft.com/office/drawing/2014/main" xmlns="" id="{2CC96312-AFF0-4627-9DBA-3EE6B4F7E6F9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73" name="Freeform: Shape 543">
                  <a:extLst>
                    <a:ext uri="{FF2B5EF4-FFF2-40B4-BE49-F238E27FC236}">
                      <a16:creationId xmlns:a16="http://schemas.microsoft.com/office/drawing/2014/main" xmlns="" id="{ED508745-6A82-4305-AD3C-7D85AA016E08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4" name="Freeform: Shape 544">
                  <a:extLst>
                    <a:ext uri="{FF2B5EF4-FFF2-40B4-BE49-F238E27FC236}">
                      <a16:creationId xmlns:a16="http://schemas.microsoft.com/office/drawing/2014/main" xmlns="" id="{9229574B-C1F1-4E53-B02C-35FAB53A1F5F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5" name="Freeform: Shape 545">
                  <a:extLst>
                    <a:ext uri="{FF2B5EF4-FFF2-40B4-BE49-F238E27FC236}">
                      <a16:creationId xmlns:a16="http://schemas.microsoft.com/office/drawing/2014/main" xmlns="" id="{3D7B366D-11F0-453E-9C76-A2588B5F757B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6" name="Freeform: Shape 546">
                  <a:extLst>
                    <a:ext uri="{FF2B5EF4-FFF2-40B4-BE49-F238E27FC236}">
                      <a16:creationId xmlns:a16="http://schemas.microsoft.com/office/drawing/2014/main" xmlns="" id="{F9F96471-B4BE-4CD7-B139-85217AA5EFB3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77" name="Freeform: Shape 547">
                  <a:extLst>
                    <a:ext uri="{FF2B5EF4-FFF2-40B4-BE49-F238E27FC236}">
                      <a16:creationId xmlns:a16="http://schemas.microsoft.com/office/drawing/2014/main" xmlns="" id="{71990035-8ECD-4704-8A71-DF383D35AE50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8" name="Freeform: Shape 548">
                  <a:extLst>
                    <a:ext uri="{FF2B5EF4-FFF2-40B4-BE49-F238E27FC236}">
                      <a16:creationId xmlns:a16="http://schemas.microsoft.com/office/drawing/2014/main" xmlns="" id="{DAB3EFDC-E98D-4408-A7E0-964EFAC793D6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9" name="Freeform: Shape 549">
                  <a:extLst>
                    <a:ext uri="{FF2B5EF4-FFF2-40B4-BE49-F238E27FC236}">
                      <a16:creationId xmlns:a16="http://schemas.microsoft.com/office/drawing/2014/main" xmlns="" id="{2C12AFE9-F95B-4BB8-971C-8964F6EAC769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80" name="Freeform: Shape 550">
                  <a:extLst>
                    <a:ext uri="{FF2B5EF4-FFF2-40B4-BE49-F238E27FC236}">
                      <a16:creationId xmlns:a16="http://schemas.microsoft.com/office/drawing/2014/main" xmlns="" id="{E8D8EFBC-8826-49E7-A2A7-EA3F0B2A8578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81" name="Freeform: Shape 551">
                  <a:extLst>
                    <a:ext uri="{FF2B5EF4-FFF2-40B4-BE49-F238E27FC236}">
                      <a16:creationId xmlns:a16="http://schemas.microsoft.com/office/drawing/2014/main" xmlns="" id="{A22CC52D-78F5-4D10-A5FA-EECF270F9F0B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xmlns="" id="{51422A35-7EBF-4947-9BEB-36461107B911}"/>
                  </a:ext>
                </a:extLst>
              </p:cNvPr>
              <p:cNvGrpSpPr/>
              <p:nvPr/>
            </p:nvGrpSpPr>
            <p:grpSpPr>
              <a:xfrm>
                <a:off x="12710802" y="4604322"/>
                <a:ext cx="314851" cy="1280692"/>
                <a:chOff x="12710802" y="4604322"/>
                <a:chExt cx="314851" cy="1280692"/>
              </a:xfrm>
              <a:grpFill/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xmlns="" id="{AA883D95-1D81-4B04-A641-DD1C984CF946}"/>
                    </a:ext>
                  </a:extLst>
                </p:cNvPr>
                <p:cNvGrpSpPr/>
                <p:nvPr/>
              </p:nvGrpSpPr>
              <p:grpSpPr>
                <a:xfrm>
                  <a:off x="12710802" y="4604322"/>
                  <a:ext cx="314851" cy="1280692"/>
                  <a:chOff x="2541356" y="1774680"/>
                  <a:chExt cx="739042" cy="3006137"/>
                </a:xfrm>
                <a:grpFill/>
              </p:grpSpPr>
              <p:sp>
                <p:nvSpPr>
                  <p:cNvPr id="164" name="Freeform: Shape 527">
                    <a:extLst>
                      <a:ext uri="{FF2B5EF4-FFF2-40B4-BE49-F238E27FC236}">
                        <a16:creationId xmlns:a16="http://schemas.microsoft.com/office/drawing/2014/main" xmlns="" id="{A91D8B3A-E962-429D-B68D-C93B4E245508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: Shape 528">
                    <a:extLst>
                      <a:ext uri="{FF2B5EF4-FFF2-40B4-BE49-F238E27FC236}">
                        <a16:creationId xmlns:a16="http://schemas.microsoft.com/office/drawing/2014/main" xmlns="" id="{E580485E-56A7-403A-9131-D42084F60513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Freeform: Shape 534">
                    <a:extLst>
                      <a:ext uri="{FF2B5EF4-FFF2-40B4-BE49-F238E27FC236}">
                        <a16:creationId xmlns:a16="http://schemas.microsoft.com/office/drawing/2014/main" xmlns="" id="{B1C2DBB0-0F64-42A7-9768-35DBA70DC61C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: Shape 537">
                    <a:extLst>
                      <a:ext uri="{FF2B5EF4-FFF2-40B4-BE49-F238E27FC236}">
                        <a16:creationId xmlns:a16="http://schemas.microsoft.com/office/drawing/2014/main" xmlns="" id="{7BDC761C-6BFB-4C40-8FB0-99C01EDE4DBC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3" name="Freeform: Shape 526">
                  <a:extLst>
                    <a:ext uri="{FF2B5EF4-FFF2-40B4-BE49-F238E27FC236}">
                      <a16:creationId xmlns:a16="http://schemas.microsoft.com/office/drawing/2014/main" xmlns="" id="{C75C2321-8B4C-45C2-94A2-06CA4014A2F0}"/>
                    </a:ext>
                  </a:extLst>
                </p:cNvPr>
                <p:cNvSpPr/>
                <p:nvPr/>
              </p:nvSpPr>
              <p:spPr>
                <a:xfrm>
                  <a:off x="12788591" y="4620149"/>
                  <a:ext cx="109563" cy="129854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82" name="Hexagon 181">
            <a:extLst>
              <a:ext uri="{FF2B5EF4-FFF2-40B4-BE49-F238E27FC236}">
                <a16:creationId xmlns:a16="http://schemas.microsoft.com/office/drawing/2014/main" xmlns="" id="{756FEA1F-88C2-4B94-899F-DFA5FB5E86CB}"/>
              </a:ext>
            </a:extLst>
          </p:cNvPr>
          <p:cNvSpPr/>
          <p:nvPr/>
        </p:nvSpPr>
        <p:spPr>
          <a:xfrm>
            <a:off x="644453" y="1607073"/>
            <a:ext cx="835173" cy="719977"/>
          </a:xfrm>
          <a:prstGeom prst="hexagon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83" name="Rectangle 9">
            <a:extLst>
              <a:ext uri="{FF2B5EF4-FFF2-40B4-BE49-F238E27FC236}">
                <a16:creationId xmlns:a16="http://schemas.microsoft.com/office/drawing/2014/main" xmlns="" id="{5E0F35A1-7278-4EA2-A3F8-E2B58CE7DDE7}"/>
              </a:ext>
            </a:extLst>
          </p:cNvPr>
          <p:cNvSpPr/>
          <p:nvPr/>
        </p:nvSpPr>
        <p:spPr>
          <a:xfrm>
            <a:off x="876148" y="1798594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85" name="자유형: 도형 113">
            <a:extLst>
              <a:ext uri="{FF2B5EF4-FFF2-40B4-BE49-F238E27FC236}">
                <a16:creationId xmlns:a16="http://schemas.microsoft.com/office/drawing/2014/main" xmlns="" id="{B66BD5DA-B17C-4F94-8DB8-E2F7359060E9}"/>
              </a:ext>
            </a:extLst>
          </p:cNvPr>
          <p:cNvSpPr>
            <a:spLocks noChangeAspect="1"/>
          </p:cNvSpPr>
          <p:nvPr/>
        </p:nvSpPr>
        <p:spPr>
          <a:xfrm rot="2848566">
            <a:off x="11019526" y="1131746"/>
            <a:ext cx="542324" cy="574330"/>
          </a:xfrm>
          <a:custGeom>
            <a:avLst/>
            <a:gdLst>
              <a:gd name="connsiteX0" fmla="*/ 302812 w 1172060"/>
              <a:gd name="connsiteY0" fmla="*/ 668924 h 1181456"/>
              <a:gd name="connsiteX1" fmla="*/ 629231 w 1172060"/>
              <a:gd name="connsiteY1" fmla="*/ 315506 h 1181456"/>
              <a:gd name="connsiteX2" fmla="*/ 1063707 w 1172060"/>
              <a:gd name="connsiteY2" fmla="*/ 395423 h 1181456"/>
              <a:gd name="connsiteX3" fmla="*/ 998378 w 1172060"/>
              <a:gd name="connsiteY3" fmla="*/ 964382 h 1181456"/>
              <a:gd name="connsiteX4" fmla="*/ 403821 w 1172060"/>
              <a:gd name="connsiteY4" fmla="*/ 1073546 h 1181456"/>
              <a:gd name="connsiteX5" fmla="*/ 403085 w 1172060"/>
              <a:gd name="connsiteY5" fmla="*/ 1072441 h 1181456"/>
              <a:gd name="connsiteX6" fmla="*/ 302812 w 1172060"/>
              <a:gd name="connsiteY6" fmla="*/ 668924 h 1181456"/>
              <a:gd name="connsiteX7" fmla="*/ 237854 w 1172060"/>
              <a:gd name="connsiteY7" fmla="*/ 595408 h 1181456"/>
              <a:gd name="connsiteX8" fmla="*/ 542985 w 1172060"/>
              <a:gd name="connsiteY8" fmla="*/ 262697 h 1181456"/>
              <a:gd name="connsiteX9" fmla="*/ 561746 w 1172060"/>
              <a:gd name="connsiteY9" fmla="*/ 261886 h 1181456"/>
              <a:gd name="connsiteX10" fmla="*/ 600889 w 1172060"/>
              <a:gd name="connsiteY10" fmla="*/ 297782 h 1181456"/>
              <a:gd name="connsiteX11" fmla="*/ 601700 w 1172060"/>
              <a:gd name="connsiteY11" fmla="*/ 316543 h 1181456"/>
              <a:gd name="connsiteX12" fmla="*/ 296568 w 1172060"/>
              <a:gd name="connsiteY12" fmla="*/ 649254 h 1181456"/>
              <a:gd name="connsiteX13" fmla="*/ 277807 w 1172060"/>
              <a:gd name="connsiteY13" fmla="*/ 650065 h 1181456"/>
              <a:gd name="connsiteX14" fmla="*/ 238665 w 1172060"/>
              <a:gd name="connsiteY14" fmla="*/ 614168 h 1181456"/>
              <a:gd name="connsiteX15" fmla="*/ 237854 w 1172060"/>
              <a:gd name="connsiteY15" fmla="*/ 595408 h 1181456"/>
              <a:gd name="connsiteX16" fmla="*/ 170715 w 1172060"/>
              <a:gd name="connsiteY16" fmla="*/ 196213 h 1181456"/>
              <a:gd name="connsiteX17" fmla="*/ 330127 w 1172060"/>
              <a:gd name="connsiteY17" fmla="*/ 165192 h 1181456"/>
              <a:gd name="connsiteX18" fmla="*/ 440075 w 1172060"/>
              <a:gd name="connsiteY18" fmla="*/ 1218 h 1181456"/>
              <a:gd name="connsiteX19" fmla="*/ 521596 w 1172060"/>
              <a:gd name="connsiteY19" fmla="*/ 248757 h 1181456"/>
              <a:gd name="connsiteX20" fmla="*/ 234141 w 1172060"/>
              <a:gd name="connsiteY20" fmla="*/ 569990 h 1181456"/>
              <a:gd name="connsiteX21" fmla="*/ 35337 w 1172060"/>
              <a:gd name="connsiteY21" fmla="*/ 578003 h 1181456"/>
              <a:gd name="connsiteX22" fmla="*/ 123970 w 1172060"/>
              <a:gd name="connsiteY22" fmla="*/ 403571 h 1181456"/>
              <a:gd name="connsiteX23" fmla="*/ 170715 w 1172060"/>
              <a:gd name="connsiteY23" fmla="*/ 196213 h 118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2060" h="1181456">
                <a:moveTo>
                  <a:pt x="302812" y="668924"/>
                </a:moveTo>
                <a:lnTo>
                  <a:pt x="629231" y="315506"/>
                </a:lnTo>
                <a:cubicBezTo>
                  <a:pt x="848283" y="306381"/>
                  <a:pt x="978182" y="305056"/>
                  <a:pt x="1063707" y="395423"/>
                </a:cubicBezTo>
                <a:cubicBezTo>
                  <a:pt x="1170280" y="508029"/>
                  <a:pt x="1267197" y="650379"/>
                  <a:pt x="998378" y="964382"/>
                </a:cubicBezTo>
                <a:cubicBezTo>
                  <a:pt x="696240" y="1276281"/>
                  <a:pt x="521556" y="1194524"/>
                  <a:pt x="403821" y="1073546"/>
                </a:cubicBezTo>
                <a:lnTo>
                  <a:pt x="403085" y="1072441"/>
                </a:lnTo>
                <a:cubicBezTo>
                  <a:pt x="324908" y="984678"/>
                  <a:pt x="302320" y="883213"/>
                  <a:pt x="302812" y="668924"/>
                </a:cubicBezTo>
                <a:close/>
                <a:moveTo>
                  <a:pt x="237854" y="595408"/>
                </a:moveTo>
                <a:lnTo>
                  <a:pt x="542985" y="262697"/>
                </a:lnTo>
                <a:cubicBezTo>
                  <a:pt x="547942" y="257292"/>
                  <a:pt x="556341" y="256929"/>
                  <a:pt x="561746" y="261886"/>
                </a:cubicBezTo>
                <a:lnTo>
                  <a:pt x="600889" y="297782"/>
                </a:lnTo>
                <a:cubicBezTo>
                  <a:pt x="606293" y="302739"/>
                  <a:pt x="606657" y="311139"/>
                  <a:pt x="601700" y="316543"/>
                </a:cubicBezTo>
                <a:lnTo>
                  <a:pt x="296568" y="649254"/>
                </a:lnTo>
                <a:cubicBezTo>
                  <a:pt x="291611" y="654659"/>
                  <a:pt x="283212" y="655022"/>
                  <a:pt x="277807" y="650065"/>
                </a:cubicBezTo>
                <a:lnTo>
                  <a:pt x="238665" y="614168"/>
                </a:lnTo>
                <a:cubicBezTo>
                  <a:pt x="233260" y="609211"/>
                  <a:pt x="232898" y="600812"/>
                  <a:pt x="237854" y="595408"/>
                </a:cubicBezTo>
                <a:close/>
                <a:moveTo>
                  <a:pt x="170715" y="196213"/>
                </a:moveTo>
                <a:cubicBezTo>
                  <a:pt x="239941" y="133429"/>
                  <a:pt x="250327" y="149631"/>
                  <a:pt x="330127" y="165192"/>
                </a:cubicBezTo>
                <a:cubicBezTo>
                  <a:pt x="445765" y="184636"/>
                  <a:pt x="396659" y="17962"/>
                  <a:pt x="440075" y="1218"/>
                </a:cubicBezTo>
                <a:cubicBezTo>
                  <a:pt x="478089" y="-13442"/>
                  <a:pt x="565874" y="106294"/>
                  <a:pt x="521596" y="248757"/>
                </a:cubicBezTo>
                <a:cubicBezTo>
                  <a:pt x="421713" y="357668"/>
                  <a:pt x="334023" y="461079"/>
                  <a:pt x="234141" y="569990"/>
                </a:cubicBezTo>
                <a:cubicBezTo>
                  <a:pt x="126009" y="620334"/>
                  <a:pt x="81210" y="609522"/>
                  <a:pt x="35337" y="578003"/>
                </a:cubicBezTo>
                <a:cubicBezTo>
                  <a:pt x="-10537" y="546484"/>
                  <a:pt x="-37835" y="446419"/>
                  <a:pt x="123970" y="403571"/>
                </a:cubicBezTo>
                <a:cubicBezTo>
                  <a:pt x="185254" y="392132"/>
                  <a:pt x="69653" y="346354"/>
                  <a:pt x="170715" y="196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7" name="Graphic 20">
            <a:extLst>
              <a:ext uri="{FF2B5EF4-FFF2-40B4-BE49-F238E27FC236}">
                <a16:creationId xmlns:a16="http://schemas.microsoft.com/office/drawing/2014/main" xmlns="" id="{9F8ED8C1-3333-4281-AB88-477A3F048E22}"/>
              </a:ext>
            </a:extLst>
          </p:cNvPr>
          <p:cNvSpPr/>
          <p:nvPr/>
        </p:nvSpPr>
        <p:spPr>
          <a:xfrm>
            <a:off x="2326531" y="1034137"/>
            <a:ext cx="629679" cy="710503"/>
          </a:xfrm>
          <a:custGeom>
            <a:avLst/>
            <a:gdLst>
              <a:gd name="connsiteX0" fmla="*/ 435531 w 866775"/>
              <a:gd name="connsiteY0" fmla="*/ 0 h 1676400"/>
              <a:gd name="connsiteX1" fmla="*/ 42148 w 866775"/>
              <a:gd name="connsiteY1" fmla="*/ 681038 h 1676400"/>
              <a:gd name="connsiteX2" fmla="*/ 42148 w 866775"/>
              <a:gd name="connsiteY2" fmla="*/ 997268 h 1676400"/>
              <a:gd name="connsiteX3" fmla="*/ 435531 w 866775"/>
              <a:gd name="connsiteY3" fmla="*/ 1678305 h 1676400"/>
              <a:gd name="connsiteX4" fmla="*/ 828913 w 866775"/>
              <a:gd name="connsiteY4" fmla="*/ 997268 h 1676400"/>
              <a:gd name="connsiteX5" fmla="*/ 828913 w 866775"/>
              <a:gd name="connsiteY5" fmla="*/ 681038 h 1676400"/>
              <a:gd name="connsiteX6" fmla="*/ 435531 w 866775"/>
              <a:gd name="connsiteY6" fmla="*/ 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676400">
                <a:moveTo>
                  <a:pt x="435531" y="0"/>
                </a:moveTo>
                <a:lnTo>
                  <a:pt x="42148" y="681038"/>
                </a:lnTo>
                <a:cubicBezTo>
                  <a:pt x="-14049" y="779145"/>
                  <a:pt x="-14049" y="899160"/>
                  <a:pt x="42148" y="997268"/>
                </a:cubicBezTo>
                <a:lnTo>
                  <a:pt x="435531" y="1678305"/>
                </a:lnTo>
                <a:lnTo>
                  <a:pt x="828913" y="997268"/>
                </a:lnTo>
                <a:cubicBezTo>
                  <a:pt x="886063" y="899160"/>
                  <a:pt x="886063" y="779145"/>
                  <a:pt x="828913" y="681038"/>
                </a:cubicBezTo>
                <a:lnTo>
                  <a:pt x="435531" y="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loud Callout 3"/>
          <p:cNvSpPr/>
          <p:nvPr/>
        </p:nvSpPr>
        <p:spPr>
          <a:xfrm>
            <a:off x="614629" y="2473561"/>
            <a:ext cx="4525108" cy="2298675"/>
          </a:xfrm>
          <a:prstGeom prst="cloud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smtClean="0">
                <a:solidFill>
                  <a:schemeClr val="bg1"/>
                </a:solidFill>
              </a:rPr>
              <a:t>Em hãy nêu quy trình để sửa sạch chén bát bẩn?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38" y="1798594"/>
            <a:ext cx="5237178" cy="4096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090" y="2642971"/>
            <a:ext cx="5162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Bước 1</a:t>
            </a:r>
            <a:r>
              <a:rPr lang="en-US" sz="2000" smtClean="0">
                <a:solidFill>
                  <a:srgbClr val="0070C0"/>
                </a:solidFill>
              </a:rPr>
              <a:t>. Tráng chén bát bẩn với nước sạch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463359" y="3422843"/>
            <a:ext cx="4339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Bước 2</a:t>
            </a:r>
            <a:r>
              <a:rPr lang="en-US" sz="2000" smtClean="0">
                <a:solidFill>
                  <a:srgbClr val="0070C0"/>
                </a:solidFill>
              </a:rPr>
              <a:t>. Rửa chén bát với xà phòng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463359" y="4172825"/>
            <a:ext cx="5404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Bước 3</a:t>
            </a:r>
            <a:r>
              <a:rPr lang="en-US" sz="2000" smtClean="0">
                <a:solidFill>
                  <a:srgbClr val="0070C0"/>
                </a:solidFill>
              </a:rPr>
              <a:t>. Rửa kĩ chén bát với 2 lần nước sạch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463359" y="4958566"/>
            <a:ext cx="4583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Bước 4</a:t>
            </a:r>
            <a:r>
              <a:rPr lang="en-US" sz="2000" smtClean="0">
                <a:solidFill>
                  <a:srgbClr val="0070C0"/>
                </a:solidFill>
              </a:rPr>
              <a:t>. Sắp xếp chén dĩa sau khi rửa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02602" y="1798594"/>
            <a:ext cx="3125556" cy="51419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Các bước rửa chén bát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9163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82" grpId="0" animBg="1"/>
      <p:bldP spid="183" grpId="0" animBg="1"/>
      <p:bldP spid="185" grpId="0" animBg="1"/>
      <p:bldP spid="187" grpId="0" animBg="1"/>
      <p:bldP spid="4" grpId="0" animBg="1"/>
      <p:bldP spid="4" grpId="1" animBg="1"/>
      <p:bldP spid="6" grpId="0"/>
      <p:bldP spid="189" grpId="0"/>
      <p:bldP spid="190" grpId="0"/>
      <p:bldP spid="191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12197A-CB42-4BB3-8CF8-03B7668CD41E}"/>
              </a:ext>
            </a:extLst>
          </p:cNvPr>
          <p:cNvSpPr/>
          <p:nvPr/>
        </p:nvSpPr>
        <p:spPr>
          <a:xfrm>
            <a:off x="3693933" y="3960770"/>
            <a:ext cx="711028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A990C3-2BB1-454F-A5A5-9C08B635FC21}"/>
              </a:ext>
            </a:extLst>
          </p:cNvPr>
          <p:cNvSpPr/>
          <p:nvPr/>
        </p:nvSpPr>
        <p:spPr>
          <a:xfrm>
            <a:off x="4493910" y="4032770"/>
            <a:ext cx="6157909" cy="504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smtClean="0">
                <a:solidFill>
                  <a:schemeClr val="bg1"/>
                </a:solidFill>
              </a:rPr>
              <a:t>Thuật toán trong cuộc sống hằng ngày</a:t>
            </a:r>
            <a:endParaRPr lang="ko-KR" altLang="en-US" sz="20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C5C528-9CA3-44FB-B3FD-82F7B5F3E105}"/>
              </a:ext>
            </a:extLst>
          </p:cNvPr>
          <p:cNvSpPr txBox="1"/>
          <p:nvPr/>
        </p:nvSpPr>
        <p:spPr>
          <a:xfrm>
            <a:off x="3792992" y="4053939"/>
            <a:ext cx="60528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ko-KR" alt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A7D6491-F24C-48DC-8BB2-B0216739ECC8}"/>
              </a:ext>
            </a:extLst>
          </p:cNvPr>
          <p:cNvSpPr/>
          <p:nvPr/>
        </p:nvSpPr>
        <p:spPr>
          <a:xfrm>
            <a:off x="3693933" y="4867519"/>
            <a:ext cx="711028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375E8B-3A22-48CB-ACE2-49A8B06EA523}"/>
              </a:ext>
            </a:extLst>
          </p:cNvPr>
          <p:cNvSpPr/>
          <p:nvPr/>
        </p:nvSpPr>
        <p:spPr>
          <a:xfrm>
            <a:off x="4493910" y="4939519"/>
            <a:ext cx="6157909" cy="504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smtClean="0">
                <a:solidFill>
                  <a:schemeClr val="bg1"/>
                </a:solidFill>
              </a:rPr>
              <a:t>Bài toàn và thuật toán</a:t>
            </a:r>
            <a:endParaRPr lang="ko-KR" altLang="en-US" sz="20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47FA82-643D-4766-8E68-19159D29D779}"/>
              </a:ext>
            </a:extLst>
          </p:cNvPr>
          <p:cNvSpPr txBox="1"/>
          <p:nvPr/>
        </p:nvSpPr>
        <p:spPr>
          <a:xfrm>
            <a:off x="3792992" y="4960688"/>
            <a:ext cx="60528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ko-KR" alt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88677" y="399981"/>
            <a:ext cx="866335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>
                <a:solidFill>
                  <a:srgbClr val="0070C0"/>
                </a:solidFill>
              </a:rPr>
              <a:t>CHỦ ĐỀ F. GIẢI QUYẾT VẤN ĐỀ VỚI SỰ TRỢ GIÚP CỦA MÁY TÍNH</a:t>
            </a:r>
            <a:endParaRPr lang="en-US" sz="3600" b="1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l-NL" sz="3200" b="1" i="1">
                <a:solidFill>
                  <a:srgbClr val="FF0000"/>
                </a:solidFill>
              </a:rPr>
              <a:t>BÀI 1. KHÁI NIỆM THUẬT TOÁN </a:t>
            </a:r>
            <a:endParaRPr lang="en-US" sz="3200" b="1" i="1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550878" y="3141785"/>
            <a:ext cx="3774830" cy="5744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</a:rPr>
              <a:t>NỘI DUNG BÀI HỌC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A12197A-CB42-4BB3-8CF8-03B7668CD41E}"/>
              </a:ext>
            </a:extLst>
          </p:cNvPr>
          <p:cNvSpPr/>
          <p:nvPr/>
        </p:nvSpPr>
        <p:spPr>
          <a:xfrm>
            <a:off x="3693932" y="5695785"/>
            <a:ext cx="7110287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3A990C3-2BB1-454F-A5A5-9C08B635FC21}"/>
              </a:ext>
            </a:extLst>
          </p:cNvPr>
          <p:cNvSpPr/>
          <p:nvPr/>
        </p:nvSpPr>
        <p:spPr>
          <a:xfrm>
            <a:off x="4493910" y="5767785"/>
            <a:ext cx="6157910" cy="504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smtClean="0"/>
              <a:t>Vận dụng thuật toán trong cuộc sống hằng ngày</a:t>
            </a:r>
            <a:endParaRPr lang="ko-KR" altLang="en-US" sz="20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2C5C528-9CA3-44FB-B3FD-82F7B5F3E105}"/>
              </a:ext>
            </a:extLst>
          </p:cNvPr>
          <p:cNvSpPr txBox="1"/>
          <p:nvPr/>
        </p:nvSpPr>
        <p:spPr>
          <a:xfrm>
            <a:off x="3792991" y="5788954"/>
            <a:ext cx="60528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ko-KR" alt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8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1" grpId="0" animBg="1"/>
      <p:bldP spid="17" grpId="0"/>
      <p:bldP spid="22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C12742B-BBD2-4AE4-A02A-C2BC5C14061D}"/>
              </a:ext>
            </a:extLst>
          </p:cNvPr>
          <p:cNvGrpSpPr/>
          <p:nvPr/>
        </p:nvGrpSpPr>
        <p:grpSpPr>
          <a:xfrm>
            <a:off x="0" y="6319494"/>
            <a:ext cx="12195372" cy="723073"/>
            <a:chOff x="-3372" y="5771636"/>
            <a:chExt cx="12195372" cy="1095420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703A3C69-2C76-4494-A75D-FB69B98724BA}"/>
                </a:ext>
              </a:extLst>
            </p:cNvPr>
            <p:cNvGrpSpPr/>
            <p:nvPr/>
          </p:nvGrpSpPr>
          <p:grpSpPr>
            <a:xfrm>
              <a:off x="-3372" y="6002404"/>
              <a:ext cx="2653222" cy="855594"/>
              <a:chOff x="5208276" y="5677120"/>
              <a:chExt cx="3880949" cy="1251508"/>
            </a:xfrm>
            <a:grpFill/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xmlns="" id="{AB0A4FF9-FAC4-43C1-9501-C1C343AEBFD2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xmlns="" id="{F978CF49-1E5A-451C-8BC3-FEF1604F1A4A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xmlns="" id="{988C7211-316A-40F8-A150-78C907B8B58B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xmlns="" id="{E5386B6D-D3D2-44EB-9CC3-E1E7AB5F7D6E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xmlns="" id="{583270BD-5E42-4C94-9147-D7CAD0AB15DF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xmlns="" id="{ECEE333A-4B64-4261-9A1A-1E3FA5F1D397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xmlns="" id="{C36573F1-37E8-4B72-AA4C-31D8F470D837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xmlns="" id="{86D353E0-00C5-4957-A3B2-24546EA54BAD}"/>
                  </a:ext>
                </a:extLst>
              </p:cNvPr>
              <p:cNvSpPr/>
              <p:nvPr/>
            </p:nvSpPr>
            <p:spPr>
              <a:xfrm>
                <a:off x="8369145" y="618281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xmlns="" id="{5F016A67-34C1-4386-9C9D-1055243B08AA}"/>
                  </a:ext>
                </a:extLst>
              </p:cNvPr>
              <p:cNvSpPr/>
              <p:nvPr/>
            </p:nvSpPr>
            <p:spPr>
              <a:xfrm>
                <a:off x="5208276" y="6761949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xmlns="" id="{0252C833-C678-45CA-A199-7F35716EE1E6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xmlns="" id="{4EC45244-B879-41AA-8FFE-075FAE0D099F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xmlns="" id="{C9955BB6-A182-42D7-8994-85C18BBD588E}"/>
                  </a:ext>
                </a:extLst>
              </p:cNvPr>
              <p:cNvSpPr/>
              <p:nvPr/>
            </p:nvSpPr>
            <p:spPr>
              <a:xfrm>
                <a:off x="5213208" y="6320028"/>
                <a:ext cx="595719" cy="59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xmlns="" id="{4957CEC7-D042-4C70-B305-ADD45B712C84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85263D1D-5206-45BF-A1B3-E3D126751B1E}"/>
                </a:ext>
              </a:extLst>
            </p:cNvPr>
            <p:cNvGrpSpPr/>
            <p:nvPr/>
          </p:nvGrpSpPr>
          <p:grpSpPr>
            <a:xfrm>
              <a:off x="2503359" y="5771636"/>
              <a:ext cx="3430784" cy="1086364"/>
              <a:chOff x="5096347" y="5677120"/>
              <a:chExt cx="3992878" cy="1264356"/>
            </a:xfrm>
            <a:grpFill/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xmlns="" id="{18DFA296-156D-4009-9788-2546166426B9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xmlns="" id="{EBA87D00-E5AE-499A-8A49-48AFDF3E0DD7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E581E2D3-A2F4-46C1-9CE1-4D3350119764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B145E789-11AE-422F-A756-ED76C76EEA3A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B8B4C9CD-46F0-4869-8B22-1B12FAA56467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xmlns="" id="{5C1166E9-C181-4A2A-B0A8-A2AFBF5B9824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xmlns="" id="{8BA83311-26E5-4485-9FE7-4244FE0DA60D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xmlns="" id="{4768E5B8-5B7C-4A36-9FF6-7406D0BA39A4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9ECD3B48-F20E-4171-A173-84BF3B4D009D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xmlns="" id="{CD1C6392-8FAF-49A6-B69D-50B518725986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xmlns="" id="{17812A5D-426E-4FC1-BE4D-3E2BAB38703C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xmlns="" id="{2E2A221B-DF7D-42A3-A2EF-B24FF15CF151}"/>
                  </a:ext>
                </a:extLst>
              </p:cNvPr>
              <p:cNvSpPr/>
              <p:nvPr/>
            </p:nvSpPr>
            <p:spPr>
              <a:xfrm>
                <a:off x="5096347" y="6288693"/>
                <a:ext cx="595719" cy="59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xmlns="" id="{A7207D26-B165-4191-B782-B313E6D89207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012A7D5B-F4DA-4FC9-B4CA-16A84220B4F3}"/>
                </a:ext>
              </a:extLst>
            </p:cNvPr>
            <p:cNvGrpSpPr/>
            <p:nvPr/>
          </p:nvGrpSpPr>
          <p:grpSpPr>
            <a:xfrm flipH="1">
              <a:off x="5677557" y="5865298"/>
              <a:ext cx="3459076" cy="994002"/>
              <a:chOff x="5176824" y="5783050"/>
              <a:chExt cx="4025805" cy="1156862"/>
            </a:xfrm>
            <a:grpFill/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xmlns="" id="{CB3F5042-7620-48AA-8AA9-A60CD6C0B1BE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xmlns="" id="{3D959D20-A083-4781-949F-FB1D6B99FF73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xmlns="" id="{9D6D4CD8-9320-4966-824F-584E128F0E65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xmlns="" id="{5195F3D2-551E-4893-8A58-67C10C93788E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C83E48FF-087F-4B2E-8279-6DF0342F5264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xmlns="" id="{DD51383D-208D-4641-8844-76B3C1D852A1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xmlns="" id="{6A6669FB-E736-4C60-8A29-BAA5417CF2DA}"/>
                  </a:ext>
                </a:extLst>
              </p:cNvPr>
              <p:cNvSpPr/>
              <p:nvPr/>
            </p:nvSpPr>
            <p:spPr>
              <a:xfrm>
                <a:off x="8482549" y="610077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DB80CD61-B537-4EE2-BC89-94F28C57ACAE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xmlns="" id="{6C0E99CA-9970-48CD-A2C8-6F6D40617667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xmlns="" id="{2899C702-B8A3-44C8-8C1A-96C97464AE2D}"/>
                  </a:ext>
                </a:extLst>
              </p:cNvPr>
              <p:cNvSpPr/>
              <p:nvPr/>
            </p:nvSpPr>
            <p:spPr>
              <a:xfrm>
                <a:off x="5176824" y="6066471"/>
                <a:ext cx="849276" cy="8492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xmlns="" id="{A7CDC775-77B4-4AD9-ADD0-A0FF9EAEAC4C}"/>
                  </a:ext>
                </a:extLst>
              </p:cNvPr>
              <p:cNvSpPr/>
              <p:nvPr/>
            </p:nvSpPr>
            <p:spPr>
              <a:xfrm>
                <a:off x="7541959" y="6181631"/>
                <a:ext cx="1213393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xmlns="" id="{D5FB79FB-0C39-4C1B-AD25-2160424267C4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EB52E871-9D18-4C7B-B4CD-E81CFC1DBCCB}"/>
                </a:ext>
              </a:extLst>
            </p:cNvPr>
            <p:cNvGrpSpPr/>
            <p:nvPr/>
          </p:nvGrpSpPr>
          <p:grpSpPr>
            <a:xfrm flipH="1">
              <a:off x="8843757" y="5862656"/>
              <a:ext cx="3348243" cy="1004400"/>
              <a:chOff x="5192411" y="5783050"/>
              <a:chExt cx="3896814" cy="1168963"/>
            </a:xfrm>
            <a:grpFill/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xmlns="" id="{FF5789D8-4786-4DF4-95F6-A90FBEAF85B5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xmlns="" id="{F090F829-9315-4CA1-8D6A-2DB7CDF82816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xmlns="" id="{D9926DD9-254C-4C69-B6CC-B0D98F5490E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CFCB6364-1C64-4076-8756-77A8E36FF0DD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xmlns="" id="{7D337828-1D66-42DB-9EC7-00FD2187066C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xmlns="" id="{5E093C55-07F0-46C1-8122-1D60D10D8511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797F0166-9ABD-4816-B8B9-03CE4A1CF37E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E6C2B19F-F75C-4AE1-8690-1A7AA8BFD395}"/>
                  </a:ext>
                </a:extLst>
              </p:cNvPr>
              <p:cNvSpPr/>
              <p:nvPr/>
            </p:nvSpPr>
            <p:spPr>
              <a:xfrm>
                <a:off x="5192411" y="6613640"/>
                <a:ext cx="3880949" cy="3237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90282034-C4CF-443B-9646-1DB95B8C8D74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7939ED8E-F096-4B69-9BE6-EC7DFD687634}"/>
                  </a:ext>
                </a:extLst>
              </p:cNvPr>
              <p:cNvSpPr/>
              <p:nvPr/>
            </p:nvSpPr>
            <p:spPr>
              <a:xfrm>
                <a:off x="5192411" y="6044347"/>
                <a:ext cx="907666" cy="9076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7F038885-7C8E-4EF9-9221-F5B2ACCC7974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xmlns="" id="{6FE9DDEF-C633-4DC4-BC55-2A8FCB686D69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6" y="1243013"/>
            <a:ext cx="11438531" cy="304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2586" y="193375"/>
            <a:ext cx="8214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smtClean="0">
                <a:solidFill>
                  <a:srgbClr val="0070C0"/>
                </a:solidFill>
              </a:rPr>
              <a:t>1. Thuật </a:t>
            </a:r>
            <a:r>
              <a:rPr lang="en-US" altLang="ko-KR" sz="3200" b="1">
                <a:solidFill>
                  <a:srgbClr val="0070C0"/>
                </a:solidFill>
              </a:rPr>
              <a:t>toán trong cuộc sống hằng ngày</a:t>
            </a:r>
            <a:endParaRPr lang="ko-KR" altLang="en-US" sz="3200" b="1">
              <a:solidFill>
                <a:srgbClr val="0070C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959589" y="801596"/>
            <a:ext cx="6857852" cy="0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66896" y="1090246"/>
            <a:ext cx="2767997" cy="58615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Hoạt động nhóm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4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4610" y="1886708"/>
            <a:ext cx="1908065" cy="15368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46" y="801596"/>
            <a:ext cx="8757139" cy="313735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5947016" y="4008099"/>
            <a:ext cx="0" cy="237322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296286" y="4608187"/>
            <a:ext cx="4482083" cy="1227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smtClean="0">
                <a:solidFill>
                  <a:srgbClr val="002060"/>
                </a:solidFill>
              </a:rPr>
              <a:t>1. </a:t>
            </a:r>
            <a:r>
              <a:rPr lang="en-US" sz="2000" smtClean="0">
                <a:solidFill>
                  <a:srgbClr val="002060"/>
                </a:solidFill>
              </a:rPr>
              <a:t>Bài </a:t>
            </a:r>
            <a:r>
              <a:rPr lang="en-US" sz="2000">
                <a:solidFill>
                  <a:srgbClr val="002060"/>
                </a:solidFill>
              </a:rPr>
              <a:t>thơ cho biết cách giải quyết bài toán tính diện tích hình </a:t>
            </a:r>
            <a:r>
              <a:rPr lang="en-US" sz="2000">
                <a:solidFill>
                  <a:srgbClr val="002060"/>
                </a:solidFill>
              </a:rPr>
              <a:t>thang</a:t>
            </a:r>
            <a:r>
              <a:rPr lang="en-US" sz="2000" smtClean="0">
                <a:solidFill>
                  <a:srgbClr val="002060"/>
                </a:solidFill>
              </a:rPr>
              <a:t>.</a:t>
            </a:r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32892" y="3899054"/>
            <a:ext cx="62142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smtClean="0">
                <a:solidFill>
                  <a:srgbClr val="002060"/>
                </a:solidFill>
              </a:rPr>
              <a:t>2. </a:t>
            </a:r>
            <a:r>
              <a:rPr lang="en-US" sz="2000" smtClean="0">
                <a:solidFill>
                  <a:srgbClr val="002060"/>
                </a:solidFill>
              </a:rPr>
              <a:t>Các </a:t>
            </a:r>
            <a:r>
              <a:rPr lang="en-US" sz="2000">
                <a:solidFill>
                  <a:srgbClr val="002060"/>
                </a:solidFill>
              </a:rPr>
              <a:t>bước giải bài toán đó theo từng bước: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i="1" smtClean="0">
                <a:solidFill>
                  <a:srgbClr val="002060"/>
                </a:solidFill>
              </a:rPr>
              <a:t>B1</a:t>
            </a:r>
            <a:r>
              <a:rPr lang="en-US" sz="2000" i="1">
                <a:solidFill>
                  <a:srgbClr val="002060"/>
                </a:solidFill>
              </a:rPr>
              <a:t>: Cộng số đo đáy lớn và đáy bé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i="1" smtClean="0">
                <a:solidFill>
                  <a:srgbClr val="002060"/>
                </a:solidFill>
              </a:rPr>
              <a:t>B2</a:t>
            </a:r>
            <a:r>
              <a:rPr lang="en-US" sz="2000" i="1">
                <a:solidFill>
                  <a:srgbClr val="002060"/>
                </a:solidFill>
              </a:rPr>
              <a:t>: Đem kết quả bước 1 nhân với số đo chiều cao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i="1" smtClean="0">
                <a:solidFill>
                  <a:srgbClr val="002060"/>
                </a:solidFill>
              </a:rPr>
              <a:t>B3</a:t>
            </a:r>
            <a:r>
              <a:rPr lang="en-US" sz="2000" i="1">
                <a:solidFill>
                  <a:srgbClr val="002060"/>
                </a:solidFill>
              </a:rPr>
              <a:t>: Đem kết quả bước 2 chia 2</a:t>
            </a:r>
            <a:endParaRPr lang="en-US" sz="2000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C12742B-BBD2-4AE4-A02A-C2BC5C14061D}"/>
              </a:ext>
            </a:extLst>
          </p:cNvPr>
          <p:cNvGrpSpPr/>
          <p:nvPr/>
        </p:nvGrpSpPr>
        <p:grpSpPr>
          <a:xfrm>
            <a:off x="0" y="6319494"/>
            <a:ext cx="12195372" cy="723073"/>
            <a:chOff x="-3372" y="5771636"/>
            <a:chExt cx="12195372" cy="1095420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703A3C69-2C76-4494-A75D-FB69B98724BA}"/>
                </a:ext>
              </a:extLst>
            </p:cNvPr>
            <p:cNvGrpSpPr/>
            <p:nvPr/>
          </p:nvGrpSpPr>
          <p:grpSpPr>
            <a:xfrm>
              <a:off x="-3372" y="6002404"/>
              <a:ext cx="2653222" cy="855594"/>
              <a:chOff x="5208276" y="5677120"/>
              <a:chExt cx="3880949" cy="1251508"/>
            </a:xfrm>
            <a:grpFill/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xmlns="" id="{AB0A4FF9-FAC4-43C1-9501-C1C343AEBFD2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xmlns="" id="{F978CF49-1E5A-451C-8BC3-FEF1604F1A4A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xmlns="" id="{988C7211-316A-40F8-A150-78C907B8B58B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xmlns="" id="{E5386B6D-D3D2-44EB-9CC3-E1E7AB5F7D6E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xmlns="" id="{583270BD-5E42-4C94-9147-D7CAD0AB15DF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xmlns="" id="{ECEE333A-4B64-4261-9A1A-1E3FA5F1D397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xmlns="" id="{C36573F1-37E8-4B72-AA4C-31D8F470D837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xmlns="" id="{86D353E0-00C5-4957-A3B2-24546EA54BAD}"/>
                  </a:ext>
                </a:extLst>
              </p:cNvPr>
              <p:cNvSpPr/>
              <p:nvPr/>
            </p:nvSpPr>
            <p:spPr>
              <a:xfrm>
                <a:off x="8369145" y="618281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xmlns="" id="{5F016A67-34C1-4386-9C9D-1055243B08AA}"/>
                  </a:ext>
                </a:extLst>
              </p:cNvPr>
              <p:cNvSpPr/>
              <p:nvPr/>
            </p:nvSpPr>
            <p:spPr>
              <a:xfrm>
                <a:off x="5208276" y="6761949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xmlns="" id="{0252C833-C678-45CA-A199-7F35716EE1E6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xmlns="" id="{4EC45244-B879-41AA-8FFE-075FAE0D099F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xmlns="" id="{C9955BB6-A182-42D7-8994-85C18BBD588E}"/>
                  </a:ext>
                </a:extLst>
              </p:cNvPr>
              <p:cNvSpPr/>
              <p:nvPr/>
            </p:nvSpPr>
            <p:spPr>
              <a:xfrm>
                <a:off x="5213208" y="6320028"/>
                <a:ext cx="595719" cy="59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xmlns="" id="{4957CEC7-D042-4C70-B305-ADD45B712C84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85263D1D-5206-45BF-A1B3-E3D126751B1E}"/>
                </a:ext>
              </a:extLst>
            </p:cNvPr>
            <p:cNvGrpSpPr/>
            <p:nvPr/>
          </p:nvGrpSpPr>
          <p:grpSpPr>
            <a:xfrm>
              <a:off x="2503359" y="5771636"/>
              <a:ext cx="3430784" cy="1086364"/>
              <a:chOff x="5096347" y="5677120"/>
              <a:chExt cx="3992878" cy="1264356"/>
            </a:xfrm>
            <a:grpFill/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xmlns="" id="{18DFA296-156D-4009-9788-2546166426B9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xmlns="" id="{EBA87D00-E5AE-499A-8A49-48AFDF3E0DD7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E581E2D3-A2F4-46C1-9CE1-4D3350119764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B145E789-11AE-422F-A756-ED76C76EEA3A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B8B4C9CD-46F0-4869-8B22-1B12FAA56467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xmlns="" id="{5C1166E9-C181-4A2A-B0A8-A2AFBF5B9824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xmlns="" id="{8BA83311-26E5-4485-9FE7-4244FE0DA60D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xmlns="" id="{4768E5B8-5B7C-4A36-9FF6-7406D0BA39A4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9ECD3B48-F20E-4171-A173-84BF3B4D009D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xmlns="" id="{CD1C6392-8FAF-49A6-B69D-50B518725986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xmlns="" id="{17812A5D-426E-4FC1-BE4D-3E2BAB38703C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xmlns="" id="{2E2A221B-DF7D-42A3-A2EF-B24FF15CF151}"/>
                  </a:ext>
                </a:extLst>
              </p:cNvPr>
              <p:cNvSpPr/>
              <p:nvPr/>
            </p:nvSpPr>
            <p:spPr>
              <a:xfrm>
                <a:off x="5096347" y="6288693"/>
                <a:ext cx="595719" cy="59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xmlns="" id="{A7207D26-B165-4191-B782-B313E6D89207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012A7D5B-F4DA-4FC9-B4CA-16A84220B4F3}"/>
                </a:ext>
              </a:extLst>
            </p:cNvPr>
            <p:cNvGrpSpPr/>
            <p:nvPr/>
          </p:nvGrpSpPr>
          <p:grpSpPr>
            <a:xfrm flipH="1">
              <a:off x="5677557" y="5865298"/>
              <a:ext cx="3459076" cy="994002"/>
              <a:chOff x="5176824" y="5783050"/>
              <a:chExt cx="4025805" cy="1156862"/>
            </a:xfrm>
            <a:grpFill/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xmlns="" id="{CB3F5042-7620-48AA-8AA9-A60CD6C0B1BE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xmlns="" id="{3D959D20-A083-4781-949F-FB1D6B99FF73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xmlns="" id="{9D6D4CD8-9320-4966-824F-584E128F0E65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xmlns="" id="{5195F3D2-551E-4893-8A58-67C10C93788E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C83E48FF-087F-4B2E-8279-6DF0342F5264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xmlns="" id="{DD51383D-208D-4641-8844-76B3C1D852A1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xmlns="" id="{6A6669FB-E736-4C60-8A29-BAA5417CF2DA}"/>
                  </a:ext>
                </a:extLst>
              </p:cNvPr>
              <p:cNvSpPr/>
              <p:nvPr/>
            </p:nvSpPr>
            <p:spPr>
              <a:xfrm>
                <a:off x="8482549" y="610077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DB80CD61-B537-4EE2-BC89-94F28C57ACAE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xmlns="" id="{6C0E99CA-9970-48CD-A2C8-6F6D40617667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xmlns="" id="{2899C702-B8A3-44C8-8C1A-96C97464AE2D}"/>
                  </a:ext>
                </a:extLst>
              </p:cNvPr>
              <p:cNvSpPr/>
              <p:nvPr/>
            </p:nvSpPr>
            <p:spPr>
              <a:xfrm>
                <a:off x="5176824" y="6066471"/>
                <a:ext cx="849276" cy="8492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xmlns="" id="{A7CDC775-77B4-4AD9-ADD0-A0FF9EAEAC4C}"/>
                  </a:ext>
                </a:extLst>
              </p:cNvPr>
              <p:cNvSpPr/>
              <p:nvPr/>
            </p:nvSpPr>
            <p:spPr>
              <a:xfrm>
                <a:off x="7541959" y="6181631"/>
                <a:ext cx="1213393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xmlns="" id="{D5FB79FB-0C39-4C1B-AD25-2160424267C4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EB52E871-9D18-4C7B-B4CD-E81CFC1DBCCB}"/>
                </a:ext>
              </a:extLst>
            </p:cNvPr>
            <p:cNvGrpSpPr/>
            <p:nvPr/>
          </p:nvGrpSpPr>
          <p:grpSpPr>
            <a:xfrm flipH="1">
              <a:off x="8843757" y="5862656"/>
              <a:ext cx="3348243" cy="1004400"/>
              <a:chOff x="5192411" y="5783050"/>
              <a:chExt cx="3896814" cy="1168963"/>
            </a:xfrm>
            <a:grpFill/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xmlns="" id="{FF5789D8-4786-4DF4-95F6-A90FBEAF85B5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xmlns="" id="{F090F829-9315-4CA1-8D6A-2DB7CDF82816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xmlns="" id="{D9926DD9-254C-4C69-B6CC-B0D98F5490E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CFCB6364-1C64-4076-8756-77A8E36FF0DD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xmlns="" id="{7D337828-1D66-42DB-9EC7-00FD2187066C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xmlns="" id="{5E093C55-07F0-46C1-8122-1D60D10D8511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797F0166-9ABD-4816-B8B9-03CE4A1CF37E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E6C2B19F-F75C-4AE1-8690-1A7AA8BFD395}"/>
                  </a:ext>
                </a:extLst>
              </p:cNvPr>
              <p:cNvSpPr/>
              <p:nvPr/>
            </p:nvSpPr>
            <p:spPr>
              <a:xfrm>
                <a:off x="5192411" y="6613640"/>
                <a:ext cx="3880949" cy="3237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90282034-C4CF-443B-9646-1DB95B8C8D74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7939ED8E-F096-4B69-9BE6-EC7DFD687634}"/>
                  </a:ext>
                </a:extLst>
              </p:cNvPr>
              <p:cNvSpPr/>
              <p:nvPr/>
            </p:nvSpPr>
            <p:spPr>
              <a:xfrm>
                <a:off x="5192411" y="6044347"/>
                <a:ext cx="907666" cy="9076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7F038885-7C8E-4EF9-9221-F5B2ACCC7974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xmlns="" id="{6FE9DDEF-C633-4DC4-BC55-2A8FCB686D69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6" y="1243013"/>
            <a:ext cx="11438531" cy="304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2586" y="193375"/>
            <a:ext cx="8214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smtClean="0">
                <a:solidFill>
                  <a:srgbClr val="0070C0"/>
                </a:solidFill>
              </a:rPr>
              <a:t>1. Thuật </a:t>
            </a:r>
            <a:r>
              <a:rPr lang="en-US" altLang="ko-KR" sz="3200" b="1">
                <a:solidFill>
                  <a:srgbClr val="0070C0"/>
                </a:solidFill>
              </a:rPr>
              <a:t>toán trong cuộc sống hằng ngày</a:t>
            </a:r>
            <a:endParaRPr lang="ko-KR" altLang="en-US" sz="3200" b="1">
              <a:solidFill>
                <a:srgbClr val="0070C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959589" y="801596"/>
            <a:ext cx="6857852" cy="0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407079" y="926124"/>
            <a:ext cx="7841788" cy="120628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/>
              <a:t>Những việc làm hằng ngày, nếu mô tả đúng cách thành một quy trình từng bước đều có thể coi là thuật toán.</a:t>
            </a:r>
            <a:endParaRPr lang="en-US" sz="22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355" y="2132404"/>
            <a:ext cx="67601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smtClean="0"/>
              <a:t>Ví dụ: Các bước rửa tay đúng cách với xà phòng</a:t>
            </a:r>
            <a:endParaRPr lang="en-US" sz="2200" b="1" i="1"/>
          </a:p>
        </p:txBody>
      </p:sp>
      <p:sp>
        <p:nvSpPr>
          <p:cNvPr id="67" name="TextBox 66"/>
          <p:cNvSpPr txBox="1"/>
          <p:nvPr/>
        </p:nvSpPr>
        <p:spPr>
          <a:xfrm>
            <a:off x="541346" y="2651242"/>
            <a:ext cx="11341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smtClean="0"/>
              <a:t>B1</a:t>
            </a:r>
            <a:r>
              <a:rPr lang="en-US" sz="2000" smtClean="0"/>
              <a:t>. Làm ướt hai lòng bàn tay, lấy xà phòng vào hai lòng bàn tay, chà hai lòng bàn tay vào nhau</a:t>
            </a:r>
            <a:endParaRPr lang="en-US" sz="2000"/>
          </a:p>
        </p:txBody>
      </p:sp>
      <p:sp>
        <p:nvSpPr>
          <p:cNvPr id="68" name="TextBox 67"/>
          <p:cNvSpPr txBox="1"/>
          <p:nvPr/>
        </p:nvSpPr>
        <p:spPr>
          <a:xfrm>
            <a:off x="529741" y="3203386"/>
            <a:ext cx="713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smtClean="0"/>
              <a:t>B2</a:t>
            </a:r>
            <a:r>
              <a:rPr lang="en-US" sz="2000" smtClean="0"/>
              <a:t>. Chà lòng bàn tay này vào mu bàn tay kia và ngược lại</a:t>
            </a:r>
            <a:endParaRPr lang="en-US" sz="2000"/>
          </a:p>
        </p:txBody>
      </p:sp>
      <p:sp>
        <p:nvSpPr>
          <p:cNvPr id="72" name="TextBox 71"/>
          <p:cNvSpPr txBox="1"/>
          <p:nvPr/>
        </p:nvSpPr>
        <p:spPr>
          <a:xfrm>
            <a:off x="529741" y="3777816"/>
            <a:ext cx="927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smtClean="0"/>
              <a:t>B3</a:t>
            </a:r>
            <a:r>
              <a:rPr lang="en-US" sz="2000" smtClean="0"/>
              <a:t>. Chà hai lòng bàn tay vào nhau, miết mạnh các ngón tay vào các kẽ ngón</a:t>
            </a:r>
            <a:endParaRPr lang="en-US" sz="2000"/>
          </a:p>
        </p:txBody>
      </p:sp>
      <p:sp>
        <p:nvSpPr>
          <p:cNvPr id="73" name="TextBox 72"/>
          <p:cNvSpPr txBox="1"/>
          <p:nvPr/>
        </p:nvSpPr>
        <p:spPr>
          <a:xfrm>
            <a:off x="541346" y="4328800"/>
            <a:ext cx="8034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smtClean="0"/>
              <a:t>B4</a:t>
            </a:r>
            <a:r>
              <a:rPr lang="en-US" sz="2000" smtClean="0"/>
              <a:t>. Chà mặt ngoài các ngón tay lên lòng bàn tay  kia và ngược lại</a:t>
            </a:r>
            <a:endParaRPr lang="en-US" sz="2000"/>
          </a:p>
        </p:txBody>
      </p:sp>
      <p:sp>
        <p:nvSpPr>
          <p:cNvPr id="74" name="TextBox 73"/>
          <p:cNvSpPr txBox="1"/>
          <p:nvPr/>
        </p:nvSpPr>
        <p:spPr>
          <a:xfrm>
            <a:off x="574603" y="4904756"/>
            <a:ext cx="823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smtClean="0"/>
              <a:t>B5</a:t>
            </a:r>
            <a:r>
              <a:rPr lang="en-US" sz="2000" smtClean="0"/>
              <a:t>. Chà ngón cái của bàn tay này vào lòng bàn tay kia và ngược lại</a:t>
            </a:r>
            <a:endParaRPr lang="en-US" sz="2000"/>
          </a:p>
        </p:txBody>
      </p:sp>
      <p:sp>
        <p:nvSpPr>
          <p:cNvPr id="75" name="TextBox 74"/>
          <p:cNvSpPr txBox="1"/>
          <p:nvPr/>
        </p:nvSpPr>
        <p:spPr>
          <a:xfrm>
            <a:off x="574603" y="5467532"/>
            <a:ext cx="782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smtClean="0"/>
              <a:t>B6</a:t>
            </a:r>
            <a:r>
              <a:rPr lang="en-US" sz="2000" smtClean="0"/>
              <a:t>. Chà các đầu ngón tay này vào lòng bàn tay kia và ngược lại</a:t>
            </a:r>
            <a:endParaRPr lang="en-US" sz="2000"/>
          </a:p>
        </p:txBody>
      </p:sp>
      <p:sp>
        <p:nvSpPr>
          <p:cNvPr id="76" name="TextBox 75"/>
          <p:cNvSpPr txBox="1"/>
          <p:nvPr/>
        </p:nvSpPr>
        <p:spPr>
          <a:xfrm>
            <a:off x="574603" y="5981209"/>
            <a:ext cx="6899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smtClean="0"/>
              <a:t>B7</a:t>
            </a:r>
            <a:r>
              <a:rPr lang="en-US" sz="2000" smtClean="0"/>
              <a:t>. Rửa tay dưới vòi nước chảy đến cổ tay, làm khô tay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8709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2" grpId="0"/>
      <p:bldP spid="67" grpId="0"/>
      <p:bldP spid="68" grpId="0"/>
      <p:bldP spid="72" grpId="0"/>
      <p:bldP spid="73" grpId="0"/>
      <p:bldP spid="74" grpId="0"/>
      <p:bldP spid="75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b="1" u="sng" smtClean="0">
                <a:solidFill>
                  <a:srgbClr val="002060"/>
                </a:solidFill>
              </a:rPr>
              <a:t>CÁC BƯỚC RỬA TAY</a:t>
            </a:r>
            <a:endParaRPr lang="en-US" sz="3200" b="1" u="sng" dirty="0">
              <a:solidFill>
                <a:srgbClr val="002060"/>
              </a:solidFill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0B5F9A9-DC6D-4486-B7D3-68288B2EAF67}"/>
              </a:ext>
            </a:extLst>
          </p:cNvPr>
          <p:cNvGrpSpPr/>
          <p:nvPr/>
        </p:nvGrpSpPr>
        <p:grpSpPr>
          <a:xfrm>
            <a:off x="155180" y="102798"/>
            <a:ext cx="1607836" cy="2546863"/>
            <a:chOff x="11521621" y="1903133"/>
            <a:chExt cx="2494544" cy="3951436"/>
          </a:xfrm>
        </p:grpSpPr>
        <p:sp>
          <p:nvSpPr>
            <p:cNvPr id="131" name="Freeform: Shape 438">
              <a:extLst>
                <a:ext uri="{FF2B5EF4-FFF2-40B4-BE49-F238E27FC236}">
                  <a16:creationId xmlns:a16="http://schemas.microsoft.com/office/drawing/2014/main" xmlns="" id="{34C0AA68-B912-4FE7-AE07-62C573AEBEAD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xmlns="" id="{BE02403E-A62B-4165-9FDF-EDCAEDAB6863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3885475"/>
              <a:chOff x="11521621" y="1969094"/>
              <a:chExt cx="2494544" cy="3885475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xmlns="" id="{2A5421DF-A8D6-4207-8622-23941A2032CC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427BE399-142C-4EC6-AB90-8BDFA35C05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3F850581-AE81-46EE-87A1-3D9A567D0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xmlns="" id="{7262A2A4-636F-4566-985C-A987CD8E58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Freeform: Shape 437">
                  <a:extLst>
                    <a:ext uri="{FF2B5EF4-FFF2-40B4-BE49-F238E27FC236}">
                      <a16:creationId xmlns:a16="http://schemas.microsoft.com/office/drawing/2014/main" xmlns="" id="{4199A5B6-54D8-491B-9B5A-610D2C318FF0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47" name="Freeform: Shape 439">
                  <a:extLst>
                    <a:ext uri="{FF2B5EF4-FFF2-40B4-BE49-F238E27FC236}">
                      <a16:creationId xmlns:a16="http://schemas.microsoft.com/office/drawing/2014/main" xmlns="" id="{C2A3D142-24D1-49A9-81B9-8DEA9353574D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48" name="Freeform: Shape 440">
                  <a:extLst>
                    <a:ext uri="{FF2B5EF4-FFF2-40B4-BE49-F238E27FC236}">
                      <a16:creationId xmlns:a16="http://schemas.microsoft.com/office/drawing/2014/main" xmlns="" id="{3DBAF3EF-BAA6-40CE-AF41-F2F590EC1DB4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49" name="Freeform: Shape 433">
                  <a:extLst>
                    <a:ext uri="{FF2B5EF4-FFF2-40B4-BE49-F238E27FC236}">
                      <a16:creationId xmlns:a16="http://schemas.microsoft.com/office/drawing/2014/main" xmlns="" id="{5A45D9C2-675C-4C0E-BB54-6B2898B4B657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0" name="Freeform: Shape 434">
                  <a:extLst>
                    <a:ext uri="{FF2B5EF4-FFF2-40B4-BE49-F238E27FC236}">
                      <a16:creationId xmlns:a16="http://schemas.microsoft.com/office/drawing/2014/main" xmlns="" id="{AA8813E3-E076-4785-95DD-332F3DF05E18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1" name="Freeform: Shape 435">
                  <a:extLst>
                    <a:ext uri="{FF2B5EF4-FFF2-40B4-BE49-F238E27FC236}">
                      <a16:creationId xmlns:a16="http://schemas.microsoft.com/office/drawing/2014/main" xmlns="" id="{BD7F99A7-6FF1-4431-851D-C2F41C77AF7B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52" name="Freeform: Shape 436">
                  <a:extLst>
                    <a:ext uri="{FF2B5EF4-FFF2-40B4-BE49-F238E27FC236}">
                      <a16:creationId xmlns:a16="http://schemas.microsoft.com/office/drawing/2014/main" xmlns="" id="{E4AA1DC0-7D26-4EFA-88B1-81E249E55022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3" name="Freeform: Shape 429">
                  <a:extLst>
                    <a:ext uri="{FF2B5EF4-FFF2-40B4-BE49-F238E27FC236}">
                      <a16:creationId xmlns:a16="http://schemas.microsoft.com/office/drawing/2014/main" xmlns="" id="{A0AFBC70-BCD5-4A5D-B5B8-34F331834092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4" name="Freeform: Shape 430">
                  <a:extLst>
                    <a:ext uri="{FF2B5EF4-FFF2-40B4-BE49-F238E27FC236}">
                      <a16:creationId xmlns:a16="http://schemas.microsoft.com/office/drawing/2014/main" xmlns="" id="{2C2F66FE-1C4F-4C0E-BCC9-2D5D725A9969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55" name="Freeform: Shape 431">
                  <a:extLst>
                    <a:ext uri="{FF2B5EF4-FFF2-40B4-BE49-F238E27FC236}">
                      <a16:creationId xmlns:a16="http://schemas.microsoft.com/office/drawing/2014/main" xmlns="" id="{598D7BC9-197E-4DC0-B603-D75712BB55AC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56" name="Freeform: Shape 432">
                  <a:extLst>
                    <a:ext uri="{FF2B5EF4-FFF2-40B4-BE49-F238E27FC236}">
                      <a16:creationId xmlns:a16="http://schemas.microsoft.com/office/drawing/2014/main" xmlns="" id="{5FCCF951-7819-4548-9E55-1CF5B873A3CD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xmlns="" id="{194AD7F3-C712-4050-B9E9-2524BACEF785}"/>
                  </a:ext>
                </a:extLst>
              </p:cNvPr>
              <p:cNvGrpSpPr/>
              <p:nvPr/>
            </p:nvGrpSpPr>
            <p:grpSpPr>
              <a:xfrm>
                <a:off x="12710802" y="4604322"/>
                <a:ext cx="314851" cy="1250247"/>
                <a:chOff x="12710802" y="4604322"/>
                <a:chExt cx="314851" cy="1250247"/>
              </a:xfrm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xmlns="" id="{D785483E-D6CD-4F1B-A906-E1373BDBDF95}"/>
                    </a:ext>
                  </a:extLst>
                </p:cNvPr>
                <p:cNvGrpSpPr/>
                <p:nvPr/>
              </p:nvGrpSpPr>
              <p:grpSpPr>
                <a:xfrm>
                  <a:off x="12710802" y="4604322"/>
                  <a:ext cx="314851" cy="1250247"/>
                  <a:chOff x="2541356" y="1774680"/>
                  <a:chExt cx="739042" cy="2934675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37" name="Freeform: Shape 419">
                    <a:extLst>
                      <a:ext uri="{FF2B5EF4-FFF2-40B4-BE49-F238E27FC236}">
                        <a16:creationId xmlns:a16="http://schemas.microsoft.com/office/drawing/2014/main" xmlns="" id="{15632AD9-B201-45B9-ABC9-BDC619922081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425">
                    <a:extLst>
                      <a:ext uri="{FF2B5EF4-FFF2-40B4-BE49-F238E27FC236}">
                        <a16:creationId xmlns:a16="http://schemas.microsoft.com/office/drawing/2014/main" xmlns="" id="{C061410A-F4AB-4706-8381-6409EAC29ECA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: Shape 428">
                    <a:extLst>
                      <a:ext uri="{FF2B5EF4-FFF2-40B4-BE49-F238E27FC236}">
                        <a16:creationId xmlns:a16="http://schemas.microsoft.com/office/drawing/2014/main" xmlns="" id="{49896D95-334C-4940-8BC5-E60988758B27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6" name="Freeform: Shape 417">
                  <a:extLst>
                    <a:ext uri="{FF2B5EF4-FFF2-40B4-BE49-F238E27FC236}">
                      <a16:creationId xmlns:a16="http://schemas.microsoft.com/office/drawing/2014/main" xmlns="" id="{3DD7342E-21DA-43B4-AF2D-FD8E2C0839C0}"/>
                    </a:ext>
                  </a:extLst>
                </p:cNvPr>
                <p:cNvSpPr/>
                <p:nvPr/>
              </p:nvSpPr>
              <p:spPr>
                <a:xfrm>
                  <a:off x="12788591" y="4620149"/>
                  <a:ext cx="109563" cy="129854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BCD511B6-2432-4425-BD76-2BC2379ED4F5}"/>
              </a:ext>
            </a:extLst>
          </p:cNvPr>
          <p:cNvGrpSpPr/>
          <p:nvPr/>
        </p:nvGrpSpPr>
        <p:grpSpPr>
          <a:xfrm>
            <a:off x="10564518" y="227805"/>
            <a:ext cx="1295817" cy="1683057"/>
            <a:chOff x="11521621" y="1903133"/>
            <a:chExt cx="2494544" cy="3981881"/>
          </a:xfrm>
          <a:solidFill>
            <a:schemeClr val="accent3">
              <a:lumMod val="75000"/>
            </a:schemeClr>
          </a:solidFill>
        </p:grpSpPr>
        <p:sp>
          <p:nvSpPr>
            <p:cNvPr id="158" name="Freeform: Shape 516">
              <a:extLst>
                <a:ext uri="{FF2B5EF4-FFF2-40B4-BE49-F238E27FC236}">
                  <a16:creationId xmlns:a16="http://schemas.microsoft.com/office/drawing/2014/main" xmlns="" id="{CCD6B462-B5FE-4002-96F7-E0C5719E315F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xmlns="" id="{37102A7B-25E5-4A63-A402-D37AB3D5B580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3915920"/>
              <a:chOff x="11521621" y="1969094"/>
              <a:chExt cx="2494544" cy="3915920"/>
            </a:xfrm>
            <a:grpFill/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xmlns="" id="{3CB16F02-6C30-4F3E-A8A1-B543D91313F1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  <a:grpFill/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xmlns="" id="{C000BE36-26C4-40C8-84B0-2FD0C2C1D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xmlns="" id="{5A315851-C0CE-4B15-A4E5-BD6309B22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xmlns="" id="{AEE7E662-9387-4DA0-A1BC-3CDBE8187D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Freeform: Shape 541">
                  <a:extLst>
                    <a:ext uri="{FF2B5EF4-FFF2-40B4-BE49-F238E27FC236}">
                      <a16:creationId xmlns:a16="http://schemas.microsoft.com/office/drawing/2014/main" xmlns="" id="{5C69B432-E89C-4518-9BB2-6762DF4B8053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2" name="Freeform: Shape 542">
                  <a:extLst>
                    <a:ext uri="{FF2B5EF4-FFF2-40B4-BE49-F238E27FC236}">
                      <a16:creationId xmlns:a16="http://schemas.microsoft.com/office/drawing/2014/main" xmlns="" id="{2CC96312-AFF0-4627-9DBA-3EE6B4F7E6F9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73" name="Freeform: Shape 543">
                  <a:extLst>
                    <a:ext uri="{FF2B5EF4-FFF2-40B4-BE49-F238E27FC236}">
                      <a16:creationId xmlns:a16="http://schemas.microsoft.com/office/drawing/2014/main" xmlns="" id="{ED508745-6A82-4305-AD3C-7D85AA016E08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4" name="Freeform: Shape 544">
                  <a:extLst>
                    <a:ext uri="{FF2B5EF4-FFF2-40B4-BE49-F238E27FC236}">
                      <a16:creationId xmlns:a16="http://schemas.microsoft.com/office/drawing/2014/main" xmlns="" id="{9229574B-C1F1-4E53-B02C-35FAB53A1F5F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5" name="Freeform: Shape 545">
                  <a:extLst>
                    <a:ext uri="{FF2B5EF4-FFF2-40B4-BE49-F238E27FC236}">
                      <a16:creationId xmlns:a16="http://schemas.microsoft.com/office/drawing/2014/main" xmlns="" id="{3D7B366D-11F0-453E-9C76-A2588B5F757B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6" name="Freeform: Shape 546">
                  <a:extLst>
                    <a:ext uri="{FF2B5EF4-FFF2-40B4-BE49-F238E27FC236}">
                      <a16:creationId xmlns:a16="http://schemas.microsoft.com/office/drawing/2014/main" xmlns="" id="{F9F96471-B4BE-4CD7-B139-85217AA5EFB3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77" name="Freeform: Shape 547">
                  <a:extLst>
                    <a:ext uri="{FF2B5EF4-FFF2-40B4-BE49-F238E27FC236}">
                      <a16:creationId xmlns:a16="http://schemas.microsoft.com/office/drawing/2014/main" xmlns="" id="{71990035-8ECD-4704-8A71-DF383D35AE50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8" name="Freeform: Shape 548">
                  <a:extLst>
                    <a:ext uri="{FF2B5EF4-FFF2-40B4-BE49-F238E27FC236}">
                      <a16:creationId xmlns:a16="http://schemas.microsoft.com/office/drawing/2014/main" xmlns="" id="{DAB3EFDC-E98D-4408-A7E0-964EFAC793D6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79" name="Freeform: Shape 549">
                  <a:extLst>
                    <a:ext uri="{FF2B5EF4-FFF2-40B4-BE49-F238E27FC236}">
                      <a16:creationId xmlns:a16="http://schemas.microsoft.com/office/drawing/2014/main" xmlns="" id="{2C12AFE9-F95B-4BB8-971C-8964F6EAC769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180" name="Freeform: Shape 550">
                  <a:extLst>
                    <a:ext uri="{FF2B5EF4-FFF2-40B4-BE49-F238E27FC236}">
                      <a16:creationId xmlns:a16="http://schemas.microsoft.com/office/drawing/2014/main" xmlns="" id="{E8D8EFBC-8826-49E7-A2A7-EA3F0B2A8578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181" name="Freeform: Shape 551">
                  <a:extLst>
                    <a:ext uri="{FF2B5EF4-FFF2-40B4-BE49-F238E27FC236}">
                      <a16:creationId xmlns:a16="http://schemas.microsoft.com/office/drawing/2014/main" xmlns="" id="{A22CC52D-78F5-4D10-A5FA-EECF270F9F0B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xmlns="" id="{51422A35-7EBF-4947-9BEB-36461107B911}"/>
                  </a:ext>
                </a:extLst>
              </p:cNvPr>
              <p:cNvGrpSpPr/>
              <p:nvPr/>
            </p:nvGrpSpPr>
            <p:grpSpPr>
              <a:xfrm>
                <a:off x="12710802" y="4604322"/>
                <a:ext cx="314851" cy="1280692"/>
                <a:chOff x="12710802" y="4604322"/>
                <a:chExt cx="314851" cy="1280692"/>
              </a:xfrm>
              <a:grpFill/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xmlns="" id="{AA883D95-1D81-4B04-A641-DD1C984CF946}"/>
                    </a:ext>
                  </a:extLst>
                </p:cNvPr>
                <p:cNvGrpSpPr/>
                <p:nvPr/>
              </p:nvGrpSpPr>
              <p:grpSpPr>
                <a:xfrm>
                  <a:off x="12710802" y="4604322"/>
                  <a:ext cx="314851" cy="1280692"/>
                  <a:chOff x="2541356" y="1774680"/>
                  <a:chExt cx="739042" cy="3006137"/>
                </a:xfrm>
                <a:grpFill/>
              </p:grpSpPr>
              <p:sp>
                <p:nvSpPr>
                  <p:cNvPr id="164" name="Freeform: Shape 527">
                    <a:extLst>
                      <a:ext uri="{FF2B5EF4-FFF2-40B4-BE49-F238E27FC236}">
                        <a16:creationId xmlns:a16="http://schemas.microsoft.com/office/drawing/2014/main" xmlns="" id="{A91D8B3A-E962-429D-B68D-C93B4E245508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: Shape 528">
                    <a:extLst>
                      <a:ext uri="{FF2B5EF4-FFF2-40B4-BE49-F238E27FC236}">
                        <a16:creationId xmlns:a16="http://schemas.microsoft.com/office/drawing/2014/main" xmlns="" id="{E580485E-56A7-403A-9131-D42084F60513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Freeform: Shape 534">
                    <a:extLst>
                      <a:ext uri="{FF2B5EF4-FFF2-40B4-BE49-F238E27FC236}">
                        <a16:creationId xmlns:a16="http://schemas.microsoft.com/office/drawing/2014/main" xmlns="" id="{B1C2DBB0-0F64-42A7-9768-35DBA70DC61C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: Shape 537">
                    <a:extLst>
                      <a:ext uri="{FF2B5EF4-FFF2-40B4-BE49-F238E27FC236}">
                        <a16:creationId xmlns:a16="http://schemas.microsoft.com/office/drawing/2014/main" xmlns="" id="{7BDC761C-6BFB-4C40-8FB0-99C01EDE4DBC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3" name="Freeform: Shape 526">
                  <a:extLst>
                    <a:ext uri="{FF2B5EF4-FFF2-40B4-BE49-F238E27FC236}">
                      <a16:creationId xmlns:a16="http://schemas.microsoft.com/office/drawing/2014/main" xmlns="" id="{C75C2321-8B4C-45C2-94A2-06CA4014A2F0}"/>
                    </a:ext>
                  </a:extLst>
                </p:cNvPr>
                <p:cNvSpPr/>
                <p:nvPr/>
              </p:nvSpPr>
              <p:spPr>
                <a:xfrm>
                  <a:off x="12788591" y="4620149"/>
                  <a:ext cx="109563" cy="129854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82" name="Hexagon 181">
            <a:extLst>
              <a:ext uri="{FF2B5EF4-FFF2-40B4-BE49-F238E27FC236}">
                <a16:creationId xmlns:a16="http://schemas.microsoft.com/office/drawing/2014/main" xmlns="" id="{756FEA1F-88C2-4B94-899F-DFA5FB5E86CB}"/>
              </a:ext>
            </a:extLst>
          </p:cNvPr>
          <p:cNvSpPr/>
          <p:nvPr/>
        </p:nvSpPr>
        <p:spPr>
          <a:xfrm>
            <a:off x="571640" y="1513204"/>
            <a:ext cx="835173" cy="719977"/>
          </a:xfrm>
          <a:prstGeom prst="hexagon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83" name="Rectangle 9">
            <a:extLst>
              <a:ext uri="{FF2B5EF4-FFF2-40B4-BE49-F238E27FC236}">
                <a16:creationId xmlns:a16="http://schemas.microsoft.com/office/drawing/2014/main" xmlns="" id="{5E0F35A1-7278-4EA2-A3F8-E2B58CE7DDE7}"/>
              </a:ext>
            </a:extLst>
          </p:cNvPr>
          <p:cNvSpPr/>
          <p:nvPr/>
        </p:nvSpPr>
        <p:spPr>
          <a:xfrm>
            <a:off x="803335" y="1704725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85" name="자유형: 도형 113">
            <a:extLst>
              <a:ext uri="{FF2B5EF4-FFF2-40B4-BE49-F238E27FC236}">
                <a16:creationId xmlns:a16="http://schemas.microsoft.com/office/drawing/2014/main" xmlns="" id="{B66BD5DA-B17C-4F94-8DB8-E2F7359060E9}"/>
              </a:ext>
            </a:extLst>
          </p:cNvPr>
          <p:cNvSpPr>
            <a:spLocks noChangeAspect="1"/>
          </p:cNvSpPr>
          <p:nvPr/>
        </p:nvSpPr>
        <p:spPr>
          <a:xfrm rot="2848566">
            <a:off x="10920095" y="1167191"/>
            <a:ext cx="722356" cy="764987"/>
          </a:xfrm>
          <a:custGeom>
            <a:avLst/>
            <a:gdLst>
              <a:gd name="connsiteX0" fmla="*/ 302812 w 1172060"/>
              <a:gd name="connsiteY0" fmla="*/ 668924 h 1181456"/>
              <a:gd name="connsiteX1" fmla="*/ 629231 w 1172060"/>
              <a:gd name="connsiteY1" fmla="*/ 315506 h 1181456"/>
              <a:gd name="connsiteX2" fmla="*/ 1063707 w 1172060"/>
              <a:gd name="connsiteY2" fmla="*/ 395423 h 1181456"/>
              <a:gd name="connsiteX3" fmla="*/ 998378 w 1172060"/>
              <a:gd name="connsiteY3" fmla="*/ 964382 h 1181456"/>
              <a:gd name="connsiteX4" fmla="*/ 403821 w 1172060"/>
              <a:gd name="connsiteY4" fmla="*/ 1073546 h 1181456"/>
              <a:gd name="connsiteX5" fmla="*/ 403085 w 1172060"/>
              <a:gd name="connsiteY5" fmla="*/ 1072441 h 1181456"/>
              <a:gd name="connsiteX6" fmla="*/ 302812 w 1172060"/>
              <a:gd name="connsiteY6" fmla="*/ 668924 h 1181456"/>
              <a:gd name="connsiteX7" fmla="*/ 237854 w 1172060"/>
              <a:gd name="connsiteY7" fmla="*/ 595408 h 1181456"/>
              <a:gd name="connsiteX8" fmla="*/ 542985 w 1172060"/>
              <a:gd name="connsiteY8" fmla="*/ 262697 h 1181456"/>
              <a:gd name="connsiteX9" fmla="*/ 561746 w 1172060"/>
              <a:gd name="connsiteY9" fmla="*/ 261886 h 1181456"/>
              <a:gd name="connsiteX10" fmla="*/ 600889 w 1172060"/>
              <a:gd name="connsiteY10" fmla="*/ 297782 h 1181456"/>
              <a:gd name="connsiteX11" fmla="*/ 601700 w 1172060"/>
              <a:gd name="connsiteY11" fmla="*/ 316543 h 1181456"/>
              <a:gd name="connsiteX12" fmla="*/ 296568 w 1172060"/>
              <a:gd name="connsiteY12" fmla="*/ 649254 h 1181456"/>
              <a:gd name="connsiteX13" fmla="*/ 277807 w 1172060"/>
              <a:gd name="connsiteY13" fmla="*/ 650065 h 1181456"/>
              <a:gd name="connsiteX14" fmla="*/ 238665 w 1172060"/>
              <a:gd name="connsiteY14" fmla="*/ 614168 h 1181456"/>
              <a:gd name="connsiteX15" fmla="*/ 237854 w 1172060"/>
              <a:gd name="connsiteY15" fmla="*/ 595408 h 1181456"/>
              <a:gd name="connsiteX16" fmla="*/ 170715 w 1172060"/>
              <a:gd name="connsiteY16" fmla="*/ 196213 h 1181456"/>
              <a:gd name="connsiteX17" fmla="*/ 330127 w 1172060"/>
              <a:gd name="connsiteY17" fmla="*/ 165192 h 1181456"/>
              <a:gd name="connsiteX18" fmla="*/ 440075 w 1172060"/>
              <a:gd name="connsiteY18" fmla="*/ 1218 h 1181456"/>
              <a:gd name="connsiteX19" fmla="*/ 521596 w 1172060"/>
              <a:gd name="connsiteY19" fmla="*/ 248757 h 1181456"/>
              <a:gd name="connsiteX20" fmla="*/ 234141 w 1172060"/>
              <a:gd name="connsiteY20" fmla="*/ 569990 h 1181456"/>
              <a:gd name="connsiteX21" fmla="*/ 35337 w 1172060"/>
              <a:gd name="connsiteY21" fmla="*/ 578003 h 1181456"/>
              <a:gd name="connsiteX22" fmla="*/ 123970 w 1172060"/>
              <a:gd name="connsiteY22" fmla="*/ 403571 h 1181456"/>
              <a:gd name="connsiteX23" fmla="*/ 170715 w 1172060"/>
              <a:gd name="connsiteY23" fmla="*/ 196213 h 118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2060" h="1181456">
                <a:moveTo>
                  <a:pt x="302812" y="668924"/>
                </a:moveTo>
                <a:lnTo>
                  <a:pt x="629231" y="315506"/>
                </a:lnTo>
                <a:cubicBezTo>
                  <a:pt x="848283" y="306381"/>
                  <a:pt x="978182" y="305056"/>
                  <a:pt x="1063707" y="395423"/>
                </a:cubicBezTo>
                <a:cubicBezTo>
                  <a:pt x="1170280" y="508029"/>
                  <a:pt x="1267197" y="650379"/>
                  <a:pt x="998378" y="964382"/>
                </a:cubicBezTo>
                <a:cubicBezTo>
                  <a:pt x="696240" y="1276281"/>
                  <a:pt x="521556" y="1194524"/>
                  <a:pt x="403821" y="1073546"/>
                </a:cubicBezTo>
                <a:lnTo>
                  <a:pt x="403085" y="1072441"/>
                </a:lnTo>
                <a:cubicBezTo>
                  <a:pt x="324908" y="984678"/>
                  <a:pt x="302320" y="883213"/>
                  <a:pt x="302812" y="668924"/>
                </a:cubicBezTo>
                <a:close/>
                <a:moveTo>
                  <a:pt x="237854" y="595408"/>
                </a:moveTo>
                <a:lnTo>
                  <a:pt x="542985" y="262697"/>
                </a:lnTo>
                <a:cubicBezTo>
                  <a:pt x="547942" y="257292"/>
                  <a:pt x="556341" y="256929"/>
                  <a:pt x="561746" y="261886"/>
                </a:cubicBezTo>
                <a:lnTo>
                  <a:pt x="600889" y="297782"/>
                </a:lnTo>
                <a:cubicBezTo>
                  <a:pt x="606293" y="302739"/>
                  <a:pt x="606657" y="311139"/>
                  <a:pt x="601700" y="316543"/>
                </a:cubicBezTo>
                <a:lnTo>
                  <a:pt x="296568" y="649254"/>
                </a:lnTo>
                <a:cubicBezTo>
                  <a:pt x="291611" y="654659"/>
                  <a:pt x="283212" y="655022"/>
                  <a:pt x="277807" y="650065"/>
                </a:cubicBezTo>
                <a:lnTo>
                  <a:pt x="238665" y="614168"/>
                </a:lnTo>
                <a:cubicBezTo>
                  <a:pt x="233260" y="609211"/>
                  <a:pt x="232898" y="600812"/>
                  <a:pt x="237854" y="595408"/>
                </a:cubicBezTo>
                <a:close/>
                <a:moveTo>
                  <a:pt x="170715" y="196213"/>
                </a:moveTo>
                <a:cubicBezTo>
                  <a:pt x="239941" y="133429"/>
                  <a:pt x="250327" y="149631"/>
                  <a:pt x="330127" y="165192"/>
                </a:cubicBezTo>
                <a:cubicBezTo>
                  <a:pt x="445765" y="184636"/>
                  <a:pt x="396659" y="17962"/>
                  <a:pt x="440075" y="1218"/>
                </a:cubicBezTo>
                <a:cubicBezTo>
                  <a:pt x="478089" y="-13442"/>
                  <a:pt x="565874" y="106294"/>
                  <a:pt x="521596" y="248757"/>
                </a:cubicBezTo>
                <a:cubicBezTo>
                  <a:pt x="421713" y="357668"/>
                  <a:pt x="334023" y="461079"/>
                  <a:pt x="234141" y="569990"/>
                </a:cubicBezTo>
                <a:cubicBezTo>
                  <a:pt x="126009" y="620334"/>
                  <a:pt x="81210" y="609522"/>
                  <a:pt x="35337" y="578003"/>
                </a:cubicBezTo>
                <a:cubicBezTo>
                  <a:pt x="-10537" y="546484"/>
                  <a:pt x="-37835" y="446419"/>
                  <a:pt x="123970" y="403571"/>
                </a:cubicBezTo>
                <a:cubicBezTo>
                  <a:pt x="185254" y="392132"/>
                  <a:pt x="69653" y="346354"/>
                  <a:pt x="170715" y="196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quy-trinh-6-buoc-rua-tay-dung-cach-theo-bo-y-te-tinit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369" y="1172845"/>
            <a:ext cx="8999929" cy="50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4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b="1" smtClean="0">
                <a:solidFill>
                  <a:srgbClr val="0070C0"/>
                </a:solidFill>
              </a:rPr>
              <a:t>2. Bài toán và thuật toán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6AEC187-14E5-4FB8-ABDB-5ACEE2913AD5}"/>
              </a:ext>
            </a:extLst>
          </p:cNvPr>
          <p:cNvGrpSpPr/>
          <p:nvPr/>
        </p:nvGrpSpPr>
        <p:grpSpPr>
          <a:xfrm>
            <a:off x="581122" y="5500004"/>
            <a:ext cx="2358792" cy="2715991"/>
            <a:chOff x="1380965" y="1465124"/>
            <a:chExt cx="2358792" cy="2715991"/>
          </a:xfrm>
        </p:grpSpPr>
        <p:pic>
          <p:nvPicPr>
            <p:cNvPr id="7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xmlns="" id="{70FD28E0-0D13-4F65-AD58-D8F80275C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 flipV="1">
              <a:off x="538723" y="2656414"/>
              <a:ext cx="2715991" cy="33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94516BF8-40AC-475A-91EB-CD8190E2C11A}"/>
                </a:ext>
              </a:extLst>
            </p:cNvPr>
            <p:cNvGrpSpPr/>
            <p:nvPr/>
          </p:nvGrpSpPr>
          <p:grpSpPr>
            <a:xfrm>
              <a:off x="1380965" y="2018710"/>
              <a:ext cx="2358792" cy="1608820"/>
              <a:chOff x="1380965" y="2018710"/>
              <a:chExt cx="2358792" cy="1608820"/>
            </a:xfrm>
          </p:grpSpPr>
          <p:sp>
            <p:nvSpPr>
              <p:cNvPr id="24" name="Parallelogram 23">
                <a:extLst>
                  <a:ext uri="{FF2B5EF4-FFF2-40B4-BE49-F238E27FC236}">
                    <a16:creationId xmlns:a16="http://schemas.microsoft.com/office/drawing/2014/main" xmlns="" id="{4E7A65C2-5FAA-4A79-A6B8-0ADFE3C7B297}"/>
                  </a:ext>
                </a:extLst>
              </p:cNvPr>
              <p:cNvSpPr/>
              <p:nvPr/>
            </p:nvSpPr>
            <p:spPr>
              <a:xfrm rot="14414865" flipH="1">
                <a:off x="1487101" y="2457044"/>
                <a:ext cx="661487" cy="873760"/>
              </a:xfrm>
              <a:prstGeom prst="parallelogram">
                <a:avLst>
                  <a:gd name="adj" fmla="val 76778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ED5D4F9A-F3E1-49AE-8F47-06AFD9F9232C}"/>
                  </a:ext>
                </a:extLst>
              </p:cNvPr>
              <p:cNvSpPr/>
              <p:nvPr/>
            </p:nvSpPr>
            <p:spPr>
              <a:xfrm>
                <a:off x="1528770" y="2018710"/>
                <a:ext cx="2210987" cy="1608820"/>
              </a:xfrm>
              <a:custGeom>
                <a:avLst/>
                <a:gdLst>
                  <a:gd name="connsiteX0" fmla="*/ 1636300 w 2210987"/>
                  <a:gd name="connsiteY0" fmla="*/ 0 h 1608820"/>
                  <a:gd name="connsiteX1" fmla="*/ 2210987 w 2210987"/>
                  <a:gd name="connsiteY1" fmla="*/ 804410 h 1608820"/>
                  <a:gd name="connsiteX2" fmla="*/ 1636300 w 2210987"/>
                  <a:gd name="connsiteY2" fmla="*/ 1608820 h 1608820"/>
                  <a:gd name="connsiteX3" fmla="*/ 1636300 w 2210987"/>
                  <a:gd name="connsiteY3" fmla="*/ 1241341 h 1608820"/>
                  <a:gd name="connsiteX4" fmla="*/ 0 w 2210987"/>
                  <a:gd name="connsiteY4" fmla="*/ 1241341 h 1608820"/>
                  <a:gd name="connsiteX5" fmla="*/ 501792 w 2210987"/>
                  <a:gd name="connsiteY5" fmla="*/ 367479 h 1608820"/>
                  <a:gd name="connsiteX6" fmla="*/ 1636300 w 2210987"/>
                  <a:gd name="connsiteY6" fmla="*/ 367479 h 16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987" h="1608820">
                    <a:moveTo>
                      <a:pt x="1636300" y="0"/>
                    </a:moveTo>
                    <a:lnTo>
                      <a:pt x="2210987" y="804410"/>
                    </a:lnTo>
                    <a:lnTo>
                      <a:pt x="1636300" y="1608820"/>
                    </a:lnTo>
                    <a:lnTo>
                      <a:pt x="1636300" y="1241341"/>
                    </a:lnTo>
                    <a:lnTo>
                      <a:pt x="0" y="1241341"/>
                    </a:lnTo>
                    <a:lnTo>
                      <a:pt x="501792" y="367479"/>
                    </a:lnTo>
                    <a:lnTo>
                      <a:pt x="1636300" y="367479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8A8B9EA-E278-40A5-847D-D2ABE774BDFB}"/>
              </a:ext>
            </a:extLst>
          </p:cNvPr>
          <p:cNvGrpSpPr/>
          <p:nvPr/>
        </p:nvGrpSpPr>
        <p:grpSpPr>
          <a:xfrm>
            <a:off x="3272380" y="5500004"/>
            <a:ext cx="2358792" cy="2715991"/>
            <a:chOff x="1380965" y="1465124"/>
            <a:chExt cx="2358792" cy="2715991"/>
          </a:xfrm>
        </p:grpSpPr>
        <p:pic>
          <p:nvPicPr>
            <p:cNvPr id="28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xmlns="" id="{79078AF6-BBC3-4AAD-915B-0EA44A82A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 flipV="1">
              <a:off x="538723" y="2656414"/>
              <a:ext cx="2715991" cy="33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C0EB1A64-1E66-4104-91F6-040CAB1E7C91}"/>
                </a:ext>
              </a:extLst>
            </p:cNvPr>
            <p:cNvGrpSpPr/>
            <p:nvPr/>
          </p:nvGrpSpPr>
          <p:grpSpPr>
            <a:xfrm>
              <a:off x="1380965" y="2018710"/>
              <a:ext cx="2358792" cy="1608820"/>
              <a:chOff x="1380965" y="2018710"/>
              <a:chExt cx="2358792" cy="1608820"/>
            </a:xfrm>
          </p:grpSpPr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xmlns="" id="{58B05E53-E9B5-4C90-AE5F-B65108DFBF84}"/>
                  </a:ext>
                </a:extLst>
              </p:cNvPr>
              <p:cNvSpPr/>
              <p:nvPr/>
            </p:nvSpPr>
            <p:spPr>
              <a:xfrm rot="14414865" flipH="1">
                <a:off x="1487101" y="2457044"/>
                <a:ext cx="661487" cy="873760"/>
              </a:xfrm>
              <a:prstGeom prst="parallelogram">
                <a:avLst>
                  <a:gd name="adj" fmla="val 76778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473169E9-F3D5-46E8-B19F-130952B175C2}"/>
                  </a:ext>
                </a:extLst>
              </p:cNvPr>
              <p:cNvSpPr/>
              <p:nvPr/>
            </p:nvSpPr>
            <p:spPr>
              <a:xfrm>
                <a:off x="1528770" y="2018710"/>
                <a:ext cx="2210987" cy="1608820"/>
              </a:xfrm>
              <a:custGeom>
                <a:avLst/>
                <a:gdLst>
                  <a:gd name="connsiteX0" fmla="*/ 1636300 w 2210987"/>
                  <a:gd name="connsiteY0" fmla="*/ 0 h 1608820"/>
                  <a:gd name="connsiteX1" fmla="*/ 2210987 w 2210987"/>
                  <a:gd name="connsiteY1" fmla="*/ 804410 h 1608820"/>
                  <a:gd name="connsiteX2" fmla="*/ 1636300 w 2210987"/>
                  <a:gd name="connsiteY2" fmla="*/ 1608820 h 1608820"/>
                  <a:gd name="connsiteX3" fmla="*/ 1636300 w 2210987"/>
                  <a:gd name="connsiteY3" fmla="*/ 1241341 h 1608820"/>
                  <a:gd name="connsiteX4" fmla="*/ 0 w 2210987"/>
                  <a:gd name="connsiteY4" fmla="*/ 1241341 h 1608820"/>
                  <a:gd name="connsiteX5" fmla="*/ 501792 w 2210987"/>
                  <a:gd name="connsiteY5" fmla="*/ 367479 h 1608820"/>
                  <a:gd name="connsiteX6" fmla="*/ 1636300 w 2210987"/>
                  <a:gd name="connsiteY6" fmla="*/ 367479 h 16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987" h="1608820">
                    <a:moveTo>
                      <a:pt x="1636300" y="0"/>
                    </a:moveTo>
                    <a:lnTo>
                      <a:pt x="2210987" y="804410"/>
                    </a:lnTo>
                    <a:lnTo>
                      <a:pt x="1636300" y="1608820"/>
                    </a:lnTo>
                    <a:lnTo>
                      <a:pt x="1636300" y="1241341"/>
                    </a:lnTo>
                    <a:lnTo>
                      <a:pt x="0" y="1241341"/>
                    </a:lnTo>
                    <a:lnTo>
                      <a:pt x="501792" y="367479"/>
                    </a:lnTo>
                    <a:lnTo>
                      <a:pt x="1636300" y="3674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0447E62-7051-490C-80F6-2A6580065172}"/>
              </a:ext>
            </a:extLst>
          </p:cNvPr>
          <p:cNvGrpSpPr/>
          <p:nvPr/>
        </p:nvGrpSpPr>
        <p:grpSpPr>
          <a:xfrm>
            <a:off x="5963638" y="5500004"/>
            <a:ext cx="2358792" cy="2715991"/>
            <a:chOff x="1380965" y="1465124"/>
            <a:chExt cx="2358792" cy="2715991"/>
          </a:xfrm>
        </p:grpSpPr>
        <p:pic>
          <p:nvPicPr>
            <p:cNvPr id="33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xmlns="" id="{76A017CA-DC56-4AD4-97CC-1F0D0461A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 flipV="1">
              <a:off x="538723" y="2656414"/>
              <a:ext cx="2715991" cy="33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C8A74223-20B8-47F4-999E-FD3CEDAF7D94}"/>
                </a:ext>
              </a:extLst>
            </p:cNvPr>
            <p:cNvGrpSpPr/>
            <p:nvPr/>
          </p:nvGrpSpPr>
          <p:grpSpPr>
            <a:xfrm>
              <a:off x="1380965" y="2018710"/>
              <a:ext cx="2358792" cy="1608820"/>
              <a:chOff x="1380965" y="2018710"/>
              <a:chExt cx="2358792" cy="1608820"/>
            </a:xfrm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xmlns="" id="{032EEAA9-8788-403F-9FC8-448949D4DCEF}"/>
                  </a:ext>
                </a:extLst>
              </p:cNvPr>
              <p:cNvSpPr/>
              <p:nvPr/>
            </p:nvSpPr>
            <p:spPr>
              <a:xfrm rot="14414865" flipH="1">
                <a:off x="1487101" y="2457044"/>
                <a:ext cx="661487" cy="873760"/>
              </a:xfrm>
              <a:prstGeom prst="parallelogram">
                <a:avLst>
                  <a:gd name="adj" fmla="val 76778"/>
                </a:avLst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FED6E5E0-A9A1-4BD9-9872-1F6BC4169E9E}"/>
                  </a:ext>
                </a:extLst>
              </p:cNvPr>
              <p:cNvSpPr/>
              <p:nvPr/>
            </p:nvSpPr>
            <p:spPr>
              <a:xfrm>
                <a:off x="1528770" y="2018710"/>
                <a:ext cx="2210987" cy="1608820"/>
              </a:xfrm>
              <a:custGeom>
                <a:avLst/>
                <a:gdLst>
                  <a:gd name="connsiteX0" fmla="*/ 1636300 w 2210987"/>
                  <a:gd name="connsiteY0" fmla="*/ 0 h 1608820"/>
                  <a:gd name="connsiteX1" fmla="*/ 2210987 w 2210987"/>
                  <a:gd name="connsiteY1" fmla="*/ 804410 h 1608820"/>
                  <a:gd name="connsiteX2" fmla="*/ 1636300 w 2210987"/>
                  <a:gd name="connsiteY2" fmla="*/ 1608820 h 1608820"/>
                  <a:gd name="connsiteX3" fmla="*/ 1636300 w 2210987"/>
                  <a:gd name="connsiteY3" fmla="*/ 1241341 h 1608820"/>
                  <a:gd name="connsiteX4" fmla="*/ 0 w 2210987"/>
                  <a:gd name="connsiteY4" fmla="*/ 1241341 h 1608820"/>
                  <a:gd name="connsiteX5" fmla="*/ 501792 w 2210987"/>
                  <a:gd name="connsiteY5" fmla="*/ 367479 h 1608820"/>
                  <a:gd name="connsiteX6" fmla="*/ 1636300 w 2210987"/>
                  <a:gd name="connsiteY6" fmla="*/ 367479 h 16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987" h="1608820">
                    <a:moveTo>
                      <a:pt x="1636300" y="0"/>
                    </a:moveTo>
                    <a:lnTo>
                      <a:pt x="2210987" y="804410"/>
                    </a:lnTo>
                    <a:lnTo>
                      <a:pt x="1636300" y="1608820"/>
                    </a:lnTo>
                    <a:lnTo>
                      <a:pt x="1636300" y="1241341"/>
                    </a:lnTo>
                    <a:lnTo>
                      <a:pt x="0" y="1241341"/>
                    </a:lnTo>
                    <a:lnTo>
                      <a:pt x="501792" y="367479"/>
                    </a:lnTo>
                    <a:lnTo>
                      <a:pt x="1636300" y="36747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53D7AE2-3A1A-4098-96DF-804631F53263}"/>
              </a:ext>
            </a:extLst>
          </p:cNvPr>
          <p:cNvGrpSpPr/>
          <p:nvPr/>
        </p:nvGrpSpPr>
        <p:grpSpPr>
          <a:xfrm>
            <a:off x="8654897" y="5500004"/>
            <a:ext cx="2358792" cy="2715991"/>
            <a:chOff x="1380965" y="1465124"/>
            <a:chExt cx="2358792" cy="2715991"/>
          </a:xfrm>
        </p:grpSpPr>
        <p:pic>
          <p:nvPicPr>
            <p:cNvPr id="38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xmlns="" id="{7563AE99-BB80-4057-9A22-5FB08A996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 flipV="1">
              <a:off x="538723" y="2656414"/>
              <a:ext cx="2715991" cy="33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A6F5B39F-20F6-4003-9A75-1FF3343CC766}"/>
                </a:ext>
              </a:extLst>
            </p:cNvPr>
            <p:cNvGrpSpPr/>
            <p:nvPr/>
          </p:nvGrpSpPr>
          <p:grpSpPr>
            <a:xfrm>
              <a:off x="1380965" y="2018710"/>
              <a:ext cx="2358792" cy="1608820"/>
              <a:chOff x="1380965" y="2018710"/>
              <a:chExt cx="2358792" cy="1608820"/>
            </a:xfrm>
          </p:grpSpPr>
          <p:sp>
            <p:nvSpPr>
              <p:cNvPr id="40" name="Parallelogram 39">
                <a:extLst>
                  <a:ext uri="{FF2B5EF4-FFF2-40B4-BE49-F238E27FC236}">
                    <a16:creationId xmlns:a16="http://schemas.microsoft.com/office/drawing/2014/main" xmlns="" id="{C86697CE-DDC8-49D3-A1BF-619B11176AB2}"/>
                  </a:ext>
                </a:extLst>
              </p:cNvPr>
              <p:cNvSpPr/>
              <p:nvPr/>
            </p:nvSpPr>
            <p:spPr>
              <a:xfrm rot="14414865" flipH="1">
                <a:off x="1487101" y="2457044"/>
                <a:ext cx="661487" cy="873760"/>
              </a:xfrm>
              <a:prstGeom prst="parallelogram">
                <a:avLst>
                  <a:gd name="adj" fmla="val 76778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F0112AB8-335A-464A-810B-1942F06CC9A1}"/>
                  </a:ext>
                </a:extLst>
              </p:cNvPr>
              <p:cNvSpPr/>
              <p:nvPr/>
            </p:nvSpPr>
            <p:spPr>
              <a:xfrm>
                <a:off x="1528770" y="2018710"/>
                <a:ext cx="2210987" cy="1608820"/>
              </a:xfrm>
              <a:custGeom>
                <a:avLst/>
                <a:gdLst>
                  <a:gd name="connsiteX0" fmla="*/ 1636300 w 2210987"/>
                  <a:gd name="connsiteY0" fmla="*/ 0 h 1608820"/>
                  <a:gd name="connsiteX1" fmla="*/ 2210987 w 2210987"/>
                  <a:gd name="connsiteY1" fmla="*/ 804410 h 1608820"/>
                  <a:gd name="connsiteX2" fmla="*/ 1636300 w 2210987"/>
                  <a:gd name="connsiteY2" fmla="*/ 1608820 h 1608820"/>
                  <a:gd name="connsiteX3" fmla="*/ 1636300 w 2210987"/>
                  <a:gd name="connsiteY3" fmla="*/ 1241341 h 1608820"/>
                  <a:gd name="connsiteX4" fmla="*/ 0 w 2210987"/>
                  <a:gd name="connsiteY4" fmla="*/ 1241341 h 1608820"/>
                  <a:gd name="connsiteX5" fmla="*/ 501792 w 2210987"/>
                  <a:gd name="connsiteY5" fmla="*/ 367479 h 1608820"/>
                  <a:gd name="connsiteX6" fmla="*/ 1636300 w 2210987"/>
                  <a:gd name="connsiteY6" fmla="*/ 367479 h 16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987" h="1608820">
                    <a:moveTo>
                      <a:pt x="1636300" y="0"/>
                    </a:moveTo>
                    <a:lnTo>
                      <a:pt x="2210987" y="804410"/>
                    </a:lnTo>
                    <a:lnTo>
                      <a:pt x="1636300" y="1608820"/>
                    </a:lnTo>
                    <a:lnTo>
                      <a:pt x="1636300" y="1241341"/>
                    </a:lnTo>
                    <a:lnTo>
                      <a:pt x="0" y="1241341"/>
                    </a:lnTo>
                    <a:lnTo>
                      <a:pt x="501792" y="367479"/>
                    </a:lnTo>
                    <a:lnTo>
                      <a:pt x="1636300" y="36747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Parallelogram 30">
            <a:extLst>
              <a:ext uri="{FF2B5EF4-FFF2-40B4-BE49-F238E27FC236}">
                <a16:creationId xmlns:a16="http://schemas.microsoft.com/office/drawing/2014/main" xmlns="" id="{1243E4E5-A02B-43BF-A73D-0426FCBB28EE}"/>
              </a:ext>
            </a:extLst>
          </p:cNvPr>
          <p:cNvSpPr/>
          <p:nvPr/>
        </p:nvSpPr>
        <p:spPr>
          <a:xfrm flipH="1">
            <a:off x="7370033" y="2615992"/>
            <a:ext cx="373419" cy="374343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3" name="Block Arc 14">
            <a:extLst>
              <a:ext uri="{FF2B5EF4-FFF2-40B4-BE49-F238E27FC236}">
                <a16:creationId xmlns:a16="http://schemas.microsoft.com/office/drawing/2014/main" xmlns="" id="{7E7EEB22-78B6-48D2-95FE-80FDD690C599}"/>
              </a:ext>
            </a:extLst>
          </p:cNvPr>
          <p:cNvSpPr/>
          <p:nvPr/>
        </p:nvSpPr>
        <p:spPr>
          <a:xfrm rot="16200000">
            <a:off x="10030974" y="2597311"/>
            <a:ext cx="411433" cy="41170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xmlns="" id="{AE487D09-9F99-498E-9DD0-DF1885644AF3}"/>
              </a:ext>
            </a:extLst>
          </p:cNvPr>
          <p:cNvSpPr/>
          <p:nvPr/>
        </p:nvSpPr>
        <p:spPr>
          <a:xfrm rot="2700000">
            <a:off x="2004999" y="2550059"/>
            <a:ext cx="282354" cy="506208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5" name="Teardrop 1">
            <a:extLst>
              <a:ext uri="{FF2B5EF4-FFF2-40B4-BE49-F238E27FC236}">
                <a16:creationId xmlns:a16="http://schemas.microsoft.com/office/drawing/2014/main" xmlns="" id="{A9D3B3D6-5F41-4AAA-83D2-3A09D58520D0}"/>
              </a:ext>
            </a:extLst>
          </p:cNvPr>
          <p:cNvSpPr/>
          <p:nvPr/>
        </p:nvSpPr>
        <p:spPr>
          <a:xfrm rot="18805991">
            <a:off x="4684581" y="2605175"/>
            <a:ext cx="400152" cy="395977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3922996" y="1043848"/>
            <a:ext cx="4559522" cy="0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560802" y="1273747"/>
            <a:ext cx="2859384" cy="432484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000" b="1" u="sng" smtClean="0"/>
              <a:t>Thảo luận cặp đôi</a:t>
            </a:r>
            <a:r>
              <a:rPr lang="en-US" sz="2000" b="1" smtClean="0"/>
              <a:t>: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smtClean="0"/>
              <a:t>Bài toán là gì?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smtClean="0"/>
              <a:t>Thuật toán là gì?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smtClean="0"/>
              <a:t>Bài toán và thuật toán có mối quan hệ như thế nào?</a:t>
            </a: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3788133" y="1446839"/>
            <a:ext cx="6448557" cy="1272915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70C0"/>
                </a:solidFill>
              </a:rPr>
              <a:t>Bài toán</a:t>
            </a:r>
            <a:r>
              <a:rPr lang="en-US" sz="2000">
                <a:solidFill>
                  <a:srgbClr val="0070C0"/>
                </a:solidFill>
              </a:rPr>
              <a:t>: một vấn đề cần giải quyết được phát biểu chặt chẽ và nêu rõ ràng đầu vào là gì, đầu ra là gì.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788133" y="2916585"/>
            <a:ext cx="6448557" cy="1272915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70C0"/>
                </a:solidFill>
              </a:rPr>
              <a:t>Thuật toán</a:t>
            </a:r>
            <a:r>
              <a:rPr lang="en-US" sz="2000">
                <a:solidFill>
                  <a:srgbClr val="0070C0"/>
                </a:solidFill>
              </a:rPr>
              <a:t>: một quy trình chặt chẽ gồm một số bước, có chỉ rõ trình tự thực hiện để giải một bài toán.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809101" y="4325673"/>
            <a:ext cx="6427589" cy="1272915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</a:rPr>
              <a:t>Trong tin học, bài toán và thuật toán có liên quan chặt chẽ với nhau.</a:t>
            </a:r>
            <a:endParaRPr 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792" y="319601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3600" b="1" smtClean="0">
                <a:solidFill>
                  <a:srgbClr val="0070C0"/>
                </a:solidFill>
              </a:rPr>
              <a:t>2. Bài toán và thuật toán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6AEC187-14E5-4FB8-ABDB-5ACEE2913AD5}"/>
              </a:ext>
            </a:extLst>
          </p:cNvPr>
          <p:cNvGrpSpPr/>
          <p:nvPr/>
        </p:nvGrpSpPr>
        <p:grpSpPr>
          <a:xfrm>
            <a:off x="342349" y="5680648"/>
            <a:ext cx="2358792" cy="2715991"/>
            <a:chOff x="1380965" y="1465124"/>
            <a:chExt cx="2358792" cy="2715991"/>
          </a:xfrm>
        </p:grpSpPr>
        <p:pic>
          <p:nvPicPr>
            <p:cNvPr id="7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xmlns="" id="{70FD28E0-0D13-4F65-AD58-D8F80275C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 flipV="1">
              <a:off x="538723" y="2656414"/>
              <a:ext cx="2715991" cy="33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94516BF8-40AC-475A-91EB-CD8190E2C11A}"/>
                </a:ext>
              </a:extLst>
            </p:cNvPr>
            <p:cNvGrpSpPr/>
            <p:nvPr/>
          </p:nvGrpSpPr>
          <p:grpSpPr>
            <a:xfrm>
              <a:off x="1380965" y="2018710"/>
              <a:ext cx="2358792" cy="1608820"/>
              <a:chOff x="1380965" y="2018710"/>
              <a:chExt cx="2358792" cy="1608820"/>
            </a:xfrm>
          </p:grpSpPr>
          <p:sp>
            <p:nvSpPr>
              <p:cNvPr id="24" name="Parallelogram 23">
                <a:extLst>
                  <a:ext uri="{FF2B5EF4-FFF2-40B4-BE49-F238E27FC236}">
                    <a16:creationId xmlns:a16="http://schemas.microsoft.com/office/drawing/2014/main" xmlns="" id="{4E7A65C2-5FAA-4A79-A6B8-0ADFE3C7B297}"/>
                  </a:ext>
                </a:extLst>
              </p:cNvPr>
              <p:cNvSpPr/>
              <p:nvPr/>
            </p:nvSpPr>
            <p:spPr>
              <a:xfrm rot="14414865" flipH="1">
                <a:off x="1487101" y="2457044"/>
                <a:ext cx="661487" cy="873760"/>
              </a:xfrm>
              <a:prstGeom prst="parallelogram">
                <a:avLst>
                  <a:gd name="adj" fmla="val 76778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ED5D4F9A-F3E1-49AE-8F47-06AFD9F9232C}"/>
                  </a:ext>
                </a:extLst>
              </p:cNvPr>
              <p:cNvSpPr/>
              <p:nvPr/>
            </p:nvSpPr>
            <p:spPr>
              <a:xfrm>
                <a:off x="1528770" y="2018710"/>
                <a:ext cx="2210987" cy="1608820"/>
              </a:xfrm>
              <a:custGeom>
                <a:avLst/>
                <a:gdLst>
                  <a:gd name="connsiteX0" fmla="*/ 1636300 w 2210987"/>
                  <a:gd name="connsiteY0" fmla="*/ 0 h 1608820"/>
                  <a:gd name="connsiteX1" fmla="*/ 2210987 w 2210987"/>
                  <a:gd name="connsiteY1" fmla="*/ 804410 h 1608820"/>
                  <a:gd name="connsiteX2" fmla="*/ 1636300 w 2210987"/>
                  <a:gd name="connsiteY2" fmla="*/ 1608820 h 1608820"/>
                  <a:gd name="connsiteX3" fmla="*/ 1636300 w 2210987"/>
                  <a:gd name="connsiteY3" fmla="*/ 1241341 h 1608820"/>
                  <a:gd name="connsiteX4" fmla="*/ 0 w 2210987"/>
                  <a:gd name="connsiteY4" fmla="*/ 1241341 h 1608820"/>
                  <a:gd name="connsiteX5" fmla="*/ 501792 w 2210987"/>
                  <a:gd name="connsiteY5" fmla="*/ 367479 h 1608820"/>
                  <a:gd name="connsiteX6" fmla="*/ 1636300 w 2210987"/>
                  <a:gd name="connsiteY6" fmla="*/ 367479 h 16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987" h="1608820">
                    <a:moveTo>
                      <a:pt x="1636300" y="0"/>
                    </a:moveTo>
                    <a:lnTo>
                      <a:pt x="2210987" y="804410"/>
                    </a:lnTo>
                    <a:lnTo>
                      <a:pt x="1636300" y="1608820"/>
                    </a:lnTo>
                    <a:lnTo>
                      <a:pt x="1636300" y="1241341"/>
                    </a:lnTo>
                    <a:lnTo>
                      <a:pt x="0" y="1241341"/>
                    </a:lnTo>
                    <a:lnTo>
                      <a:pt x="501792" y="367479"/>
                    </a:lnTo>
                    <a:lnTo>
                      <a:pt x="1636300" y="367479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8A8B9EA-E278-40A5-847D-D2ABE774BDFB}"/>
              </a:ext>
            </a:extLst>
          </p:cNvPr>
          <p:cNvGrpSpPr/>
          <p:nvPr/>
        </p:nvGrpSpPr>
        <p:grpSpPr>
          <a:xfrm>
            <a:off x="3033607" y="5680648"/>
            <a:ext cx="2358792" cy="2715991"/>
            <a:chOff x="1380965" y="1465124"/>
            <a:chExt cx="2358792" cy="2715991"/>
          </a:xfrm>
        </p:grpSpPr>
        <p:pic>
          <p:nvPicPr>
            <p:cNvPr id="28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xmlns="" id="{79078AF6-BBC3-4AAD-915B-0EA44A82A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 flipV="1">
              <a:off x="538723" y="2656414"/>
              <a:ext cx="2715991" cy="33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C0EB1A64-1E66-4104-91F6-040CAB1E7C91}"/>
                </a:ext>
              </a:extLst>
            </p:cNvPr>
            <p:cNvGrpSpPr/>
            <p:nvPr/>
          </p:nvGrpSpPr>
          <p:grpSpPr>
            <a:xfrm>
              <a:off x="1380965" y="2018710"/>
              <a:ext cx="2358792" cy="1608820"/>
              <a:chOff x="1380965" y="2018710"/>
              <a:chExt cx="2358792" cy="1608820"/>
            </a:xfrm>
          </p:grpSpPr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xmlns="" id="{58B05E53-E9B5-4C90-AE5F-B65108DFBF84}"/>
                  </a:ext>
                </a:extLst>
              </p:cNvPr>
              <p:cNvSpPr/>
              <p:nvPr/>
            </p:nvSpPr>
            <p:spPr>
              <a:xfrm rot="14414865" flipH="1">
                <a:off x="1487101" y="2457044"/>
                <a:ext cx="661487" cy="873760"/>
              </a:xfrm>
              <a:prstGeom prst="parallelogram">
                <a:avLst>
                  <a:gd name="adj" fmla="val 76778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473169E9-F3D5-46E8-B19F-130952B175C2}"/>
                  </a:ext>
                </a:extLst>
              </p:cNvPr>
              <p:cNvSpPr/>
              <p:nvPr/>
            </p:nvSpPr>
            <p:spPr>
              <a:xfrm>
                <a:off x="1528770" y="2018710"/>
                <a:ext cx="2210987" cy="1608820"/>
              </a:xfrm>
              <a:custGeom>
                <a:avLst/>
                <a:gdLst>
                  <a:gd name="connsiteX0" fmla="*/ 1636300 w 2210987"/>
                  <a:gd name="connsiteY0" fmla="*/ 0 h 1608820"/>
                  <a:gd name="connsiteX1" fmla="*/ 2210987 w 2210987"/>
                  <a:gd name="connsiteY1" fmla="*/ 804410 h 1608820"/>
                  <a:gd name="connsiteX2" fmla="*/ 1636300 w 2210987"/>
                  <a:gd name="connsiteY2" fmla="*/ 1608820 h 1608820"/>
                  <a:gd name="connsiteX3" fmla="*/ 1636300 w 2210987"/>
                  <a:gd name="connsiteY3" fmla="*/ 1241341 h 1608820"/>
                  <a:gd name="connsiteX4" fmla="*/ 0 w 2210987"/>
                  <a:gd name="connsiteY4" fmla="*/ 1241341 h 1608820"/>
                  <a:gd name="connsiteX5" fmla="*/ 501792 w 2210987"/>
                  <a:gd name="connsiteY5" fmla="*/ 367479 h 1608820"/>
                  <a:gd name="connsiteX6" fmla="*/ 1636300 w 2210987"/>
                  <a:gd name="connsiteY6" fmla="*/ 367479 h 16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987" h="1608820">
                    <a:moveTo>
                      <a:pt x="1636300" y="0"/>
                    </a:moveTo>
                    <a:lnTo>
                      <a:pt x="2210987" y="804410"/>
                    </a:lnTo>
                    <a:lnTo>
                      <a:pt x="1636300" y="1608820"/>
                    </a:lnTo>
                    <a:lnTo>
                      <a:pt x="1636300" y="1241341"/>
                    </a:lnTo>
                    <a:lnTo>
                      <a:pt x="0" y="1241341"/>
                    </a:lnTo>
                    <a:lnTo>
                      <a:pt x="501792" y="367479"/>
                    </a:lnTo>
                    <a:lnTo>
                      <a:pt x="1636300" y="3674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0447E62-7051-490C-80F6-2A6580065172}"/>
              </a:ext>
            </a:extLst>
          </p:cNvPr>
          <p:cNvGrpSpPr/>
          <p:nvPr/>
        </p:nvGrpSpPr>
        <p:grpSpPr>
          <a:xfrm>
            <a:off x="5724865" y="5680648"/>
            <a:ext cx="2358792" cy="2715991"/>
            <a:chOff x="1380965" y="1465124"/>
            <a:chExt cx="2358792" cy="2715991"/>
          </a:xfrm>
        </p:grpSpPr>
        <p:pic>
          <p:nvPicPr>
            <p:cNvPr id="33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xmlns="" id="{76A017CA-DC56-4AD4-97CC-1F0D0461A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 flipV="1">
              <a:off x="538723" y="2656414"/>
              <a:ext cx="2715991" cy="33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C8A74223-20B8-47F4-999E-FD3CEDAF7D94}"/>
                </a:ext>
              </a:extLst>
            </p:cNvPr>
            <p:cNvGrpSpPr/>
            <p:nvPr/>
          </p:nvGrpSpPr>
          <p:grpSpPr>
            <a:xfrm>
              <a:off x="1380965" y="2018710"/>
              <a:ext cx="2358792" cy="1608820"/>
              <a:chOff x="1380965" y="2018710"/>
              <a:chExt cx="2358792" cy="1608820"/>
            </a:xfrm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xmlns="" id="{032EEAA9-8788-403F-9FC8-448949D4DCEF}"/>
                  </a:ext>
                </a:extLst>
              </p:cNvPr>
              <p:cNvSpPr/>
              <p:nvPr/>
            </p:nvSpPr>
            <p:spPr>
              <a:xfrm rot="14414865" flipH="1">
                <a:off x="1487101" y="2457044"/>
                <a:ext cx="661487" cy="873760"/>
              </a:xfrm>
              <a:prstGeom prst="parallelogram">
                <a:avLst>
                  <a:gd name="adj" fmla="val 76778"/>
                </a:avLst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FED6E5E0-A9A1-4BD9-9872-1F6BC4169E9E}"/>
                  </a:ext>
                </a:extLst>
              </p:cNvPr>
              <p:cNvSpPr/>
              <p:nvPr/>
            </p:nvSpPr>
            <p:spPr>
              <a:xfrm>
                <a:off x="1528770" y="2018710"/>
                <a:ext cx="2210987" cy="1608820"/>
              </a:xfrm>
              <a:custGeom>
                <a:avLst/>
                <a:gdLst>
                  <a:gd name="connsiteX0" fmla="*/ 1636300 w 2210987"/>
                  <a:gd name="connsiteY0" fmla="*/ 0 h 1608820"/>
                  <a:gd name="connsiteX1" fmla="*/ 2210987 w 2210987"/>
                  <a:gd name="connsiteY1" fmla="*/ 804410 h 1608820"/>
                  <a:gd name="connsiteX2" fmla="*/ 1636300 w 2210987"/>
                  <a:gd name="connsiteY2" fmla="*/ 1608820 h 1608820"/>
                  <a:gd name="connsiteX3" fmla="*/ 1636300 w 2210987"/>
                  <a:gd name="connsiteY3" fmla="*/ 1241341 h 1608820"/>
                  <a:gd name="connsiteX4" fmla="*/ 0 w 2210987"/>
                  <a:gd name="connsiteY4" fmla="*/ 1241341 h 1608820"/>
                  <a:gd name="connsiteX5" fmla="*/ 501792 w 2210987"/>
                  <a:gd name="connsiteY5" fmla="*/ 367479 h 1608820"/>
                  <a:gd name="connsiteX6" fmla="*/ 1636300 w 2210987"/>
                  <a:gd name="connsiteY6" fmla="*/ 367479 h 16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987" h="1608820">
                    <a:moveTo>
                      <a:pt x="1636300" y="0"/>
                    </a:moveTo>
                    <a:lnTo>
                      <a:pt x="2210987" y="804410"/>
                    </a:lnTo>
                    <a:lnTo>
                      <a:pt x="1636300" y="1608820"/>
                    </a:lnTo>
                    <a:lnTo>
                      <a:pt x="1636300" y="1241341"/>
                    </a:lnTo>
                    <a:lnTo>
                      <a:pt x="0" y="1241341"/>
                    </a:lnTo>
                    <a:lnTo>
                      <a:pt x="501792" y="367479"/>
                    </a:lnTo>
                    <a:lnTo>
                      <a:pt x="1636300" y="36747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53D7AE2-3A1A-4098-96DF-804631F53263}"/>
              </a:ext>
            </a:extLst>
          </p:cNvPr>
          <p:cNvGrpSpPr/>
          <p:nvPr/>
        </p:nvGrpSpPr>
        <p:grpSpPr>
          <a:xfrm>
            <a:off x="8416124" y="5680648"/>
            <a:ext cx="2358792" cy="2715991"/>
            <a:chOff x="1380965" y="1465124"/>
            <a:chExt cx="2358792" cy="2715991"/>
          </a:xfrm>
        </p:grpSpPr>
        <p:pic>
          <p:nvPicPr>
            <p:cNvPr id="38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xmlns="" id="{7563AE99-BB80-4057-9A22-5FB08A996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 flipV="1">
              <a:off x="538723" y="2656414"/>
              <a:ext cx="2715991" cy="33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A6F5B39F-20F6-4003-9A75-1FF3343CC766}"/>
                </a:ext>
              </a:extLst>
            </p:cNvPr>
            <p:cNvGrpSpPr/>
            <p:nvPr/>
          </p:nvGrpSpPr>
          <p:grpSpPr>
            <a:xfrm>
              <a:off x="1380965" y="2018710"/>
              <a:ext cx="2358792" cy="1608820"/>
              <a:chOff x="1380965" y="2018710"/>
              <a:chExt cx="2358792" cy="1608820"/>
            </a:xfrm>
          </p:grpSpPr>
          <p:sp>
            <p:nvSpPr>
              <p:cNvPr id="40" name="Parallelogram 39">
                <a:extLst>
                  <a:ext uri="{FF2B5EF4-FFF2-40B4-BE49-F238E27FC236}">
                    <a16:creationId xmlns:a16="http://schemas.microsoft.com/office/drawing/2014/main" xmlns="" id="{C86697CE-DDC8-49D3-A1BF-619B11176AB2}"/>
                  </a:ext>
                </a:extLst>
              </p:cNvPr>
              <p:cNvSpPr/>
              <p:nvPr/>
            </p:nvSpPr>
            <p:spPr>
              <a:xfrm rot="14414865" flipH="1">
                <a:off x="1487101" y="2457044"/>
                <a:ext cx="661487" cy="873760"/>
              </a:xfrm>
              <a:prstGeom prst="parallelogram">
                <a:avLst>
                  <a:gd name="adj" fmla="val 76778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F0112AB8-335A-464A-810B-1942F06CC9A1}"/>
                  </a:ext>
                </a:extLst>
              </p:cNvPr>
              <p:cNvSpPr/>
              <p:nvPr/>
            </p:nvSpPr>
            <p:spPr>
              <a:xfrm>
                <a:off x="1528770" y="2018710"/>
                <a:ext cx="2210987" cy="1608820"/>
              </a:xfrm>
              <a:custGeom>
                <a:avLst/>
                <a:gdLst>
                  <a:gd name="connsiteX0" fmla="*/ 1636300 w 2210987"/>
                  <a:gd name="connsiteY0" fmla="*/ 0 h 1608820"/>
                  <a:gd name="connsiteX1" fmla="*/ 2210987 w 2210987"/>
                  <a:gd name="connsiteY1" fmla="*/ 804410 h 1608820"/>
                  <a:gd name="connsiteX2" fmla="*/ 1636300 w 2210987"/>
                  <a:gd name="connsiteY2" fmla="*/ 1608820 h 1608820"/>
                  <a:gd name="connsiteX3" fmla="*/ 1636300 w 2210987"/>
                  <a:gd name="connsiteY3" fmla="*/ 1241341 h 1608820"/>
                  <a:gd name="connsiteX4" fmla="*/ 0 w 2210987"/>
                  <a:gd name="connsiteY4" fmla="*/ 1241341 h 1608820"/>
                  <a:gd name="connsiteX5" fmla="*/ 501792 w 2210987"/>
                  <a:gd name="connsiteY5" fmla="*/ 367479 h 1608820"/>
                  <a:gd name="connsiteX6" fmla="*/ 1636300 w 2210987"/>
                  <a:gd name="connsiteY6" fmla="*/ 367479 h 16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987" h="1608820">
                    <a:moveTo>
                      <a:pt x="1636300" y="0"/>
                    </a:moveTo>
                    <a:lnTo>
                      <a:pt x="2210987" y="804410"/>
                    </a:lnTo>
                    <a:lnTo>
                      <a:pt x="1636300" y="1608820"/>
                    </a:lnTo>
                    <a:lnTo>
                      <a:pt x="1636300" y="1241341"/>
                    </a:lnTo>
                    <a:lnTo>
                      <a:pt x="0" y="1241341"/>
                    </a:lnTo>
                    <a:lnTo>
                      <a:pt x="501792" y="367479"/>
                    </a:lnTo>
                    <a:lnTo>
                      <a:pt x="1636300" y="36747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Parallelogram 30">
            <a:extLst>
              <a:ext uri="{FF2B5EF4-FFF2-40B4-BE49-F238E27FC236}">
                <a16:creationId xmlns:a16="http://schemas.microsoft.com/office/drawing/2014/main" xmlns="" id="{1243E4E5-A02B-43BF-A73D-0426FCBB28EE}"/>
              </a:ext>
            </a:extLst>
          </p:cNvPr>
          <p:cNvSpPr/>
          <p:nvPr/>
        </p:nvSpPr>
        <p:spPr>
          <a:xfrm flipH="1">
            <a:off x="7370033" y="2615992"/>
            <a:ext cx="373419" cy="374343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xmlns="" id="{AE487D09-9F99-498E-9DD0-DF1885644AF3}"/>
              </a:ext>
            </a:extLst>
          </p:cNvPr>
          <p:cNvSpPr/>
          <p:nvPr/>
        </p:nvSpPr>
        <p:spPr>
          <a:xfrm rot="2700000">
            <a:off x="2004999" y="2550059"/>
            <a:ext cx="282354" cy="506208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5" name="Teardrop 1">
            <a:extLst>
              <a:ext uri="{FF2B5EF4-FFF2-40B4-BE49-F238E27FC236}">
                <a16:creationId xmlns:a16="http://schemas.microsoft.com/office/drawing/2014/main" xmlns="" id="{A9D3B3D6-5F41-4AAA-83D2-3A09D58520D0}"/>
              </a:ext>
            </a:extLst>
          </p:cNvPr>
          <p:cNvSpPr/>
          <p:nvPr/>
        </p:nvSpPr>
        <p:spPr>
          <a:xfrm rot="18805991">
            <a:off x="4684581" y="2605175"/>
            <a:ext cx="400152" cy="395977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4292259" y="1023940"/>
            <a:ext cx="4559522" cy="0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1206383" y="1255695"/>
            <a:ext cx="9810119" cy="66202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0070C0"/>
                </a:solidFill>
              </a:rPr>
              <a:t>Trong tin học, bài toán và thuật toán có liên quan chặt chẽ với nhau.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61459" y="2145325"/>
            <a:ext cx="2379502" cy="8675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Bài toán</a:t>
            </a:r>
            <a:endParaRPr lang="en-US" sz="2400" b="1"/>
          </a:p>
        </p:txBody>
      </p:sp>
      <p:cxnSp>
        <p:nvCxnSpPr>
          <p:cNvPr id="8" name="Straight Arrow Connector 7"/>
          <p:cNvCxnSpPr>
            <a:stCxn id="3" idx="2"/>
          </p:cNvCxnSpPr>
          <p:nvPr/>
        </p:nvCxnSpPr>
        <p:spPr>
          <a:xfrm>
            <a:off x="3351210" y="3012832"/>
            <a:ext cx="0" cy="35169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176741" y="3387971"/>
            <a:ext cx="2364220" cy="49237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Đầu vào, đầu ra</a:t>
            </a:r>
            <a:endParaRPr lang="en-US" sz="200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540961" y="3634156"/>
            <a:ext cx="1675829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6218369" y="3200402"/>
            <a:ext cx="2379502" cy="8675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Thuật toán</a:t>
            </a:r>
            <a:endParaRPr lang="en-US" sz="2400" b="1"/>
          </a:p>
        </p:txBody>
      </p:sp>
      <p:sp>
        <p:nvSpPr>
          <p:cNvPr id="11" name="Right Arrow 10"/>
          <p:cNvSpPr/>
          <p:nvPr/>
        </p:nvSpPr>
        <p:spPr>
          <a:xfrm>
            <a:off x="663450" y="4485378"/>
            <a:ext cx="1006088" cy="1436894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06614" y="4173417"/>
            <a:ext cx="9307075" cy="206081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34420" y="4185142"/>
            <a:ext cx="8821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mtClean="0">
                <a:solidFill>
                  <a:schemeClr val="bg1"/>
                </a:solidFill>
              </a:rPr>
              <a:t>“Đầu vào, đầu ra” là các yếu tố thể hiện mối liên quan mật thiết giữa bài toán và thuật toán.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05861" y="5140589"/>
            <a:ext cx="9026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chemeClr val="bg1"/>
                </a:solidFill>
              </a:rPr>
              <a:t>Ví dụ</a:t>
            </a:r>
            <a:r>
              <a:rPr lang="en-US" sz="2000" smtClean="0">
                <a:solidFill>
                  <a:schemeClr val="bg1"/>
                </a:solidFill>
              </a:rPr>
              <a:t>: Bài toán tìm kiếm phần tử trong một dãy sẽ có các thuật toán khác nhau tùy theo đầu vào đã được sắp thứ tự hay chưa.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40961" y="2293531"/>
            <a:ext cx="472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</a:rPr>
              <a:t>(vấn đề, nhiệm vụ cần giải quyết)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677209" y="3427573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</a:rPr>
              <a:t>(cách giải quyết)</a:t>
            </a:r>
            <a:endParaRPr 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" grpId="0" animBg="1"/>
      <p:bldP spid="9" grpId="0" animBg="1"/>
      <p:bldP spid="47" grpId="0" animBg="1"/>
      <p:bldP spid="11" grpId="0" animBg="1"/>
      <p:bldP spid="12" grpId="0" animBg="1"/>
      <p:bldP spid="13" grpId="0"/>
      <p:bldP spid="48" grpId="0"/>
      <p:bldP spid="14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D720F60-DBFA-4CE1-BEFB-7D5564E7CE04}"/>
              </a:ext>
            </a:extLst>
          </p:cNvPr>
          <p:cNvGrpSpPr/>
          <p:nvPr/>
        </p:nvGrpSpPr>
        <p:grpSpPr>
          <a:xfrm>
            <a:off x="412335" y="2191524"/>
            <a:ext cx="10668000" cy="1406770"/>
            <a:chOff x="-3275764" y="1154174"/>
            <a:chExt cx="9014587" cy="1754490"/>
          </a:xfrm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ABCC6BB0-46FC-42BC-91EC-8C2C600526DD}"/>
                </a:ext>
              </a:extLst>
            </p:cNvPr>
            <p:cNvSpPr/>
            <p:nvPr userDrawn="1"/>
          </p:nvSpPr>
          <p:spPr>
            <a:xfrm>
              <a:off x="-3275764" y="1262118"/>
              <a:ext cx="8152563" cy="7675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91A4A10-3942-4C3F-8261-723072B67C04}"/>
                </a:ext>
              </a:extLst>
            </p:cNvPr>
            <p:cNvSpPr/>
            <p:nvPr userDrawn="1"/>
          </p:nvSpPr>
          <p:spPr>
            <a:xfrm>
              <a:off x="-3275764" y="2029697"/>
              <a:ext cx="8152564" cy="7675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B9FC3857-4556-47B5-90C1-31057D27A119}"/>
                </a:ext>
              </a:extLst>
            </p:cNvPr>
            <p:cNvSpPr/>
            <p:nvPr userDrawn="1"/>
          </p:nvSpPr>
          <p:spPr>
            <a:xfrm>
              <a:off x="4490860" y="1154174"/>
              <a:ext cx="1247963" cy="875523"/>
            </a:xfrm>
            <a:custGeom>
              <a:avLst/>
              <a:gdLst>
                <a:gd name="connsiteX0" fmla="*/ 421406 w 1247963"/>
                <a:gd name="connsiteY0" fmla="*/ 0 h 875523"/>
                <a:gd name="connsiteX1" fmla="*/ 1247963 w 1247963"/>
                <a:gd name="connsiteY1" fmla="*/ 0 h 875523"/>
                <a:gd name="connsiteX2" fmla="*/ 826557 w 1247963"/>
                <a:gd name="connsiteY2" fmla="*/ 875523 h 875523"/>
                <a:gd name="connsiteX3" fmla="*/ 0 w 1247963"/>
                <a:gd name="connsiteY3" fmla="*/ 875523 h 87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963" h="875523">
                  <a:moveTo>
                    <a:pt x="421406" y="0"/>
                  </a:moveTo>
                  <a:lnTo>
                    <a:pt x="1247963" y="0"/>
                  </a:lnTo>
                  <a:lnTo>
                    <a:pt x="826557" y="875523"/>
                  </a:lnTo>
                  <a:lnTo>
                    <a:pt x="0" y="87552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5BA3E76-2583-4852-9F96-B7AE82903172}"/>
                </a:ext>
              </a:extLst>
            </p:cNvPr>
            <p:cNvSpPr/>
            <p:nvPr userDrawn="1"/>
          </p:nvSpPr>
          <p:spPr>
            <a:xfrm>
              <a:off x="4065676" y="2029697"/>
              <a:ext cx="1249621" cy="878967"/>
            </a:xfrm>
            <a:custGeom>
              <a:avLst/>
              <a:gdLst>
                <a:gd name="connsiteX0" fmla="*/ 423064 w 1249621"/>
                <a:gd name="connsiteY0" fmla="*/ 0 h 878967"/>
                <a:gd name="connsiteX1" fmla="*/ 1249621 w 1249621"/>
                <a:gd name="connsiteY1" fmla="*/ 0 h 878967"/>
                <a:gd name="connsiteX2" fmla="*/ 826557 w 1249621"/>
                <a:gd name="connsiteY2" fmla="*/ 878967 h 878967"/>
                <a:gd name="connsiteX3" fmla="*/ 0 w 1249621"/>
                <a:gd name="connsiteY3" fmla="*/ 878967 h 8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621" h="878967">
                  <a:moveTo>
                    <a:pt x="423064" y="0"/>
                  </a:moveTo>
                  <a:lnTo>
                    <a:pt x="1249621" y="0"/>
                  </a:lnTo>
                  <a:lnTo>
                    <a:pt x="826557" y="878967"/>
                  </a:lnTo>
                  <a:lnTo>
                    <a:pt x="0" y="87896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5EA98DA-E797-49B4-8DC3-A2265CCF8B93}"/>
              </a:ext>
            </a:extLst>
          </p:cNvPr>
          <p:cNvGrpSpPr/>
          <p:nvPr/>
        </p:nvGrpSpPr>
        <p:grpSpPr>
          <a:xfrm>
            <a:off x="421795" y="3765581"/>
            <a:ext cx="9647869" cy="1570891"/>
            <a:chOff x="-2413741" y="1154174"/>
            <a:chExt cx="8152564" cy="1754490"/>
          </a:xfrm>
          <a:effectLst/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E50032C-F640-48B9-BB7E-D1D98A42D139}"/>
                </a:ext>
              </a:extLst>
            </p:cNvPr>
            <p:cNvSpPr/>
            <p:nvPr userDrawn="1"/>
          </p:nvSpPr>
          <p:spPr>
            <a:xfrm>
              <a:off x="-2413741" y="1262118"/>
              <a:ext cx="7290538" cy="76757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9FB1516-4921-43AC-A6C1-5ADDDD1BD3AF}"/>
                </a:ext>
              </a:extLst>
            </p:cNvPr>
            <p:cNvSpPr/>
            <p:nvPr userDrawn="1"/>
          </p:nvSpPr>
          <p:spPr>
            <a:xfrm>
              <a:off x="-2413740" y="2029697"/>
              <a:ext cx="7290539" cy="76757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1021C85A-1FB3-4934-AFE7-9DAC8A3C7A2B}"/>
                </a:ext>
              </a:extLst>
            </p:cNvPr>
            <p:cNvSpPr/>
            <p:nvPr userDrawn="1"/>
          </p:nvSpPr>
          <p:spPr>
            <a:xfrm>
              <a:off x="4490860" y="1154174"/>
              <a:ext cx="1247963" cy="875523"/>
            </a:xfrm>
            <a:custGeom>
              <a:avLst/>
              <a:gdLst>
                <a:gd name="connsiteX0" fmla="*/ 421406 w 1247963"/>
                <a:gd name="connsiteY0" fmla="*/ 0 h 875523"/>
                <a:gd name="connsiteX1" fmla="*/ 1247963 w 1247963"/>
                <a:gd name="connsiteY1" fmla="*/ 0 h 875523"/>
                <a:gd name="connsiteX2" fmla="*/ 826557 w 1247963"/>
                <a:gd name="connsiteY2" fmla="*/ 875523 h 875523"/>
                <a:gd name="connsiteX3" fmla="*/ 0 w 1247963"/>
                <a:gd name="connsiteY3" fmla="*/ 875523 h 87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963" h="875523">
                  <a:moveTo>
                    <a:pt x="421406" y="0"/>
                  </a:moveTo>
                  <a:lnTo>
                    <a:pt x="1247963" y="0"/>
                  </a:lnTo>
                  <a:lnTo>
                    <a:pt x="826557" y="875523"/>
                  </a:lnTo>
                  <a:lnTo>
                    <a:pt x="0" y="87552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F0E8FE89-5919-4007-9034-6F5AFB580C18}"/>
                </a:ext>
              </a:extLst>
            </p:cNvPr>
            <p:cNvSpPr/>
            <p:nvPr userDrawn="1"/>
          </p:nvSpPr>
          <p:spPr>
            <a:xfrm>
              <a:off x="4065676" y="2029697"/>
              <a:ext cx="1249621" cy="878967"/>
            </a:xfrm>
            <a:custGeom>
              <a:avLst/>
              <a:gdLst>
                <a:gd name="connsiteX0" fmla="*/ 423064 w 1249621"/>
                <a:gd name="connsiteY0" fmla="*/ 0 h 878967"/>
                <a:gd name="connsiteX1" fmla="*/ 1249621 w 1249621"/>
                <a:gd name="connsiteY1" fmla="*/ 0 h 878967"/>
                <a:gd name="connsiteX2" fmla="*/ 826557 w 1249621"/>
                <a:gd name="connsiteY2" fmla="*/ 878967 h 878967"/>
                <a:gd name="connsiteX3" fmla="*/ 0 w 1249621"/>
                <a:gd name="connsiteY3" fmla="*/ 878967 h 8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621" h="878967">
                  <a:moveTo>
                    <a:pt x="423064" y="0"/>
                  </a:moveTo>
                  <a:lnTo>
                    <a:pt x="1249621" y="0"/>
                  </a:lnTo>
                  <a:lnTo>
                    <a:pt x="826557" y="878967"/>
                  </a:lnTo>
                  <a:lnTo>
                    <a:pt x="0" y="87896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D94D23D-330A-4686-A8DA-6A484F47B79E}"/>
              </a:ext>
            </a:extLst>
          </p:cNvPr>
          <p:cNvGrpSpPr/>
          <p:nvPr/>
        </p:nvGrpSpPr>
        <p:grpSpPr>
          <a:xfrm>
            <a:off x="412333" y="5466164"/>
            <a:ext cx="8627735" cy="1336931"/>
            <a:chOff x="-1551715" y="1154174"/>
            <a:chExt cx="7290538" cy="1754490"/>
          </a:xfrm>
          <a:effectLst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1EC002A-93FB-4658-BC19-87EC07B5E6E7}"/>
                </a:ext>
              </a:extLst>
            </p:cNvPr>
            <p:cNvSpPr/>
            <p:nvPr userDrawn="1"/>
          </p:nvSpPr>
          <p:spPr>
            <a:xfrm>
              <a:off x="-1551715" y="1262118"/>
              <a:ext cx="6428514" cy="76757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E01FB39-B2B4-4AA2-9412-88F4DD6E1197}"/>
                </a:ext>
              </a:extLst>
            </p:cNvPr>
            <p:cNvSpPr/>
            <p:nvPr userDrawn="1"/>
          </p:nvSpPr>
          <p:spPr>
            <a:xfrm>
              <a:off x="-1551715" y="2029697"/>
              <a:ext cx="6428515" cy="76757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9CDB129A-CC26-4245-AC35-F2B393300A33}"/>
                </a:ext>
              </a:extLst>
            </p:cNvPr>
            <p:cNvSpPr/>
            <p:nvPr userDrawn="1"/>
          </p:nvSpPr>
          <p:spPr>
            <a:xfrm>
              <a:off x="4490860" y="1154174"/>
              <a:ext cx="1247963" cy="875523"/>
            </a:xfrm>
            <a:custGeom>
              <a:avLst/>
              <a:gdLst>
                <a:gd name="connsiteX0" fmla="*/ 421406 w 1247963"/>
                <a:gd name="connsiteY0" fmla="*/ 0 h 875523"/>
                <a:gd name="connsiteX1" fmla="*/ 1247963 w 1247963"/>
                <a:gd name="connsiteY1" fmla="*/ 0 h 875523"/>
                <a:gd name="connsiteX2" fmla="*/ 826557 w 1247963"/>
                <a:gd name="connsiteY2" fmla="*/ 875523 h 875523"/>
                <a:gd name="connsiteX3" fmla="*/ 0 w 1247963"/>
                <a:gd name="connsiteY3" fmla="*/ 875523 h 87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963" h="875523">
                  <a:moveTo>
                    <a:pt x="421406" y="0"/>
                  </a:moveTo>
                  <a:lnTo>
                    <a:pt x="1247963" y="0"/>
                  </a:lnTo>
                  <a:lnTo>
                    <a:pt x="826557" y="875523"/>
                  </a:lnTo>
                  <a:lnTo>
                    <a:pt x="0" y="875523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EF9FAEEA-C4F0-4D9F-B590-BFA3E64E9566}"/>
                </a:ext>
              </a:extLst>
            </p:cNvPr>
            <p:cNvSpPr/>
            <p:nvPr userDrawn="1"/>
          </p:nvSpPr>
          <p:spPr>
            <a:xfrm>
              <a:off x="4065676" y="2029697"/>
              <a:ext cx="1249621" cy="878967"/>
            </a:xfrm>
            <a:custGeom>
              <a:avLst/>
              <a:gdLst>
                <a:gd name="connsiteX0" fmla="*/ 423064 w 1249621"/>
                <a:gd name="connsiteY0" fmla="*/ 0 h 878967"/>
                <a:gd name="connsiteX1" fmla="*/ 1249621 w 1249621"/>
                <a:gd name="connsiteY1" fmla="*/ 0 h 878967"/>
                <a:gd name="connsiteX2" fmla="*/ 826557 w 1249621"/>
                <a:gd name="connsiteY2" fmla="*/ 878967 h 878967"/>
                <a:gd name="connsiteX3" fmla="*/ 0 w 1249621"/>
                <a:gd name="connsiteY3" fmla="*/ 878967 h 8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621" h="878967">
                  <a:moveTo>
                    <a:pt x="423064" y="0"/>
                  </a:moveTo>
                  <a:lnTo>
                    <a:pt x="1249621" y="0"/>
                  </a:lnTo>
                  <a:lnTo>
                    <a:pt x="826557" y="878967"/>
                  </a:lnTo>
                  <a:lnTo>
                    <a:pt x="0" y="87896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41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189" y="163663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3200" b="1" smtClean="0">
                <a:solidFill>
                  <a:srgbClr val="0070C0"/>
                </a:solidFill>
              </a:rPr>
              <a:t>3. Vận dụng thuật toán trong cuộc sống hàng ngày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480631" y="868002"/>
            <a:ext cx="9378462" cy="0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8888" y="946521"/>
            <a:ext cx="1048286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mtClean="0"/>
              <a:t>Trong cuộc sống, khi có nhiệm vụ cần hoàn thành, vấn đề cần giải quyết, chúng ta nên tập thói quen lên kế hoạch:</a:t>
            </a:r>
            <a:endParaRPr lang="en-US" sz="2400"/>
          </a:p>
        </p:txBody>
      </p:sp>
      <p:sp>
        <p:nvSpPr>
          <p:cNvPr id="44" name="TextBox 43"/>
          <p:cNvSpPr txBox="1"/>
          <p:nvPr/>
        </p:nvSpPr>
        <p:spPr>
          <a:xfrm>
            <a:off x="618888" y="2294978"/>
            <a:ext cx="8743099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mtClean="0"/>
              <a:t>1. Xác định nó như một bài toán: Đầu vào có những gì, đầu ra </a:t>
            </a:r>
          </a:p>
          <a:p>
            <a:pPr>
              <a:lnSpc>
                <a:spcPct val="150000"/>
              </a:lnSpc>
            </a:pPr>
            <a:r>
              <a:rPr lang="en-US" sz="2400" smtClean="0"/>
              <a:t>cần đạt được là gì</a:t>
            </a:r>
            <a:endParaRPr lang="en-US" sz="2400"/>
          </a:p>
        </p:txBody>
      </p:sp>
      <p:sp>
        <p:nvSpPr>
          <p:cNvPr id="45" name="TextBox 44"/>
          <p:cNvSpPr txBox="1"/>
          <p:nvPr/>
        </p:nvSpPr>
        <p:spPr>
          <a:xfrm>
            <a:off x="431256" y="3983561"/>
            <a:ext cx="8436925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mtClean="0"/>
              <a:t>2. Chia bài toán thành nhiều phần, mỗi phần là một bài toán </a:t>
            </a:r>
          </a:p>
          <a:p>
            <a:pPr>
              <a:lnSpc>
                <a:spcPct val="150000"/>
              </a:lnSpc>
            </a:pPr>
            <a:r>
              <a:rPr lang="en-US" sz="2400" smtClean="0"/>
              <a:t>con nhỏ hơn. Nêu cách giải quyết từng bài toán </a:t>
            </a:r>
            <a:endParaRPr lang="en-US" sz="2400"/>
          </a:p>
        </p:txBody>
      </p:sp>
      <p:sp>
        <p:nvSpPr>
          <p:cNvPr id="46" name="TextBox 45"/>
          <p:cNvSpPr txBox="1"/>
          <p:nvPr/>
        </p:nvSpPr>
        <p:spPr>
          <a:xfrm>
            <a:off x="539024" y="5587386"/>
            <a:ext cx="6752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mtClean="0"/>
              <a:t>3. Sắp xếp lại các việc phải làm cho hợp lí, việc </a:t>
            </a:r>
          </a:p>
          <a:p>
            <a:pPr>
              <a:lnSpc>
                <a:spcPct val="150000"/>
              </a:lnSpc>
            </a:pPr>
            <a:r>
              <a:rPr lang="en-US" sz="2400" smtClean="0"/>
              <a:t>nào làm trước, việc nào làm sau.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2301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 PPT-BALLOON DOLLAR">
      <a:dk1>
        <a:sysClr val="windowText" lastClr="000000"/>
      </a:dk1>
      <a:lt1>
        <a:sysClr val="window" lastClr="FFFFFF"/>
      </a:lt1>
      <a:dk2>
        <a:srgbClr val="44546A"/>
      </a:dk2>
      <a:lt2>
        <a:srgbClr val="CBCBCB"/>
      </a:lt2>
      <a:accent1>
        <a:srgbClr val="B1D9C7"/>
      </a:accent1>
      <a:accent2>
        <a:srgbClr val="62C1C5"/>
      </a:accent2>
      <a:accent3>
        <a:srgbClr val="FDD247"/>
      </a:accent3>
      <a:accent4>
        <a:srgbClr val="F7A60B"/>
      </a:accent4>
      <a:accent5>
        <a:srgbClr val="576868"/>
      </a:accent5>
      <a:accent6>
        <a:srgbClr val="CBCBCB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 PPT-BALLOON DOLLAR">
      <a:dk1>
        <a:sysClr val="windowText" lastClr="000000"/>
      </a:dk1>
      <a:lt1>
        <a:sysClr val="window" lastClr="FFFFFF"/>
      </a:lt1>
      <a:dk2>
        <a:srgbClr val="44546A"/>
      </a:dk2>
      <a:lt2>
        <a:srgbClr val="CBCBCB"/>
      </a:lt2>
      <a:accent1>
        <a:srgbClr val="B1D9C7"/>
      </a:accent1>
      <a:accent2>
        <a:srgbClr val="62C1C5"/>
      </a:accent2>
      <a:accent3>
        <a:srgbClr val="FDD247"/>
      </a:accent3>
      <a:accent4>
        <a:srgbClr val="F7A60B"/>
      </a:accent4>
      <a:accent5>
        <a:srgbClr val="576868"/>
      </a:accent5>
      <a:accent6>
        <a:srgbClr val="CBCBCB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 PPT-BALLOON DOLLAR">
      <a:dk1>
        <a:sysClr val="windowText" lastClr="000000"/>
      </a:dk1>
      <a:lt1>
        <a:sysClr val="window" lastClr="FFFFFF"/>
      </a:lt1>
      <a:dk2>
        <a:srgbClr val="44546A"/>
      </a:dk2>
      <a:lt2>
        <a:srgbClr val="CBCBCB"/>
      </a:lt2>
      <a:accent1>
        <a:srgbClr val="B1D9C7"/>
      </a:accent1>
      <a:accent2>
        <a:srgbClr val="62C1C5"/>
      </a:accent2>
      <a:accent3>
        <a:srgbClr val="FDD247"/>
      </a:accent3>
      <a:accent4>
        <a:srgbClr val="F7A60B"/>
      </a:accent4>
      <a:accent5>
        <a:srgbClr val="576868"/>
      </a:accent5>
      <a:accent6>
        <a:srgbClr val="CBCBC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1306</Words>
  <Application>Microsoft Office PowerPoint</Application>
  <PresentationFormat>Custom</PresentationFormat>
  <Paragraphs>127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HDLAPTOP</cp:lastModifiedBy>
  <cp:revision>143</cp:revision>
  <dcterms:created xsi:type="dcterms:W3CDTF">2019-01-14T06:35:35Z</dcterms:created>
  <dcterms:modified xsi:type="dcterms:W3CDTF">2021-09-24T07:05:04Z</dcterms:modified>
</cp:coreProperties>
</file>