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22"/>
  </p:notesMasterIdLst>
  <p:sldIdLst>
    <p:sldId id="335" r:id="rId3"/>
    <p:sldId id="260" r:id="rId4"/>
    <p:sldId id="259" r:id="rId5"/>
    <p:sldId id="298" r:id="rId6"/>
    <p:sldId id="307" r:id="rId7"/>
    <p:sldId id="316" r:id="rId8"/>
    <p:sldId id="352" r:id="rId9"/>
    <p:sldId id="353" r:id="rId10"/>
    <p:sldId id="309" r:id="rId11"/>
    <p:sldId id="354" r:id="rId12"/>
    <p:sldId id="311" r:id="rId13"/>
    <p:sldId id="308" r:id="rId14"/>
    <p:sldId id="347" r:id="rId15"/>
    <p:sldId id="349" r:id="rId16"/>
    <p:sldId id="348" r:id="rId17"/>
    <p:sldId id="350" r:id="rId18"/>
    <p:sldId id="351" r:id="rId19"/>
    <p:sldId id="334"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5" autoAdjust="0"/>
    <p:restoredTop sz="94660"/>
  </p:normalViewPr>
  <p:slideViewPr>
    <p:cSldViewPr snapToGrid="0" showGuides="1">
      <p:cViewPr>
        <p:scale>
          <a:sx n="81" d="100"/>
          <a:sy n="81" d="100"/>
        </p:scale>
        <p:origin x="-222" y="204"/>
      </p:cViewPr>
      <p:guideLst>
        <p:guide orient="horz" pos="247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E3503243-A816-45B2-8D73-8FD35BAB63ED}"/>
              </a:ext>
            </a:extLst>
          </p:cNvPr>
          <p:cNvGrpSpPr/>
          <p:nvPr userDrawn="1"/>
        </p:nvGrpSpPr>
        <p:grpSpPr>
          <a:xfrm>
            <a:off x="8766546" y="1684865"/>
            <a:ext cx="2664296" cy="4683693"/>
            <a:chOff x="445712" y="1449040"/>
            <a:chExt cx="2113018" cy="3924176"/>
          </a:xfrm>
        </p:grpSpPr>
        <p:sp>
          <p:nvSpPr>
            <p:cNvPr id="3" name="Rounded Rectangle 5">
              <a:extLst>
                <a:ext uri="{FF2B5EF4-FFF2-40B4-BE49-F238E27FC236}">
                  <a16:creationId xmlns:a16="http://schemas.microsoft.com/office/drawing/2014/main" xmlns="" id="{D0617E07-B62F-4C5A-8324-8121790C557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6">
              <a:extLst>
                <a:ext uri="{FF2B5EF4-FFF2-40B4-BE49-F238E27FC236}">
                  <a16:creationId xmlns:a16="http://schemas.microsoft.com/office/drawing/2014/main" xmlns="" id="{595E3AE0-69B9-44BD-A213-EFFEE695836E}"/>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7">
              <a:extLst>
                <a:ext uri="{FF2B5EF4-FFF2-40B4-BE49-F238E27FC236}">
                  <a16:creationId xmlns:a16="http://schemas.microsoft.com/office/drawing/2014/main" xmlns="" id="{7F7644BA-95E4-4334-B15E-5641519DE454}"/>
                </a:ext>
              </a:extLst>
            </p:cNvPr>
            <p:cNvGrpSpPr/>
            <p:nvPr userDrawn="1"/>
          </p:nvGrpSpPr>
          <p:grpSpPr>
            <a:xfrm>
              <a:off x="1407705" y="5045834"/>
              <a:ext cx="211967" cy="211967"/>
              <a:chOff x="1549420" y="5712364"/>
              <a:chExt cx="312583" cy="312583"/>
            </a:xfrm>
          </p:grpSpPr>
          <p:sp>
            <p:nvSpPr>
              <p:cNvPr id="6" name="Oval 8">
                <a:extLst>
                  <a:ext uri="{FF2B5EF4-FFF2-40B4-BE49-F238E27FC236}">
                    <a16:creationId xmlns:a16="http://schemas.microsoft.com/office/drawing/2014/main" xmlns="" id="{45589BD7-1AAE-47A5-A953-39874867B91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10">
                <a:extLst>
                  <a:ext uri="{FF2B5EF4-FFF2-40B4-BE49-F238E27FC236}">
                    <a16:creationId xmlns:a16="http://schemas.microsoft.com/office/drawing/2014/main" xmlns="" id="{FC370075-FBF1-4459-A6DC-D8D76AEB076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xmlns="" id="{7E3183AA-105B-47EF-AA5D-058969BF023A}"/>
              </a:ext>
            </a:extLst>
          </p:cNvPr>
          <p:cNvSpPr>
            <a:spLocks noGrp="1"/>
          </p:cNvSpPr>
          <p:nvPr>
            <p:ph type="pic" idx="11" hasCustomPrompt="1"/>
          </p:nvPr>
        </p:nvSpPr>
        <p:spPr>
          <a:xfrm>
            <a:off x="8954464" y="2096435"/>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Text Placeholder 9">
            <a:extLst>
              <a:ext uri="{FF2B5EF4-FFF2-40B4-BE49-F238E27FC236}">
                <a16:creationId xmlns:a16="http://schemas.microsoft.com/office/drawing/2014/main" xmlns="" id="{EFC2D6A0-18EB-4B00-815F-BF0C52FA5DF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DBDBE0CB-23EF-4EA9-9EFC-763B13F4C0A1}"/>
              </a:ext>
            </a:extLst>
          </p:cNvPr>
          <p:cNvSpPr/>
          <p:nvPr userDrawn="1"/>
        </p:nvSpPr>
        <p:spPr>
          <a:xfrm>
            <a:off x="1220558" y="0"/>
            <a:ext cx="8086725"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Picture Placeholder 4">
            <a:extLst>
              <a:ext uri="{FF2B5EF4-FFF2-40B4-BE49-F238E27FC236}">
                <a16:creationId xmlns:a16="http://schemas.microsoft.com/office/drawing/2014/main" xmlns="" id="{CC899DDF-74C3-4C72-AED1-0962CD155470}"/>
              </a:ext>
            </a:extLst>
          </p:cNvPr>
          <p:cNvSpPr>
            <a:spLocks noGrp="1"/>
          </p:cNvSpPr>
          <p:nvPr>
            <p:ph type="pic" sz="quarter" idx="14" hasCustomPrompt="1"/>
          </p:nvPr>
        </p:nvSpPr>
        <p:spPr>
          <a:xfrm>
            <a:off x="981076" y="0"/>
            <a:ext cx="8086725" cy="6858000"/>
          </a:xfrm>
          <a:custGeom>
            <a:avLst/>
            <a:gdLst>
              <a:gd name="connsiteX0" fmla="*/ 3133695 w 8086725"/>
              <a:gd name="connsiteY0" fmla="*/ 0 h 6858000"/>
              <a:gd name="connsiteX1" fmla="*/ 8086725 w 8086725"/>
              <a:gd name="connsiteY1" fmla="*/ 0 h 6858000"/>
              <a:gd name="connsiteX2" fmla="*/ 4953031 w 8086725"/>
              <a:gd name="connsiteY2" fmla="*/ 6858000 h 6858000"/>
              <a:gd name="connsiteX3" fmla="*/ 0 w 80867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86725" h="6858000">
                <a:moveTo>
                  <a:pt x="3133695" y="0"/>
                </a:moveTo>
                <a:lnTo>
                  <a:pt x="8086725" y="0"/>
                </a:lnTo>
                <a:lnTo>
                  <a:pt x="4953031"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xmlns="" id="{975CB74E-F65F-47F8-A8AE-7B7FF78C2892}"/>
              </a:ext>
            </a:extLst>
          </p:cNvPr>
          <p:cNvGrpSpPr/>
          <p:nvPr userDrawn="1"/>
        </p:nvGrpSpPr>
        <p:grpSpPr>
          <a:xfrm>
            <a:off x="4079368" y="1970852"/>
            <a:ext cx="4033264" cy="3172231"/>
            <a:chOff x="2444748" y="555045"/>
            <a:chExt cx="7282048" cy="5727454"/>
          </a:xfrm>
        </p:grpSpPr>
        <p:sp>
          <p:nvSpPr>
            <p:cNvPr id="3" name="Freeform: Shape 2">
              <a:extLst>
                <a:ext uri="{FF2B5EF4-FFF2-40B4-BE49-F238E27FC236}">
                  <a16:creationId xmlns:a16="http://schemas.microsoft.com/office/drawing/2014/main" xmlns="" id="{1895E5FF-2AD1-4D60-B9DC-23569CF082C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xmlns="" id="{7D141F39-0A15-4C0D-9357-F96ECF220458}"/>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xmlns="" id="{021450A8-BB0B-4C76-AECE-EDEA1A12A97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AB5AAF11-525B-4526-A0C8-892969E7202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xmlns="" id="{84A9E649-7CC2-4EA9-AB25-19096B52AE8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646FFB54-5A6B-402C-BF64-F9A0D4F6092E}"/>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79BDEE8A-9721-4F12-BF30-B3892398A2A0}"/>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6BF995AF-82CD-4344-B5B9-370E1050E42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그림 개체 틀 2">
            <a:extLst>
              <a:ext uri="{FF2B5EF4-FFF2-40B4-BE49-F238E27FC236}">
                <a16:creationId xmlns:a16="http://schemas.microsoft.com/office/drawing/2014/main" xmlns="" id="{C682587B-FE10-4ADA-9DD2-A1F1EC01BC3D}"/>
              </a:ext>
            </a:extLst>
          </p:cNvPr>
          <p:cNvSpPr>
            <a:spLocks noGrp="1"/>
          </p:cNvSpPr>
          <p:nvPr>
            <p:ph type="pic" sz="quarter" idx="43" hasCustomPrompt="1"/>
          </p:nvPr>
        </p:nvSpPr>
        <p:spPr>
          <a:xfrm>
            <a:off x="4222246" y="2124991"/>
            <a:ext cx="3722584" cy="215576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Text Placeholder 9">
            <a:extLst>
              <a:ext uri="{FF2B5EF4-FFF2-40B4-BE49-F238E27FC236}">
                <a16:creationId xmlns:a16="http://schemas.microsoft.com/office/drawing/2014/main" xmlns="" id="{5B4BF6DC-797F-4878-8F38-6D12B5EA5B85}"/>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xmlns="" id="{0D4AE3C9-25F7-435F-8241-E0E3E024E63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xmlns="" id="{F9033F92-5447-4701-9973-78667CCF7DF9}"/>
              </a:ext>
            </a:extLst>
          </p:cNvPr>
          <p:cNvSpPr>
            <a:spLocks noGrp="1"/>
          </p:cNvSpPr>
          <p:nvPr>
            <p:ph type="pic" sz="quarter" idx="14" hasCustomPrompt="1"/>
          </p:nvPr>
        </p:nvSpPr>
        <p:spPr>
          <a:xfrm>
            <a:off x="905524" y="1837041"/>
            <a:ext cx="2268000" cy="1986288"/>
          </a:xfrm>
          <a:prstGeom prst="rect">
            <a:avLst/>
          </a:prstGeom>
          <a:solidFill>
            <a:schemeClr val="bg1">
              <a:lumMod val="95000"/>
            </a:schemeClr>
          </a:solidFill>
          <a:ln w="19050">
            <a:solidFill>
              <a:schemeClr val="accent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xmlns="" id="{81009FC0-F461-43C1-A305-424A4B8DBC21}"/>
              </a:ext>
            </a:extLst>
          </p:cNvPr>
          <p:cNvSpPr>
            <a:spLocks noGrp="1"/>
          </p:cNvSpPr>
          <p:nvPr>
            <p:ph type="pic" sz="quarter" idx="33" hasCustomPrompt="1"/>
          </p:nvPr>
        </p:nvSpPr>
        <p:spPr>
          <a:xfrm>
            <a:off x="3603313" y="1837041"/>
            <a:ext cx="2268000" cy="1986288"/>
          </a:xfrm>
          <a:prstGeom prst="rect">
            <a:avLst/>
          </a:prstGeom>
          <a:solidFill>
            <a:schemeClr val="bg1">
              <a:lumMod val="95000"/>
            </a:schemeClr>
          </a:solidFill>
          <a:ln w="19050">
            <a:solidFill>
              <a:schemeClr val="accent2"/>
            </a:solidFill>
          </a:ln>
        </p:spPr>
        <p:txBody>
          <a:bodyPr anchor="ctr"/>
          <a:lstStyle>
            <a:lvl1pPr algn="ctr">
              <a:lnSpc>
                <a:spcPct val="100000"/>
              </a:lnSpc>
              <a:defRPr lang="ko-KR" altLang="en-US" sz="1200" dirty="0">
                <a:solidFill>
                  <a:schemeClr val="tx1">
                    <a:lumMod val="75000"/>
                    <a:lumOff val="25000"/>
                  </a:schemeClr>
                </a:solidFill>
                <a:latin typeface="+mn-lt"/>
              </a:defRPr>
            </a:lvl1pPr>
          </a:lstStyle>
          <a:p>
            <a:pPr marL="0" lvl="0" indent="0" algn="ctr">
              <a:buNone/>
            </a:pPr>
            <a:r>
              <a:rPr lang="en-US" altLang="ko-KR" dirty="0"/>
              <a:t>Place Your Picture Here</a:t>
            </a:r>
            <a:endParaRPr lang="ko-KR" altLang="en-US" dirty="0"/>
          </a:p>
        </p:txBody>
      </p:sp>
      <p:sp>
        <p:nvSpPr>
          <p:cNvPr id="14" name="그림 개체 틀 2">
            <a:extLst>
              <a:ext uri="{FF2B5EF4-FFF2-40B4-BE49-F238E27FC236}">
                <a16:creationId xmlns:a16="http://schemas.microsoft.com/office/drawing/2014/main" xmlns="" id="{2D3E3847-E4AC-4C7E-9A5E-BE2F9DB0A4D3}"/>
              </a:ext>
            </a:extLst>
          </p:cNvPr>
          <p:cNvSpPr>
            <a:spLocks noGrp="1"/>
          </p:cNvSpPr>
          <p:nvPr>
            <p:ph type="pic" sz="quarter" idx="38" hasCustomPrompt="1"/>
          </p:nvPr>
        </p:nvSpPr>
        <p:spPr>
          <a:xfrm>
            <a:off x="6301102" y="1837041"/>
            <a:ext cx="2268000" cy="1986288"/>
          </a:xfrm>
          <a:prstGeom prst="rect">
            <a:avLst/>
          </a:prstGeom>
          <a:solidFill>
            <a:schemeClr val="bg1">
              <a:lumMod val="95000"/>
            </a:schemeClr>
          </a:solidFill>
          <a:ln w="19050">
            <a:solidFill>
              <a:schemeClr val="accent3"/>
            </a:solidFill>
          </a:ln>
        </p:spPr>
        <p:txBody>
          <a:bodyPr anchor="ctr"/>
          <a:lstStyle>
            <a:lvl1pPr algn="ctr">
              <a:lnSpc>
                <a:spcPct val="100000"/>
              </a:lnSpc>
              <a:defRPr lang="ko-KR" altLang="en-US" sz="1200" dirty="0">
                <a:solidFill>
                  <a:schemeClr val="tx1">
                    <a:lumMod val="75000"/>
                    <a:lumOff val="25000"/>
                  </a:schemeClr>
                </a:solidFill>
                <a:latin typeface="+mn-lt"/>
              </a:defRPr>
            </a:lvl1pPr>
          </a:lstStyle>
          <a:p>
            <a:pPr marL="0" lvl="0" indent="0" algn="ctr">
              <a:buNone/>
            </a:pP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xmlns="" id="{C0A871EA-43B6-40F5-B8FE-1A422C77A0C5}"/>
              </a:ext>
            </a:extLst>
          </p:cNvPr>
          <p:cNvSpPr>
            <a:spLocks noGrp="1"/>
          </p:cNvSpPr>
          <p:nvPr>
            <p:ph type="pic" sz="quarter" idx="43" hasCustomPrompt="1"/>
          </p:nvPr>
        </p:nvSpPr>
        <p:spPr>
          <a:xfrm>
            <a:off x="9016308" y="1837041"/>
            <a:ext cx="2268000" cy="1986288"/>
          </a:xfrm>
          <a:prstGeom prst="rect">
            <a:avLst/>
          </a:prstGeom>
          <a:solidFill>
            <a:schemeClr val="bg1">
              <a:lumMod val="95000"/>
            </a:schemeClr>
          </a:solidFill>
          <a:ln w="19050">
            <a:solidFill>
              <a:schemeClr val="accent4"/>
            </a:solidFill>
          </a:ln>
        </p:spPr>
        <p:txBody>
          <a:bodyPr anchor="ctr"/>
          <a:lstStyle>
            <a:lvl1pPr algn="ctr">
              <a:lnSpc>
                <a:spcPct val="100000"/>
              </a:lnSpc>
              <a:defRPr lang="ko-KR" altLang="en-US" sz="1200" dirty="0">
                <a:solidFill>
                  <a:schemeClr val="tx1">
                    <a:lumMod val="75000"/>
                    <a:lumOff val="25000"/>
                  </a:schemeClr>
                </a:solidFill>
                <a:latin typeface="+mn-lt"/>
              </a:defRPr>
            </a:lvl1pPr>
          </a:lstStyle>
          <a:p>
            <a:pPr marL="0" lvl="0" indent="0" algn="ctr">
              <a:buNone/>
            </a:pP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xmlns="" id="{9A757F5D-4C8E-4BEE-AD55-7B1F4C7E5058}"/>
              </a:ext>
            </a:extLst>
          </p:cNvPr>
          <p:cNvSpPr>
            <a:spLocks noGrp="1"/>
          </p:cNvSpPr>
          <p:nvPr>
            <p:ph type="pic" sz="quarter" idx="10" hasCustomPrompt="1"/>
          </p:nvPr>
        </p:nvSpPr>
        <p:spPr>
          <a:xfrm>
            <a:off x="0"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p:txBody>
      </p:sp>
      <p:sp>
        <p:nvSpPr>
          <p:cNvPr id="3" name="Picture Placeholder 5">
            <a:extLst>
              <a:ext uri="{FF2B5EF4-FFF2-40B4-BE49-F238E27FC236}">
                <a16:creationId xmlns:a16="http://schemas.microsoft.com/office/drawing/2014/main" xmlns="" id="{6F757335-D800-4EEA-9CE9-408094DD27B1}"/>
              </a:ext>
            </a:extLst>
          </p:cNvPr>
          <p:cNvSpPr>
            <a:spLocks noGrp="1"/>
          </p:cNvSpPr>
          <p:nvPr>
            <p:ph type="pic" sz="quarter" idx="11" hasCustomPrompt="1"/>
          </p:nvPr>
        </p:nvSpPr>
        <p:spPr>
          <a:xfrm>
            <a:off x="6455342" y="764189"/>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4" name="Picture Placeholder 5">
            <a:extLst>
              <a:ext uri="{FF2B5EF4-FFF2-40B4-BE49-F238E27FC236}">
                <a16:creationId xmlns:a16="http://schemas.microsoft.com/office/drawing/2014/main" xmlns="" id="{0649CB23-30FC-4222-A82E-B62216712CD9}"/>
              </a:ext>
            </a:extLst>
          </p:cNvPr>
          <p:cNvSpPr>
            <a:spLocks noGrp="1"/>
          </p:cNvSpPr>
          <p:nvPr>
            <p:ph type="pic" sz="quarter" idx="12" hasCustomPrompt="1"/>
          </p:nvPr>
        </p:nvSpPr>
        <p:spPr>
          <a:xfrm>
            <a:off x="9307482" y="764189"/>
            <a:ext cx="2319231"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xmlns="" id="{96DDDB5F-280B-4331-9598-C8195A43A25D}"/>
              </a:ext>
            </a:extLst>
          </p:cNvPr>
          <p:cNvSpPr>
            <a:spLocks noGrp="1"/>
          </p:cNvSpPr>
          <p:nvPr>
            <p:ph type="pic" sz="quarter" idx="10" hasCustomPrompt="1"/>
          </p:nvPr>
        </p:nvSpPr>
        <p:spPr>
          <a:xfrm>
            <a:off x="0" y="1588585"/>
            <a:ext cx="12192000" cy="3192965"/>
          </a:xfrm>
          <a:prstGeom prst="rect">
            <a:avLst/>
          </a:prstGeom>
          <a:solidFill>
            <a:schemeClr val="bg1">
              <a:lumMod val="85000"/>
            </a:scheme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3" name="Rectangle 2">
            <a:extLst>
              <a:ext uri="{FF2B5EF4-FFF2-40B4-BE49-F238E27FC236}">
                <a16:creationId xmlns:a16="http://schemas.microsoft.com/office/drawing/2014/main" xmlns="" id="{908B40CD-7F2F-4D2A-ABFB-C9D21AE99420}"/>
              </a:ext>
            </a:extLst>
          </p:cNvPr>
          <p:cNvSpPr/>
          <p:nvPr userDrawn="1"/>
        </p:nvSpPr>
        <p:spPr>
          <a:xfrm>
            <a:off x="0" y="1389109"/>
            <a:ext cx="12192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t>                     </a:t>
            </a:r>
            <a:endParaRPr lang="ko-KR" altLang="en-US" sz="1800" dirty="0"/>
          </a:p>
        </p:txBody>
      </p:sp>
      <p:sp>
        <p:nvSpPr>
          <p:cNvPr id="4" name="Rectangle 3">
            <a:extLst>
              <a:ext uri="{FF2B5EF4-FFF2-40B4-BE49-F238E27FC236}">
                <a16:creationId xmlns:a16="http://schemas.microsoft.com/office/drawing/2014/main" xmlns="" id="{5353D3E8-EA73-4D55-A85B-305A0FC68ADE}"/>
              </a:ext>
            </a:extLst>
          </p:cNvPr>
          <p:cNvSpPr/>
          <p:nvPr userDrawn="1"/>
        </p:nvSpPr>
        <p:spPr>
          <a:xfrm>
            <a:off x="0" y="6638925"/>
            <a:ext cx="12192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F7A80772-5F48-444B-909E-60FACAB6B8FE}"/>
              </a:ext>
            </a:extLst>
          </p:cNvPr>
          <p:cNvSpPr/>
          <p:nvPr userDrawn="1"/>
        </p:nvSpPr>
        <p:spPr>
          <a:xfrm>
            <a:off x="4457700" y="0"/>
            <a:ext cx="7734300" cy="6858000"/>
          </a:xfrm>
          <a:custGeom>
            <a:avLst/>
            <a:gdLst>
              <a:gd name="connsiteX0" fmla="*/ 3160975 w 7734300"/>
              <a:gd name="connsiteY0" fmla="*/ 0 h 6858000"/>
              <a:gd name="connsiteX1" fmla="*/ 3167701 w 7734300"/>
              <a:gd name="connsiteY1" fmla="*/ 0 h 6858000"/>
              <a:gd name="connsiteX2" fmla="*/ 7734300 w 7734300"/>
              <a:gd name="connsiteY2" fmla="*/ 0 h 6858000"/>
              <a:gd name="connsiteX3" fmla="*/ 7734300 w 7734300"/>
              <a:gd name="connsiteY3" fmla="*/ 6858000 h 6858000"/>
              <a:gd name="connsiteX4" fmla="*/ 3167701 w 7734300"/>
              <a:gd name="connsiteY4" fmla="*/ 6858000 h 6858000"/>
              <a:gd name="connsiteX5" fmla="*/ 3160975 w 7734300"/>
              <a:gd name="connsiteY5" fmla="*/ 6858000 h 6858000"/>
              <a:gd name="connsiteX6" fmla="*/ 3160975 w 7734300"/>
              <a:gd name="connsiteY6" fmla="*/ 6850774 h 6858000"/>
              <a:gd name="connsiteX7" fmla="*/ 0 w 7734300"/>
              <a:gd name="connsiteY7" fmla="*/ 3454443 h 6858000"/>
              <a:gd name="connsiteX8" fmla="*/ 3160975 w 7734300"/>
              <a:gd name="connsiteY8" fmla="*/ 73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4300" h="68580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7">
            <a:extLst>
              <a:ext uri="{FF2B5EF4-FFF2-40B4-BE49-F238E27FC236}">
                <a16:creationId xmlns:a16="http://schemas.microsoft.com/office/drawing/2014/main" xmlns="" id="{DF16B449-F5B7-4D1C-B524-58A0CCD4754B}"/>
              </a:ext>
            </a:extLst>
          </p:cNvPr>
          <p:cNvSpPr>
            <a:spLocks noGrp="1"/>
          </p:cNvSpPr>
          <p:nvPr>
            <p:ph type="pic" sz="quarter" idx="14" hasCustomPrompt="1"/>
          </p:nvPr>
        </p:nvSpPr>
        <p:spPr>
          <a:xfrm>
            <a:off x="0" y="0"/>
            <a:ext cx="7734300" cy="6858000"/>
          </a:xfrm>
          <a:custGeom>
            <a:avLst/>
            <a:gdLst>
              <a:gd name="connsiteX0" fmla="*/ 0 w 7302500"/>
              <a:gd name="connsiteY0" fmla="*/ 0 h 6858000"/>
              <a:gd name="connsiteX1" fmla="*/ 4311650 w 7302500"/>
              <a:gd name="connsiteY1" fmla="*/ 0 h 6858000"/>
              <a:gd name="connsiteX2" fmla="*/ 4318000 w 7302500"/>
              <a:gd name="connsiteY2" fmla="*/ 0 h 6858000"/>
              <a:gd name="connsiteX3" fmla="*/ 4318000 w 7302500"/>
              <a:gd name="connsiteY3" fmla="*/ 7226 h 6858000"/>
              <a:gd name="connsiteX4" fmla="*/ 7302500 w 7302500"/>
              <a:gd name="connsiteY4" fmla="*/ 3403557 h 6858000"/>
              <a:gd name="connsiteX5" fmla="*/ 4318000 w 7302500"/>
              <a:gd name="connsiteY5" fmla="*/ 6850666 h 6858000"/>
              <a:gd name="connsiteX6" fmla="*/ 4318000 w 7302500"/>
              <a:gd name="connsiteY6" fmla="*/ 6858000 h 6858000"/>
              <a:gd name="connsiteX7" fmla="*/ 4311650 w 7302500"/>
              <a:gd name="connsiteY7" fmla="*/ 6858000 h 6858000"/>
              <a:gd name="connsiteX8" fmla="*/ 0 w 73025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2500" h="6858000">
                <a:moveTo>
                  <a:pt x="0" y="0"/>
                </a:moveTo>
                <a:lnTo>
                  <a:pt x="4311650" y="0"/>
                </a:lnTo>
                <a:lnTo>
                  <a:pt x="4318000" y="0"/>
                </a:lnTo>
                <a:lnTo>
                  <a:pt x="4318000" y="7226"/>
                </a:lnTo>
                <a:lnTo>
                  <a:pt x="7302500" y="3403557"/>
                </a:lnTo>
                <a:lnTo>
                  <a:pt x="4318000" y="6850666"/>
                </a:lnTo>
                <a:lnTo>
                  <a:pt x="4318000" y="6858000"/>
                </a:lnTo>
                <a:lnTo>
                  <a:pt x="4311650" y="6858000"/>
                </a:lnTo>
                <a:lnTo>
                  <a:pt x="0" y="685800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dirty="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9" r:id="rId5"/>
    <p:sldLayoutId id="2147483678" r:id="rId6"/>
    <p:sldLayoutId id="2147483677"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18582B8-248A-48FB-B66B-C26FC00C8E93}"/>
              </a:ext>
            </a:extLst>
          </p:cNvPr>
          <p:cNvSpPr/>
          <p:nvPr/>
        </p:nvSpPr>
        <p:spPr>
          <a:xfrm>
            <a:off x="2580068" y="1734707"/>
            <a:ext cx="7069014" cy="338858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smtClean="0"/>
              <a:t>CHÀO MỪNG CÁC EM ĐẾN VỚI BÀI HỌC HÔM NAY!</a:t>
            </a:r>
            <a:endParaRPr lang="en-US" sz="4000" b="1"/>
          </a:p>
        </p:txBody>
      </p:sp>
      <p:grpSp>
        <p:nvGrpSpPr>
          <p:cNvPr id="5" name="Graphic 30">
            <a:extLst>
              <a:ext uri="{FF2B5EF4-FFF2-40B4-BE49-F238E27FC236}">
                <a16:creationId xmlns:a16="http://schemas.microsoft.com/office/drawing/2014/main" xmlns="" id="{826B6073-F8E5-4C71-BBF0-71E2E7FEE107}"/>
              </a:ext>
            </a:extLst>
          </p:cNvPr>
          <p:cNvGrpSpPr/>
          <p:nvPr/>
        </p:nvGrpSpPr>
        <p:grpSpPr>
          <a:xfrm>
            <a:off x="5732578" y="1776638"/>
            <a:ext cx="764189" cy="697528"/>
            <a:chOff x="5655661" y="377455"/>
            <a:chExt cx="4490127" cy="4098447"/>
          </a:xfrm>
          <a:solidFill>
            <a:schemeClr val="bg1"/>
          </a:solidFill>
        </p:grpSpPr>
        <p:sp>
          <p:nvSpPr>
            <p:cNvPr id="6" name="Freeform: Shape 5">
              <a:extLst>
                <a:ext uri="{FF2B5EF4-FFF2-40B4-BE49-F238E27FC236}">
                  <a16:creationId xmlns:a16="http://schemas.microsoft.com/office/drawing/2014/main" xmlns="" id="{F142A3E9-63D2-4642-84CD-C2CBE6D47870}"/>
                </a:ext>
              </a:extLst>
            </p:cNvPr>
            <p:cNvSpPr/>
            <p:nvPr/>
          </p:nvSpPr>
          <p:spPr>
            <a:xfrm>
              <a:off x="5655093" y="385055"/>
              <a:ext cx="4490127" cy="4087094"/>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90127" h="4087093">
                  <a:moveTo>
                    <a:pt x="568" y="1465456"/>
                  </a:moveTo>
                  <a:cubicBezTo>
                    <a:pt x="3974" y="1434236"/>
                    <a:pt x="7379" y="1403015"/>
                    <a:pt x="10785" y="1371794"/>
                  </a:cubicBez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48275" y="4091414"/>
                    <a:pt x="1783563" y="4092550"/>
                  </a:cubicBezTo>
                  <a:cubicBezTo>
                    <a:pt x="1721121" y="4093685"/>
                    <a:pt x="1673438" y="4065870"/>
                    <a:pt x="1637676" y="4016484"/>
                  </a:cubicBezTo>
                  <a:cubicBezTo>
                    <a:pt x="1635405" y="4013646"/>
                    <a:pt x="1633702" y="4010808"/>
                    <a:pt x="1631432" y="4007970"/>
                  </a:cubicBezTo>
                  <a:cubicBezTo>
                    <a:pt x="1594534" y="3952340"/>
                    <a:pt x="1594534" y="3949501"/>
                    <a:pt x="1621782" y="3889330"/>
                  </a:cubicBezTo>
                  <a:cubicBezTo>
                    <a:pt x="1647326" y="3832565"/>
                    <a:pt x="1671735" y="3774665"/>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48A6E2D1-232F-49F3-81A9-588AD26BDCAE}"/>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15070905-D58C-40E7-8266-78E08BFFF8AD}"/>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spTree>
    <p:extLst>
      <p:ext uri="{BB962C8B-B14F-4D97-AF65-F5344CB8AC3E}">
        <p14:creationId xmlns:p14="http://schemas.microsoft.com/office/powerpoint/2010/main" val="38833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190328" y="107046"/>
            <a:ext cx="11573197" cy="724247"/>
          </a:xfrm>
        </p:spPr>
        <p:txBody>
          <a:bodyPr/>
          <a:lstStyle/>
          <a:p>
            <a:pPr algn="l"/>
            <a:r>
              <a:rPr lang="en-US" sz="3600" b="1" smtClean="0">
                <a:solidFill>
                  <a:srgbClr val="0070C0"/>
                </a:solidFill>
              </a:rPr>
              <a:t>3. Cấu trúc tuần tự</a:t>
            </a:r>
            <a:endParaRPr lang="en-US" sz="3600" b="1" dirty="0">
              <a:solidFill>
                <a:srgbClr val="0070C0"/>
              </a:solidFill>
            </a:endParaRPr>
          </a:p>
        </p:txBody>
      </p:sp>
      <p:sp>
        <p:nvSpPr>
          <p:cNvPr id="12" name="Rectangle 16">
            <a:extLst>
              <a:ext uri="{FF2B5EF4-FFF2-40B4-BE49-F238E27FC236}">
                <a16:creationId xmlns:a16="http://schemas.microsoft.com/office/drawing/2014/main" xmlns="" id="{CD2BD41E-E8F5-42FB-BE3D-A316B2A0231E}"/>
              </a:ext>
            </a:extLst>
          </p:cNvPr>
          <p:cNvSpPr/>
          <p:nvPr/>
        </p:nvSpPr>
        <p:spPr>
          <a:xfrm rot="2700000">
            <a:off x="5988050" y="5276215"/>
            <a:ext cx="233318" cy="41829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ectangle 9">
            <a:extLst>
              <a:ext uri="{FF2B5EF4-FFF2-40B4-BE49-F238E27FC236}">
                <a16:creationId xmlns:a16="http://schemas.microsoft.com/office/drawing/2014/main" xmlns="" id="{78C7A85B-A69A-4A41-B72E-112086F21727}"/>
              </a:ext>
            </a:extLst>
          </p:cNvPr>
          <p:cNvSpPr/>
          <p:nvPr/>
        </p:nvSpPr>
        <p:spPr>
          <a:xfrm>
            <a:off x="7548643" y="3746011"/>
            <a:ext cx="289071" cy="27059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ounded Rectangle 5">
            <a:extLst>
              <a:ext uri="{FF2B5EF4-FFF2-40B4-BE49-F238E27FC236}">
                <a16:creationId xmlns:a16="http://schemas.microsoft.com/office/drawing/2014/main" xmlns="" id="{7176695E-5ED1-4072-806E-B1E57FA7FDB8}"/>
              </a:ext>
            </a:extLst>
          </p:cNvPr>
          <p:cNvSpPr/>
          <p:nvPr/>
        </p:nvSpPr>
        <p:spPr>
          <a:xfrm flipH="1">
            <a:off x="4339730" y="3754720"/>
            <a:ext cx="343662" cy="28350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Isosceles Triangle 51">
            <a:extLst>
              <a:ext uri="{FF2B5EF4-FFF2-40B4-BE49-F238E27FC236}">
                <a16:creationId xmlns:a16="http://schemas.microsoft.com/office/drawing/2014/main" xmlns="" id="{82A670AF-BAF7-421E-A6F7-C927652D174E}"/>
              </a:ext>
            </a:extLst>
          </p:cNvPr>
          <p:cNvSpPr/>
          <p:nvPr/>
        </p:nvSpPr>
        <p:spPr>
          <a:xfrm>
            <a:off x="5976927" y="2235497"/>
            <a:ext cx="255564" cy="18740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grpSp>
        <p:nvGrpSpPr>
          <p:cNvPr id="35" name="Graphic 67">
            <a:extLst>
              <a:ext uri="{FF2B5EF4-FFF2-40B4-BE49-F238E27FC236}">
                <a16:creationId xmlns:a16="http://schemas.microsoft.com/office/drawing/2014/main" xmlns="" id="{34CD0920-7D08-4385-92A3-1706E9F992DC}"/>
              </a:ext>
            </a:extLst>
          </p:cNvPr>
          <p:cNvGrpSpPr/>
          <p:nvPr/>
        </p:nvGrpSpPr>
        <p:grpSpPr>
          <a:xfrm>
            <a:off x="582625" y="4798601"/>
            <a:ext cx="544692" cy="616941"/>
            <a:chOff x="6096000" y="3534767"/>
            <a:chExt cx="1947951" cy="3234141"/>
          </a:xfrm>
          <a:solidFill>
            <a:schemeClr val="bg1"/>
          </a:solidFill>
        </p:grpSpPr>
        <p:sp>
          <p:nvSpPr>
            <p:cNvPr id="36" name="Freeform: Shape 8">
              <a:extLst>
                <a:ext uri="{FF2B5EF4-FFF2-40B4-BE49-F238E27FC236}">
                  <a16:creationId xmlns:a16="http://schemas.microsoft.com/office/drawing/2014/main" xmlns="" id="{C40B7C4F-5843-4813-B92B-38E012BCB8AA}"/>
                </a:ext>
              </a:extLst>
            </p:cNvPr>
            <p:cNvSpPr/>
            <p:nvPr/>
          </p:nvSpPr>
          <p:spPr>
            <a:xfrm>
              <a:off x="6567737" y="5962034"/>
              <a:ext cx="977303" cy="240139"/>
            </a:xfrm>
            <a:custGeom>
              <a:avLst/>
              <a:gdLst>
                <a:gd name="connsiteX0" fmla="*/ 512486 w 977303"/>
                <a:gd name="connsiteY0" fmla="*/ 240135 h 240139"/>
                <a:gd name="connsiteX1" fmla="*/ 64186 w 977303"/>
                <a:gd name="connsiteY1" fmla="*/ 136798 h 240139"/>
                <a:gd name="connsiteX2" fmla="*/ 623 w 977303"/>
                <a:gd name="connsiteY2" fmla="*/ 44118 h 240139"/>
                <a:gd name="connsiteX3" fmla="*/ 52784 w 977303"/>
                <a:gd name="connsiteY3" fmla="*/ 4141 h 240139"/>
                <a:gd name="connsiteX4" fmla="*/ 161380 w 977303"/>
                <a:gd name="connsiteY4" fmla="*/ 54265 h 240139"/>
                <a:gd name="connsiteX5" fmla="*/ 518256 w 977303"/>
                <a:gd name="connsiteY5" fmla="*/ 125599 h 240139"/>
                <a:gd name="connsiteX6" fmla="*/ 876014 w 977303"/>
                <a:gd name="connsiteY6" fmla="*/ 44525 h 240139"/>
                <a:gd name="connsiteX7" fmla="*/ 917518 w 977303"/>
                <a:gd name="connsiteY7" fmla="*/ 26267 h 240139"/>
                <a:gd name="connsiteX8" fmla="*/ 937540 w 977303"/>
                <a:gd name="connsiteY8" fmla="*/ 26811 h 240139"/>
                <a:gd name="connsiteX9" fmla="*/ 948061 w 977303"/>
                <a:gd name="connsiteY9" fmla="*/ 136561 h 240139"/>
                <a:gd name="connsiteX10" fmla="*/ 916296 w 977303"/>
                <a:gd name="connsiteY10" fmla="*/ 154445 h 240139"/>
                <a:gd name="connsiteX11" fmla="*/ 633334 w 977303"/>
                <a:gd name="connsiteY11" fmla="*/ 232397 h 240139"/>
                <a:gd name="connsiteX12" fmla="*/ 512486 w 977303"/>
                <a:gd name="connsiteY12" fmla="*/ 240135 h 2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7303" h="240139">
                  <a:moveTo>
                    <a:pt x="512486" y="240135"/>
                  </a:moveTo>
                  <a:cubicBezTo>
                    <a:pt x="355497" y="238642"/>
                    <a:pt x="206617" y="201006"/>
                    <a:pt x="64186" y="136798"/>
                  </a:cubicBezTo>
                  <a:cubicBezTo>
                    <a:pt x="25533" y="119355"/>
                    <a:pt x="6494" y="84706"/>
                    <a:pt x="623" y="44118"/>
                  </a:cubicBezTo>
                  <a:cubicBezTo>
                    <a:pt x="-4331" y="9910"/>
                    <a:pt x="20917" y="-8857"/>
                    <a:pt x="52784" y="4141"/>
                  </a:cubicBezTo>
                  <a:cubicBezTo>
                    <a:pt x="89706" y="19209"/>
                    <a:pt x="124389" y="39197"/>
                    <a:pt x="161380" y="54265"/>
                  </a:cubicBezTo>
                  <a:cubicBezTo>
                    <a:pt x="275814" y="100860"/>
                    <a:pt x="394014" y="128552"/>
                    <a:pt x="518256" y="125599"/>
                  </a:cubicBezTo>
                  <a:cubicBezTo>
                    <a:pt x="642904" y="122681"/>
                    <a:pt x="761614" y="92919"/>
                    <a:pt x="876014" y="44525"/>
                  </a:cubicBezTo>
                  <a:cubicBezTo>
                    <a:pt x="889927" y="38654"/>
                    <a:pt x="903909" y="32851"/>
                    <a:pt x="917518" y="26267"/>
                  </a:cubicBezTo>
                  <a:cubicBezTo>
                    <a:pt x="924712" y="22772"/>
                    <a:pt x="930380" y="23722"/>
                    <a:pt x="937540" y="26811"/>
                  </a:cubicBezTo>
                  <a:cubicBezTo>
                    <a:pt x="985594" y="47749"/>
                    <a:pt x="991295" y="101505"/>
                    <a:pt x="948061" y="136561"/>
                  </a:cubicBezTo>
                  <a:cubicBezTo>
                    <a:pt x="938558" y="144264"/>
                    <a:pt x="927427" y="149457"/>
                    <a:pt x="916296" y="154445"/>
                  </a:cubicBezTo>
                  <a:cubicBezTo>
                    <a:pt x="825957" y="194898"/>
                    <a:pt x="731478" y="220282"/>
                    <a:pt x="633334" y="232397"/>
                  </a:cubicBezTo>
                  <a:cubicBezTo>
                    <a:pt x="593153" y="237352"/>
                    <a:pt x="552973" y="240271"/>
                    <a:pt x="512486" y="240135"/>
                  </a:cubicBezTo>
                  <a:close/>
                </a:path>
              </a:pathLst>
            </a:custGeom>
            <a:grpFill/>
            <a:ln w="3385" cap="flat">
              <a:noFill/>
              <a:prstDash val="solid"/>
              <a:miter/>
            </a:ln>
          </p:spPr>
          <p:txBody>
            <a:bodyPr rtlCol="0" anchor="ctr"/>
            <a:lstStyle/>
            <a:p>
              <a:endParaRPr lang="en-US"/>
            </a:p>
          </p:txBody>
        </p:sp>
        <p:sp>
          <p:nvSpPr>
            <p:cNvPr id="37" name="Freeform: Shape 9">
              <a:extLst>
                <a:ext uri="{FF2B5EF4-FFF2-40B4-BE49-F238E27FC236}">
                  <a16:creationId xmlns:a16="http://schemas.microsoft.com/office/drawing/2014/main" xmlns="" id="{98178DA3-E9DC-4A97-BC85-946FB30AF995}"/>
                </a:ext>
              </a:extLst>
            </p:cNvPr>
            <p:cNvSpPr/>
            <p:nvPr/>
          </p:nvSpPr>
          <p:spPr>
            <a:xfrm>
              <a:off x="6723880" y="6404824"/>
              <a:ext cx="651205" cy="364999"/>
            </a:xfrm>
            <a:custGeom>
              <a:avLst/>
              <a:gdLst>
                <a:gd name="connsiteX0" fmla="*/ 313313 w 651205"/>
                <a:gd name="connsiteY0" fmla="*/ 365000 h 364999"/>
                <a:gd name="connsiteX1" fmla="*/ 242420 w 651205"/>
                <a:gd name="connsiteY1" fmla="*/ 307478 h 364999"/>
                <a:gd name="connsiteX2" fmla="*/ 216017 w 651205"/>
                <a:gd name="connsiteY2" fmla="*/ 272014 h 364999"/>
                <a:gd name="connsiteX3" fmla="*/ 13993 w 651205"/>
                <a:gd name="connsiteY3" fmla="*/ 50681 h 364999"/>
                <a:gd name="connsiteX4" fmla="*/ 521 w 651205"/>
                <a:gd name="connsiteY4" fmla="*/ 15557 h 364999"/>
                <a:gd name="connsiteX5" fmla="*/ 16640 w 651205"/>
                <a:gd name="connsiteY5" fmla="*/ 1201 h 364999"/>
                <a:gd name="connsiteX6" fmla="*/ 50170 w 651205"/>
                <a:gd name="connsiteY6" fmla="*/ 15523 h 364999"/>
                <a:gd name="connsiteX7" fmla="*/ 355971 w 651205"/>
                <a:gd name="connsiteY7" fmla="*/ 82479 h 364999"/>
                <a:gd name="connsiteX8" fmla="*/ 565155 w 651205"/>
                <a:gd name="connsiteY8" fmla="*/ 35918 h 364999"/>
                <a:gd name="connsiteX9" fmla="*/ 614499 w 651205"/>
                <a:gd name="connsiteY9" fmla="*/ 16982 h 364999"/>
                <a:gd name="connsiteX10" fmla="*/ 645075 w 651205"/>
                <a:gd name="connsiteY10" fmla="*/ 20783 h 364999"/>
                <a:gd name="connsiteX11" fmla="*/ 648639 w 651205"/>
                <a:gd name="connsiteY11" fmla="*/ 49086 h 364999"/>
                <a:gd name="connsiteX12" fmla="*/ 613005 w 651205"/>
                <a:gd name="connsiteY12" fmla="*/ 112445 h 364999"/>
                <a:gd name="connsiteX13" fmla="*/ 399613 w 651205"/>
                <a:gd name="connsiteY13" fmla="*/ 284299 h 364999"/>
                <a:gd name="connsiteX14" fmla="*/ 385394 w 651205"/>
                <a:gd name="connsiteY14" fmla="*/ 300588 h 364999"/>
                <a:gd name="connsiteX15" fmla="*/ 376197 w 651205"/>
                <a:gd name="connsiteY15" fmla="*/ 327975 h 364999"/>
                <a:gd name="connsiteX16" fmla="*/ 313313 w 651205"/>
                <a:gd name="connsiteY16" fmla="*/ 365000 h 36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205" h="364999">
                  <a:moveTo>
                    <a:pt x="313313" y="365000"/>
                  </a:moveTo>
                  <a:cubicBezTo>
                    <a:pt x="281073" y="364796"/>
                    <a:pt x="248257" y="338496"/>
                    <a:pt x="242420" y="307478"/>
                  </a:cubicBezTo>
                  <a:cubicBezTo>
                    <a:pt x="239128" y="289966"/>
                    <a:pt x="229558" y="280905"/>
                    <a:pt x="216017" y="272014"/>
                  </a:cubicBezTo>
                  <a:cubicBezTo>
                    <a:pt x="129920" y="215476"/>
                    <a:pt x="65305" y="139119"/>
                    <a:pt x="13993" y="50681"/>
                  </a:cubicBezTo>
                  <a:cubicBezTo>
                    <a:pt x="7681" y="39787"/>
                    <a:pt x="2693" y="28079"/>
                    <a:pt x="521" y="15557"/>
                  </a:cubicBezTo>
                  <a:cubicBezTo>
                    <a:pt x="-1787" y="2118"/>
                    <a:pt x="3575" y="-2430"/>
                    <a:pt x="16640" y="1201"/>
                  </a:cubicBezTo>
                  <a:cubicBezTo>
                    <a:pt x="28450" y="4493"/>
                    <a:pt x="39140" y="10432"/>
                    <a:pt x="50170" y="15523"/>
                  </a:cubicBezTo>
                  <a:cubicBezTo>
                    <a:pt x="147194" y="60319"/>
                    <a:pt x="248290" y="86348"/>
                    <a:pt x="355971" y="82479"/>
                  </a:cubicBezTo>
                  <a:cubicBezTo>
                    <a:pt x="428595" y="79866"/>
                    <a:pt x="497588" y="61167"/>
                    <a:pt x="565155" y="35918"/>
                  </a:cubicBezTo>
                  <a:cubicBezTo>
                    <a:pt x="581648" y="29742"/>
                    <a:pt x="598005" y="23192"/>
                    <a:pt x="614499" y="16982"/>
                  </a:cubicBezTo>
                  <a:cubicBezTo>
                    <a:pt x="625256" y="12944"/>
                    <a:pt x="635980" y="11891"/>
                    <a:pt x="645075" y="20783"/>
                  </a:cubicBezTo>
                  <a:cubicBezTo>
                    <a:pt x="653593" y="29097"/>
                    <a:pt x="651659" y="39244"/>
                    <a:pt x="648639" y="49086"/>
                  </a:cubicBezTo>
                  <a:cubicBezTo>
                    <a:pt x="641410" y="72773"/>
                    <a:pt x="628005" y="93203"/>
                    <a:pt x="613005" y="112445"/>
                  </a:cubicBezTo>
                  <a:cubicBezTo>
                    <a:pt x="555381" y="186460"/>
                    <a:pt x="487848" y="248293"/>
                    <a:pt x="399613" y="284299"/>
                  </a:cubicBezTo>
                  <a:cubicBezTo>
                    <a:pt x="391977" y="287421"/>
                    <a:pt x="387396" y="292546"/>
                    <a:pt x="385394" y="300588"/>
                  </a:cubicBezTo>
                  <a:cubicBezTo>
                    <a:pt x="383086" y="309955"/>
                    <a:pt x="380609" y="319287"/>
                    <a:pt x="376197" y="327975"/>
                  </a:cubicBezTo>
                  <a:cubicBezTo>
                    <a:pt x="362351" y="355430"/>
                    <a:pt x="337645" y="363371"/>
                    <a:pt x="313313" y="365000"/>
                  </a:cubicBezTo>
                  <a:close/>
                </a:path>
              </a:pathLst>
            </a:custGeom>
            <a:grpFill/>
            <a:ln w="3385" cap="flat">
              <a:noFill/>
              <a:prstDash val="solid"/>
              <a:miter/>
            </a:ln>
          </p:spPr>
          <p:txBody>
            <a:bodyPr rtlCol="0" anchor="ctr"/>
            <a:lstStyle/>
            <a:p>
              <a:endParaRPr lang="en-US"/>
            </a:p>
          </p:txBody>
        </p:sp>
        <p:sp>
          <p:nvSpPr>
            <p:cNvPr id="38" name="Freeform: Shape 10">
              <a:extLst>
                <a:ext uri="{FF2B5EF4-FFF2-40B4-BE49-F238E27FC236}">
                  <a16:creationId xmlns:a16="http://schemas.microsoft.com/office/drawing/2014/main" xmlns="" id="{FEA65861-A98A-41CF-A0AE-3EED8EC083C0}"/>
                </a:ext>
              </a:extLst>
            </p:cNvPr>
            <p:cNvSpPr/>
            <p:nvPr/>
          </p:nvSpPr>
          <p:spPr>
            <a:xfrm>
              <a:off x="6596475" y="6167312"/>
              <a:ext cx="911638" cy="241271"/>
            </a:xfrm>
            <a:custGeom>
              <a:avLst/>
              <a:gdLst>
                <a:gd name="connsiteX0" fmla="*/ 480661 w 911638"/>
                <a:gd name="connsiteY0" fmla="*/ 241258 h 241271"/>
                <a:gd name="connsiteX1" fmla="*/ 56489 w 911638"/>
                <a:gd name="connsiteY1" fmla="*/ 137175 h 241271"/>
                <a:gd name="connsiteX2" fmla="*/ 664 w 911638"/>
                <a:gd name="connsiteY2" fmla="*/ 27561 h 241271"/>
                <a:gd name="connsiteX3" fmla="*/ 39046 w 911638"/>
                <a:gd name="connsiteY3" fmla="*/ 1362 h 241271"/>
                <a:gd name="connsiteX4" fmla="*/ 71150 w 911638"/>
                <a:gd name="connsiteY4" fmla="*/ 15615 h 241271"/>
                <a:gd name="connsiteX5" fmla="*/ 372811 w 911638"/>
                <a:gd name="connsiteY5" fmla="*/ 119257 h 241271"/>
                <a:gd name="connsiteX6" fmla="*/ 658691 w 911638"/>
                <a:gd name="connsiteY6" fmla="*/ 100083 h 241271"/>
                <a:gd name="connsiteX7" fmla="*/ 853011 w 911638"/>
                <a:gd name="connsiteY7" fmla="*/ 28036 h 241271"/>
                <a:gd name="connsiteX8" fmla="*/ 875375 w 911638"/>
                <a:gd name="connsiteY8" fmla="*/ 28172 h 241271"/>
                <a:gd name="connsiteX9" fmla="*/ 877174 w 911638"/>
                <a:gd name="connsiteY9" fmla="*/ 140976 h 241271"/>
                <a:gd name="connsiteX10" fmla="*/ 756360 w 911638"/>
                <a:gd name="connsiteY10" fmla="*/ 193612 h 241271"/>
                <a:gd name="connsiteX11" fmla="*/ 557425 w 911638"/>
                <a:gd name="connsiteY11" fmla="*/ 237322 h 241271"/>
                <a:gd name="connsiteX12" fmla="*/ 480661 w 911638"/>
                <a:gd name="connsiteY12" fmla="*/ 241258 h 24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638" h="241271">
                  <a:moveTo>
                    <a:pt x="480661" y="241258"/>
                  </a:moveTo>
                  <a:cubicBezTo>
                    <a:pt x="331137" y="239799"/>
                    <a:pt x="189995" y="203691"/>
                    <a:pt x="56489" y="137175"/>
                  </a:cubicBezTo>
                  <a:cubicBezTo>
                    <a:pt x="21365" y="119664"/>
                    <a:pt x="-4528" y="66418"/>
                    <a:pt x="664" y="27561"/>
                  </a:cubicBezTo>
                  <a:cubicBezTo>
                    <a:pt x="3514" y="6181"/>
                    <a:pt x="18379" y="-3864"/>
                    <a:pt x="39046" y="1362"/>
                  </a:cubicBezTo>
                  <a:cubicBezTo>
                    <a:pt x="50584" y="4280"/>
                    <a:pt x="60969" y="9812"/>
                    <a:pt x="71150" y="15615"/>
                  </a:cubicBezTo>
                  <a:cubicBezTo>
                    <a:pt x="165154" y="69269"/>
                    <a:pt x="265436" y="104393"/>
                    <a:pt x="372811" y="119257"/>
                  </a:cubicBezTo>
                  <a:cubicBezTo>
                    <a:pt x="469496" y="132662"/>
                    <a:pt x="564382" y="124008"/>
                    <a:pt x="658691" y="100083"/>
                  </a:cubicBezTo>
                  <a:cubicBezTo>
                    <a:pt x="726157" y="82945"/>
                    <a:pt x="790670" y="58545"/>
                    <a:pt x="853011" y="28036"/>
                  </a:cubicBezTo>
                  <a:cubicBezTo>
                    <a:pt x="861258" y="23997"/>
                    <a:pt x="867672" y="24235"/>
                    <a:pt x="875375" y="28172"/>
                  </a:cubicBezTo>
                  <a:cubicBezTo>
                    <a:pt x="922649" y="52300"/>
                    <a:pt x="924176" y="111112"/>
                    <a:pt x="877174" y="140976"/>
                  </a:cubicBezTo>
                  <a:cubicBezTo>
                    <a:pt x="839810" y="164732"/>
                    <a:pt x="798815" y="181225"/>
                    <a:pt x="756360" y="193612"/>
                  </a:cubicBezTo>
                  <a:cubicBezTo>
                    <a:pt x="691066" y="212650"/>
                    <a:pt x="624992" y="228634"/>
                    <a:pt x="557425" y="237322"/>
                  </a:cubicBezTo>
                  <a:cubicBezTo>
                    <a:pt x="532006" y="240546"/>
                    <a:pt x="506350" y="241394"/>
                    <a:pt x="480661" y="241258"/>
                  </a:cubicBezTo>
                  <a:close/>
                </a:path>
              </a:pathLst>
            </a:custGeom>
            <a:grpFill/>
            <a:ln w="3385" cap="flat">
              <a:noFill/>
              <a:prstDash val="solid"/>
              <a:miter/>
            </a:ln>
          </p:spPr>
          <p:txBody>
            <a:bodyPr rtlCol="0" anchor="ctr"/>
            <a:lstStyle/>
            <a:p>
              <a:endParaRPr lang="en-US"/>
            </a:p>
          </p:txBody>
        </p:sp>
        <p:sp>
          <p:nvSpPr>
            <p:cNvPr id="39" name="Freeform: Shape 11">
              <a:extLst>
                <a:ext uri="{FF2B5EF4-FFF2-40B4-BE49-F238E27FC236}">
                  <a16:creationId xmlns:a16="http://schemas.microsoft.com/office/drawing/2014/main" xmlns="" id="{C5CA87EB-E6D2-4959-BDFB-D755129C1EE3}"/>
                </a:ext>
              </a:extLst>
            </p:cNvPr>
            <p:cNvSpPr/>
            <p:nvPr/>
          </p:nvSpPr>
          <p:spPr>
            <a:xfrm>
              <a:off x="6095993" y="3534768"/>
              <a:ext cx="1947818" cy="2449128"/>
            </a:xfrm>
            <a:custGeom>
              <a:avLst/>
              <a:gdLst>
                <a:gd name="connsiteX0" fmla="*/ 1946566 w 1947818"/>
                <a:gd name="connsiteY0" fmla="*/ 865173 h 2449128"/>
                <a:gd name="connsiteX1" fmla="*/ 1798976 w 1947818"/>
                <a:gd name="connsiteY1" fmla="*/ 420776 h 2449128"/>
                <a:gd name="connsiteX2" fmla="*/ 1297056 w 1947818"/>
                <a:gd name="connsiteY2" fmla="*/ 45846 h 2449128"/>
                <a:gd name="connsiteX3" fmla="*/ 318262 w 1947818"/>
                <a:gd name="connsiteY3" fmla="*/ 239895 h 2449128"/>
                <a:gd name="connsiteX4" fmla="*/ 14870 w 1947818"/>
                <a:gd name="connsiteY4" fmla="*/ 742290 h 2449128"/>
                <a:gd name="connsiteX5" fmla="*/ 24644 w 1947818"/>
                <a:gd name="connsiteY5" fmla="*/ 1114403 h 2449128"/>
                <a:gd name="connsiteX6" fmla="*/ 364212 w 1947818"/>
                <a:gd name="connsiteY6" fmla="*/ 1833040 h 2449128"/>
                <a:gd name="connsiteX7" fmla="*/ 453770 w 1947818"/>
                <a:gd name="connsiteY7" fmla="*/ 2016093 h 2449128"/>
                <a:gd name="connsiteX8" fmla="*/ 471994 w 1947818"/>
                <a:gd name="connsiteY8" fmla="*/ 2254565 h 2449128"/>
                <a:gd name="connsiteX9" fmla="*/ 481802 w 1947818"/>
                <a:gd name="connsiteY9" fmla="*/ 2284022 h 2449128"/>
                <a:gd name="connsiteX10" fmla="*/ 742705 w 1947818"/>
                <a:gd name="connsiteY10" fmla="*/ 2420005 h 2449128"/>
                <a:gd name="connsiteX11" fmla="*/ 1050305 w 1947818"/>
                <a:gd name="connsiteY11" fmla="*/ 2446814 h 2449128"/>
                <a:gd name="connsiteX12" fmla="*/ 1265835 w 1947818"/>
                <a:gd name="connsiteY12" fmla="*/ 2404564 h 2449128"/>
                <a:gd name="connsiteX13" fmla="*/ 1414952 w 1947818"/>
                <a:gd name="connsiteY13" fmla="*/ 2304451 h 2449128"/>
                <a:gd name="connsiteX14" fmla="*/ 1420178 w 1947818"/>
                <a:gd name="connsiteY14" fmla="*/ 2289112 h 2449128"/>
                <a:gd name="connsiteX15" fmla="*/ 1429103 w 1947818"/>
                <a:gd name="connsiteY15" fmla="*/ 2045957 h 2449128"/>
                <a:gd name="connsiteX16" fmla="*/ 1519645 w 1947818"/>
                <a:gd name="connsiteY16" fmla="*/ 1856490 h 2449128"/>
                <a:gd name="connsiteX17" fmla="*/ 1681047 w 1947818"/>
                <a:gd name="connsiteY17" fmla="*/ 1600610 h 2449128"/>
                <a:gd name="connsiteX18" fmla="*/ 1912731 w 1947818"/>
                <a:gd name="connsiteY18" fmla="*/ 1158215 h 2449128"/>
                <a:gd name="connsiteX19" fmla="*/ 1946566 w 1947818"/>
                <a:gd name="connsiteY19" fmla="*/ 865173 h 2449128"/>
                <a:gd name="connsiteX20" fmla="*/ 1724214 w 1947818"/>
                <a:gd name="connsiteY20" fmla="*/ 1291822 h 2449128"/>
                <a:gd name="connsiteX21" fmla="*/ 1612292 w 1947818"/>
                <a:gd name="connsiteY21" fmla="*/ 1474298 h 2449128"/>
                <a:gd name="connsiteX22" fmla="*/ 1402802 w 1947818"/>
                <a:gd name="connsiteY22" fmla="*/ 1817939 h 2449128"/>
                <a:gd name="connsiteX23" fmla="*/ 1297090 w 1947818"/>
                <a:gd name="connsiteY23" fmla="*/ 2110912 h 2449128"/>
                <a:gd name="connsiteX24" fmla="*/ 1292034 w 1947818"/>
                <a:gd name="connsiteY24" fmla="*/ 2163615 h 2449128"/>
                <a:gd name="connsiteX25" fmla="*/ 1282667 w 1947818"/>
                <a:gd name="connsiteY25" fmla="*/ 2176104 h 2449128"/>
                <a:gd name="connsiteX26" fmla="*/ 1107352 w 1947818"/>
                <a:gd name="connsiteY26" fmla="*/ 2226635 h 2449128"/>
                <a:gd name="connsiteX27" fmla="*/ 1095406 w 1947818"/>
                <a:gd name="connsiteY27" fmla="*/ 2227110 h 2449128"/>
                <a:gd name="connsiteX28" fmla="*/ 1097341 w 1947818"/>
                <a:gd name="connsiteY28" fmla="*/ 2215538 h 2449128"/>
                <a:gd name="connsiteX29" fmla="*/ 1353153 w 1947818"/>
                <a:gd name="connsiteY29" fmla="*/ 1465712 h 2449128"/>
                <a:gd name="connsiteX30" fmla="*/ 1356377 w 1947818"/>
                <a:gd name="connsiteY30" fmla="*/ 1454955 h 2449128"/>
                <a:gd name="connsiteX31" fmla="*/ 1375450 w 1947818"/>
                <a:gd name="connsiteY31" fmla="*/ 1432523 h 2449128"/>
                <a:gd name="connsiteX32" fmla="*/ 1627054 w 1947818"/>
                <a:gd name="connsiteY32" fmla="*/ 1374661 h 2449128"/>
                <a:gd name="connsiteX33" fmla="*/ 1650844 w 1947818"/>
                <a:gd name="connsiteY33" fmla="*/ 1372421 h 2449128"/>
                <a:gd name="connsiteX34" fmla="*/ 1664045 w 1947818"/>
                <a:gd name="connsiteY34" fmla="*/ 1357387 h 2449128"/>
                <a:gd name="connsiteX35" fmla="*/ 1658717 w 1947818"/>
                <a:gd name="connsiteY35" fmla="*/ 1141654 h 2449128"/>
                <a:gd name="connsiteX36" fmla="*/ 1646228 w 1947818"/>
                <a:gd name="connsiteY36" fmla="*/ 609259 h 2449128"/>
                <a:gd name="connsiteX37" fmla="*/ 1625290 w 1947818"/>
                <a:gd name="connsiteY37" fmla="*/ 590831 h 2449128"/>
                <a:gd name="connsiteX38" fmla="*/ 1607710 w 1947818"/>
                <a:gd name="connsiteY38" fmla="*/ 592291 h 2449128"/>
                <a:gd name="connsiteX39" fmla="*/ 1592168 w 1947818"/>
                <a:gd name="connsiteY39" fmla="*/ 609564 h 2449128"/>
                <a:gd name="connsiteX40" fmla="*/ 1609102 w 1947818"/>
                <a:gd name="connsiteY40" fmla="*/ 1319820 h 2449128"/>
                <a:gd name="connsiteX41" fmla="*/ 1591014 w 1947818"/>
                <a:gd name="connsiteY41" fmla="*/ 1339062 h 2449128"/>
                <a:gd name="connsiteX42" fmla="*/ 1399850 w 1947818"/>
                <a:gd name="connsiteY42" fmla="*/ 1370181 h 2449128"/>
                <a:gd name="connsiteX43" fmla="*/ 1184116 w 1947818"/>
                <a:gd name="connsiteY43" fmla="*/ 1466289 h 2449128"/>
                <a:gd name="connsiteX44" fmla="*/ 1134874 w 1947818"/>
                <a:gd name="connsiteY44" fmla="*/ 1524626 h 2449128"/>
                <a:gd name="connsiteX45" fmla="*/ 1305031 w 1947818"/>
                <a:gd name="connsiteY45" fmla="*/ 1460792 h 2449128"/>
                <a:gd name="connsiteX46" fmla="*/ 1293934 w 1947818"/>
                <a:gd name="connsiteY46" fmla="*/ 1493744 h 2449128"/>
                <a:gd name="connsiteX47" fmla="*/ 1044467 w 1947818"/>
                <a:gd name="connsiteY47" fmla="*/ 2225753 h 2449128"/>
                <a:gd name="connsiteX48" fmla="*/ 1028144 w 1947818"/>
                <a:gd name="connsiteY48" fmla="*/ 2238886 h 2449128"/>
                <a:gd name="connsiteX49" fmla="*/ 912387 w 1947818"/>
                <a:gd name="connsiteY49" fmla="*/ 2236985 h 2449128"/>
                <a:gd name="connsiteX50" fmla="*/ 895792 w 1947818"/>
                <a:gd name="connsiteY50" fmla="*/ 2223547 h 2449128"/>
                <a:gd name="connsiteX51" fmla="*/ 685692 w 1947818"/>
                <a:gd name="connsiteY51" fmla="*/ 1652600 h 2449128"/>
                <a:gd name="connsiteX52" fmla="*/ 619176 w 1947818"/>
                <a:gd name="connsiteY52" fmla="*/ 1471719 h 2449128"/>
                <a:gd name="connsiteX53" fmla="*/ 615579 w 1947818"/>
                <a:gd name="connsiteY53" fmla="*/ 1460927 h 2449128"/>
                <a:gd name="connsiteX54" fmla="*/ 833892 w 1947818"/>
                <a:gd name="connsiteY54" fmla="*/ 1531821 h 2449128"/>
                <a:gd name="connsiteX55" fmla="*/ 773417 w 1947818"/>
                <a:gd name="connsiteY55" fmla="*/ 1470565 h 2449128"/>
                <a:gd name="connsiteX56" fmla="*/ 622366 w 1947818"/>
                <a:gd name="connsiteY56" fmla="*/ 1407817 h 2449128"/>
                <a:gd name="connsiteX57" fmla="*/ 440026 w 1947818"/>
                <a:gd name="connsiteY57" fmla="*/ 1372489 h 2449128"/>
                <a:gd name="connsiteX58" fmla="*/ 359529 w 1947818"/>
                <a:gd name="connsiteY58" fmla="*/ 1367534 h 2449128"/>
                <a:gd name="connsiteX59" fmla="*/ 350298 w 1947818"/>
                <a:gd name="connsiteY59" fmla="*/ 1356437 h 2449128"/>
                <a:gd name="connsiteX60" fmla="*/ 344970 w 1947818"/>
                <a:gd name="connsiteY60" fmla="*/ 1123056 h 2449128"/>
                <a:gd name="connsiteX61" fmla="*/ 333635 w 1947818"/>
                <a:gd name="connsiteY61" fmla="*/ 636103 h 2449128"/>
                <a:gd name="connsiteX62" fmla="*/ 319008 w 1947818"/>
                <a:gd name="connsiteY62" fmla="*/ 622494 h 2449128"/>
                <a:gd name="connsiteX63" fmla="*/ 290027 w 1947818"/>
                <a:gd name="connsiteY63" fmla="*/ 622019 h 2449128"/>
                <a:gd name="connsiteX64" fmla="*/ 279710 w 1947818"/>
                <a:gd name="connsiteY64" fmla="*/ 632845 h 2449128"/>
                <a:gd name="connsiteX65" fmla="*/ 282900 w 1947818"/>
                <a:gd name="connsiteY65" fmla="*/ 765299 h 2449128"/>
                <a:gd name="connsiteX66" fmla="*/ 292368 w 1947818"/>
                <a:gd name="connsiteY66" fmla="*/ 1162694 h 2449128"/>
                <a:gd name="connsiteX67" fmla="*/ 297425 w 1947818"/>
                <a:gd name="connsiteY67" fmla="*/ 1391052 h 2449128"/>
                <a:gd name="connsiteX68" fmla="*/ 311509 w 1947818"/>
                <a:gd name="connsiteY68" fmla="*/ 1404491 h 2449128"/>
                <a:gd name="connsiteX69" fmla="*/ 493204 w 1947818"/>
                <a:gd name="connsiteY69" fmla="*/ 1422443 h 2449128"/>
                <a:gd name="connsiteX70" fmla="*/ 498193 w 1947818"/>
                <a:gd name="connsiteY70" fmla="*/ 1423258 h 2449128"/>
                <a:gd name="connsiteX71" fmla="*/ 553407 w 1947818"/>
                <a:gd name="connsiteY71" fmla="*/ 1439344 h 2449128"/>
                <a:gd name="connsiteX72" fmla="*/ 575941 w 1947818"/>
                <a:gd name="connsiteY72" fmla="*/ 1490520 h 2449128"/>
                <a:gd name="connsiteX73" fmla="*/ 840951 w 1947818"/>
                <a:gd name="connsiteY73" fmla="*/ 2209090 h 2449128"/>
                <a:gd name="connsiteX74" fmla="*/ 843123 w 1947818"/>
                <a:gd name="connsiteY74" fmla="*/ 2214995 h 2449128"/>
                <a:gd name="connsiteX75" fmla="*/ 836777 w 1947818"/>
                <a:gd name="connsiteY75" fmla="*/ 2222121 h 2449128"/>
                <a:gd name="connsiteX76" fmla="*/ 773858 w 1947818"/>
                <a:gd name="connsiteY76" fmla="*/ 2204067 h 2449128"/>
                <a:gd name="connsiteX77" fmla="*/ 602785 w 1947818"/>
                <a:gd name="connsiteY77" fmla="*/ 2140403 h 2449128"/>
                <a:gd name="connsiteX78" fmla="*/ 592808 w 1947818"/>
                <a:gd name="connsiteY78" fmla="*/ 2126285 h 2449128"/>
                <a:gd name="connsiteX79" fmla="*/ 548453 w 1947818"/>
                <a:gd name="connsiteY79" fmla="*/ 1946829 h 2449128"/>
                <a:gd name="connsiteX80" fmla="*/ 487265 w 1947818"/>
                <a:gd name="connsiteY80" fmla="*/ 1814307 h 2449128"/>
                <a:gd name="connsiteX81" fmla="*/ 255174 w 1947818"/>
                <a:gd name="connsiteY81" fmla="*/ 1393021 h 2449128"/>
                <a:gd name="connsiteX82" fmla="*/ 118376 w 1947818"/>
                <a:gd name="connsiteY82" fmla="*/ 922967 h 2449128"/>
                <a:gd name="connsiteX83" fmla="*/ 287414 w 1947818"/>
                <a:gd name="connsiteY83" fmla="*/ 446262 h 2449128"/>
                <a:gd name="connsiteX84" fmla="*/ 426146 w 1947818"/>
                <a:gd name="connsiteY84" fmla="*/ 307225 h 2449128"/>
                <a:gd name="connsiteX85" fmla="*/ 594640 w 1947818"/>
                <a:gd name="connsiteY85" fmla="*/ 203922 h 2449128"/>
                <a:gd name="connsiteX86" fmla="*/ 1528639 w 1947818"/>
                <a:gd name="connsiteY86" fmla="*/ 315302 h 2449128"/>
                <a:gd name="connsiteX87" fmla="*/ 1792902 w 1947818"/>
                <a:gd name="connsiteY87" fmla="*/ 1134764 h 2449128"/>
                <a:gd name="connsiteX88" fmla="*/ 1724214 w 1947818"/>
                <a:gd name="connsiteY88" fmla="*/ 1291822 h 244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947818" h="2449128">
                  <a:moveTo>
                    <a:pt x="1946566" y="865173"/>
                  </a:moveTo>
                  <a:cubicBezTo>
                    <a:pt x="1938251" y="707946"/>
                    <a:pt x="1888127" y="553501"/>
                    <a:pt x="1798976" y="420776"/>
                  </a:cubicBezTo>
                  <a:cubicBezTo>
                    <a:pt x="1682133" y="246818"/>
                    <a:pt x="1496704" y="109002"/>
                    <a:pt x="1297056" y="45846"/>
                  </a:cubicBezTo>
                  <a:cubicBezTo>
                    <a:pt x="965260" y="-59085"/>
                    <a:pt x="585885" y="20462"/>
                    <a:pt x="318262" y="239895"/>
                  </a:cubicBezTo>
                  <a:cubicBezTo>
                    <a:pt x="165073" y="365528"/>
                    <a:pt x="53931" y="546884"/>
                    <a:pt x="14870" y="742290"/>
                  </a:cubicBezTo>
                  <a:cubicBezTo>
                    <a:pt x="-9632" y="864936"/>
                    <a:pt x="-2098" y="992808"/>
                    <a:pt x="24644" y="1114403"/>
                  </a:cubicBezTo>
                  <a:cubicBezTo>
                    <a:pt x="82472" y="1377478"/>
                    <a:pt x="225378" y="1606311"/>
                    <a:pt x="364212" y="1833040"/>
                  </a:cubicBezTo>
                  <a:cubicBezTo>
                    <a:pt x="399947" y="1891377"/>
                    <a:pt x="429030" y="1952598"/>
                    <a:pt x="453770" y="2016093"/>
                  </a:cubicBezTo>
                  <a:cubicBezTo>
                    <a:pt x="484041" y="2093672"/>
                    <a:pt x="484652" y="2173728"/>
                    <a:pt x="471994" y="2254565"/>
                  </a:cubicBezTo>
                  <a:cubicBezTo>
                    <a:pt x="470026" y="2267121"/>
                    <a:pt x="472333" y="2275266"/>
                    <a:pt x="481802" y="2284022"/>
                  </a:cubicBezTo>
                  <a:cubicBezTo>
                    <a:pt x="556496" y="2353116"/>
                    <a:pt x="645036" y="2395401"/>
                    <a:pt x="742705" y="2420005"/>
                  </a:cubicBezTo>
                  <a:cubicBezTo>
                    <a:pt x="843768" y="2445457"/>
                    <a:pt x="946425" y="2453670"/>
                    <a:pt x="1050305" y="2446814"/>
                  </a:cubicBezTo>
                  <a:cubicBezTo>
                    <a:pt x="1123913" y="2441962"/>
                    <a:pt x="1196401" y="2430932"/>
                    <a:pt x="1265835" y="2404564"/>
                  </a:cubicBezTo>
                  <a:cubicBezTo>
                    <a:pt x="1323255" y="2382742"/>
                    <a:pt x="1374431" y="2351487"/>
                    <a:pt x="1414952" y="2304451"/>
                  </a:cubicBezTo>
                  <a:cubicBezTo>
                    <a:pt x="1418718" y="2300073"/>
                    <a:pt x="1422316" y="2296442"/>
                    <a:pt x="1420178" y="2289112"/>
                  </a:cubicBezTo>
                  <a:cubicBezTo>
                    <a:pt x="1396253" y="2207121"/>
                    <a:pt x="1404126" y="2126319"/>
                    <a:pt x="1429103" y="2045957"/>
                  </a:cubicBezTo>
                  <a:cubicBezTo>
                    <a:pt x="1450110" y="1978356"/>
                    <a:pt x="1484385" y="1917101"/>
                    <a:pt x="1519645" y="1856490"/>
                  </a:cubicBezTo>
                  <a:cubicBezTo>
                    <a:pt x="1570380" y="1769274"/>
                    <a:pt x="1628547" y="1686706"/>
                    <a:pt x="1681047" y="1600610"/>
                  </a:cubicBezTo>
                  <a:cubicBezTo>
                    <a:pt x="1767653" y="1458552"/>
                    <a:pt x="1865458" y="1319650"/>
                    <a:pt x="1912731" y="1158215"/>
                  </a:cubicBezTo>
                  <a:cubicBezTo>
                    <a:pt x="1940695" y="1062514"/>
                    <a:pt x="1951792" y="963284"/>
                    <a:pt x="1946566" y="865173"/>
                  </a:cubicBezTo>
                  <a:close/>
                  <a:moveTo>
                    <a:pt x="1724214" y="1291822"/>
                  </a:moveTo>
                  <a:cubicBezTo>
                    <a:pt x="1689938" y="1354401"/>
                    <a:pt x="1650335" y="1414401"/>
                    <a:pt x="1612292" y="1474298"/>
                  </a:cubicBezTo>
                  <a:cubicBezTo>
                    <a:pt x="1540381" y="1587544"/>
                    <a:pt x="1472474" y="1703301"/>
                    <a:pt x="1402802" y="1817939"/>
                  </a:cubicBezTo>
                  <a:cubicBezTo>
                    <a:pt x="1347724" y="1908583"/>
                    <a:pt x="1311615" y="2005811"/>
                    <a:pt x="1297090" y="2110912"/>
                  </a:cubicBezTo>
                  <a:cubicBezTo>
                    <a:pt x="1294681" y="2128389"/>
                    <a:pt x="1293255" y="2146002"/>
                    <a:pt x="1292034" y="2163615"/>
                  </a:cubicBezTo>
                  <a:cubicBezTo>
                    <a:pt x="1291559" y="2170402"/>
                    <a:pt x="1289523" y="2173830"/>
                    <a:pt x="1282667" y="2176104"/>
                  </a:cubicBezTo>
                  <a:cubicBezTo>
                    <a:pt x="1224840" y="2195108"/>
                    <a:pt x="1167012" y="2214011"/>
                    <a:pt x="1107352" y="2226635"/>
                  </a:cubicBezTo>
                  <a:cubicBezTo>
                    <a:pt x="1103347" y="2227483"/>
                    <a:pt x="1098460" y="2230266"/>
                    <a:pt x="1095406" y="2227110"/>
                  </a:cubicBezTo>
                  <a:cubicBezTo>
                    <a:pt x="1092080" y="2223682"/>
                    <a:pt x="1096085" y="2219237"/>
                    <a:pt x="1097341" y="2215538"/>
                  </a:cubicBezTo>
                  <a:cubicBezTo>
                    <a:pt x="1182521" y="1965562"/>
                    <a:pt x="1267837" y="1715654"/>
                    <a:pt x="1353153" y="1465712"/>
                  </a:cubicBezTo>
                  <a:cubicBezTo>
                    <a:pt x="1354375" y="1462149"/>
                    <a:pt x="1356852" y="1458314"/>
                    <a:pt x="1356377" y="1454955"/>
                  </a:cubicBezTo>
                  <a:cubicBezTo>
                    <a:pt x="1354205" y="1439785"/>
                    <a:pt x="1365201" y="1437342"/>
                    <a:pt x="1375450" y="1432523"/>
                  </a:cubicBezTo>
                  <a:cubicBezTo>
                    <a:pt x="1455166" y="1394887"/>
                    <a:pt x="1540991" y="1384333"/>
                    <a:pt x="1627054" y="1374661"/>
                  </a:cubicBezTo>
                  <a:cubicBezTo>
                    <a:pt x="1634995" y="1373779"/>
                    <a:pt x="1643004" y="1371980"/>
                    <a:pt x="1650844" y="1372421"/>
                  </a:cubicBezTo>
                  <a:cubicBezTo>
                    <a:pt x="1662687" y="1373100"/>
                    <a:pt x="1664350" y="1367772"/>
                    <a:pt x="1664045" y="1357387"/>
                  </a:cubicBezTo>
                  <a:cubicBezTo>
                    <a:pt x="1661941" y="1285476"/>
                    <a:pt x="1660414" y="1213565"/>
                    <a:pt x="1658717" y="1141654"/>
                  </a:cubicBezTo>
                  <a:cubicBezTo>
                    <a:pt x="1654543" y="964200"/>
                    <a:pt x="1650369" y="786746"/>
                    <a:pt x="1646228" y="609259"/>
                  </a:cubicBezTo>
                  <a:cubicBezTo>
                    <a:pt x="1645753" y="588626"/>
                    <a:pt x="1645787" y="588660"/>
                    <a:pt x="1625290" y="590831"/>
                  </a:cubicBezTo>
                  <a:cubicBezTo>
                    <a:pt x="1619453" y="591442"/>
                    <a:pt x="1613581" y="591951"/>
                    <a:pt x="1607710" y="592291"/>
                  </a:cubicBezTo>
                  <a:cubicBezTo>
                    <a:pt x="1591591" y="593173"/>
                    <a:pt x="1591760" y="593105"/>
                    <a:pt x="1592168" y="609564"/>
                  </a:cubicBezTo>
                  <a:cubicBezTo>
                    <a:pt x="1597869" y="846305"/>
                    <a:pt x="1603502" y="1083045"/>
                    <a:pt x="1609102" y="1319820"/>
                  </a:cubicBezTo>
                  <a:cubicBezTo>
                    <a:pt x="1609509" y="1337501"/>
                    <a:pt x="1609305" y="1337331"/>
                    <a:pt x="1591014" y="1339062"/>
                  </a:cubicBezTo>
                  <a:cubicBezTo>
                    <a:pt x="1526602" y="1345170"/>
                    <a:pt x="1461852" y="1351143"/>
                    <a:pt x="1399850" y="1370181"/>
                  </a:cubicBezTo>
                  <a:cubicBezTo>
                    <a:pt x="1324273" y="1393394"/>
                    <a:pt x="1252328" y="1425905"/>
                    <a:pt x="1184116" y="1466289"/>
                  </a:cubicBezTo>
                  <a:cubicBezTo>
                    <a:pt x="1161141" y="1479864"/>
                    <a:pt x="1149569" y="1503042"/>
                    <a:pt x="1134874" y="1524626"/>
                  </a:cubicBezTo>
                  <a:cubicBezTo>
                    <a:pt x="1190734" y="1503687"/>
                    <a:pt x="1246627" y="1482715"/>
                    <a:pt x="1305031" y="1460792"/>
                  </a:cubicBezTo>
                  <a:cubicBezTo>
                    <a:pt x="1300789" y="1473416"/>
                    <a:pt x="1297430" y="1483597"/>
                    <a:pt x="1293934" y="1493744"/>
                  </a:cubicBezTo>
                  <a:cubicBezTo>
                    <a:pt x="1210722" y="1737713"/>
                    <a:pt x="1127408" y="1981682"/>
                    <a:pt x="1044467" y="2225753"/>
                  </a:cubicBezTo>
                  <a:cubicBezTo>
                    <a:pt x="1041447" y="2234610"/>
                    <a:pt x="1037680" y="2238004"/>
                    <a:pt x="1028144" y="2238886"/>
                  </a:cubicBezTo>
                  <a:cubicBezTo>
                    <a:pt x="989457" y="2242381"/>
                    <a:pt x="950939" y="2241431"/>
                    <a:pt x="912387" y="2236985"/>
                  </a:cubicBezTo>
                  <a:cubicBezTo>
                    <a:pt x="903292" y="2235933"/>
                    <a:pt x="898982" y="2232302"/>
                    <a:pt x="895792" y="2223547"/>
                  </a:cubicBezTo>
                  <a:cubicBezTo>
                    <a:pt x="825985" y="2033163"/>
                    <a:pt x="755770" y="1842882"/>
                    <a:pt x="685692" y="1652600"/>
                  </a:cubicBezTo>
                  <a:cubicBezTo>
                    <a:pt x="663497" y="1592329"/>
                    <a:pt x="641337" y="1532024"/>
                    <a:pt x="619176" y="1471719"/>
                  </a:cubicBezTo>
                  <a:cubicBezTo>
                    <a:pt x="618056" y="1468665"/>
                    <a:pt x="617140" y="1465543"/>
                    <a:pt x="615579" y="1460927"/>
                  </a:cubicBezTo>
                  <a:cubicBezTo>
                    <a:pt x="689255" y="1484853"/>
                    <a:pt x="761573" y="1508337"/>
                    <a:pt x="833892" y="1531821"/>
                  </a:cubicBezTo>
                  <a:cubicBezTo>
                    <a:pt x="816856" y="1507556"/>
                    <a:pt x="800397" y="1484411"/>
                    <a:pt x="773417" y="1470565"/>
                  </a:cubicBezTo>
                  <a:cubicBezTo>
                    <a:pt x="724651" y="1445588"/>
                    <a:pt x="673169" y="1427636"/>
                    <a:pt x="622366" y="1407817"/>
                  </a:cubicBezTo>
                  <a:cubicBezTo>
                    <a:pt x="563656" y="1384910"/>
                    <a:pt x="501994" y="1377987"/>
                    <a:pt x="440026" y="1372489"/>
                  </a:cubicBezTo>
                  <a:cubicBezTo>
                    <a:pt x="413250" y="1370114"/>
                    <a:pt x="386372" y="1368586"/>
                    <a:pt x="359529" y="1367534"/>
                  </a:cubicBezTo>
                  <a:cubicBezTo>
                    <a:pt x="350875" y="1367195"/>
                    <a:pt x="350468" y="1362987"/>
                    <a:pt x="350298" y="1356437"/>
                  </a:cubicBezTo>
                  <a:cubicBezTo>
                    <a:pt x="348601" y="1278655"/>
                    <a:pt x="346802" y="1200839"/>
                    <a:pt x="344970" y="1123056"/>
                  </a:cubicBezTo>
                  <a:cubicBezTo>
                    <a:pt x="341135" y="960738"/>
                    <a:pt x="337097" y="798421"/>
                    <a:pt x="333635" y="636103"/>
                  </a:cubicBezTo>
                  <a:cubicBezTo>
                    <a:pt x="333398" y="624564"/>
                    <a:pt x="329529" y="621714"/>
                    <a:pt x="319008" y="622494"/>
                  </a:cubicBezTo>
                  <a:cubicBezTo>
                    <a:pt x="309404" y="623207"/>
                    <a:pt x="299631" y="622867"/>
                    <a:pt x="290027" y="622019"/>
                  </a:cubicBezTo>
                  <a:cubicBezTo>
                    <a:pt x="281305" y="621272"/>
                    <a:pt x="279473" y="624870"/>
                    <a:pt x="279710" y="632845"/>
                  </a:cubicBezTo>
                  <a:cubicBezTo>
                    <a:pt x="281000" y="676996"/>
                    <a:pt x="281848" y="721147"/>
                    <a:pt x="282900" y="765299"/>
                  </a:cubicBezTo>
                  <a:cubicBezTo>
                    <a:pt x="286056" y="897752"/>
                    <a:pt x="289212" y="1030206"/>
                    <a:pt x="292368" y="1162694"/>
                  </a:cubicBezTo>
                  <a:cubicBezTo>
                    <a:pt x="294167" y="1238814"/>
                    <a:pt x="296135" y="1314933"/>
                    <a:pt x="297425" y="1391052"/>
                  </a:cubicBezTo>
                  <a:cubicBezTo>
                    <a:pt x="297595" y="1402014"/>
                    <a:pt x="301871" y="1404220"/>
                    <a:pt x="311509" y="1404491"/>
                  </a:cubicBezTo>
                  <a:cubicBezTo>
                    <a:pt x="372458" y="1406256"/>
                    <a:pt x="433103" y="1411686"/>
                    <a:pt x="493204" y="1422443"/>
                  </a:cubicBezTo>
                  <a:cubicBezTo>
                    <a:pt x="494867" y="1422749"/>
                    <a:pt x="496530" y="1422885"/>
                    <a:pt x="498193" y="1423258"/>
                  </a:cubicBezTo>
                  <a:cubicBezTo>
                    <a:pt x="517061" y="1427364"/>
                    <a:pt x="538000" y="1428586"/>
                    <a:pt x="553407" y="1439344"/>
                  </a:cubicBezTo>
                  <a:cubicBezTo>
                    <a:pt x="569256" y="1450373"/>
                    <a:pt x="569425" y="1472941"/>
                    <a:pt x="575941" y="1490520"/>
                  </a:cubicBezTo>
                  <a:cubicBezTo>
                    <a:pt x="664583" y="1729907"/>
                    <a:pt x="752716" y="1969532"/>
                    <a:pt x="840951" y="2209090"/>
                  </a:cubicBezTo>
                  <a:cubicBezTo>
                    <a:pt x="841663" y="2211058"/>
                    <a:pt x="842240" y="2213094"/>
                    <a:pt x="843123" y="2214995"/>
                  </a:cubicBezTo>
                  <a:cubicBezTo>
                    <a:pt x="846584" y="2222427"/>
                    <a:pt x="843801" y="2224124"/>
                    <a:pt x="836777" y="2222121"/>
                  </a:cubicBezTo>
                  <a:cubicBezTo>
                    <a:pt x="815804" y="2216149"/>
                    <a:pt x="794628" y="2210685"/>
                    <a:pt x="773858" y="2204067"/>
                  </a:cubicBezTo>
                  <a:cubicBezTo>
                    <a:pt x="715827" y="2185572"/>
                    <a:pt x="659323" y="2162936"/>
                    <a:pt x="602785" y="2140403"/>
                  </a:cubicBezTo>
                  <a:cubicBezTo>
                    <a:pt x="595455" y="2137484"/>
                    <a:pt x="593656" y="2132767"/>
                    <a:pt x="592808" y="2126285"/>
                  </a:cubicBezTo>
                  <a:cubicBezTo>
                    <a:pt x="584968" y="2064758"/>
                    <a:pt x="569391" y="2004962"/>
                    <a:pt x="548453" y="1946829"/>
                  </a:cubicBezTo>
                  <a:cubicBezTo>
                    <a:pt x="531926" y="1901015"/>
                    <a:pt x="511598" y="1856389"/>
                    <a:pt x="487265" y="1814307"/>
                  </a:cubicBezTo>
                  <a:cubicBezTo>
                    <a:pt x="407006" y="1675541"/>
                    <a:pt x="324337" y="1537827"/>
                    <a:pt x="255174" y="1393021"/>
                  </a:cubicBezTo>
                  <a:cubicBezTo>
                    <a:pt x="185129" y="1246347"/>
                    <a:pt x="120141" y="1087830"/>
                    <a:pt x="118376" y="922967"/>
                  </a:cubicBezTo>
                  <a:cubicBezTo>
                    <a:pt x="116476" y="743647"/>
                    <a:pt x="173218" y="584655"/>
                    <a:pt x="287414" y="446262"/>
                  </a:cubicBezTo>
                  <a:cubicBezTo>
                    <a:pt x="329291" y="395527"/>
                    <a:pt x="373952" y="347202"/>
                    <a:pt x="426146" y="307225"/>
                  </a:cubicBezTo>
                  <a:cubicBezTo>
                    <a:pt x="478510" y="267078"/>
                    <a:pt x="536371" y="235110"/>
                    <a:pt x="594640" y="203922"/>
                  </a:cubicBezTo>
                  <a:cubicBezTo>
                    <a:pt x="882557" y="49919"/>
                    <a:pt x="1279579" y="114568"/>
                    <a:pt x="1528639" y="315302"/>
                  </a:cubicBezTo>
                  <a:cubicBezTo>
                    <a:pt x="1765583" y="506296"/>
                    <a:pt x="1884292" y="840332"/>
                    <a:pt x="1792902" y="1134764"/>
                  </a:cubicBezTo>
                  <a:cubicBezTo>
                    <a:pt x="1775798" y="1189708"/>
                    <a:pt x="1751737" y="1241596"/>
                    <a:pt x="1724214" y="1291822"/>
                  </a:cubicBezTo>
                  <a:close/>
                </a:path>
              </a:pathLst>
            </a:custGeom>
            <a:grpFill/>
            <a:ln w="3385" cap="flat">
              <a:noFill/>
              <a:prstDash val="solid"/>
              <a:miter/>
            </a:ln>
          </p:spPr>
          <p:txBody>
            <a:bodyPr rtlCol="0" anchor="ctr"/>
            <a:lstStyle/>
            <a:p>
              <a:endParaRPr lang="en-US"/>
            </a:p>
          </p:txBody>
        </p:sp>
        <p:sp>
          <p:nvSpPr>
            <p:cNvPr id="40" name="Freeform: Shape 12">
              <a:extLst>
                <a:ext uri="{FF2B5EF4-FFF2-40B4-BE49-F238E27FC236}">
                  <a16:creationId xmlns:a16="http://schemas.microsoft.com/office/drawing/2014/main" xmlns="" id="{20CE6603-F45D-4CF9-9550-801A5BC372D0}"/>
                </a:ext>
              </a:extLst>
            </p:cNvPr>
            <p:cNvSpPr/>
            <p:nvPr/>
          </p:nvSpPr>
          <p:spPr>
            <a:xfrm>
              <a:off x="7096986" y="4006191"/>
              <a:ext cx="475101" cy="977515"/>
            </a:xfrm>
            <a:custGeom>
              <a:avLst/>
              <a:gdLst>
                <a:gd name="connsiteX0" fmla="*/ 16020 w 475101"/>
                <a:gd name="connsiteY0" fmla="*/ 977491 h 977515"/>
                <a:gd name="connsiteX1" fmla="*/ 15952 w 475101"/>
                <a:gd name="connsiteY1" fmla="*/ 896214 h 977515"/>
                <a:gd name="connsiteX2" fmla="*/ 4618 w 475101"/>
                <a:gd name="connsiteY2" fmla="*/ 393004 h 977515"/>
                <a:gd name="connsiteX3" fmla="*/ 70 w 475101"/>
                <a:gd name="connsiteY3" fmla="*/ 210155 h 977515"/>
                <a:gd name="connsiteX4" fmla="*/ 4380 w 475101"/>
                <a:gd name="connsiteY4" fmla="*/ 193865 h 977515"/>
                <a:gd name="connsiteX5" fmla="*/ 148780 w 475101"/>
                <a:gd name="connsiteY5" fmla="*/ 64568 h 977515"/>
                <a:gd name="connsiteX6" fmla="*/ 272037 w 475101"/>
                <a:gd name="connsiteY6" fmla="*/ 20145 h 977515"/>
                <a:gd name="connsiteX7" fmla="*/ 444637 w 475101"/>
                <a:gd name="connsiteY7" fmla="*/ 156 h 977515"/>
                <a:gd name="connsiteX8" fmla="*/ 456956 w 475101"/>
                <a:gd name="connsiteY8" fmla="*/ 11321 h 977515"/>
                <a:gd name="connsiteX9" fmla="*/ 471888 w 475101"/>
                <a:gd name="connsiteY9" fmla="*/ 652007 h 977515"/>
                <a:gd name="connsiteX10" fmla="*/ 475078 w 475101"/>
                <a:gd name="connsiteY10" fmla="*/ 770547 h 977515"/>
                <a:gd name="connsiteX11" fmla="*/ 464117 w 475101"/>
                <a:gd name="connsiteY11" fmla="*/ 782594 h 977515"/>
                <a:gd name="connsiteX12" fmla="*/ 252014 w 475101"/>
                <a:gd name="connsiteY12" fmla="*/ 817515 h 977515"/>
                <a:gd name="connsiteX13" fmla="*/ 141280 w 475101"/>
                <a:gd name="connsiteY13" fmla="*/ 878702 h 977515"/>
                <a:gd name="connsiteX14" fmla="*/ 27423 w 475101"/>
                <a:gd name="connsiteY14" fmla="*/ 972401 h 977515"/>
                <a:gd name="connsiteX15" fmla="*/ 16020 w 475101"/>
                <a:gd name="connsiteY15" fmla="*/ 977491 h 97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101" h="977515">
                  <a:moveTo>
                    <a:pt x="16020" y="977491"/>
                  </a:moveTo>
                  <a:cubicBezTo>
                    <a:pt x="16020" y="950478"/>
                    <a:pt x="16529" y="923329"/>
                    <a:pt x="15952" y="896214"/>
                  </a:cubicBezTo>
                  <a:cubicBezTo>
                    <a:pt x="12321" y="728466"/>
                    <a:pt x="8486" y="560718"/>
                    <a:pt x="4618" y="393004"/>
                  </a:cubicBezTo>
                  <a:cubicBezTo>
                    <a:pt x="3226" y="332055"/>
                    <a:pt x="1563" y="271105"/>
                    <a:pt x="70" y="210155"/>
                  </a:cubicBezTo>
                  <a:cubicBezTo>
                    <a:pt x="-66" y="204352"/>
                    <a:pt x="-473" y="198888"/>
                    <a:pt x="4380" y="193865"/>
                  </a:cubicBezTo>
                  <a:cubicBezTo>
                    <a:pt x="49312" y="147169"/>
                    <a:pt x="95533" y="102067"/>
                    <a:pt x="148780" y="64568"/>
                  </a:cubicBezTo>
                  <a:cubicBezTo>
                    <a:pt x="186008" y="38335"/>
                    <a:pt x="228496" y="28086"/>
                    <a:pt x="272037" y="20145"/>
                  </a:cubicBezTo>
                  <a:cubicBezTo>
                    <a:pt x="329152" y="9760"/>
                    <a:pt x="386912" y="5179"/>
                    <a:pt x="444637" y="156"/>
                  </a:cubicBezTo>
                  <a:cubicBezTo>
                    <a:pt x="453902" y="-658"/>
                    <a:pt x="456753" y="1514"/>
                    <a:pt x="456956" y="11321"/>
                  </a:cubicBezTo>
                  <a:cubicBezTo>
                    <a:pt x="461708" y="224883"/>
                    <a:pt x="466798" y="438445"/>
                    <a:pt x="471888" y="652007"/>
                  </a:cubicBezTo>
                  <a:cubicBezTo>
                    <a:pt x="472839" y="691509"/>
                    <a:pt x="473687" y="731045"/>
                    <a:pt x="475078" y="770547"/>
                  </a:cubicBezTo>
                  <a:cubicBezTo>
                    <a:pt x="475384" y="779201"/>
                    <a:pt x="472771" y="781780"/>
                    <a:pt x="464117" y="782594"/>
                  </a:cubicBezTo>
                  <a:cubicBezTo>
                    <a:pt x="392647" y="789382"/>
                    <a:pt x="321380" y="797628"/>
                    <a:pt x="252014" y="817515"/>
                  </a:cubicBezTo>
                  <a:cubicBezTo>
                    <a:pt x="210374" y="829461"/>
                    <a:pt x="175589" y="853657"/>
                    <a:pt x="141280" y="878702"/>
                  </a:cubicBezTo>
                  <a:cubicBezTo>
                    <a:pt x="101540" y="907718"/>
                    <a:pt x="64074" y="939550"/>
                    <a:pt x="27423" y="972401"/>
                  </a:cubicBezTo>
                  <a:cubicBezTo>
                    <a:pt x="25115" y="974471"/>
                    <a:pt x="23418" y="977831"/>
                    <a:pt x="16020" y="977491"/>
                  </a:cubicBezTo>
                  <a:close/>
                </a:path>
              </a:pathLst>
            </a:custGeom>
            <a:grpFill/>
            <a:ln w="3385" cap="flat">
              <a:noFill/>
              <a:prstDash val="solid"/>
              <a:miter/>
            </a:ln>
          </p:spPr>
          <p:txBody>
            <a:bodyPr rtlCol="0" anchor="ctr"/>
            <a:lstStyle/>
            <a:p>
              <a:endParaRPr lang="en-US"/>
            </a:p>
          </p:txBody>
        </p:sp>
        <p:sp>
          <p:nvSpPr>
            <p:cNvPr id="41" name="Freeform: Shape 13">
              <a:extLst>
                <a:ext uri="{FF2B5EF4-FFF2-40B4-BE49-F238E27FC236}">
                  <a16:creationId xmlns:a16="http://schemas.microsoft.com/office/drawing/2014/main" xmlns="" id="{A569B049-0C89-4071-A7BA-D2B19C327D7A}"/>
                </a:ext>
              </a:extLst>
            </p:cNvPr>
            <p:cNvSpPr/>
            <p:nvPr/>
          </p:nvSpPr>
          <p:spPr>
            <a:xfrm>
              <a:off x="6557519" y="4029591"/>
              <a:ext cx="483979" cy="957654"/>
            </a:xfrm>
            <a:custGeom>
              <a:avLst/>
              <a:gdLst>
                <a:gd name="connsiteX0" fmla="*/ 483950 w 483979"/>
                <a:gd name="connsiteY0" fmla="*/ 957655 h 957654"/>
                <a:gd name="connsiteX1" fmla="*/ 411427 w 483979"/>
                <a:gd name="connsiteY1" fmla="*/ 901727 h 957654"/>
                <a:gd name="connsiteX2" fmla="*/ 345455 w 483979"/>
                <a:gd name="connsiteY2" fmla="*/ 855336 h 957654"/>
                <a:gd name="connsiteX3" fmla="*/ 174246 w 483979"/>
                <a:gd name="connsiteY3" fmla="*/ 793979 h 957654"/>
                <a:gd name="connsiteX4" fmla="*/ 31102 w 483979"/>
                <a:gd name="connsiteY4" fmla="*/ 782136 h 957654"/>
                <a:gd name="connsiteX5" fmla="*/ 17731 w 483979"/>
                <a:gd name="connsiteY5" fmla="*/ 768323 h 957654"/>
                <a:gd name="connsiteX6" fmla="*/ 10197 w 483979"/>
                <a:gd name="connsiteY6" fmla="*/ 436561 h 957654"/>
                <a:gd name="connsiteX7" fmla="*/ 423 w 483979"/>
                <a:gd name="connsiteY7" fmla="*/ 21552 h 957654"/>
                <a:gd name="connsiteX8" fmla="*/ 21023 w 483979"/>
                <a:gd name="connsiteY8" fmla="*/ 478 h 957654"/>
                <a:gd name="connsiteX9" fmla="*/ 215580 w 483979"/>
                <a:gd name="connsiteY9" fmla="*/ 15919 h 957654"/>
                <a:gd name="connsiteX10" fmla="*/ 334154 w 483979"/>
                <a:gd name="connsiteY10" fmla="*/ 65229 h 957654"/>
                <a:gd name="connsiteX11" fmla="*/ 460398 w 483979"/>
                <a:gd name="connsiteY11" fmla="*/ 171551 h 957654"/>
                <a:gd name="connsiteX12" fmla="*/ 466303 w 483979"/>
                <a:gd name="connsiteY12" fmla="*/ 185974 h 957654"/>
                <a:gd name="connsiteX13" fmla="*/ 476721 w 483979"/>
                <a:gd name="connsiteY13" fmla="*/ 640078 h 957654"/>
                <a:gd name="connsiteX14" fmla="*/ 483950 w 483979"/>
                <a:gd name="connsiteY14" fmla="*/ 944080 h 957654"/>
                <a:gd name="connsiteX15" fmla="*/ 483950 w 483979"/>
                <a:gd name="connsiteY15" fmla="*/ 957655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979" h="957654">
                  <a:moveTo>
                    <a:pt x="483950" y="957655"/>
                  </a:moveTo>
                  <a:cubicBezTo>
                    <a:pt x="458531" y="937972"/>
                    <a:pt x="435319" y="919374"/>
                    <a:pt x="411427" y="901727"/>
                  </a:cubicBezTo>
                  <a:cubicBezTo>
                    <a:pt x="389810" y="885743"/>
                    <a:pt x="367378" y="870913"/>
                    <a:pt x="345455" y="855336"/>
                  </a:cubicBezTo>
                  <a:cubicBezTo>
                    <a:pt x="294109" y="818821"/>
                    <a:pt x="236112" y="801411"/>
                    <a:pt x="174246" y="793979"/>
                  </a:cubicBezTo>
                  <a:cubicBezTo>
                    <a:pt x="126667" y="788244"/>
                    <a:pt x="78952" y="784206"/>
                    <a:pt x="31102" y="782136"/>
                  </a:cubicBezTo>
                  <a:cubicBezTo>
                    <a:pt x="20683" y="781694"/>
                    <a:pt x="17934" y="778504"/>
                    <a:pt x="17731" y="768323"/>
                  </a:cubicBezTo>
                  <a:cubicBezTo>
                    <a:pt x="15491" y="657725"/>
                    <a:pt x="12776" y="547160"/>
                    <a:pt x="10197" y="436561"/>
                  </a:cubicBezTo>
                  <a:cubicBezTo>
                    <a:pt x="6939" y="298236"/>
                    <a:pt x="3613" y="159911"/>
                    <a:pt x="423" y="21552"/>
                  </a:cubicBezTo>
                  <a:cubicBezTo>
                    <a:pt x="-154" y="-3628"/>
                    <a:pt x="-3140" y="-65"/>
                    <a:pt x="21023" y="478"/>
                  </a:cubicBezTo>
                  <a:cubicBezTo>
                    <a:pt x="86181" y="1937"/>
                    <a:pt x="151067" y="5840"/>
                    <a:pt x="215580" y="15919"/>
                  </a:cubicBezTo>
                  <a:cubicBezTo>
                    <a:pt x="259358" y="22774"/>
                    <a:pt x="298283" y="39742"/>
                    <a:pt x="334154" y="65229"/>
                  </a:cubicBezTo>
                  <a:cubicBezTo>
                    <a:pt x="379188" y="97197"/>
                    <a:pt x="420421" y="133577"/>
                    <a:pt x="460398" y="171551"/>
                  </a:cubicBezTo>
                  <a:cubicBezTo>
                    <a:pt x="464742" y="175692"/>
                    <a:pt x="466201" y="180137"/>
                    <a:pt x="466303" y="185974"/>
                  </a:cubicBezTo>
                  <a:cubicBezTo>
                    <a:pt x="469662" y="337331"/>
                    <a:pt x="473192" y="488721"/>
                    <a:pt x="476721" y="640078"/>
                  </a:cubicBezTo>
                  <a:cubicBezTo>
                    <a:pt x="479097" y="741412"/>
                    <a:pt x="481540" y="842746"/>
                    <a:pt x="483950" y="944080"/>
                  </a:cubicBezTo>
                  <a:cubicBezTo>
                    <a:pt x="484017" y="947813"/>
                    <a:pt x="483950" y="951580"/>
                    <a:pt x="483950" y="957655"/>
                  </a:cubicBezTo>
                  <a:close/>
                </a:path>
              </a:pathLst>
            </a:custGeom>
            <a:grpFill/>
            <a:ln w="3385" cap="flat">
              <a:noFill/>
              <a:prstDash val="solid"/>
              <a:miter/>
            </a:ln>
          </p:spPr>
          <p:txBody>
            <a:bodyPr rtlCol="0" anchor="ctr"/>
            <a:lstStyle/>
            <a:p>
              <a:endParaRPr lang="en-US"/>
            </a:p>
          </p:txBody>
        </p:sp>
        <p:sp>
          <p:nvSpPr>
            <p:cNvPr id="42" name="Freeform: Shape 14">
              <a:extLst>
                <a:ext uri="{FF2B5EF4-FFF2-40B4-BE49-F238E27FC236}">
                  <a16:creationId xmlns:a16="http://schemas.microsoft.com/office/drawing/2014/main" xmlns="" id="{02A89641-FF00-4793-9CCB-6CB081661BCB}"/>
                </a:ext>
              </a:extLst>
            </p:cNvPr>
            <p:cNvSpPr/>
            <p:nvPr/>
          </p:nvSpPr>
          <p:spPr>
            <a:xfrm>
              <a:off x="6462144" y="4088986"/>
              <a:ext cx="545896" cy="957342"/>
            </a:xfrm>
            <a:custGeom>
              <a:avLst/>
              <a:gdLst>
                <a:gd name="connsiteX0" fmla="*/ 545897 w 545896"/>
                <a:gd name="connsiteY0" fmla="*/ 957343 h 957342"/>
                <a:gd name="connsiteX1" fmla="*/ 449076 w 545896"/>
                <a:gd name="connsiteY1" fmla="*/ 908983 h 957342"/>
                <a:gd name="connsiteX2" fmla="*/ 116601 w 545896"/>
                <a:gd name="connsiteY2" fmla="*/ 800285 h 957342"/>
                <a:gd name="connsiteX3" fmla="*/ 29927 w 545896"/>
                <a:gd name="connsiteY3" fmla="*/ 784267 h 957342"/>
                <a:gd name="connsiteX4" fmla="*/ 18118 w 545896"/>
                <a:gd name="connsiteY4" fmla="*/ 770557 h 957342"/>
                <a:gd name="connsiteX5" fmla="*/ 12043 w 545896"/>
                <a:gd name="connsiteY5" fmla="*/ 514472 h 957342"/>
                <a:gd name="connsiteX6" fmla="*/ 29 w 545896"/>
                <a:gd name="connsiteY6" fmla="*/ 16150 h 957342"/>
                <a:gd name="connsiteX7" fmla="*/ 15403 w 545896"/>
                <a:gd name="connsiteY7" fmla="*/ 268 h 957342"/>
                <a:gd name="connsiteX8" fmla="*/ 59486 w 545896"/>
                <a:gd name="connsiteY8" fmla="*/ 1897 h 957342"/>
                <a:gd name="connsiteX9" fmla="*/ 71975 w 545896"/>
                <a:gd name="connsiteY9" fmla="*/ 15301 h 957342"/>
                <a:gd name="connsiteX10" fmla="*/ 77880 w 545896"/>
                <a:gd name="connsiteY10" fmla="*/ 291612 h 957342"/>
                <a:gd name="connsiteX11" fmla="*/ 88230 w 545896"/>
                <a:gd name="connsiteY11" fmla="*/ 731903 h 957342"/>
                <a:gd name="connsiteX12" fmla="*/ 109135 w 545896"/>
                <a:gd name="connsiteY12" fmla="*/ 753724 h 957342"/>
                <a:gd name="connsiteX13" fmla="*/ 310310 w 545896"/>
                <a:gd name="connsiteY13" fmla="*/ 777547 h 957342"/>
                <a:gd name="connsiteX14" fmla="*/ 394133 w 545896"/>
                <a:gd name="connsiteY14" fmla="*/ 811416 h 957342"/>
                <a:gd name="connsiteX15" fmla="*/ 512571 w 545896"/>
                <a:gd name="connsiteY15" fmla="*/ 880816 h 957342"/>
                <a:gd name="connsiteX16" fmla="*/ 526417 w 545896"/>
                <a:gd name="connsiteY16" fmla="*/ 899345 h 957342"/>
                <a:gd name="connsiteX17" fmla="*/ 545897 w 545896"/>
                <a:gd name="connsiteY17" fmla="*/ 957343 h 9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5896" h="957342">
                  <a:moveTo>
                    <a:pt x="545897" y="957343"/>
                  </a:moveTo>
                  <a:cubicBezTo>
                    <a:pt x="511926" y="940442"/>
                    <a:pt x="480026" y="925612"/>
                    <a:pt x="449076" y="908983"/>
                  </a:cubicBezTo>
                  <a:cubicBezTo>
                    <a:pt x="344688" y="852852"/>
                    <a:pt x="232630" y="820613"/>
                    <a:pt x="116601" y="800285"/>
                  </a:cubicBezTo>
                  <a:cubicBezTo>
                    <a:pt x="87653" y="795228"/>
                    <a:pt x="58875" y="789256"/>
                    <a:pt x="29927" y="784267"/>
                  </a:cubicBezTo>
                  <a:cubicBezTo>
                    <a:pt x="21443" y="782808"/>
                    <a:pt x="18287" y="779618"/>
                    <a:pt x="18118" y="770557"/>
                  </a:cubicBezTo>
                  <a:cubicBezTo>
                    <a:pt x="16387" y="685172"/>
                    <a:pt x="14045" y="599822"/>
                    <a:pt x="12043" y="514472"/>
                  </a:cubicBezTo>
                  <a:cubicBezTo>
                    <a:pt x="8106" y="348353"/>
                    <a:pt x="4407" y="182269"/>
                    <a:pt x="29" y="16150"/>
                  </a:cubicBezTo>
                  <a:cubicBezTo>
                    <a:pt x="-310" y="3458"/>
                    <a:pt x="2133" y="-1226"/>
                    <a:pt x="15403" y="268"/>
                  </a:cubicBezTo>
                  <a:cubicBezTo>
                    <a:pt x="29995" y="1863"/>
                    <a:pt x="44792" y="2304"/>
                    <a:pt x="59486" y="1897"/>
                  </a:cubicBezTo>
                  <a:cubicBezTo>
                    <a:pt x="69938" y="1591"/>
                    <a:pt x="71805" y="6037"/>
                    <a:pt x="71975" y="15301"/>
                  </a:cubicBezTo>
                  <a:cubicBezTo>
                    <a:pt x="73705" y="107405"/>
                    <a:pt x="75742" y="199508"/>
                    <a:pt x="77880" y="291612"/>
                  </a:cubicBezTo>
                  <a:cubicBezTo>
                    <a:pt x="81273" y="438387"/>
                    <a:pt x="84735" y="585128"/>
                    <a:pt x="88230" y="731903"/>
                  </a:cubicBezTo>
                  <a:cubicBezTo>
                    <a:pt x="88705" y="752401"/>
                    <a:pt x="88841" y="752638"/>
                    <a:pt x="109135" y="753724"/>
                  </a:cubicBezTo>
                  <a:cubicBezTo>
                    <a:pt x="176702" y="757355"/>
                    <a:pt x="244100" y="762310"/>
                    <a:pt x="310310" y="777547"/>
                  </a:cubicBezTo>
                  <a:cubicBezTo>
                    <a:pt x="340106" y="784403"/>
                    <a:pt x="367256" y="797536"/>
                    <a:pt x="394133" y="811416"/>
                  </a:cubicBezTo>
                  <a:cubicBezTo>
                    <a:pt x="434857" y="832423"/>
                    <a:pt x="474529" y="855194"/>
                    <a:pt x="512571" y="880816"/>
                  </a:cubicBezTo>
                  <a:cubicBezTo>
                    <a:pt x="519630" y="885567"/>
                    <a:pt x="523872" y="891268"/>
                    <a:pt x="526417" y="899345"/>
                  </a:cubicBezTo>
                  <a:cubicBezTo>
                    <a:pt x="532221" y="918010"/>
                    <a:pt x="538804" y="936472"/>
                    <a:pt x="545897" y="957343"/>
                  </a:cubicBezTo>
                  <a:close/>
                </a:path>
              </a:pathLst>
            </a:custGeom>
            <a:grpFill/>
            <a:ln w="3385" cap="flat">
              <a:noFill/>
              <a:prstDash val="solid"/>
              <a:miter/>
            </a:ln>
          </p:spPr>
          <p:txBody>
            <a:bodyPr rtlCol="0" anchor="ctr"/>
            <a:lstStyle/>
            <a:p>
              <a:endParaRPr lang="en-US"/>
            </a:p>
          </p:txBody>
        </p:sp>
        <p:sp>
          <p:nvSpPr>
            <p:cNvPr id="43" name="Freeform: Shape 15">
              <a:extLst>
                <a:ext uri="{FF2B5EF4-FFF2-40B4-BE49-F238E27FC236}">
                  <a16:creationId xmlns:a16="http://schemas.microsoft.com/office/drawing/2014/main" xmlns="" id="{2113345F-0DE0-4860-9D8A-0E40E5B550E3}"/>
                </a:ext>
              </a:extLst>
            </p:cNvPr>
            <p:cNvSpPr/>
            <p:nvPr/>
          </p:nvSpPr>
          <p:spPr>
            <a:xfrm>
              <a:off x="7151796" y="4061393"/>
              <a:ext cx="518292" cy="981711"/>
            </a:xfrm>
            <a:custGeom>
              <a:avLst/>
              <a:gdLst>
                <a:gd name="connsiteX0" fmla="*/ 0 w 518292"/>
                <a:gd name="connsiteY0" fmla="*/ 981712 h 981711"/>
                <a:gd name="connsiteX1" fmla="*/ 18597 w 518292"/>
                <a:gd name="connsiteY1" fmla="*/ 916893 h 981711"/>
                <a:gd name="connsiteX2" fmla="*/ 27794 w 518292"/>
                <a:gd name="connsiteY2" fmla="*/ 905355 h 981711"/>
                <a:gd name="connsiteX3" fmla="*/ 192623 w 518292"/>
                <a:gd name="connsiteY3" fmla="*/ 803613 h 981711"/>
                <a:gd name="connsiteX4" fmla="*/ 321480 w 518292"/>
                <a:gd name="connsiteY4" fmla="*/ 770593 h 981711"/>
                <a:gd name="connsiteX5" fmla="*/ 434013 w 518292"/>
                <a:gd name="connsiteY5" fmla="*/ 757188 h 981711"/>
                <a:gd name="connsiteX6" fmla="*/ 447079 w 518292"/>
                <a:gd name="connsiteY6" fmla="*/ 741883 h 981711"/>
                <a:gd name="connsiteX7" fmla="*/ 429364 w 518292"/>
                <a:gd name="connsiteY7" fmla="*/ 21786 h 981711"/>
                <a:gd name="connsiteX8" fmla="*/ 444839 w 518292"/>
                <a:gd name="connsiteY8" fmla="*/ 3630 h 981711"/>
                <a:gd name="connsiteX9" fmla="*/ 487497 w 518292"/>
                <a:gd name="connsiteY9" fmla="*/ 236 h 981711"/>
                <a:gd name="connsiteX10" fmla="*/ 500562 w 518292"/>
                <a:gd name="connsiteY10" fmla="*/ 12148 h 981711"/>
                <a:gd name="connsiteX11" fmla="*/ 504431 w 518292"/>
                <a:gd name="connsiteY11" fmla="*/ 169783 h 981711"/>
                <a:gd name="connsiteX12" fmla="*/ 518277 w 518292"/>
                <a:gd name="connsiteY12" fmla="*/ 767607 h 981711"/>
                <a:gd name="connsiteX13" fmla="*/ 504804 w 518292"/>
                <a:gd name="connsiteY13" fmla="*/ 784880 h 981711"/>
                <a:gd name="connsiteX14" fmla="*/ 249738 w 518292"/>
                <a:gd name="connsiteY14" fmla="*/ 853500 h 981711"/>
                <a:gd name="connsiteX15" fmla="*/ 78258 w 518292"/>
                <a:gd name="connsiteY15" fmla="*/ 938001 h 981711"/>
                <a:gd name="connsiteX16" fmla="*/ 0 w 518292"/>
                <a:gd name="connsiteY16" fmla="*/ 981712 h 98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292" h="981711">
                  <a:moveTo>
                    <a:pt x="0" y="981712"/>
                  </a:moveTo>
                  <a:cubicBezTo>
                    <a:pt x="6855" y="957922"/>
                    <a:pt x="12862" y="937459"/>
                    <a:pt x="18597" y="916893"/>
                  </a:cubicBezTo>
                  <a:cubicBezTo>
                    <a:pt x="20090" y="911565"/>
                    <a:pt x="23722" y="908409"/>
                    <a:pt x="27794" y="905355"/>
                  </a:cubicBezTo>
                  <a:cubicBezTo>
                    <a:pt x="79717" y="866531"/>
                    <a:pt x="134015" y="831373"/>
                    <a:pt x="192623" y="803613"/>
                  </a:cubicBezTo>
                  <a:cubicBezTo>
                    <a:pt x="233177" y="784405"/>
                    <a:pt x="277566" y="777788"/>
                    <a:pt x="321480" y="770593"/>
                  </a:cubicBezTo>
                  <a:cubicBezTo>
                    <a:pt x="358776" y="764485"/>
                    <a:pt x="396242" y="759428"/>
                    <a:pt x="434013" y="757188"/>
                  </a:cubicBezTo>
                  <a:cubicBezTo>
                    <a:pt x="445212" y="756543"/>
                    <a:pt x="447350" y="752471"/>
                    <a:pt x="447079" y="741883"/>
                  </a:cubicBezTo>
                  <a:cubicBezTo>
                    <a:pt x="441004" y="501851"/>
                    <a:pt x="435438" y="261818"/>
                    <a:pt x="429364" y="21786"/>
                  </a:cubicBezTo>
                  <a:cubicBezTo>
                    <a:pt x="429058" y="9603"/>
                    <a:pt x="431027" y="3494"/>
                    <a:pt x="444839" y="3630"/>
                  </a:cubicBezTo>
                  <a:cubicBezTo>
                    <a:pt x="459058" y="3800"/>
                    <a:pt x="473345" y="1899"/>
                    <a:pt x="487497" y="236"/>
                  </a:cubicBezTo>
                  <a:cubicBezTo>
                    <a:pt x="497101" y="-884"/>
                    <a:pt x="500393" y="1797"/>
                    <a:pt x="500562" y="12148"/>
                  </a:cubicBezTo>
                  <a:cubicBezTo>
                    <a:pt x="501377" y="64716"/>
                    <a:pt x="503209" y="117249"/>
                    <a:pt x="504431" y="169783"/>
                  </a:cubicBezTo>
                  <a:cubicBezTo>
                    <a:pt x="509013" y="369057"/>
                    <a:pt x="513390" y="568332"/>
                    <a:pt x="518277" y="767607"/>
                  </a:cubicBezTo>
                  <a:cubicBezTo>
                    <a:pt x="518549" y="778670"/>
                    <a:pt x="515257" y="782505"/>
                    <a:pt x="504804" y="784880"/>
                  </a:cubicBezTo>
                  <a:cubicBezTo>
                    <a:pt x="418911" y="804496"/>
                    <a:pt x="332984" y="824247"/>
                    <a:pt x="249738" y="853500"/>
                  </a:cubicBezTo>
                  <a:cubicBezTo>
                    <a:pt x="189298" y="874744"/>
                    <a:pt x="134388" y="907730"/>
                    <a:pt x="78258" y="938001"/>
                  </a:cubicBezTo>
                  <a:cubicBezTo>
                    <a:pt x="52805" y="951780"/>
                    <a:pt x="27760" y="966203"/>
                    <a:pt x="0" y="981712"/>
                  </a:cubicBezTo>
                  <a:close/>
                </a:path>
              </a:pathLst>
            </a:custGeom>
            <a:grpFill/>
            <a:ln w="3385" cap="flat">
              <a:noFill/>
              <a:prstDash val="solid"/>
              <a:miter/>
            </a:ln>
          </p:spPr>
          <p:txBody>
            <a:bodyPr rtlCol="0" anchor="ctr"/>
            <a:lstStyle/>
            <a:p>
              <a:endParaRPr lang="en-US"/>
            </a:p>
          </p:txBody>
        </p:sp>
      </p:grpSp>
      <p:pic>
        <p:nvPicPr>
          <p:cNvPr id="25" name="Picture 24"/>
          <p:cNvPicPr>
            <a:picLocks noChangeAspect="1"/>
          </p:cNvPicPr>
          <p:nvPr/>
        </p:nvPicPr>
        <p:blipFill>
          <a:blip r:embed="rId2"/>
          <a:stretch>
            <a:fillRect/>
          </a:stretch>
        </p:blipFill>
        <p:spPr>
          <a:xfrm>
            <a:off x="199011" y="1266092"/>
            <a:ext cx="4312549" cy="5108447"/>
          </a:xfrm>
          <a:prstGeom prst="rect">
            <a:avLst/>
          </a:prstGeom>
        </p:spPr>
      </p:pic>
      <p:pic>
        <p:nvPicPr>
          <p:cNvPr id="26" name="Picture 25"/>
          <p:cNvPicPr/>
          <p:nvPr/>
        </p:nvPicPr>
        <p:blipFill>
          <a:blip r:embed="rId3"/>
          <a:stretch>
            <a:fillRect/>
          </a:stretch>
        </p:blipFill>
        <p:spPr>
          <a:xfrm>
            <a:off x="6682154" y="1403405"/>
            <a:ext cx="4890414" cy="4493760"/>
          </a:xfrm>
          <a:prstGeom prst="rect">
            <a:avLst/>
          </a:prstGeom>
        </p:spPr>
      </p:pic>
      <p:cxnSp>
        <p:nvCxnSpPr>
          <p:cNvPr id="6" name="Straight Arrow Connector 5"/>
          <p:cNvCxnSpPr/>
          <p:nvPr/>
        </p:nvCxnSpPr>
        <p:spPr>
          <a:xfrm>
            <a:off x="5040923" y="4016607"/>
            <a:ext cx="106378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73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AF830592-C414-43CC-B606-D298145F7C2F}"/>
              </a:ext>
            </a:extLst>
          </p:cNvPr>
          <p:cNvSpPr/>
          <p:nvPr/>
        </p:nvSpPr>
        <p:spPr>
          <a:xfrm>
            <a:off x="1254369" y="2461846"/>
            <a:ext cx="9530861" cy="3917766"/>
          </a:xfrm>
          <a:prstGeom prst="roundRect">
            <a:avLst>
              <a:gd name="adj" fmla="val 479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smtClean="0">
                <a:solidFill>
                  <a:srgbClr val="002060"/>
                </a:solidFill>
              </a:rPr>
              <a:t>TÓM TẮT BÀI HỌC</a:t>
            </a:r>
          </a:p>
          <a:p>
            <a:pPr marL="457200" indent="-457200" algn="just">
              <a:lnSpc>
                <a:spcPct val="150000"/>
              </a:lnSpc>
              <a:buFont typeface="Wingdings" pitchFamily="2" charset="2"/>
              <a:buChar char="v"/>
            </a:pPr>
            <a:r>
              <a:rPr lang="en-US" sz="2800" smtClean="0">
                <a:solidFill>
                  <a:srgbClr val="0070C0"/>
                </a:solidFill>
              </a:rPr>
              <a:t>Chương trình máy tính là một bản mô tả thuật toán bằng ngôn ngữ lập trình.</a:t>
            </a:r>
          </a:p>
          <a:p>
            <a:pPr marL="457200" indent="-457200" algn="just">
              <a:lnSpc>
                <a:spcPct val="150000"/>
              </a:lnSpc>
              <a:buFont typeface="Wingdings" pitchFamily="2" charset="2"/>
              <a:buChar char="v"/>
            </a:pPr>
            <a:r>
              <a:rPr lang="en-US" sz="2800" smtClean="0">
                <a:solidFill>
                  <a:srgbClr val="0070C0"/>
                </a:solidFill>
              </a:rPr>
              <a:t>Mô tả thuật toán phải cụ thể, rõ ràng, đầy đủ. Khi các bước thực hiện theo đúng trình tự liệt kê trong mô tả thuật toán thì ta có cấu trúc tuần tự.</a:t>
            </a:r>
            <a:endParaRPr lang="en-US" sz="2800">
              <a:solidFill>
                <a:srgbClr val="0070C0"/>
              </a:solidFill>
            </a:endParaRPr>
          </a:p>
        </p:txBody>
      </p:sp>
    </p:spTree>
    <p:extLst>
      <p:ext uri="{BB962C8B-B14F-4D97-AF65-F5344CB8AC3E}">
        <p14:creationId xmlns:p14="http://schemas.microsoft.com/office/powerpoint/2010/main" val="249816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xmlns=""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xmlns=""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xmlns=""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xmlns="" id="{91659D4B-36E4-44C0-8CBF-8EC9C23B73E3}"/>
              </a:ext>
            </a:extLst>
          </p:cNvPr>
          <p:cNvGrpSpPr/>
          <p:nvPr/>
        </p:nvGrpSpPr>
        <p:grpSpPr>
          <a:xfrm rot="948698" flipH="1">
            <a:off x="-300082" y="4520881"/>
            <a:ext cx="2208328" cy="2169812"/>
            <a:chOff x="2206" y="1614522"/>
            <a:chExt cx="5044473" cy="4931640"/>
          </a:xfrm>
        </p:grpSpPr>
        <p:grpSp>
          <p:nvGrpSpPr>
            <p:cNvPr id="39" name="그룹 1">
              <a:extLst>
                <a:ext uri="{FF2B5EF4-FFF2-40B4-BE49-F238E27FC236}">
                  <a16:creationId xmlns:a16="http://schemas.microsoft.com/office/drawing/2014/main" xmlns="" id="{A35C3DC9-ABD6-440A-B460-CF5C7128B6F6}"/>
                </a:ext>
              </a:extLst>
            </p:cNvPr>
            <p:cNvGrpSpPr/>
            <p:nvPr/>
          </p:nvGrpSpPr>
          <p:grpSpPr>
            <a:xfrm>
              <a:off x="2348561" y="1614522"/>
              <a:ext cx="2698118" cy="3783853"/>
              <a:chOff x="1424711" y="1905228"/>
              <a:chExt cx="2209824" cy="3099065"/>
            </a:xfrm>
          </p:grpSpPr>
          <p:sp>
            <p:nvSpPr>
              <p:cNvPr id="41" name="Isosceles Triangle 40">
                <a:extLst>
                  <a:ext uri="{FF2B5EF4-FFF2-40B4-BE49-F238E27FC236}">
                    <a16:creationId xmlns:a16="http://schemas.microsoft.com/office/drawing/2014/main" xmlns=""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xmlns=""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xmlns=""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xmlns=""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xmlns=""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xmlns=""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xmlns="" id="{45FD555F-2530-4B84-AB4F-672E52D422C9}"/>
                  </a:ext>
                </a:extLst>
              </p:cNvPr>
              <p:cNvSpPr/>
              <p:nvPr/>
            </p:nvSpPr>
            <p:spPr>
              <a:xfrm rot="12941625">
                <a:off x="2416024"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xmlns=""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xmlns=""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xmlns=""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871461" y="830832"/>
            <a:ext cx="2800767" cy="646331"/>
          </a:xfrm>
          <a:prstGeom prst="rect">
            <a:avLst/>
          </a:prstGeom>
          <a:noFill/>
        </p:spPr>
        <p:txBody>
          <a:bodyPr wrap="none" rtlCol="0">
            <a:spAutoFit/>
          </a:bodyPr>
          <a:lstStyle/>
          <a:p>
            <a:r>
              <a:rPr lang="en-US" sz="3600" b="1" smtClean="0">
                <a:solidFill>
                  <a:srgbClr val="0070C0"/>
                </a:solidFill>
              </a:rPr>
              <a:t>LUYỆN TẬP</a:t>
            </a:r>
            <a:endParaRPr lang="en-US" sz="3600" b="1">
              <a:solidFill>
                <a:srgbClr val="0070C0"/>
              </a:solidFill>
            </a:endParaRPr>
          </a:p>
        </p:txBody>
      </p:sp>
      <p:sp>
        <p:nvSpPr>
          <p:cNvPr id="50" name="TextBox 49"/>
          <p:cNvSpPr txBox="1"/>
          <p:nvPr/>
        </p:nvSpPr>
        <p:spPr>
          <a:xfrm>
            <a:off x="1137474" y="1886701"/>
            <a:ext cx="9753601" cy="4832092"/>
          </a:xfrm>
          <a:prstGeom prst="rect">
            <a:avLst/>
          </a:prstGeom>
          <a:noFill/>
        </p:spPr>
        <p:txBody>
          <a:bodyPr wrap="square" rtlCol="0">
            <a:spAutoFit/>
          </a:bodyPr>
          <a:lstStyle/>
          <a:p>
            <a:pPr>
              <a:lnSpc>
                <a:spcPct val="200000"/>
              </a:lnSpc>
            </a:pPr>
            <a:r>
              <a:rPr lang="vi-VN" sz="2200" b="1"/>
              <a:t>Bài 1</a:t>
            </a:r>
            <a:r>
              <a:rPr lang="vi-VN" sz="2200"/>
              <a:t>. Trong các câu sau, câu nào đúng, câu nào sai? Vì sao</a:t>
            </a:r>
            <a:r>
              <a:rPr lang="vi-VN" sz="2200" smtClean="0"/>
              <a:t>?</a:t>
            </a:r>
            <a:endParaRPr lang="vi-VN" sz="2200"/>
          </a:p>
          <a:p>
            <a:pPr>
              <a:lnSpc>
                <a:spcPct val="200000"/>
              </a:lnSpc>
            </a:pPr>
            <a:r>
              <a:rPr lang="vi-VN" sz="2200"/>
              <a:t>1) Chương trình máy tính là một bản tường thuật các việc máy tính cần </a:t>
            </a:r>
            <a:r>
              <a:rPr lang="vi-VN" sz="2200" smtClean="0"/>
              <a:t>làm</a:t>
            </a:r>
            <a:endParaRPr lang="vi-VN" sz="2200"/>
          </a:p>
          <a:p>
            <a:pPr>
              <a:lnSpc>
                <a:spcPct val="200000"/>
              </a:lnSpc>
            </a:pPr>
            <a:r>
              <a:rPr lang="vi-VN" sz="2200"/>
              <a:t>2) Chương trình máy tính là một bản mô tả thuật toán cho máy tính bằng ngôn ngữ lập </a:t>
            </a:r>
            <a:r>
              <a:rPr lang="vi-VN" sz="2200" smtClean="0"/>
              <a:t>trình</a:t>
            </a:r>
            <a:endParaRPr lang="vi-VN" sz="2200"/>
          </a:p>
          <a:p>
            <a:pPr>
              <a:lnSpc>
                <a:spcPct val="200000"/>
              </a:lnSpc>
            </a:pPr>
            <a:r>
              <a:rPr lang="vi-VN" sz="2200"/>
              <a:t>3) Thuật toán có câu trúc tuần tự khi không có bước nào giống bước </a:t>
            </a:r>
            <a:r>
              <a:rPr lang="vi-VN" sz="2200" smtClean="0"/>
              <a:t>nào</a:t>
            </a:r>
            <a:endParaRPr lang="vi-VN" sz="2200"/>
          </a:p>
          <a:p>
            <a:pPr>
              <a:lnSpc>
                <a:spcPct val="200000"/>
              </a:lnSpc>
            </a:pPr>
            <a:r>
              <a:rPr lang="vi-VN" sz="2200"/>
              <a:t>4) Thuật toán có cấu trúc tuần tự khi các bước được thực hiện theo đúng trình tự liệt kê trong mô tả thuật </a:t>
            </a:r>
            <a:r>
              <a:rPr lang="vi-VN" sz="2200" smtClean="0"/>
              <a:t>toán</a:t>
            </a:r>
            <a:endParaRPr lang="en-US" sz="2200"/>
          </a:p>
        </p:txBody>
      </p:sp>
      <p:cxnSp>
        <p:nvCxnSpPr>
          <p:cNvPr id="52" name="Straight Arrow Connector 51"/>
          <p:cNvCxnSpPr/>
          <p:nvPr/>
        </p:nvCxnSpPr>
        <p:spPr>
          <a:xfrm>
            <a:off x="10633167" y="3036277"/>
            <a:ext cx="25790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10891075" y="2825261"/>
            <a:ext cx="820615"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Sai</a:t>
            </a:r>
            <a:endParaRPr lang="en-US"/>
          </a:p>
        </p:txBody>
      </p:sp>
      <p:cxnSp>
        <p:nvCxnSpPr>
          <p:cNvPr id="54" name="Straight Arrow Connector 53"/>
          <p:cNvCxnSpPr/>
          <p:nvPr/>
        </p:nvCxnSpPr>
        <p:spPr>
          <a:xfrm>
            <a:off x="10375259" y="5057145"/>
            <a:ext cx="25790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0633167" y="4846129"/>
            <a:ext cx="820615"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Sai</a:t>
            </a:r>
            <a:endParaRPr lang="en-US"/>
          </a:p>
        </p:txBody>
      </p:sp>
      <p:cxnSp>
        <p:nvCxnSpPr>
          <p:cNvPr id="56" name="Straight Arrow Connector 55"/>
          <p:cNvCxnSpPr/>
          <p:nvPr/>
        </p:nvCxnSpPr>
        <p:spPr>
          <a:xfrm>
            <a:off x="3652083" y="4388621"/>
            <a:ext cx="25790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3909991" y="4177605"/>
            <a:ext cx="820615" cy="42203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Đúng</a:t>
            </a:r>
            <a:endParaRPr lang="en-US"/>
          </a:p>
        </p:txBody>
      </p:sp>
      <p:cxnSp>
        <p:nvCxnSpPr>
          <p:cNvPr id="60" name="Straight Arrow Connector 59"/>
          <p:cNvCxnSpPr/>
          <p:nvPr/>
        </p:nvCxnSpPr>
        <p:spPr>
          <a:xfrm>
            <a:off x="5786018" y="6388378"/>
            <a:ext cx="25790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6043926" y="6177362"/>
            <a:ext cx="820615" cy="42203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Đúng</a:t>
            </a:r>
            <a:endParaRPr lang="en-US"/>
          </a:p>
        </p:txBody>
      </p:sp>
    </p:spTree>
    <p:extLst>
      <p:ext uri="{BB962C8B-B14F-4D97-AF65-F5344CB8AC3E}">
        <p14:creationId xmlns:p14="http://schemas.microsoft.com/office/powerpoint/2010/main" val="2345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barn(inVertical)">
                                      <p:cBhvr>
                                        <p:cTn id="20" dur="500"/>
                                        <p:tgtEl>
                                          <p:spTgt spid="5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arn(inVertical)">
                                      <p:cBhvr>
                                        <p:cTn id="28" dur="500"/>
                                        <p:tgtEl>
                                          <p:spTgt spid="5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barn(inVertical)">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barn(inVertical)">
                                      <p:cBhvr>
                                        <p:cTn id="36" dur="5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barn(inVertical)">
                                      <p:cBhvr>
                                        <p:cTn id="39" dur="500"/>
                                        <p:tgtEl>
                                          <p:spTgt spid="5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barn(inVertical)">
                                      <p:cBhvr>
                                        <p:cTn id="44" dur="500"/>
                                        <p:tgtEl>
                                          <p:spTgt spid="6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0" grpId="0"/>
      <p:bldP spid="53" grpId="0" animBg="1"/>
      <p:bldP spid="55" grpId="0" animBg="1"/>
      <p:bldP spid="57" grpId="0"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xmlns=""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xmlns=""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xmlns=""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xmlns="" id="{91659D4B-36E4-44C0-8CBF-8EC9C23B73E3}"/>
              </a:ext>
            </a:extLst>
          </p:cNvPr>
          <p:cNvGrpSpPr/>
          <p:nvPr/>
        </p:nvGrpSpPr>
        <p:grpSpPr>
          <a:xfrm rot="948698" flipH="1">
            <a:off x="-58246" y="3998436"/>
            <a:ext cx="2695535" cy="2634676"/>
            <a:chOff x="2206" y="1614521"/>
            <a:chExt cx="5044473" cy="4931641"/>
          </a:xfrm>
        </p:grpSpPr>
        <p:grpSp>
          <p:nvGrpSpPr>
            <p:cNvPr id="39" name="그룹 1">
              <a:extLst>
                <a:ext uri="{FF2B5EF4-FFF2-40B4-BE49-F238E27FC236}">
                  <a16:creationId xmlns:a16="http://schemas.microsoft.com/office/drawing/2014/main" xmlns="" id="{A35C3DC9-ABD6-440A-B460-CF5C7128B6F6}"/>
                </a:ext>
              </a:extLst>
            </p:cNvPr>
            <p:cNvGrpSpPr/>
            <p:nvPr/>
          </p:nvGrpSpPr>
          <p:grpSpPr>
            <a:xfrm>
              <a:off x="2348561" y="1614521"/>
              <a:ext cx="2698118" cy="3783854"/>
              <a:chOff x="1424711" y="1905227"/>
              <a:chExt cx="2209824" cy="3099066"/>
            </a:xfrm>
          </p:grpSpPr>
          <p:sp>
            <p:nvSpPr>
              <p:cNvPr id="41" name="Isosceles Triangle 40">
                <a:extLst>
                  <a:ext uri="{FF2B5EF4-FFF2-40B4-BE49-F238E27FC236}">
                    <a16:creationId xmlns:a16="http://schemas.microsoft.com/office/drawing/2014/main" xmlns=""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xmlns=""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xmlns=""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xmlns=""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xmlns=""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xmlns=""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xmlns="" id="{45FD555F-2530-4B84-AB4F-672E52D422C9}"/>
                  </a:ext>
                </a:extLst>
              </p:cNvPr>
              <p:cNvSpPr/>
              <p:nvPr/>
            </p:nvSpPr>
            <p:spPr>
              <a:xfrm rot="12941625">
                <a:off x="2416023" y="1905227"/>
                <a:ext cx="407082" cy="2860924"/>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xmlns=""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xmlns=""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xmlns=""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871461" y="830832"/>
            <a:ext cx="2800767" cy="646331"/>
          </a:xfrm>
          <a:prstGeom prst="rect">
            <a:avLst/>
          </a:prstGeom>
          <a:noFill/>
        </p:spPr>
        <p:txBody>
          <a:bodyPr wrap="none" rtlCol="0">
            <a:spAutoFit/>
          </a:bodyPr>
          <a:lstStyle/>
          <a:p>
            <a:r>
              <a:rPr lang="en-US" sz="3600" b="1" smtClean="0">
                <a:solidFill>
                  <a:srgbClr val="0070C0"/>
                </a:solidFill>
              </a:rPr>
              <a:t>LUYỆN TẬP</a:t>
            </a:r>
            <a:endParaRPr lang="en-US" sz="3600" b="1">
              <a:solidFill>
                <a:srgbClr val="0070C0"/>
              </a:solidFill>
            </a:endParaRPr>
          </a:p>
        </p:txBody>
      </p:sp>
      <p:sp>
        <p:nvSpPr>
          <p:cNvPr id="50" name="TextBox 49"/>
          <p:cNvSpPr txBox="1"/>
          <p:nvPr/>
        </p:nvSpPr>
        <p:spPr>
          <a:xfrm>
            <a:off x="1137473" y="1817357"/>
            <a:ext cx="9753601" cy="716350"/>
          </a:xfrm>
          <a:prstGeom prst="rect">
            <a:avLst/>
          </a:prstGeom>
          <a:noFill/>
        </p:spPr>
        <p:txBody>
          <a:bodyPr wrap="square" rtlCol="0">
            <a:spAutoFit/>
          </a:bodyPr>
          <a:lstStyle/>
          <a:p>
            <a:pPr>
              <a:lnSpc>
                <a:spcPct val="200000"/>
              </a:lnSpc>
            </a:pPr>
            <a:r>
              <a:rPr lang="vi-VN" sz="2400" b="1"/>
              <a:t>Bài </a:t>
            </a:r>
            <a:r>
              <a:rPr lang="en-US" sz="2400" b="1" smtClean="0"/>
              <a:t>2</a:t>
            </a:r>
            <a:r>
              <a:rPr lang="vi-VN" sz="2400" smtClean="0"/>
              <a:t>. </a:t>
            </a:r>
            <a:endParaRPr lang="en-US" sz="2400"/>
          </a:p>
        </p:txBody>
      </p:sp>
      <p:sp>
        <p:nvSpPr>
          <p:cNvPr id="2" name="Rectangle 1"/>
          <p:cNvSpPr/>
          <p:nvPr/>
        </p:nvSpPr>
        <p:spPr>
          <a:xfrm>
            <a:off x="1981202" y="2072042"/>
            <a:ext cx="10058400" cy="461665"/>
          </a:xfrm>
          <a:prstGeom prst="rect">
            <a:avLst/>
          </a:prstGeom>
        </p:spPr>
        <p:txBody>
          <a:bodyPr wrap="square">
            <a:spAutoFit/>
          </a:bodyPr>
          <a:lstStyle/>
          <a:p>
            <a:r>
              <a:rPr lang="en-US" sz="2400"/>
              <a:t>Em hãy mô tả thuật toán tính diện tích hình tròn khi biết chu vi của nó.</a:t>
            </a:r>
          </a:p>
        </p:txBody>
      </p:sp>
      <p:sp>
        <p:nvSpPr>
          <p:cNvPr id="3" name="Rectangle 2"/>
          <p:cNvSpPr/>
          <p:nvPr/>
        </p:nvSpPr>
        <p:spPr>
          <a:xfrm>
            <a:off x="2774566" y="2899909"/>
            <a:ext cx="7350370" cy="461665"/>
          </a:xfrm>
          <a:prstGeom prst="rect">
            <a:avLst/>
          </a:prstGeom>
        </p:spPr>
        <p:txBody>
          <a:bodyPr wrap="square">
            <a:spAutoFit/>
          </a:bodyPr>
          <a:lstStyle/>
          <a:p>
            <a:r>
              <a:rPr lang="en-US" sz="2400" b="1" i="1" smtClean="0">
                <a:solidFill>
                  <a:srgbClr val="0070C0"/>
                </a:solidFill>
              </a:rPr>
              <a:t>Bước </a:t>
            </a:r>
            <a:r>
              <a:rPr lang="en-US" sz="2400" b="1" i="1">
                <a:solidFill>
                  <a:srgbClr val="0070C0"/>
                </a:solidFill>
              </a:rPr>
              <a:t>1: </a:t>
            </a:r>
            <a:r>
              <a:rPr lang="en-US" sz="2400" i="1">
                <a:solidFill>
                  <a:srgbClr val="0070C0"/>
                </a:solidFill>
              </a:rPr>
              <a:t>gọi C là chu vi, r là bán kính hình </a:t>
            </a:r>
            <a:r>
              <a:rPr lang="en-US" sz="2400" i="1" smtClean="0">
                <a:solidFill>
                  <a:srgbClr val="0070C0"/>
                </a:solidFill>
              </a:rPr>
              <a:t>tròn</a:t>
            </a:r>
            <a:endParaRPr lang="en-US" sz="2400">
              <a:solidFill>
                <a:srgbClr val="0070C0"/>
              </a:solidFill>
            </a:endParaRPr>
          </a:p>
        </p:txBody>
      </p:sp>
      <p:sp>
        <p:nvSpPr>
          <p:cNvPr id="4" name="Rectangle 3"/>
          <p:cNvSpPr/>
          <p:nvPr/>
        </p:nvSpPr>
        <p:spPr>
          <a:xfrm>
            <a:off x="2774566" y="3561116"/>
            <a:ext cx="6381157" cy="1200329"/>
          </a:xfrm>
          <a:prstGeom prst="rect">
            <a:avLst/>
          </a:prstGeom>
        </p:spPr>
        <p:txBody>
          <a:bodyPr wrap="square">
            <a:spAutoFit/>
          </a:bodyPr>
          <a:lstStyle/>
          <a:p>
            <a:pPr>
              <a:lnSpc>
                <a:spcPct val="150000"/>
              </a:lnSpc>
            </a:pPr>
            <a:r>
              <a:rPr lang="en-US" sz="2400" b="1" i="1" smtClean="0">
                <a:solidFill>
                  <a:srgbClr val="0070C0"/>
                </a:solidFill>
              </a:rPr>
              <a:t>Bước </a:t>
            </a:r>
            <a:r>
              <a:rPr lang="en-US" sz="2400" b="1" i="1">
                <a:solidFill>
                  <a:srgbClr val="0070C0"/>
                </a:solidFill>
              </a:rPr>
              <a:t>2: </a:t>
            </a:r>
            <a:r>
              <a:rPr lang="en-US" sz="2400" i="1">
                <a:solidFill>
                  <a:srgbClr val="0070C0"/>
                </a:solidFill>
              </a:rPr>
              <a:t>Tìm bán kính hình tròn  r = C : 2 : π ( dựa theo công thức C = r * 2π</a:t>
            </a:r>
            <a:r>
              <a:rPr lang="en-US" sz="2400" i="1" smtClean="0">
                <a:solidFill>
                  <a:srgbClr val="0070C0"/>
                </a:solidFill>
              </a:rPr>
              <a:t>)</a:t>
            </a:r>
            <a:endParaRPr lang="en-US" sz="2400">
              <a:solidFill>
                <a:srgbClr val="0070C0"/>
              </a:solidFill>
            </a:endParaRPr>
          </a:p>
        </p:txBody>
      </p:sp>
      <p:sp>
        <p:nvSpPr>
          <p:cNvPr id="5" name="Rectangle 4"/>
          <p:cNvSpPr/>
          <p:nvPr/>
        </p:nvSpPr>
        <p:spPr>
          <a:xfrm>
            <a:off x="2774566" y="4864560"/>
            <a:ext cx="6756296" cy="1200329"/>
          </a:xfrm>
          <a:prstGeom prst="rect">
            <a:avLst/>
          </a:prstGeom>
        </p:spPr>
        <p:txBody>
          <a:bodyPr wrap="square">
            <a:spAutoFit/>
          </a:bodyPr>
          <a:lstStyle/>
          <a:p>
            <a:pPr>
              <a:lnSpc>
                <a:spcPct val="150000"/>
              </a:lnSpc>
            </a:pPr>
            <a:r>
              <a:rPr lang="en-US" sz="2400" b="1" i="1" smtClean="0">
                <a:solidFill>
                  <a:srgbClr val="0070C0"/>
                </a:solidFill>
              </a:rPr>
              <a:t>Bước </a:t>
            </a:r>
            <a:r>
              <a:rPr lang="en-US" sz="2400" b="1" i="1">
                <a:solidFill>
                  <a:srgbClr val="0070C0"/>
                </a:solidFill>
              </a:rPr>
              <a:t>3: </a:t>
            </a:r>
            <a:r>
              <a:rPr lang="en-US" sz="2400" i="1">
                <a:solidFill>
                  <a:srgbClr val="0070C0"/>
                </a:solidFill>
              </a:rPr>
              <a:t>Tính diện tích hình tròn, gọi A là diện tích hình tròn, ta có A = π .r</a:t>
            </a:r>
            <a:r>
              <a:rPr lang="en-US" sz="2400" i="1" baseline="30000">
                <a:solidFill>
                  <a:srgbClr val="0070C0"/>
                </a:solidFill>
              </a:rPr>
              <a:t>2</a:t>
            </a:r>
            <a:r>
              <a:rPr lang="en-US" sz="2400" i="1">
                <a:solidFill>
                  <a:srgbClr val="0070C0"/>
                </a:solidFill>
              </a:rPr>
              <a:t> </a:t>
            </a:r>
            <a:endParaRPr lang="en-US" sz="2400">
              <a:solidFill>
                <a:srgbClr val="0070C0"/>
              </a:solidFill>
            </a:endParaRPr>
          </a:p>
        </p:txBody>
      </p:sp>
      <p:sp>
        <p:nvSpPr>
          <p:cNvPr id="6" name="Rounded Rectangle 5"/>
          <p:cNvSpPr/>
          <p:nvPr/>
        </p:nvSpPr>
        <p:spPr>
          <a:xfrm>
            <a:off x="2426679" y="2714739"/>
            <a:ext cx="7408984" cy="3492399"/>
          </a:xfrm>
          <a:prstGeom prst="roundRect">
            <a:avLst/>
          </a:prstGeom>
          <a:noFill/>
          <a:ln w="190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0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P spid="3" grpId="0"/>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xmlns=""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xmlns=""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xmlns=""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xmlns="" id="{91659D4B-36E4-44C0-8CBF-8EC9C23B73E3}"/>
              </a:ext>
            </a:extLst>
          </p:cNvPr>
          <p:cNvGrpSpPr/>
          <p:nvPr/>
        </p:nvGrpSpPr>
        <p:grpSpPr>
          <a:xfrm rot="948698" flipH="1">
            <a:off x="-243605" y="3927765"/>
            <a:ext cx="2787269" cy="2657434"/>
            <a:chOff x="2206" y="1614522"/>
            <a:chExt cx="5044473" cy="4931640"/>
          </a:xfrm>
        </p:grpSpPr>
        <p:grpSp>
          <p:nvGrpSpPr>
            <p:cNvPr id="39" name="그룹 1">
              <a:extLst>
                <a:ext uri="{FF2B5EF4-FFF2-40B4-BE49-F238E27FC236}">
                  <a16:creationId xmlns:a16="http://schemas.microsoft.com/office/drawing/2014/main" xmlns="" id="{A35C3DC9-ABD6-440A-B460-CF5C7128B6F6}"/>
                </a:ext>
              </a:extLst>
            </p:cNvPr>
            <p:cNvGrpSpPr/>
            <p:nvPr/>
          </p:nvGrpSpPr>
          <p:grpSpPr>
            <a:xfrm>
              <a:off x="2348561" y="1614522"/>
              <a:ext cx="2698118" cy="3783853"/>
              <a:chOff x="1424711" y="1905228"/>
              <a:chExt cx="2209824" cy="3099065"/>
            </a:xfrm>
          </p:grpSpPr>
          <p:sp>
            <p:nvSpPr>
              <p:cNvPr id="41" name="Isosceles Triangle 40">
                <a:extLst>
                  <a:ext uri="{FF2B5EF4-FFF2-40B4-BE49-F238E27FC236}">
                    <a16:creationId xmlns:a16="http://schemas.microsoft.com/office/drawing/2014/main" xmlns=""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xmlns=""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xmlns=""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xmlns=""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xmlns=""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xmlns=""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xmlns="" id="{45FD555F-2530-4B84-AB4F-672E52D422C9}"/>
                  </a:ext>
                </a:extLst>
              </p:cNvPr>
              <p:cNvSpPr/>
              <p:nvPr/>
            </p:nvSpPr>
            <p:spPr>
              <a:xfrm rot="12941625">
                <a:off x="2416024"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xmlns=""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xmlns=""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xmlns=""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871461" y="830832"/>
            <a:ext cx="2800767" cy="646331"/>
          </a:xfrm>
          <a:prstGeom prst="rect">
            <a:avLst/>
          </a:prstGeom>
          <a:noFill/>
        </p:spPr>
        <p:txBody>
          <a:bodyPr wrap="none" rtlCol="0">
            <a:spAutoFit/>
          </a:bodyPr>
          <a:lstStyle/>
          <a:p>
            <a:r>
              <a:rPr lang="en-US" sz="3600" b="1" smtClean="0">
                <a:solidFill>
                  <a:srgbClr val="0070C0"/>
                </a:solidFill>
              </a:rPr>
              <a:t>LUYỆN TẬP</a:t>
            </a:r>
            <a:endParaRPr lang="en-US" sz="3600" b="1">
              <a:solidFill>
                <a:srgbClr val="0070C0"/>
              </a:solidFill>
            </a:endParaRPr>
          </a:p>
        </p:txBody>
      </p:sp>
      <p:sp>
        <p:nvSpPr>
          <p:cNvPr id="50" name="TextBox 49"/>
          <p:cNvSpPr txBox="1"/>
          <p:nvPr/>
        </p:nvSpPr>
        <p:spPr>
          <a:xfrm>
            <a:off x="1488826" y="2072822"/>
            <a:ext cx="9753601" cy="1754326"/>
          </a:xfrm>
          <a:prstGeom prst="rect">
            <a:avLst/>
          </a:prstGeom>
          <a:noFill/>
        </p:spPr>
        <p:txBody>
          <a:bodyPr wrap="square" rtlCol="0">
            <a:spAutoFit/>
          </a:bodyPr>
          <a:lstStyle/>
          <a:p>
            <a:pPr>
              <a:lnSpc>
                <a:spcPct val="150000"/>
              </a:lnSpc>
            </a:pPr>
            <a:r>
              <a:rPr lang="vi-VN" sz="2400" b="1"/>
              <a:t>Bài </a:t>
            </a:r>
            <a:r>
              <a:rPr lang="en-US" sz="2400" b="1" smtClean="0"/>
              <a:t>3</a:t>
            </a:r>
            <a:r>
              <a:rPr lang="vi-VN" sz="2400" smtClean="0"/>
              <a:t>.</a:t>
            </a:r>
            <a:r>
              <a:rPr lang="en-US" sz="2400" smtClean="0"/>
              <a:t> Có người nói “Bên trong cấu trúc tuần tự,mỗi bước phải thực hiện một lần và không quá một lần trong thuật toán”. Em có đồng ý không? Giải thích tại sao? </a:t>
            </a:r>
            <a:r>
              <a:rPr lang="vi-VN" sz="2400" smtClean="0"/>
              <a:t> </a:t>
            </a:r>
            <a:endParaRPr lang="en-US" sz="2400"/>
          </a:p>
        </p:txBody>
      </p:sp>
      <p:sp>
        <p:nvSpPr>
          <p:cNvPr id="24" name="Hexagon 23">
            <a:extLst>
              <a:ext uri="{FF2B5EF4-FFF2-40B4-BE49-F238E27FC236}">
                <a16:creationId xmlns:a16="http://schemas.microsoft.com/office/drawing/2014/main" xmlns="" id="{42DBE788-8F53-412F-B184-7E89920C5085}"/>
              </a:ext>
            </a:extLst>
          </p:cNvPr>
          <p:cNvSpPr/>
          <p:nvPr/>
        </p:nvSpPr>
        <p:spPr>
          <a:xfrm flipH="1">
            <a:off x="2247335" y="4023627"/>
            <a:ext cx="8236581" cy="1555383"/>
          </a:xfrm>
          <a:prstGeom prst="hexagon">
            <a:avLst>
              <a:gd name="adj" fmla="val 38143"/>
              <a:gd name="vf" fmla="val 115470"/>
            </a:avLst>
          </a:prstGeom>
          <a:solidFill>
            <a:schemeClr val="accent6">
              <a:lumMod val="75000"/>
              <a:alpha val="30000"/>
            </a:schemeClr>
          </a:solidFill>
          <a:ln>
            <a:noFill/>
          </a:ln>
          <a:effectLst/>
        </p:spPr>
        <p:txBody>
          <a:bodyPr vert="horz" wrap="square" lIns="91440" tIns="45720" rIns="91440" bIns="45720" numCol="1" anchor="t" anchorCtr="0" compatLnSpc="1">
            <a:prstTxWarp prst="textNoShape">
              <a:avLst/>
            </a:prstTxWarp>
          </a:bodyPr>
          <a:lstStyle/>
          <a:p>
            <a:pPr>
              <a:lnSpc>
                <a:spcPct val="150000"/>
              </a:lnSpc>
            </a:pPr>
            <a:r>
              <a:rPr lang="en-US" altLang="ko-KR" sz="2400" smtClean="0">
                <a:solidFill>
                  <a:srgbClr val="FF0000"/>
                </a:solidFill>
              </a:rPr>
              <a:t>- Đồng ý</a:t>
            </a:r>
          </a:p>
          <a:p>
            <a:pPr>
              <a:lnSpc>
                <a:spcPct val="150000"/>
              </a:lnSpc>
            </a:pPr>
            <a:r>
              <a:rPr lang="en-US" altLang="ko-KR" sz="2400" smtClean="0">
                <a:solidFill>
                  <a:srgbClr val="FF0000"/>
                </a:solidFill>
              </a:rPr>
              <a:t>- Vì: Đây là quy định của “cấu trúc tuần tự”</a:t>
            </a:r>
            <a:endParaRPr lang="ko-KR" altLang="en-US" sz="2400">
              <a:solidFill>
                <a:srgbClr val="FF0000"/>
              </a:solidFill>
            </a:endParaRPr>
          </a:p>
        </p:txBody>
      </p:sp>
    </p:spTree>
    <p:extLst>
      <p:ext uri="{BB962C8B-B14F-4D97-AF65-F5344CB8AC3E}">
        <p14:creationId xmlns:p14="http://schemas.microsoft.com/office/powerpoint/2010/main" val="28490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xmlns=""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xmlns=""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xmlns=""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xmlns="" id="{91659D4B-36E4-44C0-8CBF-8EC9C23B73E3}"/>
              </a:ext>
            </a:extLst>
          </p:cNvPr>
          <p:cNvGrpSpPr/>
          <p:nvPr/>
        </p:nvGrpSpPr>
        <p:grpSpPr>
          <a:xfrm rot="948698" flipH="1">
            <a:off x="-207034" y="3793824"/>
            <a:ext cx="2761485" cy="2771095"/>
            <a:chOff x="2206" y="1614522"/>
            <a:chExt cx="5044473" cy="4931640"/>
          </a:xfrm>
        </p:grpSpPr>
        <p:grpSp>
          <p:nvGrpSpPr>
            <p:cNvPr id="39" name="그룹 1">
              <a:extLst>
                <a:ext uri="{FF2B5EF4-FFF2-40B4-BE49-F238E27FC236}">
                  <a16:creationId xmlns:a16="http://schemas.microsoft.com/office/drawing/2014/main" xmlns="" id="{A35C3DC9-ABD6-440A-B460-CF5C7128B6F6}"/>
                </a:ext>
              </a:extLst>
            </p:cNvPr>
            <p:cNvGrpSpPr/>
            <p:nvPr/>
          </p:nvGrpSpPr>
          <p:grpSpPr>
            <a:xfrm>
              <a:off x="2348561" y="1614522"/>
              <a:ext cx="2698118" cy="3783853"/>
              <a:chOff x="1424711" y="1905228"/>
              <a:chExt cx="2209824" cy="3099065"/>
            </a:xfrm>
          </p:grpSpPr>
          <p:sp>
            <p:nvSpPr>
              <p:cNvPr id="41" name="Isosceles Triangle 40">
                <a:extLst>
                  <a:ext uri="{FF2B5EF4-FFF2-40B4-BE49-F238E27FC236}">
                    <a16:creationId xmlns:a16="http://schemas.microsoft.com/office/drawing/2014/main" xmlns=""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xmlns=""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xmlns=""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xmlns=""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xmlns=""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xmlns=""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xmlns="" id="{45FD555F-2530-4B84-AB4F-672E52D422C9}"/>
                  </a:ext>
                </a:extLst>
              </p:cNvPr>
              <p:cNvSpPr/>
              <p:nvPr/>
            </p:nvSpPr>
            <p:spPr>
              <a:xfrm rot="12941625">
                <a:off x="2416024"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xmlns=""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xmlns=""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xmlns=""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945043" y="830832"/>
            <a:ext cx="2646878" cy="646331"/>
          </a:xfrm>
          <a:prstGeom prst="rect">
            <a:avLst/>
          </a:prstGeom>
          <a:noFill/>
        </p:spPr>
        <p:txBody>
          <a:bodyPr wrap="none" rtlCol="0">
            <a:spAutoFit/>
          </a:bodyPr>
          <a:lstStyle/>
          <a:p>
            <a:r>
              <a:rPr lang="en-US" sz="3600" b="1" smtClean="0">
                <a:solidFill>
                  <a:srgbClr val="0070C0"/>
                </a:solidFill>
              </a:rPr>
              <a:t>VẬN DỤNG</a:t>
            </a:r>
            <a:endParaRPr lang="en-US" sz="3600" b="1">
              <a:solidFill>
                <a:srgbClr val="0070C0"/>
              </a:solidFill>
            </a:endParaRPr>
          </a:p>
        </p:txBody>
      </p:sp>
      <p:sp>
        <p:nvSpPr>
          <p:cNvPr id="24" name="TextBox 23"/>
          <p:cNvSpPr txBox="1"/>
          <p:nvPr/>
        </p:nvSpPr>
        <p:spPr>
          <a:xfrm>
            <a:off x="940638" y="1900741"/>
            <a:ext cx="10456988" cy="1754326"/>
          </a:xfrm>
          <a:prstGeom prst="rect">
            <a:avLst/>
          </a:prstGeom>
          <a:noFill/>
        </p:spPr>
        <p:txBody>
          <a:bodyPr wrap="square" rtlCol="0">
            <a:spAutoFit/>
          </a:bodyPr>
          <a:lstStyle/>
          <a:p>
            <a:pPr>
              <a:lnSpc>
                <a:spcPct val="150000"/>
              </a:lnSpc>
            </a:pPr>
            <a:r>
              <a:rPr lang="vi-VN" sz="2400" b="1"/>
              <a:t>Bài </a:t>
            </a:r>
            <a:r>
              <a:rPr lang="en-US" sz="2400" b="1" smtClean="0"/>
              <a:t>1</a:t>
            </a:r>
            <a:r>
              <a:rPr lang="vi-VN" sz="2400" smtClean="0"/>
              <a:t>.</a:t>
            </a:r>
            <a:r>
              <a:rPr lang="en-US" sz="2400" smtClean="0"/>
              <a:t> Bài toán: Tính diện tích của một sân vận động có dạng một hình chữ nhật ghép thêm hai nửa hình tròn ở hai chiều rộng, cho biết chiều dài, chiều rộng hình chữ nhật. Hãy mô tả thuật toán bằng cách liệt kê các bước.</a:t>
            </a:r>
            <a:endParaRPr lang="en-US" sz="2400"/>
          </a:p>
        </p:txBody>
      </p:sp>
      <p:sp>
        <p:nvSpPr>
          <p:cNvPr id="8" name="Flowchart: Delay 7"/>
          <p:cNvSpPr/>
          <p:nvPr/>
        </p:nvSpPr>
        <p:spPr>
          <a:xfrm>
            <a:off x="6916615" y="4022546"/>
            <a:ext cx="1113692" cy="164716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flipH="1">
            <a:off x="3680343" y="4022546"/>
            <a:ext cx="1092343" cy="164716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72686" y="4022546"/>
            <a:ext cx="2143929" cy="1647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3552092" y="4000477"/>
            <a:ext cx="0" cy="169252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772686" y="6349401"/>
            <a:ext cx="2237714"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68104" y="5898933"/>
            <a:ext cx="2646878" cy="369332"/>
          </a:xfrm>
          <a:prstGeom prst="rect">
            <a:avLst/>
          </a:prstGeom>
          <a:noFill/>
        </p:spPr>
        <p:txBody>
          <a:bodyPr wrap="none" rtlCol="0">
            <a:spAutoFit/>
          </a:bodyPr>
          <a:lstStyle/>
          <a:p>
            <a:r>
              <a:rPr lang="en-US" smtClean="0"/>
              <a:t>Chiều dài hình chữ nhật</a:t>
            </a:r>
            <a:endParaRPr lang="en-US"/>
          </a:p>
        </p:txBody>
      </p:sp>
    </p:spTree>
    <p:extLst>
      <p:ext uri="{BB962C8B-B14F-4D97-AF65-F5344CB8AC3E}">
        <p14:creationId xmlns:p14="http://schemas.microsoft.com/office/powerpoint/2010/main" val="160875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4" grpId="0"/>
      <p:bldP spid="8" grpId="0" animBg="1"/>
      <p:bldP spid="29" grpId="0" animBg="1"/>
      <p:bldP spid="9"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xmlns=""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xmlns=""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xmlns=""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xmlns="" id="{91659D4B-36E4-44C0-8CBF-8EC9C23B73E3}"/>
              </a:ext>
            </a:extLst>
          </p:cNvPr>
          <p:cNvGrpSpPr/>
          <p:nvPr/>
        </p:nvGrpSpPr>
        <p:grpSpPr>
          <a:xfrm rot="948698" flipH="1">
            <a:off x="-171127" y="4520881"/>
            <a:ext cx="2208328" cy="2169812"/>
            <a:chOff x="2206" y="1614522"/>
            <a:chExt cx="5044473" cy="4931640"/>
          </a:xfrm>
        </p:grpSpPr>
        <p:grpSp>
          <p:nvGrpSpPr>
            <p:cNvPr id="39" name="그룹 1">
              <a:extLst>
                <a:ext uri="{FF2B5EF4-FFF2-40B4-BE49-F238E27FC236}">
                  <a16:creationId xmlns:a16="http://schemas.microsoft.com/office/drawing/2014/main" xmlns="" id="{A35C3DC9-ABD6-440A-B460-CF5C7128B6F6}"/>
                </a:ext>
              </a:extLst>
            </p:cNvPr>
            <p:cNvGrpSpPr/>
            <p:nvPr/>
          </p:nvGrpSpPr>
          <p:grpSpPr>
            <a:xfrm>
              <a:off x="2348561" y="1614522"/>
              <a:ext cx="2698118" cy="3783853"/>
              <a:chOff x="1424711" y="1905228"/>
              <a:chExt cx="2209824" cy="3099065"/>
            </a:xfrm>
          </p:grpSpPr>
          <p:sp>
            <p:nvSpPr>
              <p:cNvPr id="41" name="Isosceles Triangle 40">
                <a:extLst>
                  <a:ext uri="{FF2B5EF4-FFF2-40B4-BE49-F238E27FC236}">
                    <a16:creationId xmlns:a16="http://schemas.microsoft.com/office/drawing/2014/main" xmlns=""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xmlns=""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xmlns=""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xmlns=""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xmlns=""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xmlns=""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xmlns="" id="{45FD555F-2530-4B84-AB4F-672E52D422C9}"/>
                  </a:ext>
                </a:extLst>
              </p:cNvPr>
              <p:cNvSpPr/>
              <p:nvPr/>
            </p:nvSpPr>
            <p:spPr>
              <a:xfrm rot="12941625">
                <a:off x="2416024"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xmlns=""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xmlns=""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xmlns=""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945043" y="830832"/>
            <a:ext cx="2646878" cy="646331"/>
          </a:xfrm>
          <a:prstGeom prst="rect">
            <a:avLst/>
          </a:prstGeom>
          <a:noFill/>
        </p:spPr>
        <p:txBody>
          <a:bodyPr wrap="none" rtlCol="0">
            <a:spAutoFit/>
          </a:bodyPr>
          <a:lstStyle/>
          <a:p>
            <a:r>
              <a:rPr lang="en-US" sz="3600" b="1" smtClean="0">
                <a:solidFill>
                  <a:srgbClr val="0070C0"/>
                </a:solidFill>
              </a:rPr>
              <a:t>VẬN DỤNG</a:t>
            </a:r>
            <a:endParaRPr lang="en-US" sz="3600" b="1">
              <a:solidFill>
                <a:srgbClr val="0070C0"/>
              </a:solidFill>
            </a:endParaRPr>
          </a:p>
        </p:txBody>
      </p:sp>
      <p:sp>
        <p:nvSpPr>
          <p:cNvPr id="8" name="Flowchart: Delay 7"/>
          <p:cNvSpPr/>
          <p:nvPr/>
        </p:nvSpPr>
        <p:spPr>
          <a:xfrm>
            <a:off x="3788501" y="2132176"/>
            <a:ext cx="1113692" cy="164716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flipH="1">
            <a:off x="552229" y="2132176"/>
            <a:ext cx="1092343" cy="164716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44572" y="2132176"/>
            <a:ext cx="2143929" cy="1647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259855" y="2086814"/>
            <a:ext cx="0" cy="169252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644572" y="4459031"/>
            <a:ext cx="2237714"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39990" y="4008563"/>
            <a:ext cx="2646878" cy="369332"/>
          </a:xfrm>
          <a:prstGeom prst="rect">
            <a:avLst/>
          </a:prstGeom>
          <a:noFill/>
        </p:spPr>
        <p:txBody>
          <a:bodyPr wrap="none" rtlCol="0">
            <a:spAutoFit/>
          </a:bodyPr>
          <a:lstStyle/>
          <a:p>
            <a:r>
              <a:rPr lang="en-US" smtClean="0"/>
              <a:t>Chiều dài hình chữ nhật</a:t>
            </a:r>
            <a:endParaRPr lang="en-US"/>
          </a:p>
        </p:txBody>
      </p:sp>
      <p:sp>
        <p:nvSpPr>
          <p:cNvPr id="2" name="TextBox 1"/>
          <p:cNvSpPr txBox="1"/>
          <p:nvPr/>
        </p:nvSpPr>
        <p:spPr>
          <a:xfrm>
            <a:off x="5322276" y="2072822"/>
            <a:ext cx="4229043" cy="1227965"/>
          </a:xfrm>
          <a:prstGeom prst="rect">
            <a:avLst/>
          </a:prstGeom>
          <a:noFill/>
        </p:spPr>
        <p:txBody>
          <a:bodyPr wrap="none" rtlCol="0">
            <a:spAutoFit/>
          </a:bodyPr>
          <a:lstStyle/>
          <a:p>
            <a:pPr>
              <a:lnSpc>
                <a:spcPct val="200000"/>
              </a:lnSpc>
            </a:pPr>
            <a:r>
              <a:rPr lang="en-US" sz="2000" b="1" smtClean="0"/>
              <a:t>Đầu vào: </a:t>
            </a:r>
            <a:r>
              <a:rPr lang="en-US" sz="2000" smtClean="0"/>
              <a:t>chiều dài a, chiều rộng b</a:t>
            </a:r>
          </a:p>
          <a:p>
            <a:pPr>
              <a:lnSpc>
                <a:spcPct val="200000"/>
              </a:lnSpc>
            </a:pPr>
            <a:r>
              <a:rPr lang="en-US" sz="2000" b="1" smtClean="0"/>
              <a:t>Đầu ra: </a:t>
            </a:r>
            <a:r>
              <a:rPr lang="en-US" sz="2000" smtClean="0"/>
              <a:t>S là diện tích sân vận động</a:t>
            </a:r>
            <a:endParaRPr lang="en-US" sz="2000"/>
          </a:p>
        </p:txBody>
      </p:sp>
      <mc:AlternateContent xmlns:mc="http://schemas.openxmlformats.org/markup-compatibility/2006" xmlns:a14="http://schemas.microsoft.com/office/drawing/2010/main">
        <mc:Choice Requires="a14">
          <p:sp>
            <p:nvSpPr>
              <p:cNvPr id="25" name="TextBox 24"/>
              <p:cNvSpPr txBox="1"/>
              <p:nvPr/>
            </p:nvSpPr>
            <p:spPr>
              <a:xfrm>
                <a:off x="5322276" y="3387525"/>
                <a:ext cx="4596771" cy="1323439"/>
              </a:xfrm>
              <a:prstGeom prst="rect">
                <a:avLst/>
              </a:prstGeom>
              <a:noFill/>
            </p:spPr>
            <p:txBody>
              <a:bodyPr wrap="none" rtlCol="0">
                <a:spAutoFit/>
              </a:bodyPr>
              <a:lstStyle/>
              <a:p>
                <a:pPr>
                  <a:lnSpc>
                    <a:spcPct val="200000"/>
                  </a:lnSpc>
                </a:pPr>
                <a:r>
                  <a:rPr lang="en-US" sz="2000" b="1" u="sng" smtClean="0"/>
                  <a:t>Thuật toán:</a:t>
                </a:r>
              </a:p>
              <a:p>
                <a:pPr>
                  <a:lnSpc>
                    <a:spcPct val="200000"/>
                  </a:lnSpc>
                </a:pPr>
                <a:r>
                  <a:rPr lang="en-US" sz="2000" b="1" smtClean="0">
                    <a:latin typeface="+mj-lt"/>
                  </a:rPr>
                  <a:t>1</a:t>
                </a:r>
                <a:r>
                  <a:rPr lang="en-US" sz="2000" smtClean="0">
                    <a:latin typeface="+mj-lt"/>
                  </a:rPr>
                  <a:t>. Tính diện tích hình chữ nhật </a:t>
                </a:r>
                <a14:m>
                  <m:oMath xmlns:m="http://schemas.openxmlformats.org/officeDocument/2006/math">
                    <m:sSub>
                      <m:sSubPr>
                        <m:ctrlPr>
                          <a:rPr lang="en-US" sz="2000" i="1" smtClean="0">
                            <a:latin typeface="Cambria Math"/>
                          </a:rPr>
                        </m:ctrlPr>
                      </m:sSubPr>
                      <m:e>
                        <m:r>
                          <a:rPr lang="en-US" sz="2000" b="0" i="1" smtClean="0">
                            <a:latin typeface="Cambria Math"/>
                          </a:rPr>
                          <m:t>𝑆</m:t>
                        </m:r>
                      </m:e>
                      <m:sub>
                        <m:r>
                          <a:rPr lang="en-US" sz="2000" b="0" i="1" smtClean="0">
                            <a:latin typeface="Cambria Math"/>
                          </a:rPr>
                          <m:t>1</m:t>
                        </m:r>
                      </m:sub>
                    </m:sSub>
                    <m:r>
                      <a:rPr lang="en-US" sz="2000" b="0" i="1" smtClean="0">
                        <a:latin typeface="Cambria Math"/>
                      </a:rPr>
                      <m:t>=</m:t>
                    </m:r>
                    <m:r>
                      <a:rPr lang="en-US" sz="2000" b="0" i="1" smtClean="0">
                        <a:latin typeface="Cambria Math"/>
                      </a:rPr>
                      <m:t>𝑎𝑏</m:t>
                    </m:r>
                  </m:oMath>
                </a14:m>
                <a:endParaRPr lang="en-US" sz="2000">
                  <a:latin typeface="+mj-lt"/>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322276" y="3387525"/>
                <a:ext cx="4596771" cy="1323439"/>
              </a:xfrm>
              <a:prstGeom prst="rect">
                <a:avLst/>
              </a:prstGeom>
              <a:blipFill rotWithShape="1">
                <a:blip r:embed="rId2"/>
                <a:stretch>
                  <a:fillRect l="-1326" b="-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322276" y="4686535"/>
                <a:ext cx="6261651" cy="1337417"/>
              </a:xfrm>
              <a:prstGeom prst="rect">
                <a:avLst/>
              </a:prstGeom>
              <a:noFill/>
            </p:spPr>
            <p:txBody>
              <a:bodyPr wrap="none" rtlCol="0">
                <a:spAutoFit/>
              </a:bodyPr>
              <a:lstStyle/>
              <a:p>
                <a:pPr>
                  <a:lnSpc>
                    <a:spcPct val="200000"/>
                  </a:lnSpc>
                </a:pPr>
                <a:r>
                  <a:rPr lang="en-US" sz="2000" b="1" smtClean="0">
                    <a:latin typeface="+mj-lt"/>
                  </a:rPr>
                  <a:t>2. </a:t>
                </a:r>
                <a:r>
                  <a:rPr lang="en-US" sz="2000" smtClean="0">
                    <a:latin typeface="+mj-lt"/>
                  </a:rPr>
                  <a:t>Tính diện tích hai hình bán nguyệt ở hai chiều rộng</a:t>
                </a:r>
              </a:p>
              <a:p>
                <a:pPr>
                  <a:lnSpc>
                    <a:spcPct val="200000"/>
                  </a:lnSpc>
                </a:pPr>
                <a:r>
                  <a:rPr lang="en-US" sz="2000">
                    <a:latin typeface="+mj-lt"/>
                  </a:rPr>
                  <a:t> </a:t>
                </a:r>
                <a:r>
                  <a:rPr lang="en-US" sz="2000" smtClean="0">
                    <a:latin typeface="+mj-lt"/>
                  </a:rPr>
                  <a:t>với bán kinh r = b/2, </a:t>
                </a:r>
                <a14:m>
                  <m:oMath xmlns:m="http://schemas.openxmlformats.org/officeDocument/2006/math">
                    <m:sSub>
                      <m:sSubPr>
                        <m:ctrlPr>
                          <a:rPr lang="en-US" sz="2000" i="1">
                            <a:latin typeface="Cambria Math"/>
                          </a:rPr>
                        </m:ctrlPr>
                      </m:sSubPr>
                      <m:e>
                        <m:r>
                          <a:rPr lang="en-US" sz="2000" i="1">
                            <a:latin typeface="Cambria Math"/>
                          </a:rPr>
                          <m:t>𝑆</m:t>
                        </m:r>
                      </m:e>
                      <m:sub>
                        <m:r>
                          <a:rPr lang="en-US" sz="2000" b="0" i="1" smtClean="0">
                            <a:latin typeface="Cambria Math"/>
                          </a:rPr>
                          <m:t>2</m:t>
                        </m:r>
                      </m:sub>
                    </m:sSub>
                  </m:oMath>
                </a14:m>
                <a:r>
                  <a:rPr lang="en-US" sz="2000" smtClean="0">
                    <a:latin typeface="+mj-lt"/>
                  </a:rPr>
                  <a:t> = </a:t>
                </a:r>
                <a14:m>
                  <m:oMath xmlns:m="http://schemas.openxmlformats.org/officeDocument/2006/math">
                    <m:r>
                      <a:rPr lang="el-GR" sz="2000" i="1" smtClean="0">
                        <a:latin typeface="Cambria Math"/>
                      </a:rPr>
                      <m:t>𝜋</m:t>
                    </m:r>
                    <m:sSup>
                      <m:sSupPr>
                        <m:ctrlPr>
                          <a:rPr lang="en-US" sz="2000" i="1" smtClean="0">
                            <a:latin typeface="Cambria Math"/>
                          </a:rPr>
                        </m:ctrlPr>
                      </m:sSupPr>
                      <m:e>
                        <m:r>
                          <a:rPr lang="en-US" sz="2000" i="1" smtClean="0">
                            <a:latin typeface="Cambria Math"/>
                          </a:rPr>
                          <m:t>𝑟</m:t>
                        </m:r>
                      </m:e>
                      <m:sup>
                        <m:r>
                          <a:rPr lang="en-US" sz="2000" i="1" smtClean="0">
                            <a:latin typeface="Cambria Math"/>
                          </a:rPr>
                          <m:t>2</m:t>
                        </m:r>
                      </m:sup>
                    </m:sSup>
                  </m:oMath>
                </a14:m>
                <a:endParaRPr lang="en-US" sz="2000">
                  <a:latin typeface="+mj-lt"/>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5322276" y="4686535"/>
                <a:ext cx="6261651" cy="1337417"/>
              </a:xfrm>
              <a:prstGeom prst="rect">
                <a:avLst/>
              </a:prstGeom>
              <a:blipFill rotWithShape="1">
                <a:blip r:embed="rId3"/>
                <a:stretch>
                  <a:fillRect l="-974" r="-97" b="-4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322276" y="5882501"/>
                <a:ext cx="2371803" cy="707886"/>
              </a:xfrm>
              <a:prstGeom prst="rect">
                <a:avLst/>
              </a:prstGeom>
              <a:noFill/>
            </p:spPr>
            <p:txBody>
              <a:bodyPr wrap="none" rtlCol="0">
                <a:spAutoFit/>
              </a:bodyPr>
              <a:lstStyle/>
              <a:p>
                <a:pPr>
                  <a:lnSpc>
                    <a:spcPct val="200000"/>
                  </a:lnSpc>
                </a:pPr>
                <a:r>
                  <a:rPr lang="en-US" sz="2000" b="1" smtClean="0">
                    <a:latin typeface="+mj-lt"/>
                  </a:rPr>
                  <a:t>3</a:t>
                </a:r>
                <a:r>
                  <a:rPr lang="en-US" sz="2000" smtClean="0">
                    <a:latin typeface="+mj-lt"/>
                  </a:rPr>
                  <a:t>. Tính S = </a:t>
                </a:r>
                <a14:m>
                  <m:oMath xmlns:m="http://schemas.openxmlformats.org/officeDocument/2006/math">
                    <m:sSub>
                      <m:sSubPr>
                        <m:ctrlPr>
                          <a:rPr lang="en-US" sz="2000" i="1">
                            <a:latin typeface="Cambria Math"/>
                          </a:rPr>
                        </m:ctrlPr>
                      </m:sSubPr>
                      <m:e>
                        <m:r>
                          <a:rPr lang="en-US" sz="2000" i="1">
                            <a:latin typeface="Cambria Math"/>
                          </a:rPr>
                          <m:t>𝑆</m:t>
                        </m:r>
                      </m:e>
                      <m:sub>
                        <m:r>
                          <a:rPr lang="en-US" sz="2000" i="1">
                            <a:latin typeface="Cambria Math"/>
                          </a:rPr>
                          <m:t>1</m:t>
                        </m:r>
                      </m:sub>
                    </m:sSub>
                  </m:oMath>
                </a14:m>
                <a:r>
                  <a:rPr lang="en-US" sz="2000" smtClean="0">
                    <a:latin typeface="+mj-lt"/>
                  </a:rPr>
                  <a:t> + </a:t>
                </a:r>
                <a14:m>
                  <m:oMath xmlns:m="http://schemas.openxmlformats.org/officeDocument/2006/math">
                    <m:sSub>
                      <m:sSubPr>
                        <m:ctrlPr>
                          <a:rPr lang="en-US" sz="2000" i="1">
                            <a:latin typeface="Cambria Math"/>
                          </a:rPr>
                        </m:ctrlPr>
                      </m:sSubPr>
                      <m:e>
                        <m:r>
                          <a:rPr lang="en-US" sz="2000" i="1">
                            <a:latin typeface="Cambria Math"/>
                          </a:rPr>
                          <m:t>𝑆</m:t>
                        </m:r>
                      </m:e>
                      <m:sub>
                        <m:r>
                          <a:rPr lang="en-US" sz="2000" b="0" i="1" smtClean="0">
                            <a:latin typeface="Cambria Math"/>
                          </a:rPr>
                          <m:t>2</m:t>
                        </m:r>
                      </m:sub>
                    </m:sSub>
                  </m:oMath>
                </a14:m>
                <a:r>
                  <a:rPr lang="en-US" sz="2000" smtClean="0">
                    <a:latin typeface="+mj-lt"/>
                  </a:rPr>
                  <a:t> </a:t>
                </a:r>
                <a:endParaRPr lang="en-US" sz="2000">
                  <a:latin typeface="+mj-lt"/>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322276" y="5882501"/>
                <a:ext cx="2371803" cy="707886"/>
              </a:xfrm>
              <a:prstGeom prst="rect">
                <a:avLst/>
              </a:prstGeom>
              <a:blipFill rotWithShape="1">
                <a:blip r:embed="rId4"/>
                <a:stretch>
                  <a:fillRect l="-2571" b="-1724"/>
                </a:stretch>
              </a:blipFill>
            </p:spPr>
            <p:txBody>
              <a:bodyPr/>
              <a:lstStyle/>
              <a:p>
                <a:r>
                  <a:rPr lang="en-US">
                    <a:noFill/>
                  </a:rPr>
                  <a:t> </a:t>
                </a:r>
              </a:p>
            </p:txBody>
          </p:sp>
        </mc:Fallback>
      </mc:AlternateContent>
    </p:spTree>
    <p:extLst>
      <p:ext uri="{BB962C8B-B14F-4D97-AF65-F5344CB8AC3E}">
        <p14:creationId xmlns:p14="http://schemas.microsoft.com/office/powerpoint/2010/main" val="350869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a:extLst>
              <a:ext uri="{FF2B5EF4-FFF2-40B4-BE49-F238E27FC236}">
                <a16:creationId xmlns:a16="http://schemas.microsoft.com/office/drawing/2014/main" xmlns="" id="{C054E19D-F321-4C3E-AECB-577B4D20837C}"/>
              </a:ext>
            </a:extLst>
          </p:cNvPr>
          <p:cNvGrpSpPr/>
          <p:nvPr/>
        </p:nvGrpSpPr>
        <p:grpSpPr>
          <a:xfrm>
            <a:off x="4226516" y="235175"/>
            <a:ext cx="4083935" cy="1837645"/>
            <a:chOff x="2627783" y="434982"/>
            <a:chExt cx="1584176" cy="1837645"/>
          </a:xfrm>
        </p:grpSpPr>
        <p:sp>
          <p:nvSpPr>
            <p:cNvPr id="27" name="Hexagon 25">
              <a:extLst>
                <a:ext uri="{FF2B5EF4-FFF2-40B4-BE49-F238E27FC236}">
                  <a16:creationId xmlns:a16="http://schemas.microsoft.com/office/drawing/2014/main" xmlns="" id="{A72FD0FC-6194-481A-ADB6-BDEA2C17DC21}"/>
                </a:ext>
              </a:extLst>
            </p:cNvPr>
            <p:cNvSpPr/>
            <p:nvPr userDrawn="1"/>
          </p:nvSpPr>
          <p:spPr>
            <a:xfrm rot="5400000">
              <a:off x="2501048" y="561717"/>
              <a:ext cx="1837645" cy="158417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Hexagon 24">
              <a:extLst>
                <a:ext uri="{FF2B5EF4-FFF2-40B4-BE49-F238E27FC236}">
                  <a16:creationId xmlns:a16="http://schemas.microsoft.com/office/drawing/2014/main" xmlns="" id="{E61EF988-928C-43B0-9B5A-06A9698921BC}"/>
                </a:ext>
              </a:extLst>
            </p:cNvPr>
            <p:cNvSpPr/>
            <p:nvPr userDrawn="1"/>
          </p:nvSpPr>
          <p:spPr>
            <a:xfrm rot="5400000">
              <a:off x="2679791" y="715806"/>
              <a:ext cx="1480158" cy="1275998"/>
            </a:xfrm>
            <a:prstGeom prst="hexagon">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8" name="Group 37">
            <a:extLst>
              <a:ext uri="{FF2B5EF4-FFF2-40B4-BE49-F238E27FC236}">
                <a16:creationId xmlns:a16="http://schemas.microsoft.com/office/drawing/2014/main" xmlns="" id="{91659D4B-36E4-44C0-8CBF-8EC9C23B73E3}"/>
              </a:ext>
            </a:extLst>
          </p:cNvPr>
          <p:cNvGrpSpPr/>
          <p:nvPr/>
        </p:nvGrpSpPr>
        <p:grpSpPr>
          <a:xfrm rot="948698" flipH="1">
            <a:off x="-171127" y="4520881"/>
            <a:ext cx="2208328" cy="2169812"/>
            <a:chOff x="2206" y="1614522"/>
            <a:chExt cx="5044473" cy="4931640"/>
          </a:xfrm>
        </p:grpSpPr>
        <p:grpSp>
          <p:nvGrpSpPr>
            <p:cNvPr id="39" name="그룹 1">
              <a:extLst>
                <a:ext uri="{FF2B5EF4-FFF2-40B4-BE49-F238E27FC236}">
                  <a16:creationId xmlns:a16="http://schemas.microsoft.com/office/drawing/2014/main" xmlns="" id="{A35C3DC9-ABD6-440A-B460-CF5C7128B6F6}"/>
                </a:ext>
              </a:extLst>
            </p:cNvPr>
            <p:cNvGrpSpPr/>
            <p:nvPr/>
          </p:nvGrpSpPr>
          <p:grpSpPr>
            <a:xfrm>
              <a:off x="2348561" y="1614522"/>
              <a:ext cx="2698118" cy="3783853"/>
              <a:chOff x="1424711" y="1905228"/>
              <a:chExt cx="2209824" cy="3099065"/>
            </a:xfrm>
          </p:grpSpPr>
          <p:sp>
            <p:nvSpPr>
              <p:cNvPr id="41" name="Isosceles Triangle 40">
                <a:extLst>
                  <a:ext uri="{FF2B5EF4-FFF2-40B4-BE49-F238E27FC236}">
                    <a16:creationId xmlns:a16="http://schemas.microsoft.com/office/drawing/2014/main" xmlns="" id="{53AE7732-A4F5-45E9-86FB-F16B672E574E}"/>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ounded Rectangle 3">
                <a:extLst>
                  <a:ext uri="{FF2B5EF4-FFF2-40B4-BE49-F238E27FC236}">
                    <a16:creationId xmlns:a16="http://schemas.microsoft.com/office/drawing/2014/main" xmlns="" id="{CD4466AC-6C99-4DD7-AF3C-F24E438E4A1D}"/>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xmlns="" id="{C9500378-4CD5-483D-8785-43416F1E1512}"/>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xmlns="" id="{4E7FF1A6-2218-4512-A996-6E6D84CCAADE}"/>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xmlns="" id="{854A499E-83C7-4D9F-BA21-3890B1C169FD}"/>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Isosceles Triangle 37">
                <a:extLst>
                  <a:ext uri="{FF2B5EF4-FFF2-40B4-BE49-F238E27FC236}">
                    <a16:creationId xmlns:a16="http://schemas.microsoft.com/office/drawing/2014/main" xmlns="" id="{DBEA3751-24B9-4E6B-8E53-1A5C053E6597}"/>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ounded Rectangle 3">
                <a:extLst>
                  <a:ext uri="{FF2B5EF4-FFF2-40B4-BE49-F238E27FC236}">
                    <a16:creationId xmlns:a16="http://schemas.microsoft.com/office/drawing/2014/main" xmlns="" id="{45FD555F-2530-4B84-AB4F-672E52D422C9}"/>
                  </a:ext>
                </a:extLst>
              </p:cNvPr>
              <p:cNvSpPr/>
              <p:nvPr/>
            </p:nvSpPr>
            <p:spPr>
              <a:xfrm rot="12941625">
                <a:off x="2416024"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8" name="Oval 47">
                <a:extLst>
                  <a:ext uri="{FF2B5EF4-FFF2-40B4-BE49-F238E27FC236}">
                    <a16:creationId xmlns:a16="http://schemas.microsoft.com/office/drawing/2014/main" xmlns="" id="{75BA60E9-D1E4-4F43-AE2E-ADF84A814ACD}"/>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48">
                <a:extLst>
                  <a:ext uri="{FF2B5EF4-FFF2-40B4-BE49-F238E27FC236}">
                    <a16:creationId xmlns:a16="http://schemas.microsoft.com/office/drawing/2014/main" xmlns="" id="{07D53128-4B29-4CF7-9F5B-3DC2CE43DBE6}"/>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40" name="Freeform 32">
              <a:extLst>
                <a:ext uri="{FF2B5EF4-FFF2-40B4-BE49-F238E27FC236}">
                  <a16:creationId xmlns:a16="http://schemas.microsoft.com/office/drawing/2014/main" xmlns="" id="{81D7CBF1-BB0C-4527-9221-EA4B4DCB47A9}"/>
                </a:ext>
              </a:extLst>
            </p:cNvPr>
            <p:cNvSpPr/>
            <p:nvPr/>
          </p:nvSpPr>
          <p:spPr>
            <a:xfrm flipH="1">
              <a:off x="2206" y="5306386"/>
              <a:ext cx="2410675" cy="1239776"/>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sp>
        <p:nvSpPr>
          <p:cNvPr id="36" name="TextBox 35"/>
          <p:cNvSpPr txBox="1"/>
          <p:nvPr/>
        </p:nvSpPr>
        <p:spPr>
          <a:xfrm>
            <a:off x="4945043" y="830832"/>
            <a:ext cx="2646878" cy="646331"/>
          </a:xfrm>
          <a:prstGeom prst="rect">
            <a:avLst/>
          </a:prstGeom>
          <a:noFill/>
        </p:spPr>
        <p:txBody>
          <a:bodyPr wrap="none" rtlCol="0">
            <a:spAutoFit/>
          </a:bodyPr>
          <a:lstStyle/>
          <a:p>
            <a:r>
              <a:rPr lang="en-US" sz="3600" b="1" smtClean="0">
                <a:solidFill>
                  <a:srgbClr val="0070C0"/>
                </a:solidFill>
              </a:rPr>
              <a:t>VẬN DỤNG</a:t>
            </a:r>
            <a:endParaRPr lang="en-US" sz="3600" b="1">
              <a:solidFill>
                <a:srgbClr val="0070C0"/>
              </a:solidFill>
            </a:endParaRPr>
          </a:p>
        </p:txBody>
      </p:sp>
      <p:sp>
        <p:nvSpPr>
          <p:cNvPr id="24" name="TextBox 23"/>
          <p:cNvSpPr txBox="1"/>
          <p:nvPr/>
        </p:nvSpPr>
        <p:spPr>
          <a:xfrm>
            <a:off x="1266429" y="2092296"/>
            <a:ext cx="3875451" cy="3046988"/>
          </a:xfrm>
          <a:prstGeom prst="rect">
            <a:avLst/>
          </a:prstGeom>
          <a:noFill/>
        </p:spPr>
        <p:txBody>
          <a:bodyPr wrap="square" rtlCol="0">
            <a:spAutoFit/>
          </a:bodyPr>
          <a:lstStyle/>
          <a:p>
            <a:pPr>
              <a:lnSpc>
                <a:spcPct val="200000"/>
              </a:lnSpc>
            </a:pPr>
            <a:r>
              <a:rPr lang="vi-VN" sz="2400" b="1"/>
              <a:t>Bài </a:t>
            </a:r>
            <a:r>
              <a:rPr lang="en-US" sz="2400" b="1" smtClean="0"/>
              <a:t>2. </a:t>
            </a:r>
            <a:r>
              <a:rPr lang="en-US" sz="2400" smtClean="0"/>
              <a:t>Hãy viết quy trình từng bước thực hiện một thí nghiệm nào đó mà em rất thích và đã làm ở lớp. </a:t>
            </a:r>
            <a:endParaRPr lang="en-US" sz="240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391" y="1973322"/>
            <a:ext cx="6480068" cy="4471486"/>
          </a:xfrm>
          <a:prstGeom prst="rect">
            <a:avLst/>
          </a:prstGeom>
        </p:spPr>
      </p:pic>
      <p:sp>
        <p:nvSpPr>
          <p:cNvPr id="3" name="Rounded Rectangle 2"/>
          <p:cNvSpPr/>
          <p:nvPr/>
        </p:nvSpPr>
        <p:spPr>
          <a:xfrm>
            <a:off x="1090246" y="2092296"/>
            <a:ext cx="4051634" cy="3266851"/>
          </a:xfrm>
          <a:prstGeom prst="round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8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405591" y="358567"/>
            <a:ext cx="11573197" cy="724247"/>
          </a:xfrm>
        </p:spPr>
        <p:txBody>
          <a:bodyPr/>
          <a:lstStyle/>
          <a:p>
            <a:r>
              <a:rPr lang="en-US" sz="4000" b="1" u="sng" smtClean="0">
                <a:solidFill>
                  <a:srgbClr val="0070C0"/>
                </a:solidFill>
              </a:rPr>
              <a:t>HƯỚNG DẪN VỀ NHÀ</a:t>
            </a:r>
            <a:endParaRPr lang="en-US" sz="4000" b="1" u="sng" dirty="0">
              <a:solidFill>
                <a:srgbClr val="0070C0"/>
              </a:solidFill>
            </a:endParaRPr>
          </a:p>
        </p:txBody>
      </p:sp>
      <p:sp>
        <p:nvSpPr>
          <p:cNvPr id="3" name="Hexagon 68">
            <a:extLst>
              <a:ext uri="{FF2B5EF4-FFF2-40B4-BE49-F238E27FC236}">
                <a16:creationId xmlns:a16="http://schemas.microsoft.com/office/drawing/2014/main" xmlns="" id="{4B0CE3F5-BFB5-4243-8463-6EC2213DDFDC}"/>
              </a:ext>
            </a:extLst>
          </p:cNvPr>
          <p:cNvSpPr/>
          <p:nvPr/>
        </p:nvSpPr>
        <p:spPr>
          <a:xfrm rot="10800000">
            <a:off x="4563050" y="2954215"/>
            <a:ext cx="4885750" cy="2821328"/>
          </a:xfrm>
          <a:custGeom>
            <a:avLst/>
            <a:gdLst/>
            <a:ahLst/>
            <a:cxnLst/>
            <a:rect l="l" t="t" r="r" b="b"/>
            <a:pathLst>
              <a:path w="4125238" h="2483033">
                <a:moveTo>
                  <a:pt x="780492" y="242020"/>
                </a:moveTo>
                <a:lnTo>
                  <a:pt x="280743" y="1241517"/>
                </a:lnTo>
                <a:lnTo>
                  <a:pt x="780492" y="2241014"/>
                </a:lnTo>
                <a:lnTo>
                  <a:pt x="2099829" y="2241014"/>
                </a:lnTo>
                <a:lnTo>
                  <a:pt x="2599577" y="1241517"/>
                </a:lnTo>
                <a:lnTo>
                  <a:pt x="2099829" y="242020"/>
                </a:lnTo>
                <a:close/>
                <a:moveTo>
                  <a:pt x="2186212" y="0"/>
                </a:moveTo>
                <a:lnTo>
                  <a:pt x="3407726" y="0"/>
                </a:lnTo>
                <a:cubicBezTo>
                  <a:pt x="3699951" y="0"/>
                  <a:pt x="3936847" y="236897"/>
                  <a:pt x="3936847" y="529122"/>
                </a:cubicBezTo>
                <a:lnTo>
                  <a:pt x="3936847" y="907065"/>
                </a:lnTo>
                <a:lnTo>
                  <a:pt x="4125238" y="907065"/>
                </a:lnTo>
                <a:lnTo>
                  <a:pt x="3822883" y="1209420"/>
                </a:lnTo>
                <a:lnTo>
                  <a:pt x="3520528" y="907065"/>
                </a:lnTo>
                <a:lnTo>
                  <a:pt x="3708920" y="907065"/>
                </a:lnTo>
                <a:lnTo>
                  <a:pt x="3708920" y="529122"/>
                </a:lnTo>
                <a:cubicBezTo>
                  <a:pt x="3708920" y="362777"/>
                  <a:pt x="3574071" y="227928"/>
                  <a:pt x="3407726" y="227928"/>
                </a:cubicBezTo>
                <a:lnTo>
                  <a:pt x="2373526" y="227928"/>
                </a:lnTo>
                <a:lnTo>
                  <a:pt x="2880320" y="1241517"/>
                </a:lnTo>
                <a:lnTo>
                  <a:pt x="2259562" y="2483033"/>
                </a:lnTo>
                <a:lnTo>
                  <a:pt x="620759" y="2483033"/>
                </a:lnTo>
                <a:lnTo>
                  <a:pt x="0" y="1241517"/>
                </a:lnTo>
                <a:lnTo>
                  <a:pt x="620759" y="1"/>
                </a:lnTo>
                <a:lnTo>
                  <a:pt x="2186212"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Hexagon 68">
            <a:extLst>
              <a:ext uri="{FF2B5EF4-FFF2-40B4-BE49-F238E27FC236}">
                <a16:creationId xmlns:a16="http://schemas.microsoft.com/office/drawing/2014/main" xmlns="" id="{8129DBB9-6A50-4BA4-BC54-71B4CBA1E5B6}"/>
              </a:ext>
            </a:extLst>
          </p:cNvPr>
          <p:cNvSpPr/>
          <p:nvPr/>
        </p:nvSpPr>
        <p:spPr>
          <a:xfrm>
            <a:off x="3657599" y="1524701"/>
            <a:ext cx="4513386" cy="2859027"/>
          </a:xfrm>
          <a:custGeom>
            <a:avLst/>
            <a:gdLst/>
            <a:ahLst/>
            <a:cxnLst/>
            <a:rect l="l" t="t" r="r" b="b"/>
            <a:pathLst>
              <a:path w="4125238" h="2483033">
                <a:moveTo>
                  <a:pt x="780492" y="242020"/>
                </a:moveTo>
                <a:lnTo>
                  <a:pt x="280743" y="1241517"/>
                </a:lnTo>
                <a:lnTo>
                  <a:pt x="780492" y="2241014"/>
                </a:lnTo>
                <a:lnTo>
                  <a:pt x="2099829" y="2241014"/>
                </a:lnTo>
                <a:lnTo>
                  <a:pt x="2599577" y="1241517"/>
                </a:lnTo>
                <a:lnTo>
                  <a:pt x="2099829" y="242020"/>
                </a:lnTo>
                <a:close/>
                <a:moveTo>
                  <a:pt x="2186212" y="0"/>
                </a:moveTo>
                <a:lnTo>
                  <a:pt x="3407726" y="0"/>
                </a:lnTo>
                <a:cubicBezTo>
                  <a:pt x="3699951" y="0"/>
                  <a:pt x="3936847" y="236897"/>
                  <a:pt x="3936847" y="529122"/>
                </a:cubicBezTo>
                <a:lnTo>
                  <a:pt x="3936847" y="907065"/>
                </a:lnTo>
                <a:lnTo>
                  <a:pt x="4125238" y="907065"/>
                </a:lnTo>
                <a:lnTo>
                  <a:pt x="3822883" y="1209420"/>
                </a:lnTo>
                <a:lnTo>
                  <a:pt x="3520528" y="907065"/>
                </a:lnTo>
                <a:lnTo>
                  <a:pt x="3708920" y="907065"/>
                </a:lnTo>
                <a:lnTo>
                  <a:pt x="3708920" y="529122"/>
                </a:lnTo>
                <a:cubicBezTo>
                  <a:pt x="3708920" y="362777"/>
                  <a:pt x="3574071" y="227928"/>
                  <a:pt x="3407726" y="227928"/>
                </a:cubicBezTo>
                <a:lnTo>
                  <a:pt x="2373526" y="227928"/>
                </a:lnTo>
                <a:lnTo>
                  <a:pt x="2880320" y="1241517"/>
                </a:lnTo>
                <a:lnTo>
                  <a:pt x="2259562" y="2483033"/>
                </a:lnTo>
                <a:lnTo>
                  <a:pt x="620759" y="2483033"/>
                </a:lnTo>
                <a:lnTo>
                  <a:pt x="0" y="1241517"/>
                </a:lnTo>
                <a:lnTo>
                  <a:pt x="620759" y="1"/>
                </a:lnTo>
                <a:lnTo>
                  <a:pt x="2186212" y="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TextBox 18"/>
          <p:cNvSpPr txBox="1"/>
          <p:nvPr/>
        </p:nvSpPr>
        <p:spPr>
          <a:xfrm>
            <a:off x="4075817" y="2215662"/>
            <a:ext cx="2242922" cy="1384995"/>
          </a:xfrm>
          <a:prstGeom prst="rect">
            <a:avLst/>
          </a:prstGeom>
          <a:noFill/>
        </p:spPr>
        <p:txBody>
          <a:bodyPr wrap="none" rtlCol="0">
            <a:spAutoFit/>
          </a:bodyPr>
          <a:lstStyle/>
          <a:p>
            <a:pPr algn="ctr">
              <a:lnSpc>
                <a:spcPct val="150000"/>
              </a:lnSpc>
            </a:pPr>
            <a:r>
              <a:rPr lang="en-US" sz="2800" b="1" smtClean="0">
                <a:solidFill>
                  <a:schemeClr val="accent3">
                    <a:lumMod val="75000"/>
                  </a:schemeClr>
                </a:solidFill>
              </a:rPr>
              <a:t>Ôn lại kiến </a:t>
            </a:r>
          </a:p>
          <a:p>
            <a:pPr algn="ctr">
              <a:lnSpc>
                <a:spcPct val="150000"/>
              </a:lnSpc>
            </a:pPr>
            <a:r>
              <a:rPr lang="en-US" sz="2800" b="1" smtClean="0">
                <a:solidFill>
                  <a:schemeClr val="accent3">
                    <a:lumMod val="75000"/>
                  </a:schemeClr>
                </a:solidFill>
              </a:rPr>
              <a:t>thức đã học</a:t>
            </a:r>
            <a:endParaRPr lang="en-US" sz="2800" b="1">
              <a:solidFill>
                <a:schemeClr val="accent3">
                  <a:lumMod val="75000"/>
                </a:schemeClr>
              </a:solidFill>
            </a:endParaRPr>
          </a:p>
        </p:txBody>
      </p:sp>
      <p:sp>
        <p:nvSpPr>
          <p:cNvPr id="20" name="TextBox 19"/>
          <p:cNvSpPr txBox="1"/>
          <p:nvPr/>
        </p:nvSpPr>
        <p:spPr>
          <a:xfrm>
            <a:off x="6446279" y="3456938"/>
            <a:ext cx="2716065" cy="2031325"/>
          </a:xfrm>
          <a:prstGeom prst="rect">
            <a:avLst/>
          </a:prstGeom>
          <a:noFill/>
        </p:spPr>
        <p:txBody>
          <a:bodyPr wrap="none" rtlCol="0">
            <a:spAutoFit/>
          </a:bodyPr>
          <a:lstStyle/>
          <a:p>
            <a:pPr algn="ctr">
              <a:lnSpc>
                <a:spcPct val="150000"/>
              </a:lnSpc>
            </a:pPr>
            <a:r>
              <a:rPr lang="en-US" sz="2800" b="1" smtClean="0">
                <a:solidFill>
                  <a:srgbClr val="0070C0"/>
                </a:solidFill>
              </a:rPr>
              <a:t>Hoàn thành </a:t>
            </a:r>
          </a:p>
          <a:p>
            <a:pPr algn="ctr">
              <a:lnSpc>
                <a:spcPct val="150000"/>
              </a:lnSpc>
            </a:pPr>
            <a:r>
              <a:rPr lang="en-US" sz="2800" b="1" smtClean="0">
                <a:solidFill>
                  <a:srgbClr val="0070C0"/>
                </a:solidFill>
              </a:rPr>
              <a:t>BT, xem trước </a:t>
            </a:r>
          </a:p>
          <a:p>
            <a:pPr algn="ctr">
              <a:lnSpc>
                <a:spcPct val="150000"/>
              </a:lnSpc>
            </a:pPr>
            <a:r>
              <a:rPr lang="en-US" sz="2800" b="1" smtClean="0">
                <a:solidFill>
                  <a:srgbClr val="0070C0"/>
                </a:solidFill>
              </a:rPr>
              <a:t>bài 3</a:t>
            </a:r>
            <a:endParaRPr lang="en-US" sz="2800" b="1">
              <a:solidFill>
                <a:srgbClr val="0070C0"/>
              </a:solidFill>
            </a:endParaRPr>
          </a:p>
        </p:txBody>
      </p:sp>
      <p:grpSp>
        <p:nvGrpSpPr>
          <p:cNvPr id="21" name="Graphic 57">
            <a:extLst>
              <a:ext uri="{FF2B5EF4-FFF2-40B4-BE49-F238E27FC236}">
                <a16:creationId xmlns:a16="http://schemas.microsoft.com/office/drawing/2014/main" xmlns="" id="{E9AA7B1C-7349-4764-ABE4-6B6B990A6F0C}"/>
              </a:ext>
            </a:extLst>
          </p:cNvPr>
          <p:cNvGrpSpPr/>
          <p:nvPr/>
        </p:nvGrpSpPr>
        <p:grpSpPr>
          <a:xfrm>
            <a:off x="1643584" y="115226"/>
            <a:ext cx="1603893" cy="1496764"/>
            <a:chOff x="2662476" y="0"/>
            <a:chExt cx="6867047" cy="6858000"/>
          </a:xfrm>
        </p:grpSpPr>
        <p:sp>
          <p:nvSpPr>
            <p:cNvPr id="22" name="Freeform: Shape 35">
              <a:extLst>
                <a:ext uri="{FF2B5EF4-FFF2-40B4-BE49-F238E27FC236}">
                  <a16:creationId xmlns:a16="http://schemas.microsoft.com/office/drawing/2014/main" xmlns="" id="{E884475C-A122-46B6-AB23-7FECD94BC39A}"/>
                </a:ext>
              </a:extLst>
            </p:cNvPr>
            <p:cNvSpPr/>
            <p:nvPr/>
          </p:nvSpPr>
          <p:spPr>
            <a:xfrm>
              <a:off x="2662566" y="2855015"/>
              <a:ext cx="1157107" cy="1154658"/>
            </a:xfrm>
            <a:custGeom>
              <a:avLst/>
              <a:gdLst>
                <a:gd name="connsiteX0" fmla="*/ 400623 w 1157107"/>
                <a:gd name="connsiteY0" fmla="*/ 1125158 h 1154658"/>
                <a:gd name="connsiteX1" fmla="*/ 160503 w 1157107"/>
                <a:gd name="connsiteY1" fmla="*/ 973341 h 1154658"/>
                <a:gd name="connsiteX2" fmla="*/ 4976 w 1157107"/>
                <a:gd name="connsiteY2" fmla="*/ 647269 h 1154658"/>
                <a:gd name="connsiteX3" fmla="*/ 0 w 1157107"/>
                <a:gd name="connsiteY3" fmla="*/ 635689 h 1154658"/>
                <a:gd name="connsiteX4" fmla="*/ 0 w 1157107"/>
                <a:gd name="connsiteY4" fmla="*/ 521509 h 1154658"/>
                <a:gd name="connsiteX5" fmla="*/ 37638 w 1157107"/>
                <a:gd name="connsiteY5" fmla="*/ 370507 h 1154658"/>
                <a:gd name="connsiteX6" fmla="*/ 476079 w 1157107"/>
                <a:gd name="connsiteY6" fmla="*/ 9873 h 1154658"/>
                <a:gd name="connsiteX7" fmla="*/ 859693 w 1157107"/>
                <a:gd name="connsiteY7" fmla="*/ 75106 h 1154658"/>
                <a:gd name="connsiteX8" fmla="*/ 891721 w 1157107"/>
                <a:gd name="connsiteY8" fmla="*/ 89310 h 1154658"/>
                <a:gd name="connsiteX9" fmla="*/ 1127499 w 1157107"/>
                <a:gd name="connsiteY9" fmla="*/ 393668 h 1154658"/>
                <a:gd name="connsiteX10" fmla="*/ 1110218 w 1157107"/>
                <a:gd name="connsiteY10" fmla="*/ 802434 h 1154658"/>
                <a:gd name="connsiteX11" fmla="*/ 856617 w 1157107"/>
                <a:gd name="connsiteY11" fmla="*/ 1083630 h 1154658"/>
                <a:gd name="connsiteX12" fmla="*/ 592068 w 1157107"/>
                <a:gd name="connsiteY12" fmla="*/ 1154653 h 1154658"/>
                <a:gd name="connsiteX13" fmla="*/ 400623 w 1157107"/>
                <a:gd name="connsiteY13" fmla="*/ 1125158 h 115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7107" h="1154658">
                  <a:moveTo>
                    <a:pt x="400623" y="1125158"/>
                  </a:moveTo>
                  <a:cubicBezTo>
                    <a:pt x="310600" y="1090325"/>
                    <a:pt x="227635" y="1044364"/>
                    <a:pt x="160503" y="973341"/>
                  </a:cubicBezTo>
                  <a:cubicBezTo>
                    <a:pt x="73556" y="881328"/>
                    <a:pt x="21443" y="772849"/>
                    <a:pt x="4976" y="647269"/>
                  </a:cubicBezTo>
                  <a:cubicBezTo>
                    <a:pt x="4433" y="642836"/>
                    <a:pt x="4886" y="638131"/>
                    <a:pt x="0" y="635689"/>
                  </a:cubicBezTo>
                  <a:cubicBezTo>
                    <a:pt x="0" y="597599"/>
                    <a:pt x="0" y="559509"/>
                    <a:pt x="0" y="521509"/>
                  </a:cubicBezTo>
                  <a:cubicBezTo>
                    <a:pt x="11490" y="470934"/>
                    <a:pt x="17552" y="419001"/>
                    <a:pt x="37638" y="370507"/>
                  </a:cubicBezTo>
                  <a:cubicBezTo>
                    <a:pt x="119789" y="172366"/>
                    <a:pt x="264277" y="49682"/>
                    <a:pt x="476079" y="9873"/>
                  </a:cubicBezTo>
                  <a:cubicBezTo>
                    <a:pt x="611520" y="-15641"/>
                    <a:pt x="739361" y="9059"/>
                    <a:pt x="859693" y="75106"/>
                  </a:cubicBezTo>
                  <a:cubicBezTo>
                    <a:pt x="869916" y="80715"/>
                    <a:pt x="881045" y="84606"/>
                    <a:pt x="891721" y="89310"/>
                  </a:cubicBezTo>
                  <a:cubicBezTo>
                    <a:pt x="1007800" y="161781"/>
                    <a:pt x="1086061" y="264289"/>
                    <a:pt x="1127499" y="393668"/>
                  </a:cubicBezTo>
                  <a:cubicBezTo>
                    <a:pt x="1171650" y="531461"/>
                    <a:pt x="1166855" y="668260"/>
                    <a:pt x="1110218" y="802434"/>
                  </a:cubicBezTo>
                  <a:cubicBezTo>
                    <a:pt x="1058195" y="925661"/>
                    <a:pt x="971791" y="1018579"/>
                    <a:pt x="856617" y="1083630"/>
                  </a:cubicBezTo>
                  <a:cubicBezTo>
                    <a:pt x="775370" y="1129501"/>
                    <a:pt x="687067" y="1155105"/>
                    <a:pt x="592068" y="1154653"/>
                  </a:cubicBezTo>
                  <a:cubicBezTo>
                    <a:pt x="526383" y="1154201"/>
                    <a:pt x="461603" y="1153024"/>
                    <a:pt x="400623" y="1125158"/>
                  </a:cubicBezTo>
                  <a:close/>
                </a:path>
              </a:pathLst>
            </a:custGeom>
            <a:solidFill>
              <a:schemeClr val="accent4"/>
            </a:solidFill>
            <a:ln w="9036" cap="flat">
              <a:noFill/>
              <a:prstDash val="solid"/>
              <a:miter/>
            </a:ln>
          </p:spPr>
          <p:txBody>
            <a:bodyPr rtlCol="0" anchor="ctr"/>
            <a:lstStyle/>
            <a:p>
              <a:endParaRPr lang="en-US"/>
            </a:p>
          </p:txBody>
        </p:sp>
        <p:sp>
          <p:nvSpPr>
            <p:cNvPr id="23" name="Freeform: Shape 36">
              <a:extLst>
                <a:ext uri="{FF2B5EF4-FFF2-40B4-BE49-F238E27FC236}">
                  <a16:creationId xmlns:a16="http://schemas.microsoft.com/office/drawing/2014/main" xmlns="" id="{BBA26694-C0B3-4EF7-9FC8-5B4AB68B1167}"/>
                </a:ext>
              </a:extLst>
            </p:cNvPr>
            <p:cNvSpPr/>
            <p:nvPr/>
          </p:nvSpPr>
          <p:spPr>
            <a:xfrm>
              <a:off x="6858109" y="2076397"/>
              <a:ext cx="1503485" cy="2706760"/>
            </a:xfrm>
            <a:custGeom>
              <a:avLst/>
              <a:gdLst>
                <a:gd name="connsiteX0" fmla="*/ 623152 w 1503485"/>
                <a:gd name="connsiteY0" fmla="*/ 91201 h 2706760"/>
                <a:gd name="connsiteX1" fmla="*/ 799307 w 1503485"/>
                <a:gd name="connsiteY1" fmla="*/ 174076 h 2706760"/>
                <a:gd name="connsiteX2" fmla="*/ 1040242 w 1503485"/>
                <a:gd name="connsiteY2" fmla="*/ 344530 h 2706760"/>
                <a:gd name="connsiteX3" fmla="*/ 1395446 w 1503485"/>
                <a:gd name="connsiteY3" fmla="*/ 861685 h 2706760"/>
                <a:gd name="connsiteX4" fmla="*/ 1477778 w 1503485"/>
                <a:gd name="connsiteY4" fmla="*/ 1187666 h 2706760"/>
                <a:gd name="connsiteX5" fmla="*/ 1501211 w 1503485"/>
                <a:gd name="connsiteY5" fmla="*/ 1312974 h 2706760"/>
                <a:gd name="connsiteX6" fmla="*/ 1493611 w 1503485"/>
                <a:gd name="connsiteY6" fmla="*/ 1442263 h 2706760"/>
                <a:gd name="connsiteX7" fmla="*/ 1444302 w 1503485"/>
                <a:gd name="connsiteY7" fmla="*/ 1692697 h 2706760"/>
                <a:gd name="connsiteX8" fmla="*/ 1162563 w 1503485"/>
                <a:gd name="connsiteY8" fmla="*/ 2235728 h 2706760"/>
                <a:gd name="connsiteX9" fmla="*/ 746288 w 1503485"/>
                <a:gd name="connsiteY9" fmla="*/ 2567138 h 2706760"/>
                <a:gd name="connsiteX10" fmla="*/ 527520 w 1503485"/>
                <a:gd name="connsiteY10" fmla="*/ 2656346 h 2706760"/>
                <a:gd name="connsiteX11" fmla="*/ 295542 w 1503485"/>
                <a:gd name="connsiteY11" fmla="*/ 2705926 h 2706760"/>
                <a:gd name="connsiteX12" fmla="*/ 261524 w 1503485"/>
                <a:gd name="connsiteY12" fmla="*/ 2675617 h 2706760"/>
                <a:gd name="connsiteX13" fmla="*/ 260981 w 1503485"/>
                <a:gd name="connsiteY13" fmla="*/ 2618980 h 2706760"/>
                <a:gd name="connsiteX14" fmla="*/ 260890 w 1503485"/>
                <a:gd name="connsiteY14" fmla="*/ 2483087 h 2706760"/>
                <a:gd name="connsiteX15" fmla="*/ 309747 w 1503485"/>
                <a:gd name="connsiteY15" fmla="*/ 2428440 h 2706760"/>
                <a:gd name="connsiteX16" fmla="*/ 493954 w 1503485"/>
                <a:gd name="connsiteY16" fmla="*/ 2379312 h 2706760"/>
                <a:gd name="connsiteX17" fmla="*/ 790621 w 1503485"/>
                <a:gd name="connsiteY17" fmla="*/ 2218176 h 2706760"/>
                <a:gd name="connsiteX18" fmla="*/ 932395 w 1503485"/>
                <a:gd name="connsiteY18" fmla="*/ 2087982 h 2706760"/>
                <a:gd name="connsiteX19" fmla="*/ 951666 w 1503485"/>
                <a:gd name="connsiteY19" fmla="*/ 2061926 h 2706760"/>
                <a:gd name="connsiteX20" fmla="*/ 1039065 w 1503485"/>
                <a:gd name="connsiteY20" fmla="*/ 1948651 h 2706760"/>
                <a:gd name="connsiteX21" fmla="*/ 157206 w 1503485"/>
                <a:gd name="connsiteY21" fmla="*/ 2156110 h 2706760"/>
                <a:gd name="connsiteX22" fmla="*/ 41398 w 1503485"/>
                <a:gd name="connsiteY22" fmla="*/ 2160905 h 2706760"/>
                <a:gd name="connsiteX23" fmla="*/ 7470 w 1503485"/>
                <a:gd name="connsiteY23" fmla="*/ 2156834 h 2706760"/>
                <a:gd name="connsiteX24" fmla="*/ 14618 w 1503485"/>
                <a:gd name="connsiteY24" fmla="*/ 2130234 h 2706760"/>
                <a:gd name="connsiteX25" fmla="*/ 75598 w 1503485"/>
                <a:gd name="connsiteY25" fmla="*/ 2090244 h 2706760"/>
                <a:gd name="connsiteX26" fmla="*/ 420488 w 1503485"/>
                <a:gd name="connsiteY26" fmla="*/ 1571823 h 2706760"/>
                <a:gd name="connsiteX27" fmla="*/ 446816 w 1503485"/>
                <a:gd name="connsiteY27" fmla="*/ 1308088 h 2706760"/>
                <a:gd name="connsiteX28" fmla="*/ 272561 w 1503485"/>
                <a:gd name="connsiteY28" fmla="*/ 815543 h 2706760"/>
                <a:gd name="connsiteX29" fmla="*/ 83469 w 1503485"/>
                <a:gd name="connsiteY29" fmla="*/ 621926 h 2706760"/>
                <a:gd name="connsiteX30" fmla="*/ 30994 w 1503485"/>
                <a:gd name="connsiteY30" fmla="*/ 588451 h 2706760"/>
                <a:gd name="connsiteX31" fmla="*/ 10184 w 1503485"/>
                <a:gd name="connsiteY31" fmla="*/ 550270 h 2706760"/>
                <a:gd name="connsiteX32" fmla="*/ 36965 w 1503485"/>
                <a:gd name="connsiteY32" fmla="*/ 547556 h 2706760"/>
                <a:gd name="connsiteX33" fmla="*/ 74060 w 1503485"/>
                <a:gd name="connsiteY33" fmla="*/ 547466 h 2706760"/>
                <a:gd name="connsiteX34" fmla="*/ 129159 w 1503485"/>
                <a:gd name="connsiteY34" fmla="*/ 547466 h 2706760"/>
                <a:gd name="connsiteX35" fmla="*/ 1040603 w 1503485"/>
                <a:gd name="connsiteY35" fmla="*/ 760082 h 2706760"/>
                <a:gd name="connsiteX36" fmla="*/ 606414 w 1503485"/>
                <a:gd name="connsiteY36" fmla="*/ 375473 h 2706760"/>
                <a:gd name="connsiteX37" fmla="*/ 489792 w 1503485"/>
                <a:gd name="connsiteY37" fmla="*/ 325078 h 2706760"/>
                <a:gd name="connsiteX38" fmla="*/ 312642 w 1503485"/>
                <a:gd name="connsiteY38" fmla="*/ 279569 h 2706760"/>
                <a:gd name="connsiteX39" fmla="*/ 307214 w 1503485"/>
                <a:gd name="connsiteY39" fmla="*/ 278936 h 2706760"/>
                <a:gd name="connsiteX40" fmla="*/ 261162 w 1503485"/>
                <a:gd name="connsiteY40" fmla="*/ 225737 h 2706760"/>
                <a:gd name="connsiteX41" fmla="*/ 259714 w 1503485"/>
                <a:gd name="connsiteY41" fmla="*/ 85320 h 2706760"/>
                <a:gd name="connsiteX42" fmla="*/ 261976 w 1503485"/>
                <a:gd name="connsiteY42" fmla="*/ 28682 h 2706760"/>
                <a:gd name="connsiteX43" fmla="*/ 294366 w 1503485"/>
                <a:gd name="connsiteY43" fmla="*/ 635 h 2706760"/>
                <a:gd name="connsiteX44" fmla="*/ 529511 w 1503485"/>
                <a:gd name="connsiteY44" fmla="*/ 51392 h 2706760"/>
                <a:gd name="connsiteX45" fmla="*/ 598995 w 1503485"/>
                <a:gd name="connsiteY45" fmla="*/ 74825 h 2706760"/>
                <a:gd name="connsiteX46" fmla="*/ 623152 w 1503485"/>
                <a:gd name="connsiteY46" fmla="*/ 91201 h 270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03485" h="2706760">
                  <a:moveTo>
                    <a:pt x="623152" y="91201"/>
                  </a:moveTo>
                  <a:cubicBezTo>
                    <a:pt x="682594" y="117348"/>
                    <a:pt x="742127" y="143224"/>
                    <a:pt x="799307" y="174076"/>
                  </a:cubicBezTo>
                  <a:cubicBezTo>
                    <a:pt x="887158" y="220218"/>
                    <a:pt x="966595" y="277760"/>
                    <a:pt x="1040242" y="344530"/>
                  </a:cubicBezTo>
                  <a:cubicBezTo>
                    <a:pt x="1199749" y="489019"/>
                    <a:pt x="1316733" y="662188"/>
                    <a:pt x="1395446" y="861685"/>
                  </a:cubicBezTo>
                  <a:cubicBezTo>
                    <a:pt x="1436793" y="966636"/>
                    <a:pt x="1463031" y="1075749"/>
                    <a:pt x="1477778" y="1187666"/>
                  </a:cubicBezTo>
                  <a:cubicBezTo>
                    <a:pt x="1483388" y="1229828"/>
                    <a:pt x="1496687" y="1270270"/>
                    <a:pt x="1501211" y="1312974"/>
                  </a:cubicBezTo>
                  <a:cubicBezTo>
                    <a:pt x="1505916" y="1357126"/>
                    <a:pt x="1503292" y="1400282"/>
                    <a:pt x="1493611" y="1442263"/>
                  </a:cubicBezTo>
                  <a:cubicBezTo>
                    <a:pt x="1474431" y="1525228"/>
                    <a:pt x="1465745" y="1610184"/>
                    <a:pt x="1444302" y="1692697"/>
                  </a:cubicBezTo>
                  <a:cubicBezTo>
                    <a:pt x="1391646" y="1895271"/>
                    <a:pt x="1297823" y="2076221"/>
                    <a:pt x="1162563" y="2235728"/>
                  </a:cubicBezTo>
                  <a:cubicBezTo>
                    <a:pt x="1045670" y="2373612"/>
                    <a:pt x="906429" y="2483720"/>
                    <a:pt x="746288" y="2567138"/>
                  </a:cubicBezTo>
                  <a:cubicBezTo>
                    <a:pt x="676261" y="2603599"/>
                    <a:pt x="602886" y="2632551"/>
                    <a:pt x="527520" y="2656346"/>
                  </a:cubicBezTo>
                  <a:cubicBezTo>
                    <a:pt x="451612" y="2679327"/>
                    <a:pt x="374617" y="2697512"/>
                    <a:pt x="295542" y="2705926"/>
                  </a:cubicBezTo>
                  <a:cubicBezTo>
                    <a:pt x="266771" y="2709002"/>
                    <a:pt x="262700" y="2704569"/>
                    <a:pt x="261524" y="2675617"/>
                  </a:cubicBezTo>
                  <a:cubicBezTo>
                    <a:pt x="260709" y="2656708"/>
                    <a:pt x="262609" y="2637799"/>
                    <a:pt x="260981" y="2618980"/>
                  </a:cubicBezTo>
                  <a:cubicBezTo>
                    <a:pt x="260709" y="2573652"/>
                    <a:pt x="260709" y="2528324"/>
                    <a:pt x="260890" y="2483087"/>
                  </a:cubicBezTo>
                  <a:cubicBezTo>
                    <a:pt x="261071" y="2439116"/>
                    <a:pt x="264690" y="2435135"/>
                    <a:pt x="309747" y="2428440"/>
                  </a:cubicBezTo>
                  <a:cubicBezTo>
                    <a:pt x="372989" y="2419030"/>
                    <a:pt x="434512" y="2402926"/>
                    <a:pt x="493954" y="2379312"/>
                  </a:cubicBezTo>
                  <a:cubicBezTo>
                    <a:pt x="603428" y="2345112"/>
                    <a:pt x="699242" y="2285851"/>
                    <a:pt x="790621" y="2218176"/>
                  </a:cubicBezTo>
                  <a:cubicBezTo>
                    <a:pt x="842463" y="2179724"/>
                    <a:pt x="887158" y="2133582"/>
                    <a:pt x="932395" y="2087982"/>
                  </a:cubicBezTo>
                  <a:cubicBezTo>
                    <a:pt x="940086" y="2080202"/>
                    <a:pt x="946781" y="2071787"/>
                    <a:pt x="951666" y="2061926"/>
                  </a:cubicBezTo>
                  <a:cubicBezTo>
                    <a:pt x="985142" y="2028540"/>
                    <a:pt x="1009661" y="1988279"/>
                    <a:pt x="1039065" y="1948651"/>
                  </a:cubicBezTo>
                  <a:cubicBezTo>
                    <a:pt x="759588" y="2085540"/>
                    <a:pt x="465002" y="2149053"/>
                    <a:pt x="157206" y="2156110"/>
                  </a:cubicBezTo>
                  <a:cubicBezTo>
                    <a:pt x="118754" y="2162534"/>
                    <a:pt x="80121" y="2163439"/>
                    <a:pt x="41398" y="2160905"/>
                  </a:cubicBezTo>
                  <a:cubicBezTo>
                    <a:pt x="30270" y="2158281"/>
                    <a:pt x="18779" y="2158010"/>
                    <a:pt x="7470" y="2156834"/>
                  </a:cubicBezTo>
                  <a:cubicBezTo>
                    <a:pt x="-9630" y="2142991"/>
                    <a:pt x="6927" y="2135844"/>
                    <a:pt x="14618" y="2130234"/>
                  </a:cubicBezTo>
                  <a:cubicBezTo>
                    <a:pt x="34251" y="2115939"/>
                    <a:pt x="55965" y="2104901"/>
                    <a:pt x="75598" y="2090244"/>
                  </a:cubicBezTo>
                  <a:cubicBezTo>
                    <a:pt x="252114" y="1958241"/>
                    <a:pt x="366475" y="1785163"/>
                    <a:pt x="420488" y="1571823"/>
                  </a:cubicBezTo>
                  <a:cubicBezTo>
                    <a:pt x="442383" y="1485238"/>
                    <a:pt x="452245" y="1397025"/>
                    <a:pt x="446816" y="1308088"/>
                  </a:cubicBezTo>
                  <a:cubicBezTo>
                    <a:pt x="435778" y="1127591"/>
                    <a:pt x="379322" y="962565"/>
                    <a:pt x="272561" y="815543"/>
                  </a:cubicBezTo>
                  <a:cubicBezTo>
                    <a:pt x="219000" y="741715"/>
                    <a:pt x="156301" y="676845"/>
                    <a:pt x="83469" y="621926"/>
                  </a:cubicBezTo>
                  <a:cubicBezTo>
                    <a:pt x="66822" y="609351"/>
                    <a:pt x="48365" y="599670"/>
                    <a:pt x="30994" y="588451"/>
                  </a:cubicBezTo>
                  <a:cubicBezTo>
                    <a:pt x="19594" y="581122"/>
                    <a:pt x="-6553" y="575422"/>
                    <a:pt x="10184" y="550270"/>
                  </a:cubicBezTo>
                  <a:cubicBezTo>
                    <a:pt x="18870" y="547285"/>
                    <a:pt x="27917" y="547647"/>
                    <a:pt x="36965" y="547556"/>
                  </a:cubicBezTo>
                  <a:cubicBezTo>
                    <a:pt x="49360" y="546923"/>
                    <a:pt x="61664" y="547375"/>
                    <a:pt x="74060" y="547466"/>
                  </a:cubicBezTo>
                  <a:cubicBezTo>
                    <a:pt x="92426" y="546923"/>
                    <a:pt x="110793" y="547194"/>
                    <a:pt x="129159" y="547466"/>
                  </a:cubicBezTo>
                  <a:cubicBezTo>
                    <a:pt x="445188" y="559047"/>
                    <a:pt x="751174" y="614508"/>
                    <a:pt x="1040603" y="760082"/>
                  </a:cubicBezTo>
                  <a:cubicBezTo>
                    <a:pt x="927238" y="591798"/>
                    <a:pt x="785736" y="462238"/>
                    <a:pt x="606414" y="375473"/>
                  </a:cubicBezTo>
                  <a:cubicBezTo>
                    <a:pt x="569319" y="354483"/>
                    <a:pt x="529601" y="339735"/>
                    <a:pt x="489792" y="325078"/>
                  </a:cubicBezTo>
                  <a:cubicBezTo>
                    <a:pt x="431979" y="304902"/>
                    <a:pt x="373351" y="288074"/>
                    <a:pt x="312642" y="279569"/>
                  </a:cubicBezTo>
                  <a:cubicBezTo>
                    <a:pt x="310832" y="279479"/>
                    <a:pt x="309023" y="279298"/>
                    <a:pt x="307214" y="278936"/>
                  </a:cubicBezTo>
                  <a:cubicBezTo>
                    <a:pt x="262881" y="271246"/>
                    <a:pt x="261524" y="269617"/>
                    <a:pt x="261162" y="225737"/>
                  </a:cubicBezTo>
                  <a:cubicBezTo>
                    <a:pt x="260800" y="178961"/>
                    <a:pt x="262247" y="132095"/>
                    <a:pt x="259714" y="85320"/>
                  </a:cubicBezTo>
                  <a:cubicBezTo>
                    <a:pt x="263243" y="66591"/>
                    <a:pt x="260709" y="47501"/>
                    <a:pt x="261976" y="28682"/>
                  </a:cubicBezTo>
                  <a:cubicBezTo>
                    <a:pt x="263605" y="4345"/>
                    <a:pt x="270571" y="-2260"/>
                    <a:pt x="294366" y="635"/>
                  </a:cubicBezTo>
                  <a:cubicBezTo>
                    <a:pt x="374255" y="10497"/>
                    <a:pt x="452788" y="26873"/>
                    <a:pt x="529511" y="51392"/>
                  </a:cubicBezTo>
                  <a:cubicBezTo>
                    <a:pt x="552672" y="59263"/>
                    <a:pt x="575743" y="67315"/>
                    <a:pt x="598995" y="74825"/>
                  </a:cubicBezTo>
                  <a:cubicBezTo>
                    <a:pt x="608586" y="77810"/>
                    <a:pt x="616818" y="83058"/>
                    <a:pt x="623152" y="91201"/>
                  </a:cubicBezTo>
                  <a:close/>
                </a:path>
              </a:pathLst>
            </a:custGeom>
            <a:solidFill>
              <a:schemeClr val="accent2"/>
            </a:solidFill>
            <a:ln w="9036" cap="flat">
              <a:noFill/>
              <a:prstDash val="solid"/>
              <a:miter/>
            </a:ln>
          </p:spPr>
          <p:txBody>
            <a:bodyPr rtlCol="0" anchor="ctr"/>
            <a:lstStyle/>
            <a:p>
              <a:endParaRPr lang="en-US"/>
            </a:p>
          </p:txBody>
        </p:sp>
        <p:sp>
          <p:nvSpPr>
            <p:cNvPr id="24" name="Freeform: Shape 37">
              <a:extLst>
                <a:ext uri="{FF2B5EF4-FFF2-40B4-BE49-F238E27FC236}">
                  <a16:creationId xmlns:a16="http://schemas.microsoft.com/office/drawing/2014/main" xmlns="" id="{9A7E2D05-1D97-4850-9703-99D6B5E09340}"/>
                </a:ext>
              </a:extLst>
            </p:cNvPr>
            <p:cNvSpPr/>
            <p:nvPr/>
          </p:nvSpPr>
          <p:spPr>
            <a:xfrm>
              <a:off x="3825287" y="2075782"/>
              <a:ext cx="1503558" cy="2707333"/>
            </a:xfrm>
            <a:custGeom>
              <a:avLst/>
              <a:gdLst>
                <a:gd name="connsiteX0" fmla="*/ 973120 w 1503558"/>
                <a:gd name="connsiteY0" fmla="*/ 2656690 h 2707333"/>
                <a:gd name="connsiteX1" fmla="*/ 532326 w 1503558"/>
                <a:gd name="connsiteY1" fmla="*/ 2412589 h 2707333"/>
                <a:gd name="connsiteX2" fmla="*/ 74071 w 1503558"/>
                <a:gd name="connsiteY2" fmla="*/ 1719641 h 2707333"/>
                <a:gd name="connsiteX3" fmla="*/ 48738 w 1503558"/>
                <a:gd name="connsiteY3" fmla="*/ 1609352 h 2707333"/>
                <a:gd name="connsiteX4" fmla="*/ 36433 w 1503558"/>
                <a:gd name="connsiteY4" fmla="*/ 1586734 h 2707333"/>
                <a:gd name="connsiteX5" fmla="*/ 2234 w 1503558"/>
                <a:gd name="connsiteY5" fmla="*/ 1394655 h 2707333"/>
                <a:gd name="connsiteX6" fmla="*/ 15624 w 1503558"/>
                <a:gd name="connsiteY6" fmla="*/ 1238948 h 2707333"/>
                <a:gd name="connsiteX7" fmla="*/ 37609 w 1503558"/>
                <a:gd name="connsiteY7" fmla="*/ 1164668 h 2707333"/>
                <a:gd name="connsiteX8" fmla="*/ 210236 w 1503558"/>
                <a:gd name="connsiteY8" fmla="*/ 668323 h 2707333"/>
                <a:gd name="connsiteX9" fmla="*/ 961449 w 1503558"/>
                <a:gd name="connsiteY9" fmla="*/ 63950 h 2707333"/>
                <a:gd name="connsiteX10" fmla="*/ 974115 w 1503558"/>
                <a:gd name="connsiteY10" fmla="*/ 59065 h 2707333"/>
                <a:gd name="connsiteX11" fmla="*/ 1004424 w 1503558"/>
                <a:gd name="connsiteY11" fmla="*/ 42146 h 2707333"/>
                <a:gd name="connsiteX12" fmla="*/ 1203741 w 1503558"/>
                <a:gd name="connsiteY12" fmla="*/ 889 h 2707333"/>
                <a:gd name="connsiteX13" fmla="*/ 1243098 w 1503558"/>
                <a:gd name="connsiteY13" fmla="*/ 36084 h 2707333"/>
                <a:gd name="connsiteX14" fmla="*/ 1243640 w 1503558"/>
                <a:gd name="connsiteY14" fmla="*/ 84940 h 2707333"/>
                <a:gd name="connsiteX15" fmla="*/ 1243731 w 1503558"/>
                <a:gd name="connsiteY15" fmla="*/ 219658 h 2707333"/>
                <a:gd name="connsiteX16" fmla="*/ 1193336 w 1503558"/>
                <a:gd name="connsiteY16" fmla="*/ 279280 h 2707333"/>
                <a:gd name="connsiteX17" fmla="*/ 1019081 w 1503558"/>
                <a:gd name="connsiteY17" fmla="*/ 322527 h 2707333"/>
                <a:gd name="connsiteX18" fmla="*/ 460218 w 1503558"/>
                <a:gd name="connsiteY18" fmla="*/ 764769 h 2707333"/>
                <a:gd name="connsiteX19" fmla="*/ 652839 w 1503558"/>
                <a:gd name="connsiteY19" fmla="*/ 678365 h 2707333"/>
                <a:gd name="connsiteX20" fmla="*/ 1012024 w 1503558"/>
                <a:gd name="connsiteY20" fmla="*/ 583186 h 2707333"/>
                <a:gd name="connsiteX21" fmla="*/ 1465937 w 1503558"/>
                <a:gd name="connsiteY21" fmla="*/ 547991 h 2707333"/>
                <a:gd name="connsiteX22" fmla="*/ 1492084 w 1503558"/>
                <a:gd name="connsiteY22" fmla="*/ 549891 h 2707333"/>
                <a:gd name="connsiteX23" fmla="*/ 1496518 w 1503558"/>
                <a:gd name="connsiteY23" fmla="*/ 569253 h 2707333"/>
                <a:gd name="connsiteX24" fmla="*/ 1465123 w 1503558"/>
                <a:gd name="connsiteY24" fmla="*/ 591962 h 2707333"/>
                <a:gd name="connsiteX25" fmla="*/ 1441599 w 1503558"/>
                <a:gd name="connsiteY25" fmla="*/ 608519 h 2707333"/>
                <a:gd name="connsiteX26" fmla="*/ 1174698 w 1503558"/>
                <a:gd name="connsiteY26" fmla="*/ 904372 h 2707333"/>
                <a:gd name="connsiteX27" fmla="*/ 1058529 w 1503558"/>
                <a:gd name="connsiteY27" fmla="*/ 1294047 h 2707333"/>
                <a:gd name="connsiteX28" fmla="*/ 1113990 w 1503558"/>
                <a:gd name="connsiteY28" fmla="*/ 1672775 h 2707333"/>
                <a:gd name="connsiteX29" fmla="*/ 1315025 w 1503558"/>
                <a:gd name="connsiteY29" fmla="*/ 1992333 h 2707333"/>
                <a:gd name="connsiteX30" fmla="*/ 1485389 w 1503558"/>
                <a:gd name="connsiteY30" fmla="*/ 2130669 h 2707333"/>
                <a:gd name="connsiteX31" fmla="*/ 1497784 w 1503558"/>
                <a:gd name="connsiteY31" fmla="*/ 2157088 h 2707333"/>
                <a:gd name="connsiteX32" fmla="*/ 1464037 w 1503558"/>
                <a:gd name="connsiteY32" fmla="*/ 2160435 h 2707333"/>
                <a:gd name="connsiteX33" fmla="*/ 1274311 w 1503558"/>
                <a:gd name="connsiteY33" fmla="*/ 2155550 h 2707333"/>
                <a:gd name="connsiteX34" fmla="*/ 1039710 w 1503558"/>
                <a:gd name="connsiteY34" fmla="*/ 2129674 h 2707333"/>
                <a:gd name="connsiteX35" fmla="*/ 640987 w 1503558"/>
                <a:gd name="connsiteY35" fmla="*/ 2026351 h 2707333"/>
                <a:gd name="connsiteX36" fmla="*/ 548883 w 1503558"/>
                <a:gd name="connsiteY36" fmla="*/ 1987628 h 2707333"/>
                <a:gd name="connsiteX37" fmla="*/ 462661 w 1503558"/>
                <a:gd name="connsiteY37" fmla="*/ 1945286 h 2707333"/>
                <a:gd name="connsiteX38" fmla="*/ 557659 w 1503558"/>
                <a:gd name="connsiteY38" fmla="*/ 2072132 h 2707333"/>
                <a:gd name="connsiteX39" fmla="*/ 904812 w 1503558"/>
                <a:gd name="connsiteY39" fmla="*/ 2338309 h 2707333"/>
                <a:gd name="connsiteX40" fmla="*/ 922907 w 1503558"/>
                <a:gd name="connsiteY40" fmla="*/ 2344099 h 2707333"/>
                <a:gd name="connsiteX41" fmla="*/ 1004244 w 1503558"/>
                <a:gd name="connsiteY41" fmla="*/ 2378842 h 2707333"/>
                <a:gd name="connsiteX42" fmla="*/ 1192884 w 1503558"/>
                <a:gd name="connsiteY42" fmla="*/ 2429779 h 2707333"/>
                <a:gd name="connsiteX43" fmla="*/ 1243731 w 1503558"/>
                <a:gd name="connsiteY43" fmla="*/ 2483883 h 2707333"/>
                <a:gd name="connsiteX44" fmla="*/ 1243731 w 1503558"/>
                <a:gd name="connsiteY44" fmla="*/ 2624029 h 2707333"/>
                <a:gd name="connsiteX45" fmla="*/ 1243098 w 1503558"/>
                <a:gd name="connsiteY45" fmla="*/ 2672885 h 2707333"/>
                <a:gd name="connsiteX46" fmla="*/ 1206455 w 1503558"/>
                <a:gd name="connsiteY46" fmla="*/ 2706180 h 2707333"/>
                <a:gd name="connsiteX47" fmla="*/ 980991 w 1503558"/>
                <a:gd name="connsiteY47" fmla="*/ 2657504 h 2707333"/>
                <a:gd name="connsiteX48" fmla="*/ 973120 w 1503558"/>
                <a:gd name="connsiteY48" fmla="*/ 2656690 h 270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03558" h="2707333">
                  <a:moveTo>
                    <a:pt x="973120" y="2656690"/>
                  </a:moveTo>
                  <a:cubicBezTo>
                    <a:pt x="816327" y="2593086"/>
                    <a:pt x="664782" y="2520345"/>
                    <a:pt x="532326" y="2412589"/>
                  </a:cubicBezTo>
                  <a:cubicBezTo>
                    <a:pt x="307044" y="2229377"/>
                    <a:pt x="153960" y="1998757"/>
                    <a:pt x="74071" y="1719641"/>
                  </a:cubicBezTo>
                  <a:cubicBezTo>
                    <a:pt x="63757" y="1683451"/>
                    <a:pt x="57062" y="1646085"/>
                    <a:pt x="48738" y="1609352"/>
                  </a:cubicBezTo>
                  <a:cubicBezTo>
                    <a:pt x="38786" y="1605010"/>
                    <a:pt x="37247" y="1595600"/>
                    <a:pt x="36433" y="1586734"/>
                  </a:cubicBezTo>
                  <a:cubicBezTo>
                    <a:pt x="30914" y="1521682"/>
                    <a:pt x="9562" y="1459526"/>
                    <a:pt x="2234" y="1394655"/>
                  </a:cubicBezTo>
                  <a:cubicBezTo>
                    <a:pt x="-3828" y="1341275"/>
                    <a:pt x="3048" y="1289886"/>
                    <a:pt x="15624" y="1238948"/>
                  </a:cubicBezTo>
                  <a:cubicBezTo>
                    <a:pt x="21776" y="1214067"/>
                    <a:pt x="19605" y="1186201"/>
                    <a:pt x="37609" y="1164668"/>
                  </a:cubicBezTo>
                  <a:cubicBezTo>
                    <a:pt x="62038" y="987699"/>
                    <a:pt x="118675" y="821678"/>
                    <a:pt x="210236" y="668323"/>
                  </a:cubicBezTo>
                  <a:cubicBezTo>
                    <a:pt x="385847" y="374279"/>
                    <a:pt x="636101" y="172158"/>
                    <a:pt x="961449" y="63950"/>
                  </a:cubicBezTo>
                  <a:cubicBezTo>
                    <a:pt x="965701" y="62502"/>
                    <a:pt x="969863" y="60693"/>
                    <a:pt x="974115" y="59065"/>
                  </a:cubicBezTo>
                  <a:cubicBezTo>
                    <a:pt x="982258" y="49836"/>
                    <a:pt x="992844" y="45312"/>
                    <a:pt x="1004424" y="42146"/>
                  </a:cubicBezTo>
                  <a:cubicBezTo>
                    <a:pt x="1070019" y="24322"/>
                    <a:pt x="1136066" y="8760"/>
                    <a:pt x="1203741" y="889"/>
                  </a:cubicBezTo>
                  <a:cubicBezTo>
                    <a:pt x="1234864" y="-2730"/>
                    <a:pt x="1242193" y="3875"/>
                    <a:pt x="1243098" y="36084"/>
                  </a:cubicBezTo>
                  <a:cubicBezTo>
                    <a:pt x="1243550" y="52369"/>
                    <a:pt x="1242012" y="68655"/>
                    <a:pt x="1243640" y="84940"/>
                  </a:cubicBezTo>
                  <a:cubicBezTo>
                    <a:pt x="1243912" y="129816"/>
                    <a:pt x="1243821" y="174782"/>
                    <a:pt x="1243731" y="219658"/>
                  </a:cubicBezTo>
                  <a:cubicBezTo>
                    <a:pt x="1243731" y="271138"/>
                    <a:pt x="1243640" y="271138"/>
                    <a:pt x="1193336" y="279280"/>
                  </a:cubicBezTo>
                  <a:cubicBezTo>
                    <a:pt x="1133713" y="287333"/>
                    <a:pt x="1076714" y="306242"/>
                    <a:pt x="1019081" y="322527"/>
                  </a:cubicBezTo>
                  <a:cubicBezTo>
                    <a:pt x="797870" y="403231"/>
                    <a:pt x="607601" y="542472"/>
                    <a:pt x="460218" y="764769"/>
                  </a:cubicBezTo>
                  <a:cubicBezTo>
                    <a:pt x="525269" y="730298"/>
                    <a:pt x="588421" y="702793"/>
                    <a:pt x="652839" y="678365"/>
                  </a:cubicBezTo>
                  <a:cubicBezTo>
                    <a:pt x="769280" y="634033"/>
                    <a:pt x="889521" y="604086"/>
                    <a:pt x="1012024" y="583186"/>
                  </a:cubicBezTo>
                  <a:cubicBezTo>
                    <a:pt x="1162213" y="557491"/>
                    <a:pt x="1313487" y="544824"/>
                    <a:pt x="1465937" y="547991"/>
                  </a:cubicBezTo>
                  <a:cubicBezTo>
                    <a:pt x="1474713" y="548082"/>
                    <a:pt x="1483489" y="547810"/>
                    <a:pt x="1492084" y="549891"/>
                  </a:cubicBezTo>
                  <a:cubicBezTo>
                    <a:pt x="1504479" y="553782"/>
                    <a:pt x="1504570" y="561019"/>
                    <a:pt x="1496518" y="569253"/>
                  </a:cubicBezTo>
                  <a:cubicBezTo>
                    <a:pt x="1487470" y="578572"/>
                    <a:pt x="1479780" y="589519"/>
                    <a:pt x="1465123" y="591962"/>
                  </a:cubicBezTo>
                  <a:cubicBezTo>
                    <a:pt x="1455352" y="593590"/>
                    <a:pt x="1449018" y="602185"/>
                    <a:pt x="1441599" y="608519"/>
                  </a:cubicBezTo>
                  <a:cubicBezTo>
                    <a:pt x="1329320" y="686056"/>
                    <a:pt x="1242012" y="786302"/>
                    <a:pt x="1174698" y="904372"/>
                  </a:cubicBezTo>
                  <a:cubicBezTo>
                    <a:pt x="1105757" y="1025156"/>
                    <a:pt x="1068119" y="1155983"/>
                    <a:pt x="1058529" y="1294047"/>
                  </a:cubicBezTo>
                  <a:cubicBezTo>
                    <a:pt x="1049481" y="1423788"/>
                    <a:pt x="1069114" y="1550182"/>
                    <a:pt x="1113990" y="1672775"/>
                  </a:cubicBezTo>
                  <a:cubicBezTo>
                    <a:pt x="1158322" y="1793740"/>
                    <a:pt x="1227264" y="1899234"/>
                    <a:pt x="1315025" y="1992333"/>
                  </a:cubicBezTo>
                  <a:cubicBezTo>
                    <a:pt x="1365420" y="2045803"/>
                    <a:pt x="1423957" y="2090227"/>
                    <a:pt x="1485389" y="2130669"/>
                  </a:cubicBezTo>
                  <a:cubicBezTo>
                    <a:pt x="1493894" y="2136278"/>
                    <a:pt x="1513165" y="2139264"/>
                    <a:pt x="1497784" y="2157088"/>
                  </a:cubicBezTo>
                  <a:cubicBezTo>
                    <a:pt x="1486565" y="2158807"/>
                    <a:pt x="1474985" y="2156726"/>
                    <a:pt x="1464037" y="2160435"/>
                  </a:cubicBezTo>
                  <a:cubicBezTo>
                    <a:pt x="1400614" y="2167945"/>
                    <a:pt x="1337463" y="2157721"/>
                    <a:pt x="1274311" y="2155550"/>
                  </a:cubicBezTo>
                  <a:cubicBezTo>
                    <a:pt x="1195779" y="2152745"/>
                    <a:pt x="1117518" y="2142160"/>
                    <a:pt x="1039710" y="2129674"/>
                  </a:cubicBezTo>
                  <a:cubicBezTo>
                    <a:pt x="903545" y="2107779"/>
                    <a:pt x="770547" y="2073670"/>
                    <a:pt x="640987" y="2026351"/>
                  </a:cubicBezTo>
                  <a:cubicBezTo>
                    <a:pt x="608687" y="2017304"/>
                    <a:pt x="579283" y="2001290"/>
                    <a:pt x="548883" y="1987628"/>
                  </a:cubicBezTo>
                  <a:cubicBezTo>
                    <a:pt x="522284" y="1972066"/>
                    <a:pt x="491794" y="1964286"/>
                    <a:pt x="462661" y="1945286"/>
                  </a:cubicBezTo>
                  <a:cubicBezTo>
                    <a:pt x="491341" y="1992785"/>
                    <a:pt x="523279" y="2033408"/>
                    <a:pt x="557659" y="2072132"/>
                  </a:cubicBezTo>
                  <a:cubicBezTo>
                    <a:pt x="656187" y="2183235"/>
                    <a:pt x="771452" y="2272624"/>
                    <a:pt x="904812" y="2338309"/>
                  </a:cubicBezTo>
                  <a:cubicBezTo>
                    <a:pt x="910512" y="2341114"/>
                    <a:pt x="916664" y="2342833"/>
                    <a:pt x="922907" y="2344099"/>
                  </a:cubicBezTo>
                  <a:cubicBezTo>
                    <a:pt x="951316" y="2352695"/>
                    <a:pt x="975292" y="2371604"/>
                    <a:pt x="1004244" y="2378842"/>
                  </a:cubicBezTo>
                  <a:cubicBezTo>
                    <a:pt x="1065405" y="2402004"/>
                    <a:pt x="1128194" y="2419194"/>
                    <a:pt x="1192884" y="2429779"/>
                  </a:cubicBezTo>
                  <a:cubicBezTo>
                    <a:pt x="1239026" y="2434303"/>
                    <a:pt x="1243550" y="2439008"/>
                    <a:pt x="1243731" y="2483883"/>
                  </a:cubicBezTo>
                  <a:cubicBezTo>
                    <a:pt x="1243821" y="2530568"/>
                    <a:pt x="1244002" y="2577344"/>
                    <a:pt x="1243731" y="2624029"/>
                  </a:cubicBezTo>
                  <a:cubicBezTo>
                    <a:pt x="1242012" y="2640315"/>
                    <a:pt x="1243640" y="2656600"/>
                    <a:pt x="1243098" y="2672885"/>
                  </a:cubicBezTo>
                  <a:cubicBezTo>
                    <a:pt x="1242102" y="2705728"/>
                    <a:pt x="1238031" y="2709980"/>
                    <a:pt x="1206455" y="2706180"/>
                  </a:cubicBezTo>
                  <a:cubicBezTo>
                    <a:pt x="1129823" y="2696861"/>
                    <a:pt x="1054638" y="2680847"/>
                    <a:pt x="980991" y="2657504"/>
                  </a:cubicBezTo>
                  <a:cubicBezTo>
                    <a:pt x="978458" y="2656600"/>
                    <a:pt x="975834" y="2656509"/>
                    <a:pt x="973120" y="2656690"/>
                  </a:cubicBezTo>
                  <a:close/>
                </a:path>
              </a:pathLst>
            </a:custGeom>
            <a:solidFill>
              <a:schemeClr val="accent4"/>
            </a:solidFill>
            <a:ln w="9036" cap="flat">
              <a:noFill/>
              <a:prstDash val="solid"/>
              <a:miter/>
            </a:ln>
          </p:spPr>
          <p:txBody>
            <a:bodyPr rtlCol="0" anchor="ctr"/>
            <a:lstStyle/>
            <a:p>
              <a:endParaRPr lang="en-US"/>
            </a:p>
          </p:txBody>
        </p:sp>
        <p:sp>
          <p:nvSpPr>
            <p:cNvPr id="25" name="Freeform: Shape 38">
              <a:extLst>
                <a:ext uri="{FF2B5EF4-FFF2-40B4-BE49-F238E27FC236}">
                  <a16:creationId xmlns:a16="http://schemas.microsoft.com/office/drawing/2014/main" xmlns="" id="{191AA4A3-D0FD-4681-A32A-F1695EDE8D6B}"/>
                </a:ext>
              </a:extLst>
            </p:cNvPr>
            <p:cNvSpPr/>
            <p:nvPr/>
          </p:nvSpPr>
          <p:spPr>
            <a:xfrm>
              <a:off x="5520017" y="5701773"/>
              <a:ext cx="1148821" cy="1159091"/>
            </a:xfrm>
            <a:custGeom>
              <a:avLst/>
              <a:gdLst>
                <a:gd name="connsiteX0" fmla="*/ 894001 w 1148821"/>
                <a:gd name="connsiteY0" fmla="*/ 100926 h 1159091"/>
                <a:gd name="connsiteX1" fmla="*/ 973167 w 1148821"/>
                <a:gd name="connsiteY1" fmla="*/ 170683 h 1159091"/>
                <a:gd name="connsiteX2" fmla="*/ 1148779 w 1148821"/>
                <a:gd name="connsiteY2" fmla="*/ 574834 h 1159091"/>
                <a:gd name="connsiteX3" fmla="*/ 683014 w 1148821"/>
                <a:gd name="connsiteY3" fmla="*/ 1148264 h 1159091"/>
                <a:gd name="connsiteX4" fmla="*/ 420184 w 1148821"/>
                <a:gd name="connsiteY4" fmla="*/ 1137770 h 1159091"/>
                <a:gd name="connsiteX5" fmla="*/ 399104 w 1148821"/>
                <a:gd name="connsiteY5" fmla="*/ 1133698 h 1159091"/>
                <a:gd name="connsiteX6" fmla="*/ 188206 w 1148821"/>
                <a:gd name="connsiteY6" fmla="*/ 1009386 h 1159091"/>
                <a:gd name="connsiteX7" fmla="*/ 1647 w 1148821"/>
                <a:gd name="connsiteY7" fmla="*/ 624776 h 1159091"/>
                <a:gd name="connsiteX8" fmla="*/ 338576 w 1148821"/>
                <a:gd name="connsiteY8" fmla="*/ 59308 h 1159091"/>
                <a:gd name="connsiteX9" fmla="*/ 520702 w 1148821"/>
                <a:gd name="connsiteY9" fmla="*/ 11809 h 1159091"/>
                <a:gd name="connsiteX10" fmla="*/ 546849 w 1148821"/>
                <a:gd name="connsiteY10" fmla="*/ 499 h 1159091"/>
                <a:gd name="connsiteX11" fmla="*/ 711785 w 1148821"/>
                <a:gd name="connsiteY11" fmla="*/ 18142 h 1159091"/>
                <a:gd name="connsiteX12" fmla="*/ 733680 w 1148821"/>
                <a:gd name="connsiteY12" fmla="*/ 32075 h 1159091"/>
                <a:gd name="connsiteX13" fmla="*/ 894001 w 1148821"/>
                <a:gd name="connsiteY13" fmla="*/ 100926 h 115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8821" h="1159091">
                  <a:moveTo>
                    <a:pt x="894001" y="100926"/>
                  </a:moveTo>
                  <a:cubicBezTo>
                    <a:pt x="920420" y="124088"/>
                    <a:pt x="947924" y="146254"/>
                    <a:pt x="973167" y="170683"/>
                  </a:cubicBezTo>
                  <a:cubicBezTo>
                    <a:pt x="1087437" y="281062"/>
                    <a:pt x="1146879" y="417318"/>
                    <a:pt x="1148779" y="574834"/>
                  </a:cubicBezTo>
                  <a:cubicBezTo>
                    <a:pt x="1152126" y="856573"/>
                    <a:pt x="959958" y="1092170"/>
                    <a:pt x="683014" y="1148264"/>
                  </a:cubicBezTo>
                  <a:cubicBezTo>
                    <a:pt x="595253" y="1165998"/>
                    <a:pt x="507040" y="1161564"/>
                    <a:pt x="420184" y="1137770"/>
                  </a:cubicBezTo>
                  <a:cubicBezTo>
                    <a:pt x="413308" y="1135869"/>
                    <a:pt x="406161" y="1135055"/>
                    <a:pt x="399104" y="1133698"/>
                  </a:cubicBezTo>
                  <a:cubicBezTo>
                    <a:pt x="322471" y="1102936"/>
                    <a:pt x="249458" y="1066385"/>
                    <a:pt x="188206" y="1009386"/>
                  </a:cubicBezTo>
                  <a:cubicBezTo>
                    <a:pt x="76289" y="905249"/>
                    <a:pt x="13137" y="777950"/>
                    <a:pt x="1647" y="624776"/>
                  </a:cubicBezTo>
                  <a:cubicBezTo>
                    <a:pt x="-17534" y="368642"/>
                    <a:pt x="133017" y="150778"/>
                    <a:pt x="338576" y="59308"/>
                  </a:cubicBezTo>
                  <a:cubicBezTo>
                    <a:pt x="396661" y="33432"/>
                    <a:pt x="457369" y="17509"/>
                    <a:pt x="520702" y="11809"/>
                  </a:cubicBezTo>
                  <a:cubicBezTo>
                    <a:pt x="527126" y="2852"/>
                    <a:pt x="536897" y="952"/>
                    <a:pt x="546849" y="499"/>
                  </a:cubicBezTo>
                  <a:cubicBezTo>
                    <a:pt x="602672" y="-1853"/>
                    <a:pt x="657681" y="4118"/>
                    <a:pt x="711785" y="18142"/>
                  </a:cubicBezTo>
                  <a:cubicBezTo>
                    <a:pt x="720380" y="20404"/>
                    <a:pt x="729246" y="23028"/>
                    <a:pt x="733680" y="32075"/>
                  </a:cubicBezTo>
                  <a:cubicBezTo>
                    <a:pt x="790950" y="46008"/>
                    <a:pt x="841164" y="76679"/>
                    <a:pt x="894001" y="100926"/>
                  </a:cubicBezTo>
                  <a:close/>
                </a:path>
              </a:pathLst>
            </a:custGeom>
            <a:solidFill>
              <a:schemeClr val="accent3"/>
            </a:solidFill>
            <a:ln w="9036" cap="flat">
              <a:noFill/>
              <a:prstDash val="solid"/>
              <a:miter/>
            </a:ln>
          </p:spPr>
          <p:txBody>
            <a:bodyPr rtlCol="0" anchor="ctr"/>
            <a:lstStyle/>
            <a:p>
              <a:endParaRPr lang="en-US"/>
            </a:p>
          </p:txBody>
        </p:sp>
        <p:sp>
          <p:nvSpPr>
            <p:cNvPr id="26" name="Freeform: Shape 39">
              <a:extLst>
                <a:ext uri="{FF2B5EF4-FFF2-40B4-BE49-F238E27FC236}">
                  <a16:creationId xmlns:a16="http://schemas.microsoft.com/office/drawing/2014/main" xmlns="" id="{748781E3-87FB-4155-8A94-6897B7C0D89A}"/>
                </a:ext>
              </a:extLst>
            </p:cNvPr>
            <p:cNvSpPr/>
            <p:nvPr/>
          </p:nvSpPr>
          <p:spPr>
            <a:xfrm>
              <a:off x="8368504" y="2855662"/>
              <a:ext cx="1164832" cy="1154836"/>
            </a:xfrm>
            <a:custGeom>
              <a:avLst/>
              <a:gdLst>
                <a:gd name="connsiteX0" fmla="*/ 43834 w 1164832"/>
                <a:gd name="connsiteY0" fmla="*/ 365155 h 1154836"/>
                <a:gd name="connsiteX1" fmla="*/ 145528 w 1164832"/>
                <a:gd name="connsiteY1" fmla="*/ 199948 h 1154836"/>
                <a:gd name="connsiteX2" fmla="*/ 536289 w 1164832"/>
                <a:gd name="connsiteY2" fmla="*/ 2079 h 1154836"/>
                <a:gd name="connsiteX3" fmla="*/ 888327 w 1164832"/>
                <a:gd name="connsiteY3" fmla="*/ 85768 h 1154836"/>
                <a:gd name="connsiteX4" fmla="*/ 1135143 w 1164832"/>
                <a:gd name="connsiteY4" fmla="*/ 396640 h 1154836"/>
                <a:gd name="connsiteX5" fmla="*/ 982783 w 1164832"/>
                <a:gd name="connsiteY5" fmla="*/ 994679 h 1154836"/>
                <a:gd name="connsiteX6" fmla="*/ 617535 w 1164832"/>
                <a:gd name="connsiteY6" fmla="*/ 1153644 h 1154836"/>
                <a:gd name="connsiteX7" fmla="*/ 420119 w 1164832"/>
                <a:gd name="connsiteY7" fmla="*/ 1129758 h 1154836"/>
                <a:gd name="connsiteX8" fmla="*/ 182985 w 1164832"/>
                <a:gd name="connsiteY8" fmla="*/ 987894 h 1154836"/>
                <a:gd name="connsiteX9" fmla="*/ 68262 w 1164832"/>
                <a:gd name="connsiteY9" fmla="*/ 831825 h 1154836"/>
                <a:gd name="connsiteX10" fmla="*/ 54872 w 1164832"/>
                <a:gd name="connsiteY10" fmla="*/ 808663 h 1154836"/>
                <a:gd name="connsiteX11" fmla="*/ 37591 w 1164832"/>
                <a:gd name="connsiteY11" fmla="*/ 782244 h 1154836"/>
                <a:gd name="connsiteX12" fmla="*/ 2849 w 1164832"/>
                <a:gd name="connsiteY12" fmla="*/ 638118 h 1154836"/>
                <a:gd name="connsiteX13" fmla="*/ 23930 w 1164832"/>
                <a:gd name="connsiteY13" fmla="*/ 405507 h 1154836"/>
                <a:gd name="connsiteX14" fmla="*/ 43834 w 1164832"/>
                <a:gd name="connsiteY14" fmla="*/ 365155 h 115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4832" h="1154836">
                  <a:moveTo>
                    <a:pt x="43834" y="365155"/>
                  </a:moveTo>
                  <a:cubicBezTo>
                    <a:pt x="71881" y="306437"/>
                    <a:pt x="101919" y="249166"/>
                    <a:pt x="145528" y="199948"/>
                  </a:cubicBezTo>
                  <a:cubicBezTo>
                    <a:pt x="249755" y="82330"/>
                    <a:pt x="378863" y="15650"/>
                    <a:pt x="536289" y="2079"/>
                  </a:cubicBezTo>
                  <a:cubicBezTo>
                    <a:pt x="663497" y="-8869"/>
                    <a:pt x="779034" y="24064"/>
                    <a:pt x="888327" y="85768"/>
                  </a:cubicBezTo>
                  <a:cubicBezTo>
                    <a:pt x="1014268" y="154710"/>
                    <a:pt x="1094157" y="262375"/>
                    <a:pt x="1135143" y="396640"/>
                  </a:cubicBezTo>
                  <a:cubicBezTo>
                    <a:pt x="1204899" y="625089"/>
                    <a:pt x="1150795" y="827029"/>
                    <a:pt x="982783" y="994679"/>
                  </a:cubicBezTo>
                  <a:cubicBezTo>
                    <a:pt x="883441" y="1093840"/>
                    <a:pt x="759400" y="1146587"/>
                    <a:pt x="617535" y="1153644"/>
                  </a:cubicBezTo>
                  <a:cubicBezTo>
                    <a:pt x="550222" y="1156992"/>
                    <a:pt x="483904" y="1154549"/>
                    <a:pt x="420119" y="1129758"/>
                  </a:cubicBezTo>
                  <a:cubicBezTo>
                    <a:pt x="333173" y="1095740"/>
                    <a:pt x="250569" y="1054755"/>
                    <a:pt x="182985" y="987894"/>
                  </a:cubicBezTo>
                  <a:cubicBezTo>
                    <a:pt x="136390" y="941752"/>
                    <a:pt x="97214" y="890724"/>
                    <a:pt x="68262" y="831825"/>
                  </a:cubicBezTo>
                  <a:cubicBezTo>
                    <a:pt x="64372" y="823863"/>
                    <a:pt x="59396" y="816353"/>
                    <a:pt x="54872" y="808663"/>
                  </a:cubicBezTo>
                  <a:cubicBezTo>
                    <a:pt x="43925" y="803234"/>
                    <a:pt x="41391" y="792106"/>
                    <a:pt x="37591" y="782244"/>
                  </a:cubicBezTo>
                  <a:cubicBezTo>
                    <a:pt x="19496" y="735831"/>
                    <a:pt x="7011" y="687788"/>
                    <a:pt x="2849" y="638118"/>
                  </a:cubicBezTo>
                  <a:cubicBezTo>
                    <a:pt x="-3665" y="559404"/>
                    <a:pt x="44" y="481415"/>
                    <a:pt x="23930" y="405507"/>
                  </a:cubicBezTo>
                  <a:cubicBezTo>
                    <a:pt x="28453" y="391121"/>
                    <a:pt x="30263" y="375198"/>
                    <a:pt x="43834" y="365155"/>
                  </a:cubicBezTo>
                  <a:close/>
                </a:path>
              </a:pathLst>
            </a:custGeom>
            <a:solidFill>
              <a:schemeClr val="accent2"/>
            </a:solidFill>
            <a:ln w="9036" cap="flat">
              <a:noFill/>
              <a:prstDash val="solid"/>
              <a:miter/>
            </a:ln>
          </p:spPr>
          <p:txBody>
            <a:bodyPr rtlCol="0" anchor="ctr"/>
            <a:lstStyle/>
            <a:p>
              <a:endParaRPr lang="en-US"/>
            </a:p>
          </p:txBody>
        </p:sp>
        <p:sp>
          <p:nvSpPr>
            <p:cNvPr id="27" name="Freeform: Shape 40">
              <a:extLst>
                <a:ext uri="{FF2B5EF4-FFF2-40B4-BE49-F238E27FC236}">
                  <a16:creationId xmlns:a16="http://schemas.microsoft.com/office/drawing/2014/main" xmlns="" id="{F84071E3-9A4E-4095-B429-859D3C1E8DC2}"/>
                </a:ext>
              </a:extLst>
            </p:cNvPr>
            <p:cNvSpPr/>
            <p:nvPr/>
          </p:nvSpPr>
          <p:spPr>
            <a:xfrm>
              <a:off x="5520261" y="4"/>
              <a:ext cx="1156234" cy="1156729"/>
            </a:xfrm>
            <a:custGeom>
              <a:avLst/>
              <a:gdLst>
                <a:gd name="connsiteX0" fmla="*/ 398045 w 1156234"/>
                <a:gd name="connsiteY0" fmla="*/ 1124419 h 1156729"/>
                <a:gd name="connsiteX1" fmla="*/ 220985 w 1156234"/>
                <a:gd name="connsiteY1" fmla="*/ 1027791 h 1156729"/>
                <a:gd name="connsiteX2" fmla="*/ 8279 w 1156234"/>
                <a:gd name="connsiteY2" fmla="*/ 669691 h 1156729"/>
                <a:gd name="connsiteX3" fmla="*/ 194838 w 1156234"/>
                <a:gd name="connsiteY3" fmla="*/ 143580 h 1156729"/>
                <a:gd name="connsiteX4" fmla="*/ 667117 w 1156234"/>
                <a:gd name="connsiteY4" fmla="*/ 7867 h 1156729"/>
                <a:gd name="connsiteX5" fmla="*/ 881090 w 1156234"/>
                <a:gd name="connsiteY5" fmla="*/ 86400 h 1156729"/>
                <a:gd name="connsiteX6" fmla="*/ 1089364 w 1156234"/>
                <a:gd name="connsiteY6" fmla="*/ 305077 h 1156729"/>
                <a:gd name="connsiteX7" fmla="*/ 1156225 w 1156234"/>
                <a:gd name="connsiteY7" fmla="*/ 571255 h 1156729"/>
                <a:gd name="connsiteX8" fmla="*/ 1020331 w 1156234"/>
                <a:gd name="connsiteY8" fmla="*/ 946635 h 1156729"/>
                <a:gd name="connsiteX9" fmla="*/ 653817 w 1156234"/>
                <a:gd name="connsiteY9" fmla="*/ 1149752 h 1156729"/>
                <a:gd name="connsiteX10" fmla="*/ 418583 w 1156234"/>
                <a:gd name="connsiteY10" fmla="*/ 1130118 h 1156729"/>
                <a:gd name="connsiteX11" fmla="*/ 398045 w 1156234"/>
                <a:gd name="connsiteY11" fmla="*/ 1124419 h 115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6234" h="1156729">
                  <a:moveTo>
                    <a:pt x="398045" y="1124419"/>
                  </a:moveTo>
                  <a:cubicBezTo>
                    <a:pt x="335979" y="1097819"/>
                    <a:pt x="274275" y="1070586"/>
                    <a:pt x="220985" y="1027791"/>
                  </a:cubicBezTo>
                  <a:cubicBezTo>
                    <a:pt x="105268" y="934964"/>
                    <a:pt x="30988" y="816985"/>
                    <a:pt x="8279" y="669691"/>
                  </a:cubicBezTo>
                  <a:cubicBezTo>
                    <a:pt x="-23840" y="461418"/>
                    <a:pt x="37321" y="283454"/>
                    <a:pt x="194838" y="143580"/>
                  </a:cubicBezTo>
                  <a:cubicBezTo>
                    <a:pt x="329193" y="24062"/>
                    <a:pt x="488429" y="-19456"/>
                    <a:pt x="667117" y="7867"/>
                  </a:cubicBezTo>
                  <a:cubicBezTo>
                    <a:pt x="744111" y="19629"/>
                    <a:pt x="813506" y="50029"/>
                    <a:pt x="881090" y="86400"/>
                  </a:cubicBezTo>
                  <a:cubicBezTo>
                    <a:pt x="975818" y="135256"/>
                    <a:pt x="1039693" y="213517"/>
                    <a:pt x="1089364" y="305077"/>
                  </a:cubicBezTo>
                  <a:cubicBezTo>
                    <a:pt x="1134420" y="388043"/>
                    <a:pt x="1156768" y="478066"/>
                    <a:pt x="1156225" y="571255"/>
                  </a:cubicBezTo>
                  <a:cubicBezTo>
                    <a:pt x="1155320" y="711129"/>
                    <a:pt x="1111802" y="838156"/>
                    <a:pt x="1020331" y="946635"/>
                  </a:cubicBezTo>
                  <a:cubicBezTo>
                    <a:pt x="923975" y="1060905"/>
                    <a:pt x="801744" y="1130661"/>
                    <a:pt x="653817" y="1149752"/>
                  </a:cubicBezTo>
                  <a:cubicBezTo>
                    <a:pt x="575104" y="1159885"/>
                    <a:pt x="494672" y="1163142"/>
                    <a:pt x="418583" y="1130118"/>
                  </a:cubicBezTo>
                  <a:cubicBezTo>
                    <a:pt x="411797" y="1127042"/>
                    <a:pt x="403926" y="1129576"/>
                    <a:pt x="398045" y="1124419"/>
                  </a:cubicBezTo>
                  <a:close/>
                </a:path>
              </a:pathLst>
            </a:custGeom>
            <a:solidFill>
              <a:schemeClr val="accent1"/>
            </a:solidFill>
            <a:ln w="9036" cap="flat">
              <a:noFill/>
              <a:prstDash val="solid"/>
              <a:miter/>
            </a:ln>
          </p:spPr>
          <p:txBody>
            <a:bodyPr rtlCol="0" anchor="ctr"/>
            <a:lstStyle/>
            <a:p>
              <a:endParaRPr lang="en-US"/>
            </a:p>
          </p:txBody>
        </p:sp>
        <p:sp>
          <p:nvSpPr>
            <p:cNvPr id="28" name="Freeform: Shape 41">
              <a:extLst>
                <a:ext uri="{FF2B5EF4-FFF2-40B4-BE49-F238E27FC236}">
                  <a16:creationId xmlns:a16="http://schemas.microsoft.com/office/drawing/2014/main" xmlns="" id="{0B293D4D-ED04-457F-B0DB-A6B9464727FC}"/>
                </a:ext>
              </a:extLst>
            </p:cNvPr>
            <p:cNvSpPr/>
            <p:nvPr/>
          </p:nvSpPr>
          <p:spPr>
            <a:xfrm>
              <a:off x="4745026" y="1175347"/>
              <a:ext cx="2706760" cy="1503485"/>
            </a:xfrm>
            <a:custGeom>
              <a:avLst/>
              <a:gdLst>
                <a:gd name="connsiteX0" fmla="*/ 91201 w 2706760"/>
                <a:gd name="connsiteY0" fmla="*/ 880334 h 1503485"/>
                <a:gd name="connsiteX1" fmla="*/ 174076 w 2706760"/>
                <a:gd name="connsiteY1" fmla="*/ 704179 h 1503485"/>
                <a:gd name="connsiteX2" fmla="*/ 344531 w 2706760"/>
                <a:gd name="connsiteY2" fmla="*/ 463244 h 1503485"/>
                <a:gd name="connsiteX3" fmla="*/ 861685 w 2706760"/>
                <a:gd name="connsiteY3" fmla="*/ 108040 h 1503485"/>
                <a:gd name="connsiteX4" fmla="*/ 1187666 w 2706760"/>
                <a:gd name="connsiteY4" fmla="*/ 25707 h 1503485"/>
                <a:gd name="connsiteX5" fmla="*/ 1312974 w 2706760"/>
                <a:gd name="connsiteY5" fmla="*/ 2274 h 1503485"/>
                <a:gd name="connsiteX6" fmla="*/ 1442263 w 2706760"/>
                <a:gd name="connsiteY6" fmla="*/ 9874 h 1503485"/>
                <a:gd name="connsiteX7" fmla="*/ 1692697 w 2706760"/>
                <a:gd name="connsiteY7" fmla="*/ 59183 h 1503485"/>
                <a:gd name="connsiteX8" fmla="*/ 2235728 w 2706760"/>
                <a:gd name="connsiteY8" fmla="*/ 340922 h 1503485"/>
                <a:gd name="connsiteX9" fmla="*/ 2567137 w 2706760"/>
                <a:gd name="connsiteY9" fmla="*/ 757197 h 1503485"/>
                <a:gd name="connsiteX10" fmla="*/ 2656346 w 2706760"/>
                <a:gd name="connsiteY10" fmla="*/ 975966 h 1503485"/>
                <a:gd name="connsiteX11" fmla="*/ 2705926 w 2706760"/>
                <a:gd name="connsiteY11" fmla="*/ 1207943 h 1503485"/>
                <a:gd name="connsiteX12" fmla="*/ 2675617 w 2706760"/>
                <a:gd name="connsiteY12" fmla="*/ 1241962 h 1503485"/>
                <a:gd name="connsiteX13" fmla="*/ 2618980 w 2706760"/>
                <a:gd name="connsiteY13" fmla="*/ 1242505 h 1503485"/>
                <a:gd name="connsiteX14" fmla="*/ 2483086 w 2706760"/>
                <a:gd name="connsiteY14" fmla="*/ 1242595 h 1503485"/>
                <a:gd name="connsiteX15" fmla="*/ 2428439 w 2706760"/>
                <a:gd name="connsiteY15" fmla="*/ 1193739 h 1503485"/>
                <a:gd name="connsiteX16" fmla="*/ 2379312 w 2706760"/>
                <a:gd name="connsiteY16" fmla="*/ 1009532 h 1503485"/>
                <a:gd name="connsiteX17" fmla="*/ 2218176 w 2706760"/>
                <a:gd name="connsiteY17" fmla="*/ 712864 h 1503485"/>
                <a:gd name="connsiteX18" fmla="*/ 2087982 w 2706760"/>
                <a:gd name="connsiteY18" fmla="*/ 571090 h 1503485"/>
                <a:gd name="connsiteX19" fmla="*/ 2061925 w 2706760"/>
                <a:gd name="connsiteY19" fmla="*/ 551819 h 1503485"/>
                <a:gd name="connsiteX20" fmla="*/ 1948651 w 2706760"/>
                <a:gd name="connsiteY20" fmla="*/ 464420 h 1503485"/>
                <a:gd name="connsiteX21" fmla="*/ 2156110 w 2706760"/>
                <a:gd name="connsiteY21" fmla="*/ 1346279 h 1503485"/>
                <a:gd name="connsiteX22" fmla="*/ 2160905 w 2706760"/>
                <a:gd name="connsiteY22" fmla="*/ 1462087 h 1503485"/>
                <a:gd name="connsiteX23" fmla="*/ 2156834 w 2706760"/>
                <a:gd name="connsiteY23" fmla="*/ 1496016 h 1503485"/>
                <a:gd name="connsiteX24" fmla="*/ 2130234 w 2706760"/>
                <a:gd name="connsiteY24" fmla="*/ 1488868 h 1503485"/>
                <a:gd name="connsiteX25" fmla="*/ 2090244 w 2706760"/>
                <a:gd name="connsiteY25" fmla="*/ 1427888 h 1503485"/>
                <a:gd name="connsiteX26" fmla="*/ 1571823 w 2706760"/>
                <a:gd name="connsiteY26" fmla="*/ 1082997 h 1503485"/>
                <a:gd name="connsiteX27" fmla="*/ 1308089 w 2706760"/>
                <a:gd name="connsiteY27" fmla="*/ 1056669 h 1503485"/>
                <a:gd name="connsiteX28" fmla="*/ 815543 w 2706760"/>
                <a:gd name="connsiteY28" fmla="*/ 1230924 h 1503485"/>
                <a:gd name="connsiteX29" fmla="*/ 621927 w 2706760"/>
                <a:gd name="connsiteY29" fmla="*/ 1420016 h 1503485"/>
                <a:gd name="connsiteX30" fmla="*/ 588451 w 2706760"/>
                <a:gd name="connsiteY30" fmla="*/ 1472492 h 1503485"/>
                <a:gd name="connsiteX31" fmla="*/ 550270 w 2706760"/>
                <a:gd name="connsiteY31" fmla="*/ 1493301 h 1503485"/>
                <a:gd name="connsiteX32" fmla="*/ 547556 w 2706760"/>
                <a:gd name="connsiteY32" fmla="*/ 1466521 h 1503485"/>
                <a:gd name="connsiteX33" fmla="*/ 547466 w 2706760"/>
                <a:gd name="connsiteY33" fmla="*/ 1429426 h 1503485"/>
                <a:gd name="connsiteX34" fmla="*/ 547466 w 2706760"/>
                <a:gd name="connsiteY34" fmla="*/ 1374327 h 1503485"/>
                <a:gd name="connsiteX35" fmla="*/ 760082 w 2706760"/>
                <a:gd name="connsiteY35" fmla="*/ 462882 h 1503485"/>
                <a:gd name="connsiteX36" fmla="*/ 375473 w 2706760"/>
                <a:gd name="connsiteY36" fmla="*/ 897071 h 1503485"/>
                <a:gd name="connsiteX37" fmla="*/ 325078 w 2706760"/>
                <a:gd name="connsiteY37" fmla="*/ 1013694 h 1503485"/>
                <a:gd name="connsiteX38" fmla="*/ 279569 w 2706760"/>
                <a:gd name="connsiteY38" fmla="*/ 1190844 h 1503485"/>
                <a:gd name="connsiteX39" fmla="*/ 278936 w 2706760"/>
                <a:gd name="connsiteY39" fmla="*/ 1196272 h 1503485"/>
                <a:gd name="connsiteX40" fmla="*/ 225737 w 2706760"/>
                <a:gd name="connsiteY40" fmla="*/ 1242324 h 1503485"/>
                <a:gd name="connsiteX41" fmla="*/ 85320 w 2706760"/>
                <a:gd name="connsiteY41" fmla="*/ 1243771 h 1503485"/>
                <a:gd name="connsiteX42" fmla="*/ 28682 w 2706760"/>
                <a:gd name="connsiteY42" fmla="*/ 1241510 h 1503485"/>
                <a:gd name="connsiteX43" fmla="*/ 635 w 2706760"/>
                <a:gd name="connsiteY43" fmla="*/ 1209119 h 1503485"/>
                <a:gd name="connsiteX44" fmla="*/ 51392 w 2706760"/>
                <a:gd name="connsiteY44" fmla="*/ 973975 h 1503485"/>
                <a:gd name="connsiteX45" fmla="*/ 74825 w 2706760"/>
                <a:gd name="connsiteY45" fmla="*/ 904490 h 1503485"/>
                <a:gd name="connsiteX46" fmla="*/ 91201 w 2706760"/>
                <a:gd name="connsiteY46" fmla="*/ 880334 h 150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06760" h="1503485">
                  <a:moveTo>
                    <a:pt x="91201" y="880334"/>
                  </a:moveTo>
                  <a:cubicBezTo>
                    <a:pt x="117348" y="820892"/>
                    <a:pt x="143224" y="761359"/>
                    <a:pt x="174076" y="704179"/>
                  </a:cubicBezTo>
                  <a:cubicBezTo>
                    <a:pt x="220218" y="616328"/>
                    <a:pt x="277760" y="536891"/>
                    <a:pt x="344531" y="463244"/>
                  </a:cubicBezTo>
                  <a:cubicBezTo>
                    <a:pt x="489019" y="303737"/>
                    <a:pt x="662188" y="186753"/>
                    <a:pt x="861685" y="108040"/>
                  </a:cubicBezTo>
                  <a:cubicBezTo>
                    <a:pt x="966636" y="66692"/>
                    <a:pt x="1075749" y="40455"/>
                    <a:pt x="1187666" y="25707"/>
                  </a:cubicBezTo>
                  <a:cubicBezTo>
                    <a:pt x="1229827" y="20098"/>
                    <a:pt x="1270270" y="6798"/>
                    <a:pt x="1312974" y="2274"/>
                  </a:cubicBezTo>
                  <a:cubicBezTo>
                    <a:pt x="1357126" y="-2430"/>
                    <a:pt x="1400283" y="193"/>
                    <a:pt x="1442263" y="9874"/>
                  </a:cubicBezTo>
                  <a:cubicBezTo>
                    <a:pt x="1525228" y="29055"/>
                    <a:pt x="1610184" y="37740"/>
                    <a:pt x="1692697" y="59183"/>
                  </a:cubicBezTo>
                  <a:cubicBezTo>
                    <a:pt x="1895271" y="111839"/>
                    <a:pt x="2076221" y="205662"/>
                    <a:pt x="2235728" y="340922"/>
                  </a:cubicBezTo>
                  <a:cubicBezTo>
                    <a:pt x="2373612" y="457816"/>
                    <a:pt x="2483720" y="597056"/>
                    <a:pt x="2567137" y="757197"/>
                  </a:cubicBezTo>
                  <a:cubicBezTo>
                    <a:pt x="2603599" y="827225"/>
                    <a:pt x="2632551" y="900600"/>
                    <a:pt x="2656346" y="975966"/>
                  </a:cubicBezTo>
                  <a:cubicBezTo>
                    <a:pt x="2679327" y="1051874"/>
                    <a:pt x="2697512" y="1128868"/>
                    <a:pt x="2705926" y="1207943"/>
                  </a:cubicBezTo>
                  <a:cubicBezTo>
                    <a:pt x="2709002" y="1236714"/>
                    <a:pt x="2704569" y="1240786"/>
                    <a:pt x="2675617" y="1241962"/>
                  </a:cubicBezTo>
                  <a:cubicBezTo>
                    <a:pt x="2656708" y="1242776"/>
                    <a:pt x="2637798" y="1240876"/>
                    <a:pt x="2618980" y="1242505"/>
                  </a:cubicBezTo>
                  <a:cubicBezTo>
                    <a:pt x="2573652" y="1242776"/>
                    <a:pt x="2528324" y="1242776"/>
                    <a:pt x="2483086" y="1242595"/>
                  </a:cubicBezTo>
                  <a:cubicBezTo>
                    <a:pt x="2439115" y="1242414"/>
                    <a:pt x="2435135" y="1238795"/>
                    <a:pt x="2428439" y="1193739"/>
                  </a:cubicBezTo>
                  <a:cubicBezTo>
                    <a:pt x="2419030" y="1130497"/>
                    <a:pt x="2402926" y="1068974"/>
                    <a:pt x="2379312" y="1009532"/>
                  </a:cubicBezTo>
                  <a:cubicBezTo>
                    <a:pt x="2345112" y="900057"/>
                    <a:pt x="2285851" y="804244"/>
                    <a:pt x="2218176" y="712864"/>
                  </a:cubicBezTo>
                  <a:cubicBezTo>
                    <a:pt x="2179724" y="661022"/>
                    <a:pt x="2133582" y="616328"/>
                    <a:pt x="2087982" y="571090"/>
                  </a:cubicBezTo>
                  <a:cubicBezTo>
                    <a:pt x="2080202" y="563400"/>
                    <a:pt x="2071787" y="556705"/>
                    <a:pt x="2061925" y="551819"/>
                  </a:cubicBezTo>
                  <a:cubicBezTo>
                    <a:pt x="2028540" y="518343"/>
                    <a:pt x="1988279" y="493825"/>
                    <a:pt x="1948651" y="464420"/>
                  </a:cubicBezTo>
                  <a:cubicBezTo>
                    <a:pt x="2085540" y="743897"/>
                    <a:pt x="2149053" y="1038484"/>
                    <a:pt x="2156110" y="1346279"/>
                  </a:cubicBezTo>
                  <a:cubicBezTo>
                    <a:pt x="2162534" y="1384731"/>
                    <a:pt x="2163438" y="1423364"/>
                    <a:pt x="2160905" y="1462087"/>
                  </a:cubicBezTo>
                  <a:cubicBezTo>
                    <a:pt x="2158281" y="1473216"/>
                    <a:pt x="2158010" y="1484706"/>
                    <a:pt x="2156834" y="1496016"/>
                  </a:cubicBezTo>
                  <a:cubicBezTo>
                    <a:pt x="2142991" y="1513115"/>
                    <a:pt x="2135844" y="1496558"/>
                    <a:pt x="2130234" y="1488868"/>
                  </a:cubicBezTo>
                  <a:cubicBezTo>
                    <a:pt x="2115939" y="1469235"/>
                    <a:pt x="2104901" y="1447521"/>
                    <a:pt x="2090244" y="1427888"/>
                  </a:cubicBezTo>
                  <a:cubicBezTo>
                    <a:pt x="1958241" y="1251371"/>
                    <a:pt x="1785163" y="1137011"/>
                    <a:pt x="1571823" y="1082997"/>
                  </a:cubicBezTo>
                  <a:cubicBezTo>
                    <a:pt x="1485238" y="1061103"/>
                    <a:pt x="1397025" y="1051241"/>
                    <a:pt x="1308089" y="1056669"/>
                  </a:cubicBezTo>
                  <a:cubicBezTo>
                    <a:pt x="1127591" y="1067707"/>
                    <a:pt x="962565" y="1124164"/>
                    <a:pt x="815543" y="1230924"/>
                  </a:cubicBezTo>
                  <a:cubicBezTo>
                    <a:pt x="741715" y="1284485"/>
                    <a:pt x="676845" y="1347184"/>
                    <a:pt x="621927" y="1420016"/>
                  </a:cubicBezTo>
                  <a:cubicBezTo>
                    <a:pt x="609351" y="1436664"/>
                    <a:pt x="599670" y="1455121"/>
                    <a:pt x="588451" y="1472492"/>
                  </a:cubicBezTo>
                  <a:cubicBezTo>
                    <a:pt x="581122" y="1483892"/>
                    <a:pt x="575422" y="1510039"/>
                    <a:pt x="550270" y="1493301"/>
                  </a:cubicBezTo>
                  <a:cubicBezTo>
                    <a:pt x="547285" y="1484616"/>
                    <a:pt x="547647" y="1475568"/>
                    <a:pt x="547556" y="1466521"/>
                  </a:cubicBezTo>
                  <a:cubicBezTo>
                    <a:pt x="546923" y="1454126"/>
                    <a:pt x="547375" y="1441821"/>
                    <a:pt x="547466" y="1429426"/>
                  </a:cubicBezTo>
                  <a:cubicBezTo>
                    <a:pt x="546923" y="1411060"/>
                    <a:pt x="547194" y="1392693"/>
                    <a:pt x="547466" y="1374327"/>
                  </a:cubicBezTo>
                  <a:cubicBezTo>
                    <a:pt x="559046" y="1058298"/>
                    <a:pt x="614508" y="752312"/>
                    <a:pt x="760082" y="462882"/>
                  </a:cubicBezTo>
                  <a:cubicBezTo>
                    <a:pt x="591798" y="576247"/>
                    <a:pt x="462238" y="717750"/>
                    <a:pt x="375473" y="897071"/>
                  </a:cubicBezTo>
                  <a:cubicBezTo>
                    <a:pt x="354483" y="934166"/>
                    <a:pt x="339735" y="973885"/>
                    <a:pt x="325078" y="1013694"/>
                  </a:cubicBezTo>
                  <a:cubicBezTo>
                    <a:pt x="304902" y="1071507"/>
                    <a:pt x="288074" y="1130135"/>
                    <a:pt x="279569" y="1190844"/>
                  </a:cubicBezTo>
                  <a:cubicBezTo>
                    <a:pt x="279479" y="1192653"/>
                    <a:pt x="279298" y="1194462"/>
                    <a:pt x="278936" y="1196272"/>
                  </a:cubicBezTo>
                  <a:cubicBezTo>
                    <a:pt x="271246" y="1240605"/>
                    <a:pt x="269617" y="1241962"/>
                    <a:pt x="225737" y="1242324"/>
                  </a:cubicBezTo>
                  <a:cubicBezTo>
                    <a:pt x="178961" y="1242686"/>
                    <a:pt x="132095" y="1241238"/>
                    <a:pt x="85320" y="1243771"/>
                  </a:cubicBezTo>
                  <a:cubicBezTo>
                    <a:pt x="66591" y="1240243"/>
                    <a:pt x="47501" y="1242776"/>
                    <a:pt x="28682" y="1241510"/>
                  </a:cubicBezTo>
                  <a:cubicBezTo>
                    <a:pt x="4345" y="1239881"/>
                    <a:pt x="-2260" y="1232914"/>
                    <a:pt x="635" y="1209119"/>
                  </a:cubicBezTo>
                  <a:cubicBezTo>
                    <a:pt x="10497" y="1129230"/>
                    <a:pt x="26873" y="1050698"/>
                    <a:pt x="51392" y="973975"/>
                  </a:cubicBezTo>
                  <a:cubicBezTo>
                    <a:pt x="59263" y="950814"/>
                    <a:pt x="67225" y="927742"/>
                    <a:pt x="74825" y="904490"/>
                  </a:cubicBezTo>
                  <a:cubicBezTo>
                    <a:pt x="77901" y="894810"/>
                    <a:pt x="83148" y="886667"/>
                    <a:pt x="91201" y="880334"/>
                  </a:cubicBezTo>
                  <a:close/>
                </a:path>
              </a:pathLst>
            </a:custGeom>
            <a:solidFill>
              <a:schemeClr val="accent1"/>
            </a:solidFill>
            <a:ln w="9036" cap="flat">
              <a:noFill/>
              <a:prstDash val="solid"/>
              <a:miter/>
            </a:ln>
          </p:spPr>
          <p:txBody>
            <a:bodyPr rtlCol="0" anchor="ctr"/>
            <a:lstStyle/>
            <a:p>
              <a:endParaRPr lang="en-US"/>
            </a:p>
          </p:txBody>
        </p:sp>
        <p:sp>
          <p:nvSpPr>
            <p:cNvPr id="29" name="Freeform: Shape 42">
              <a:extLst>
                <a:ext uri="{FF2B5EF4-FFF2-40B4-BE49-F238E27FC236}">
                  <a16:creationId xmlns:a16="http://schemas.microsoft.com/office/drawing/2014/main" xmlns="" id="{3892A646-26A1-4B20-9B5C-E890202D08F1}"/>
                </a:ext>
              </a:extLst>
            </p:cNvPr>
            <p:cNvSpPr/>
            <p:nvPr/>
          </p:nvSpPr>
          <p:spPr>
            <a:xfrm>
              <a:off x="4744917" y="4206038"/>
              <a:ext cx="2706760" cy="1503485"/>
            </a:xfrm>
            <a:custGeom>
              <a:avLst/>
              <a:gdLst>
                <a:gd name="connsiteX0" fmla="*/ 2615560 w 2706760"/>
                <a:gd name="connsiteY0" fmla="*/ 623152 h 1503485"/>
                <a:gd name="connsiteX1" fmla="*/ 2532685 w 2706760"/>
                <a:gd name="connsiteY1" fmla="*/ 799307 h 1503485"/>
                <a:gd name="connsiteX2" fmla="*/ 2362230 w 2706760"/>
                <a:gd name="connsiteY2" fmla="*/ 1040241 h 1503485"/>
                <a:gd name="connsiteX3" fmla="*/ 1845075 w 2706760"/>
                <a:gd name="connsiteY3" fmla="*/ 1395446 h 1503485"/>
                <a:gd name="connsiteX4" fmla="*/ 1519094 w 2706760"/>
                <a:gd name="connsiteY4" fmla="*/ 1477778 h 1503485"/>
                <a:gd name="connsiteX5" fmla="*/ 1393786 w 2706760"/>
                <a:gd name="connsiteY5" fmla="*/ 1501211 h 1503485"/>
                <a:gd name="connsiteX6" fmla="*/ 1264498 w 2706760"/>
                <a:gd name="connsiteY6" fmla="*/ 1493611 h 1503485"/>
                <a:gd name="connsiteX7" fmla="*/ 1014063 w 2706760"/>
                <a:gd name="connsiteY7" fmla="*/ 1444303 h 1503485"/>
                <a:gd name="connsiteX8" fmla="*/ 471033 w 2706760"/>
                <a:gd name="connsiteY8" fmla="*/ 1162564 h 1503485"/>
                <a:gd name="connsiteX9" fmla="*/ 139623 w 2706760"/>
                <a:gd name="connsiteY9" fmla="*/ 746288 h 1503485"/>
                <a:gd name="connsiteX10" fmla="*/ 50415 w 2706760"/>
                <a:gd name="connsiteY10" fmla="*/ 527520 h 1503485"/>
                <a:gd name="connsiteX11" fmla="*/ 834 w 2706760"/>
                <a:gd name="connsiteY11" fmla="*/ 295542 h 1503485"/>
                <a:gd name="connsiteX12" fmla="*/ 31143 w 2706760"/>
                <a:gd name="connsiteY12" fmla="*/ 261524 h 1503485"/>
                <a:gd name="connsiteX13" fmla="*/ 87781 w 2706760"/>
                <a:gd name="connsiteY13" fmla="*/ 260981 h 1503485"/>
                <a:gd name="connsiteX14" fmla="*/ 223674 w 2706760"/>
                <a:gd name="connsiteY14" fmla="*/ 260890 h 1503485"/>
                <a:gd name="connsiteX15" fmla="*/ 278321 w 2706760"/>
                <a:gd name="connsiteY15" fmla="*/ 309747 h 1503485"/>
                <a:gd name="connsiteX16" fmla="*/ 327449 w 2706760"/>
                <a:gd name="connsiteY16" fmla="*/ 493954 h 1503485"/>
                <a:gd name="connsiteX17" fmla="*/ 488585 w 2706760"/>
                <a:gd name="connsiteY17" fmla="*/ 790621 h 1503485"/>
                <a:gd name="connsiteX18" fmla="*/ 618778 w 2706760"/>
                <a:gd name="connsiteY18" fmla="*/ 932395 h 1503485"/>
                <a:gd name="connsiteX19" fmla="*/ 644835 w 2706760"/>
                <a:gd name="connsiteY19" fmla="*/ 951667 h 1503485"/>
                <a:gd name="connsiteX20" fmla="*/ 758109 w 2706760"/>
                <a:gd name="connsiteY20" fmla="*/ 1039065 h 1503485"/>
                <a:gd name="connsiteX21" fmla="*/ 550650 w 2706760"/>
                <a:gd name="connsiteY21" fmla="*/ 157206 h 1503485"/>
                <a:gd name="connsiteX22" fmla="*/ 545855 w 2706760"/>
                <a:gd name="connsiteY22" fmla="*/ 41398 h 1503485"/>
                <a:gd name="connsiteX23" fmla="*/ 549927 w 2706760"/>
                <a:gd name="connsiteY23" fmla="*/ 7470 h 1503485"/>
                <a:gd name="connsiteX24" fmla="*/ 576526 w 2706760"/>
                <a:gd name="connsiteY24" fmla="*/ 14618 h 1503485"/>
                <a:gd name="connsiteX25" fmla="*/ 616516 w 2706760"/>
                <a:gd name="connsiteY25" fmla="*/ 75598 h 1503485"/>
                <a:gd name="connsiteX26" fmla="*/ 1134937 w 2706760"/>
                <a:gd name="connsiteY26" fmla="*/ 420488 h 1503485"/>
                <a:gd name="connsiteX27" fmla="*/ 1398672 w 2706760"/>
                <a:gd name="connsiteY27" fmla="*/ 446817 h 1503485"/>
                <a:gd name="connsiteX28" fmla="*/ 1891218 w 2706760"/>
                <a:gd name="connsiteY28" fmla="*/ 272562 h 1503485"/>
                <a:gd name="connsiteX29" fmla="*/ 2084834 w 2706760"/>
                <a:gd name="connsiteY29" fmla="*/ 83469 h 1503485"/>
                <a:gd name="connsiteX30" fmla="*/ 2118310 w 2706760"/>
                <a:gd name="connsiteY30" fmla="*/ 30994 h 1503485"/>
                <a:gd name="connsiteX31" fmla="*/ 2156490 w 2706760"/>
                <a:gd name="connsiteY31" fmla="*/ 10184 h 1503485"/>
                <a:gd name="connsiteX32" fmla="*/ 2159204 w 2706760"/>
                <a:gd name="connsiteY32" fmla="*/ 36965 h 1503485"/>
                <a:gd name="connsiteX33" fmla="*/ 2159295 w 2706760"/>
                <a:gd name="connsiteY33" fmla="*/ 74060 h 1503485"/>
                <a:gd name="connsiteX34" fmla="*/ 2159295 w 2706760"/>
                <a:gd name="connsiteY34" fmla="*/ 129159 h 1503485"/>
                <a:gd name="connsiteX35" fmla="*/ 1946679 w 2706760"/>
                <a:gd name="connsiteY35" fmla="*/ 1040604 h 1503485"/>
                <a:gd name="connsiteX36" fmla="*/ 2331288 w 2706760"/>
                <a:gd name="connsiteY36" fmla="*/ 606414 h 1503485"/>
                <a:gd name="connsiteX37" fmla="*/ 2381682 w 2706760"/>
                <a:gd name="connsiteY37" fmla="*/ 489792 h 1503485"/>
                <a:gd name="connsiteX38" fmla="*/ 2427191 w 2706760"/>
                <a:gd name="connsiteY38" fmla="*/ 312642 h 1503485"/>
                <a:gd name="connsiteX39" fmla="*/ 2427824 w 2706760"/>
                <a:gd name="connsiteY39" fmla="*/ 307214 h 1503485"/>
                <a:gd name="connsiteX40" fmla="*/ 2481024 w 2706760"/>
                <a:gd name="connsiteY40" fmla="*/ 261162 h 1503485"/>
                <a:gd name="connsiteX41" fmla="*/ 2621440 w 2706760"/>
                <a:gd name="connsiteY41" fmla="*/ 259714 h 1503485"/>
                <a:gd name="connsiteX42" fmla="*/ 2678078 w 2706760"/>
                <a:gd name="connsiteY42" fmla="*/ 261976 h 1503485"/>
                <a:gd name="connsiteX43" fmla="*/ 2706125 w 2706760"/>
                <a:gd name="connsiteY43" fmla="*/ 294366 h 1503485"/>
                <a:gd name="connsiteX44" fmla="*/ 2655369 w 2706760"/>
                <a:gd name="connsiteY44" fmla="*/ 529510 h 1503485"/>
                <a:gd name="connsiteX45" fmla="*/ 2631936 w 2706760"/>
                <a:gd name="connsiteY45" fmla="*/ 598996 h 1503485"/>
                <a:gd name="connsiteX46" fmla="*/ 2615560 w 2706760"/>
                <a:gd name="connsiteY46" fmla="*/ 623152 h 150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06760" h="1503485">
                  <a:moveTo>
                    <a:pt x="2615560" y="623152"/>
                  </a:moveTo>
                  <a:cubicBezTo>
                    <a:pt x="2589413" y="682594"/>
                    <a:pt x="2563537" y="742126"/>
                    <a:pt x="2532685" y="799307"/>
                  </a:cubicBezTo>
                  <a:cubicBezTo>
                    <a:pt x="2486543" y="887158"/>
                    <a:pt x="2429001" y="966595"/>
                    <a:pt x="2362230" y="1040241"/>
                  </a:cubicBezTo>
                  <a:cubicBezTo>
                    <a:pt x="2217742" y="1199749"/>
                    <a:pt x="2044572" y="1316733"/>
                    <a:pt x="1845075" y="1395446"/>
                  </a:cubicBezTo>
                  <a:cubicBezTo>
                    <a:pt x="1740124" y="1436793"/>
                    <a:pt x="1631012" y="1463031"/>
                    <a:pt x="1519094" y="1477778"/>
                  </a:cubicBezTo>
                  <a:cubicBezTo>
                    <a:pt x="1476933" y="1483388"/>
                    <a:pt x="1436491" y="1496688"/>
                    <a:pt x="1393786" y="1501211"/>
                  </a:cubicBezTo>
                  <a:cubicBezTo>
                    <a:pt x="1349635" y="1505916"/>
                    <a:pt x="1306478" y="1503292"/>
                    <a:pt x="1264498" y="1493611"/>
                  </a:cubicBezTo>
                  <a:cubicBezTo>
                    <a:pt x="1181532" y="1474431"/>
                    <a:pt x="1096576" y="1465745"/>
                    <a:pt x="1014063" y="1444303"/>
                  </a:cubicBezTo>
                  <a:cubicBezTo>
                    <a:pt x="811490" y="1391646"/>
                    <a:pt x="630540" y="1297824"/>
                    <a:pt x="471033" y="1162564"/>
                  </a:cubicBezTo>
                  <a:cubicBezTo>
                    <a:pt x="333149" y="1045670"/>
                    <a:pt x="223041" y="906429"/>
                    <a:pt x="139623" y="746288"/>
                  </a:cubicBezTo>
                  <a:cubicBezTo>
                    <a:pt x="103162" y="676261"/>
                    <a:pt x="74209" y="602886"/>
                    <a:pt x="50415" y="527520"/>
                  </a:cubicBezTo>
                  <a:cubicBezTo>
                    <a:pt x="27434" y="451611"/>
                    <a:pt x="9248" y="374618"/>
                    <a:pt x="834" y="295542"/>
                  </a:cubicBezTo>
                  <a:cubicBezTo>
                    <a:pt x="-2242" y="266771"/>
                    <a:pt x="2191" y="262700"/>
                    <a:pt x="31143" y="261524"/>
                  </a:cubicBezTo>
                  <a:cubicBezTo>
                    <a:pt x="50053" y="260710"/>
                    <a:pt x="68962" y="262609"/>
                    <a:pt x="87781" y="260981"/>
                  </a:cubicBezTo>
                  <a:cubicBezTo>
                    <a:pt x="133109" y="260710"/>
                    <a:pt x="178437" y="260710"/>
                    <a:pt x="223674" y="260890"/>
                  </a:cubicBezTo>
                  <a:cubicBezTo>
                    <a:pt x="267645" y="261071"/>
                    <a:pt x="271626" y="264691"/>
                    <a:pt x="278321" y="309747"/>
                  </a:cubicBezTo>
                  <a:cubicBezTo>
                    <a:pt x="287730" y="372989"/>
                    <a:pt x="303835" y="434512"/>
                    <a:pt x="327449" y="493954"/>
                  </a:cubicBezTo>
                  <a:cubicBezTo>
                    <a:pt x="361648" y="603429"/>
                    <a:pt x="420909" y="699241"/>
                    <a:pt x="488585" y="790621"/>
                  </a:cubicBezTo>
                  <a:cubicBezTo>
                    <a:pt x="527037" y="842463"/>
                    <a:pt x="573179" y="887158"/>
                    <a:pt x="618778" y="932395"/>
                  </a:cubicBezTo>
                  <a:cubicBezTo>
                    <a:pt x="626559" y="940086"/>
                    <a:pt x="634973" y="946781"/>
                    <a:pt x="644835" y="951667"/>
                  </a:cubicBezTo>
                  <a:cubicBezTo>
                    <a:pt x="678220" y="985142"/>
                    <a:pt x="718481" y="1009661"/>
                    <a:pt x="758109" y="1039065"/>
                  </a:cubicBezTo>
                  <a:cubicBezTo>
                    <a:pt x="621221" y="759589"/>
                    <a:pt x="557707" y="465002"/>
                    <a:pt x="550650" y="157206"/>
                  </a:cubicBezTo>
                  <a:cubicBezTo>
                    <a:pt x="544227" y="118754"/>
                    <a:pt x="543322" y="80121"/>
                    <a:pt x="545855" y="41398"/>
                  </a:cubicBezTo>
                  <a:cubicBezTo>
                    <a:pt x="548479" y="30270"/>
                    <a:pt x="548751" y="18779"/>
                    <a:pt x="549927" y="7470"/>
                  </a:cubicBezTo>
                  <a:cubicBezTo>
                    <a:pt x="563769" y="-9630"/>
                    <a:pt x="570917" y="6927"/>
                    <a:pt x="576526" y="14618"/>
                  </a:cubicBezTo>
                  <a:cubicBezTo>
                    <a:pt x="590821" y="34251"/>
                    <a:pt x="601859" y="55965"/>
                    <a:pt x="616516" y="75598"/>
                  </a:cubicBezTo>
                  <a:cubicBezTo>
                    <a:pt x="748519" y="252114"/>
                    <a:pt x="921598" y="366475"/>
                    <a:pt x="1134937" y="420488"/>
                  </a:cubicBezTo>
                  <a:cubicBezTo>
                    <a:pt x="1221522" y="442383"/>
                    <a:pt x="1309735" y="452245"/>
                    <a:pt x="1398672" y="446817"/>
                  </a:cubicBezTo>
                  <a:cubicBezTo>
                    <a:pt x="1579169" y="435778"/>
                    <a:pt x="1744196" y="379322"/>
                    <a:pt x="1891218" y="272562"/>
                  </a:cubicBezTo>
                  <a:cubicBezTo>
                    <a:pt x="1965045" y="219000"/>
                    <a:pt x="2029916" y="156301"/>
                    <a:pt x="2084834" y="83469"/>
                  </a:cubicBezTo>
                  <a:cubicBezTo>
                    <a:pt x="2097410" y="66822"/>
                    <a:pt x="2107091" y="48365"/>
                    <a:pt x="2118310" y="30994"/>
                  </a:cubicBezTo>
                  <a:cubicBezTo>
                    <a:pt x="2125638" y="19594"/>
                    <a:pt x="2131338" y="-6553"/>
                    <a:pt x="2156490" y="10184"/>
                  </a:cubicBezTo>
                  <a:cubicBezTo>
                    <a:pt x="2159476" y="18870"/>
                    <a:pt x="2159114" y="27917"/>
                    <a:pt x="2159204" y="36965"/>
                  </a:cubicBezTo>
                  <a:cubicBezTo>
                    <a:pt x="2159838" y="49360"/>
                    <a:pt x="2159385" y="61665"/>
                    <a:pt x="2159295" y="74060"/>
                  </a:cubicBezTo>
                  <a:cubicBezTo>
                    <a:pt x="2159838" y="92426"/>
                    <a:pt x="2159566" y="110793"/>
                    <a:pt x="2159295" y="129159"/>
                  </a:cubicBezTo>
                  <a:cubicBezTo>
                    <a:pt x="2147714" y="445188"/>
                    <a:pt x="2092253" y="751174"/>
                    <a:pt x="1946679" y="1040604"/>
                  </a:cubicBezTo>
                  <a:cubicBezTo>
                    <a:pt x="2114962" y="927238"/>
                    <a:pt x="2244522" y="785735"/>
                    <a:pt x="2331288" y="606414"/>
                  </a:cubicBezTo>
                  <a:cubicBezTo>
                    <a:pt x="2352278" y="569319"/>
                    <a:pt x="2367025" y="529601"/>
                    <a:pt x="2381682" y="489792"/>
                  </a:cubicBezTo>
                  <a:cubicBezTo>
                    <a:pt x="2401858" y="431979"/>
                    <a:pt x="2418686" y="373351"/>
                    <a:pt x="2427191" y="312642"/>
                  </a:cubicBezTo>
                  <a:cubicBezTo>
                    <a:pt x="2427282" y="310833"/>
                    <a:pt x="2427462" y="309023"/>
                    <a:pt x="2427824" y="307214"/>
                  </a:cubicBezTo>
                  <a:cubicBezTo>
                    <a:pt x="2435515" y="262881"/>
                    <a:pt x="2437143" y="261524"/>
                    <a:pt x="2481024" y="261162"/>
                  </a:cubicBezTo>
                  <a:cubicBezTo>
                    <a:pt x="2527799" y="260800"/>
                    <a:pt x="2574665" y="262248"/>
                    <a:pt x="2621440" y="259714"/>
                  </a:cubicBezTo>
                  <a:cubicBezTo>
                    <a:pt x="2640169" y="263243"/>
                    <a:pt x="2659259" y="260710"/>
                    <a:pt x="2678078" y="261976"/>
                  </a:cubicBezTo>
                  <a:cubicBezTo>
                    <a:pt x="2702416" y="263605"/>
                    <a:pt x="2709021" y="270571"/>
                    <a:pt x="2706125" y="294366"/>
                  </a:cubicBezTo>
                  <a:cubicBezTo>
                    <a:pt x="2696263" y="374256"/>
                    <a:pt x="2679887" y="452788"/>
                    <a:pt x="2655369" y="529510"/>
                  </a:cubicBezTo>
                  <a:cubicBezTo>
                    <a:pt x="2647497" y="552672"/>
                    <a:pt x="2639445" y="575743"/>
                    <a:pt x="2631936" y="598996"/>
                  </a:cubicBezTo>
                  <a:cubicBezTo>
                    <a:pt x="2628859" y="608586"/>
                    <a:pt x="2623612" y="616728"/>
                    <a:pt x="2615560" y="623152"/>
                  </a:cubicBezTo>
                  <a:close/>
                </a:path>
              </a:pathLst>
            </a:custGeom>
            <a:solidFill>
              <a:schemeClr val="accent3"/>
            </a:solidFill>
            <a:ln w="9036" cap="flat">
              <a:noFill/>
              <a:prstDash val="solid"/>
              <a:miter/>
            </a:ln>
          </p:spPr>
          <p:txBody>
            <a:bodyPr rtlCol="0" anchor="ctr"/>
            <a:lstStyle/>
            <a:p>
              <a:endParaRPr lang="en-US"/>
            </a:p>
          </p:txBody>
        </p:sp>
      </p:grpSp>
      <p:sp>
        <p:nvSpPr>
          <p:cNvPr id="30" name="Trapezoid 29"/>
          <p:cNvSpPr/>
          <p:nvPr/>
        </p:nvSpPr>
        <p:spPr>
          <a:xfrm rot="5400000">
            <a:off x="671672" y="4258033"/>
            <a:ext cx="2736052" cy="1518828"/>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Oval 30"/>
          <p:cNvSpPr/>
          <p:nvPr/>
        </p:nvSpPr>
        <p:spPr>
          <a:xfrm>
            <a:off x="2364788" y="4403606"/>
            <a:ext cx="1224136" cy="12241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2" name="Group 31"/>
          <p:cNvGrpSpPr/>
          <p:nvPr/>
        </p:nvGrpSpPr>
        <p:grpSpPr>
          <a:xfrm rot="3411746">
            <a:off x="2707043" y="4467789"/>
            <a:ext cx="480665" cy="1023698"/>
            <a:chOff x="6777274" y="1831284"/>
            <a:chExt cx="552841" cy="1177414"/>
          </a:xfrm>
        </p:grpSpPr>
        <p:grpSp>
          <p:nvGrpSpPr>
            <p:cNvPr id="33" name="Group 32"/>
            <p:cNvGrpSpPr/>
            <p:nvPr/>
          </p:nvGrpSpPr>
          <p:grpSpPr>
            <a:xfrm>
              <a:off x="6939980" y="1831284"/>
              <a:ext cx="385719" cy="718117"/>
              <a:chOff x="6783521" y="1654812"/>
              <a:chExt cx="726841" cy="1353205"/>
            </a:xfrm>
          </p:grpSpPr>
          <p:sp>
            <p:nvSpPr>
              <p:cNvPr id="35" name="Freeform 34"/>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Freeform 35"/>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4" name="Freeform 33"/>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7" name="Left Arrow 11"/>
          <p:cNvSpPr/>
          <p:nvPr/>
        </p:nvSpPr>
        <p:spPr>
          <a:xfrm rot="20722497">
            <a:off x="10975504" y="1038731"/>
            <a:ext cx="1850950"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Left Arrow 17"/>
          <p:cNvSpPr/>
          <p:nvPr/>
        </p:nvSpPr>
        <p:spPr>
          <a:xfrm rot="20722497">
            <a:off x="10648247" y="2031875"/>
            <a:ext cx="2183595"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9" name="Left Arrow 22"/>
          <p:cNvSpPr/>
          <p:nvPr/>
        </p:nvSpPr>
        <p:spPr>
          <a:xfrm rot="20722497">
            <a:off x="10409217" y="3074696"/>
            <a:ext cx="2549659"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Left Arrow 27"/>
          <p:cNvSpPr/>
          <p:nvPr/>
        </p:nvSpPr>
        <p:spPr>
          <a:xfrm rot="20722497">
            <a:off x="10278027" y="4115933"/>
            <a:ext cx="2812043"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6822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inVertical)">
                                      <p:cBhvr>
                                        <p:cTn id="22" dur="500"/>
                                        <p:tgtEl>
                                          <p:spTgt spid="3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arn(inVertical)">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19" grpId="0"/>
      <p:bldP spid="20" grpId="0"/>
      <p:bldP spid="30" grpId="0" animBg="1"/>
      <p:bldP spid="31" grpId="0" animBg="1"/>
      <p:bldP spid="37" grpId="0" animBg="1"/>
      <p:bldP spid="38" grpId="0" animBg="1"/>
      <p:bldP spid="39" grpId="0" animBg="1"/>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438150" y="0"/>
            <a:ext cx="6858000" cy="6858000"/>
          </a:xfrm>
        </p:spPr>
      </p:pic>
      <p:sp>
        <p:nvSpPr>
          <p:cNvPr id="4" name="Rectangle 3"/>
          <p:cNvSpPr/>
          <p:nvPr/>
        </p:nvSpPr>
        <p:spPr>
          <a:xfrm>
            <a:off x="7306843" y="1893222"/>
            <a:ext cx="4612161" cy="2748253"/>
          </a:xfrm>
          <a:prstGeom prst="rect">
            <a:avLst/>
          </a:prstGeom>
        </p:spPr>
        <p:txBody>
          <a:bodyPr wrap="none">
            <a:spAutoFit/>
          </a:bodyPr>
          <a:lstStyle/>
          <a:p>
            <a:pPr algn="ctr">
              <a:lnSpc>
                <a:spcPct val="150000"/>
              </a:lnSpc>
            </a:pPr>
            <a:r>
              <a:rPr lang="en-US" altLang="ko-KR" sz="4000" b="1">
                <a:solidFill>
                  <a:schemeClr val="accent3">
                    <a:lumMod val="75000"/>
                  </a:schemeClr>
                </a:solidFill>
                <a:cs typeface="Arial" pitchFamily="34" charset="0"/>
              </a:rPr>
              <a:t>CẢM ƠN CÁC </a:t>
            </a:r>
            <a:r>
              <a:rPr lang="en-US" altLang="ko-KR" sz="4000" b="1" smtClean="0">
                <a:solidFill>
                  <a:schemeClr val="accent3">
                    <a:lumMod val="75000"/>
                  </a:schemeClr>
                </a:solidFill>
                <a:cs typeface="Arial" pitchFamily="34" charset="0"/>
              </a:rPr>
              <a:t>EM </a:t>
            </a:r>
          </a:p>
          <a:p>
            <a:pPr algn="ctr">
              <a:lnSpc>
                <a:spcPct val="150000"/>
              </a:lnSpc>
            </a:pPr>
            <a:r>
              <a:rPr lang="en-US" altLang="ko-KR" sz="4000" b="1" smtClean="0">
                <a:solidFill>
                  <a:schemeClr val="accent3">
                    <a:lumMod val="75000"/>
                  </a:schemeClr>
                </a:solidFill>
                <a:cs typeface="Arial" pitchFamily="34" charset="0"/>
              </a:rPr>
              <a:t>ĐÃ </a:t>
            </a:r>
            <a:r>
              <a:rPr lang="en-US" altLang="ko-KR" sz="4000" b="1">
                <a:solidFill>
                  <a:schemeClr val="accent3">
                    <a:lumMod val="75000"/>
                  </a:schemeClr>
                </a:solidFill>
                <a:cs typeface="Arial" pitchFamily="34" charset="0"/>
              </a:rPr>
              <a:t>LẮNG </a:t>
            </a:r>
            <a:r>
              <a:rPr lang="en-US" altLang="ko-KR" sz="4000" b="1" smtClean="0">
                <a:solidFill>
                  <a:schemeClr val="accent3">
                    <a:lumMod val="75000"/>
                  </a:schemeClr>
                </a:solidFill>
                <a:cs typeface="Arial" pitchFamily="34" charset="0"/>
              </a:rPr>
              <a:t>NGHE </a:t>
            </a:r>
          </a:p>
          <a:p>
            <a:pPr algn="ctr">
              <a:lnSpc>
                <a:spcPct val="150000"/>
              </a:lnSpc>
            </a:pPr>
            <a:r>
              <a:rPr lang="en-US" altLang="ko-KR" sz="4000" b="1" smtClean="0">
                <a:solidFill>
                  <a:schemeClr val="accent3">
                    <a:lumMod val="75000"/>
                  </a:schemeClr>
                </a:solidFill>
                <a:cs typeface="Arial" pitchFamily="34" charset="0"/>
              </a:rPr>
              <a:t>BÀI GIẢNG</a:t>
            </a:r>
            <a:endParaRPr lang="en-US" altLang="ko-KR" sz="4000" b="1" dirty="0">
              <a:solidFill>
                <a:schemeClr val="accent3">
                  <a:lumMod val="75000"/>
                </a:schemeClr>
              </a:solidFill>
              <a:cs typeface="Arial" pitchFamily="34" charset="0"/>
            </a:endParaRPr>
          </a:p>
        </p:txBody>
      </p:sp>
    </p:spTree>
    <p:extLst>
      <p:ext uri="{BB962C8B-B14F-4D97-AF65-F5344CB8AC3E}">
        <p14:creationId xmlns:p14="http://schemas.microsoft.com/office/powerpoint/2010/main" val="60899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1BB3ACD-39D6-4B07-B165-F979837486AA}"/>
              </a:ext>
            </a:extLst>
          </p:cNvPr>
          <p:cNvSpPr>
            <a:spLocks noGrp="1"/>
          </p:cNvSpPr>
          <p:nvPr>
            <p:ph type="body" sz="quarter" idx="10"/>
          </p:nvPr>
        </p:nvSpPr>
        <p:spPr/>
        <p:txBody>
          <a:bodyPr/>
          <a:lstStyle/>
          <a:p>
            <a:r>
              <a:rPr lang="en-US" sz="3600" b="1" u="sng" smtClean="0">
                <a:solidFill>
                  <a:srgbClr val="0070C0"/>
                </a:solidFill>
              </a:rPr>
              <a:t>KHỞI ĐỘNG</a:t>
            </a:r>
            <a:endParaRPr lang="en-US" sz="3600" b="1" u="sng" dirty="0">
              <a:solidFill>
                <a:srgbClr val="0070C0"/>
              </a:solidFill>
            </a:endParaRPr>
          </a:p>
        </p:txBody>
      </p:sp>
      <p:sp>
        <p:nvSpPr>
          <p:cNvPr id="52" name="Rectangle 51">
            <a:extLst>
              <a:ext uri="{FF2B5EF4-FFF2-40B4-BE49-F238E27FC236}">
                <a16:creationId xmlns:a16="http://schemas.microsoft.com/office/drawing/2014/main" xmlns="" id="{CF5E1976-42CE-414A-A2D8-2E7CC840A4A6}"/>
              </a:ext>
            </a:extLst>
          </p:cNvPr>
          <p:cNvSpPr/>
          <p:nvPr/>
        </p:nvSpPr>
        <p:spPr>
          <a:xfrm>
            <a:off x="745720" y="3159136"/>
            <a:ext cx="1789143" cy="710886"/>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3" name="Rectangle 52">
            <a:extLst>
              <a:ext uri="{FF2B5EF4-FFF2-40B4-BE49-F238E27FC236}">
                <a16:creationId xmlns:a16="http://schemas.microsoft.com/office/drawing/2014/main" xmlns="" id="{7DD34DD7-1DF7-4279-A3C3-396F3A2D82C7}"/>
              </a:ext>
            </a:extLst>
          </p:cNvPr>
          <p:cNvSpPr/>
          <p:nvPr/>
        </p:nvSpPr>
        <p:spPr>
          <a:xfrm>
            <a:off x="1899505" y="4167651"/>
            <a:ext cx="1331508" cy="710886"/>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Rectangle 53">
            <a:extLst>
              <a:ext uri="{FF2B5EF4-FFF2-40B4-BE49-F238E27FC236}">
                <a16:creationId xmlns:a16="http://schemas.microsoft.com/office/drawing/2014/main" xmlns="" id="{CC391C22-0BC9-4C88-9AAA-BE774E64563F}"/>
              </a:ext>
            </a:extLst>
          </p:cNvPr>
          <p:cNvSpPr/>
          <p:nvPr/>
        </p:nvSpPr>
        <p:spPr>
          <a:xfrm>
            <a:off x="117307" y="4600048"/>
            <a:ext cx="1402786" cy="710886"/>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Rectangle 54">
            <a:extLst>
              <a:ext uri="{FF2B5EF4-FFF2-40B4-BE49-F238E27FC236}">
                <a16:creationId xmlns:a16="http://schemas.microsoft.com/office/drawing/2014/main" xmlns="" id="{2A668741-C1D2-4322-B2B2-F5F61AB13311}"/>
              </a:ext>
            </a:extLst>
          </p:cNvPr>
          <p:cNvSpPr/>
          <p:nvPr/>
        </p:nvSpPr>
        <p:spPr>
          <a:xfrm>
            <a:off x="944237" y="5611684"/>
            <a:ext cx="1255146" cy="62308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6" name="그룹 1">
            <a:extLst>
              <a:ext uri="{FF2B5EF4-FFF2-40B4-BE49-F238E27FC236}">
                <a16:creationId xmlns:a16="http://schemas.microsoft.com/office/drawing/2014/main" xmlns="" id="{C3F5EC48-E023-47E6-8026-100FD7137CD2}"/>
              </a:ext>
            </a:extLst>
          </p:cNvPr>
          <p:cNvGrpSpPr/>
          <p:nvPr/>
        </p:nvGrpSpPr>
        <p:grpSpPr>
          <a:xfrm>
            <a:off x="274132" y="2942052"/>
            <a:ext cx="2698118" cy="3783853"/>
            <a:chOff x="1424711" y="1905228"/>
            <a:chExt cx="2209824" cy="3099065"/>
          </a:xfrm>
        </p:grpSpPr>
        <p:sp>
          <p:nvSpPr>
            <p:cNvPr id="57" name="Isosceles Triangle 56">
              <a:extLst>
                <a:ext uri="{FF2B5EF4-FFF2-40B4-BE49-F238E27FC236}">
                  <a16:creationId xmlns:a16="http://schemas.microsoft.com/office/drawing/2014/main" xmlns="" id="{99E04B51-C545-4D2F-BCFE-815E9515D406}"/>
                </a:ext>
              </a:extLst>
            </p:cNvPr>
            <p:cNvSpPr/>
            <p:nvPr/>
          </p:nvSpPr>
          <p:spPr>
            <a:xfrm rot="12941625">
              <a:off x="1424711" y="4433696"/>
              <a:ext cx="404735" cy="5705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Rounded Rectangle 3">
              <a:extLst>
                <a:ext uri="{FF2B5EF4-FFF2-40B4-BE49-F238E27FC236}">
                  <a16:creationId xmlns:a16="http://schemas.microsoft.com/office/drawing/2014/main" xmlns="" id="{7B1DA22F-86AC-4B68-8576-0A1084E27A00}"/>
                </a:ext>
              </a:extLst>
            </p:cNvPr>
            <p:cNvSpPr/>
            <p:nvPr/>
          </p:nvSpPr>
          <p:spPr>
            <a:xfrm rot="12941625">
              <a:off x="1766893" y="3906380"/>
              <a:ext cx="403335" cy="685009"/>
            </a:xfrm>
            <a:custGeom>
              <a:avLst/>
              <a:gdLst/>
              <a:ahLst/>
              <a:cxnLst/>
              <a:rect l="l" t="t" r="r" b="b"/>
              <a:pathLst>
                <a:path w="720775" h="1224135">
                  <a:moveTo>
                    <a:pt x="720775" y="768849"/>
                  </a:moveTo>
                  <a:lnTo>
                    <a:pt x="720775" y="1224135"/>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9" name="Rectangle 58">
              <a:extLst>
                <a:ext uri="{FF2B5EF4-FFF2-40B4-BE49-F238E27FC236}">
                  <a16:creationId xmlns:a16="http://schemas.microsoft.com/office/drawing/2014/main" xmlns="" id="{FD786DC2-7C01-4A81-B40B-95F93D56EC04}"/>
                </a:ext>
              </a:extLst>
            </p:cNvPr>
            <p:cNvSpPr/>
            <p:nvPr/>
          </p:nvSpPr>
          <p:spPr>
            <a:xfrm rot="18341625">
              <a:off x="2017334" y="3474526"/>
              <a:ext cx="725305" cy="4033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0" name="Rectangle 59">
              <a:extLst>
                <a:ext uri="{FF2B5EF4-FFF2-40B4-BE49-F238E27FC236}">
                  <a16:creationId xmlns:a16="http://schemas.microsoft.com/office/drawing/2014/main" xmlns="" id="{FC711534-653C-44D1-89BA-17ABB95C58E3}"/>
                </a:ext>
              </a:extLst>
            </p:cNvPr>
            <p:cNvSpPr/>
            <p:nvPr/>
          </p:nvSpPr>
          <p:spPr>
            <a:xfrm rot="18341625">
              <a:off x="2440514" y="2885471"/>
              <a:ext cx="725305" cy="403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1" name="Rectangle 60">
              <a:extLst>
                <a:ext uri="{FF2B5EF4-FFF2-40B4-BE49-F238E27FC236}">
                  <a16:creationId xmlns:a16="http://schemas.microsoft.com/office/drawing/2014/main" xmlns="" id="{4A69B817-6663-4C04-9F37-7C2C6629AE6C}"/>
                </a:ext>
              </a:extLst>
            </p:cNvPr>
            <p:cNvSpPr/>
            <p:nvPr/>
          </p:nvSpPr>
          <p:spPr>
            <a:xfrm rot="18341625">
              <a:off x="2860653" y="2294232"/>
              <a:ext cx="725305" cy="4033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2" name="Isosceles Triangle 37">
              <a:extLst>
                <a:ext uri="{FF2B5EF4-FFF2-40B4-BE49-F238E27FC236}">
                  <a16:creationId xmlns:a16="http://schemas.microsoft.com/office/drawing/2014/main" xmlns="" id="{D3595296-AF43-40C4-8CF8-8E8A75F2E450}"/>
                </a:ext>
              </a:extLst>
            </p:cNvPr>
            <p:cNvSpPr/>
            <p:nvPr/>
          </p:nvSpPr>
          <p:spPr>
            <a:xfrm rot="12941625">
              <a:off x="1459371" y="4842093"/>
              <a:ext cx="78768" cy="111048"/>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Rounded Rectangle 3">
              <a:extLst>
                <a:ext uri="{FF2B5EF4-FFF2-40B4-BE49-F238E27FC236}">
                  <a16:creationId xmlns:a16="http://schemas.microsoft.com/office/drawing/2014/main" xmlns="" id="{CB9344CE-1AAD-4BC8-B349-33B1542B91F8}"/>
                </a:ext>
              </a:extLst>
            </p:cNvPr>
            <p:cNvSpPr/>
            <p:nvPr/>
          </p:nvSpPr>
          <p:spPr>
            <a:xfrm rot="12941625">
              <a:off x="2416025" y="1905228"/>
              <a:ext cx="407082" cy="2860923"/>
            </a:xfrm>
            <a:custGeom>
              <a:avLst/>
              <a:gdLst/>
              <a:ahLst/>
              <a:cxnLst/>
              <a:rect l="l" t="t" r="r" b="b"/>
              <a:pathLst>
                <a:path w="727470" h="5112569">
                  <a:moveTo>
                    <a:pt x="727470" y="3816423"/>
                  </a:moveTo>
                  <a:lnTo>
                    <a:pt x="727470" y="5112569"/>
                  </a:lnTo>
                  <a:lnTo>
                    <a:pt x="6695" y="5112569"/>
                  </a:lnTo>
                  <a:lnTo>
                    <a:pt x="6695" y="3816425"/>
                  </a:lnTo>
                  <a:lnTo>
                    <a:pt x="1" y="3816425"/>
                  </a:lnTo>
                  <a:lnTo>
                    <a:pt x="1" y="2520281"/>
                  </a:lnTo>
                  <a:lnTo>
                    <a:pt x="0" y="2520281"/>
                  </a:lnTo>
                  <a:lnTo>
                    <a:pt x="0" y="1224135"/>
                  </a:lnTo>
                  <a:lnTo>
                    <a:pt x="0" y="768850"/>
                  </a:lnTo>
                  <a:lnTo>
                    <a:pt x="0" y="120129"/>
                  </a:lnTo>
                  <a:cubicBezTo>
                    <a:pt x="0" y="53784"/>
                    <a:pt x="53784" y="0"/>
                    <a:pt x="120129" y="0"/>
                  </a:cubicBezTo>
                  <a:cubicBezTo>
                    <a:pt x="186474" y="0"/>
                    <a:pt x="240258" y="53784"/>
                    <a:pt x="240258" y="120129"/>
                  </a:cubicBezTo>
                  <a:lnTo>
                    <a:pt x="240258" y="120152"/>
                  </a:lnTo>
                  <a:cubicBezTo>
                    <a:pt x="240258" y="53807"/>
                    <a:pt x="294042" y="23"/>
                    <a:pt x="360387" y="23"/>
                  </a:cubicBezTo>
                  <a:cubicBezTo>
                    <a:pt x="426733" y="23"/>
                    <a:pt x="480516" y="53807"/>
                    <a:pt x="480516" y="120152"/>
                  </a:cubicBezTo>
                  <a:lnTo>
                    <a:pt x="480516" y="120175"/>
                  </a:lnTo>
                  <a:cubicBezTo>
                    <a:pt x="480516" y="53829"/>
                    <a:pt x="534300" y="45"/>
                    <a:pt x="600645" y="45"/>
                  </a:cubicBezTo>
                  <a:cubicBezTo>
                    <a:pt x="666991" y="45"/>
                    <a:pt x="720775" y="53829"/>
                    <a:pt x="720775" y="120175"/>
                  </a:cubicBezTo>
                  <a:lnTo>
                    <a:pt x="720775" y="768849"/>
                  </a:lnTo>
                  <a:lnTo>
                    <a:pt x="720775" y="1224135"/>
                  </a:lnTo>
                  <a:lnTo>
                    <a:pt x="720775" y="2520279"/>
                  </a:lnTo>
                  <a:lnTo>
                    <a:pt x="720776" y="2520279"/>
                  </a:lnTo>
                  <a:lnTo>
                    <a:pt x="720776" y="3816423"/>
                  </a:lnTo>
                  <a:close/>
                </a:path>
              </a:pathLst>
            </a:custGeom>
            <a:gradFill>
              <a:gsLst>
                <a:gs pos="48000">
                  <a:schemeClr val="tx1">
                    <a:alpha val="0"/>
                  </a:schemeClr>
                </a:gs>
                <a:gs pos="100000">
                  <a:schemeClr val="tx1">
                    <a:alpha val="39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4" name="Oval 63">
              <a:extLst>
                <a:ext uri="{FF2B5EF4-FFF2-40B4-BE49-F238E27FC236}">
                  <a16:creationId xmlns:a16="http://schemas.microsoft.com/office/drawing/2014/main" xmlns="" id="{5C8F0CE1-8A64-4286-9200-9A66A4A887A8}"/>
                </a:ext>
              </a:extLst>
            </p:cNvPr>
            <p:cNvSpPr/>
            <p:nvPr/>
          </p:nvSpPr>
          <p:spPr>
            <a:xfrm rot="18341625">
              <a:off x="3393219" y="2003381"/>
              <a:ext cx="80589" cy="40204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Oval 64">
              <a:extLst>
                <a:ext uri="{FF2B5EF4-FFF2-40B4-BE49-F238E27FC236}">
                  <a16:creationId xmlns:a16="http://schemas.microsoft.com/office/drawing/2014/main" xmlns="" id="{E39B2E00-B258-4D89-BE67-5EA1981FC073}"/>
                </a:ext>
              </a:extLst>
            </p:cNvPr>
            <p:cNvSpPr/>
            <p:nvPr/>
          </p:nvSpPr>
          <p:spPr>
            <a:xfrm rot="18341625" flipH="1">
              <a:off x="3425271" y="2162553"/>
              <a:ext cx="26247" cy="906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66" name="자유형: 도형 54">
            <a:extLst>
              <a:ext uri="{FF2B5EF4-FFF2-40B4-BE49-F238E27FC236}">
                <a16:creationId xmlns:a16="http://schemas.microsoft.com/office/drawing/2014/main" xmlns="" id="{5CF64CAE-276B-4865-A111-C054C5EA5600}"/>
              </a:ext>
            </a:extLst>
          </p:cNvPr>
          <p:cNvSpPr>
            <a:spLocks noChangeAspect="1"/>
          </p:cNvSpPr>
          <p:nvPr/>
        </p:nvSpPr>
        <p:spPr>
          <a:xfrm>
            <a:off x="982171" y="3266274"/>
            <a:ext cx="234322" cy="379351"/>
          </a:xfrm>
          <a:custGeom>
            <a:avLst/>
            <a:gdLst>
              <a:gd name="connsiteX0" fmla="*/ 2288503 w 2628868"/>
              <a:gd name="connsiteY0" fmla="*/ 1437588 h 4255963"/>
              <a:gd name="connsiteX1" fmla="*/ 2055285 w 2628868"/>
              <a:gd name="connsiteY1" fmla="*/ 1235542 h 4255963"/>
              <a:gd name="connsiteX2" fmla="*/ 1750484 w 2628868"/>
              <a:gd name="connsiteY2" fmla="*/ 709069 h 4255963"/>
              <a:gd name="connsiteX3" fmla="*/ 1768957 w 2628868"/>
              <a:gd name="connsiteY3" fmla="*/ 395033 h 4255963"/>
              <a:gd name="connsiteX4" fmla="*/ 2507866 w 2628868"/>
              <a:gd name="connsiteY4" fmla="*/ 1244778 h 4255963"/>
              <a:gd name="connsiteX5" fmla="*/ 2288503 w 2628868"/>
              <a:gd name="connsiteY5" fmla="*/ 1437588 h 4255963"/>
              <a:gd name="connsiteX6" fmla="*/ 914400 w 2628868"/>
              <a:gd name="connsiteY6" fmla="*/ 2567085 h 4255963"/>
              <a:gd name="connsiteX7" fmla="*/ 0 w 2628868"/>
              <a:gd name="connsiteY7" fmla="*/ 1375594 h 4255963"/>
              <a:gd name="connsiteX8" fmla="*/ 886691 w 2628868"/>
              <a:gd name="connsiteY8" fmla="*/ 378067 h 4255963"/>
              <a:gd name="connsiteX9" fmla="*/ 886691 w 2628868"/>
              <a:gd name="connsiteY9" fmla="*/ 784467 h 4255963"/>
              <a:gd name="connsiteX10" fmla="*/ 905164 w 2628868"/>
              <a:gd name="connsiteY10" fmla="*/ 1310939 h 4255963"/>
              <a:gd name="connsiteX11" fmla="*/ 914400 w 2628868"/>
              <a:gd name="connsiteY11" fmla="*/ 2567085 h 4255963"/>
              <a:gd name="connsiteX12" fmla="*/ 1742177 w 2628868"/>
              <a:gd name="connsiteY12" fmla="*/ 3864625 h 4255963"/>
              <a:gd name="connsiteX13" fmla="*/ 1742177 w 2628868"/>
              <a:gd name="connsiteY13" fmla="*/ 3458225 h 4255963"/>
              <a:gd name="connsiteX14" fmla="*/ 1723704 w 2628868"/>
              <a:gd name="connsiteY14" fmla="*/ 2931753 h 4255963"/>
              <a:gd name="connsiteX15" fmla="*/ 1714468 w 2628868"/>
              <a:gd name="connsiteY15" fmla="*/ 1675607 h 4255963"/>
              <a:gd name="connsiteX16" fmla="*/ 2628868 w 2628868"/>
              <a:gd name="connsiteY16" fmla="*/ 2867098 h 4255963"/>
              <a:gd name="connsiteX17" fmla="*/ 1742177 w 2628868"/>
              <a:gd name="connsiteY17" fmla="*/ 3864625 h 4255963"/>
              <a:gd name="connsiteX18" fmla="*/ 886690 w 2628868"/>
              <a:gd name="connsiteY18" fmla="*/ 3869411 h 4255963"/>
              <a:gd name="connsiteX19" fmla="*/ 147781 w 2628868"/>
              <a:gd name="connsiteY19" fmla="*/ 3019666 h 4255963"/>
              <a:gd name="connsiteX20" fmla="*/ 600362 w 2628868"/>
              <a:gd name="connsiteY20" fmla="*/ 3028902 h 4255963"/>
              <a:gd name="connsiteX21" fmla="*/ 905163 w 2628868"/>
              <a:gd name="connsiteY21" fmla="*/ 3555375 h 4255963"/>
              <a:gd name="connsiteX22" fmla="*/ 1303568 w 2628868"/>
              <a:gd name="connsiteY22" fmla="*/ 4255963 h 4255963"/>
              <a:gd name="connsiteX23" fmla="*/ 1142559 w 2628868"/>
              <a:gd name="connsiteY23" fmla="*/ 4094954 h 4255963"/>
              <a:gd name="connsiteX24" fmla="*/ 1142560 w 2628868"/>
              <a:gd name="connsiteY24" fmla="*/ 161009 h 4255963"/>
              <a:gd name="connsiteX25" fmla="*/ 1303569 w 2628868"/>
              <a:gd name="connsiteY25" fmla="*/ 0 h 4255963"/>
              <a:gd name="connsiteX26" fmla="*/ 1303568 w 2628868"/>
              <a:gd name="connsiteY26" fmla="*/ 1 h 4255963"/>
              <a:gd name="connsiteX27" fmla="*/ 1464577 w 2628868"/>
              <a:gd name="connsiteY27" fmla="*/ 161010 h 4255963"/>
              <a:gd name="connsiteX28" fmla="*/ 1464577 w 2628868"/>
              <a:gd name="connsiteY28" fmla="*/ 4094954 h 4255963"/>
              <a:gd name="connsiteX29" fmla="*/ 1303568 w 2628868"/>
              <a:gd name="connsiteY29" fmla="*/ 4255963 h 42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8868" h="4255963">
                <a:moveTo>
                  <a:pt x="2288503" y="1437588"/>
                </a:moveTo>
                <a:cubicBezTo>
                  <a:pt x="2182285" y="1436434"/>
                  <a:pt x="2073758" y="1369470"/>
                  <a:pt x="2055285" y="1235542"/>
                </a:cubicBezTo>
                <a:cubicBezTo>
                  <a:pt x="2061443" y="1112391"/>
                  <a:pt x="2086071" y="822985"/>
                  <a:pt x="1750484" y="709069"/>
                </a:cubicBezTo>
                <a:lnTo>
                  <a:pt x="1768957" y="395033"/>
                </a:lnTo>
                <a:cubicBezTo>
                  <a:pt x="2326220" y="493554"/>
                  <a:pt x="2495550" y="915347"/>
                  <a:pt x="2507866" y="1244778"/>
                </a:cubicBezTo>
                <a:cubicBezTo>
                  <a:pt x="2498630" y="1374088"/>
                  <a:pt x="2394721" y="1438743"/>
                  <a:pt x="2288503" y="1437588"/>
                </a:cubicBezTo>
                <a:close/>
                <a:moveTo>
                  <a:pt x="914400" y="2567085"/>
                </a:moveTo>
                <a:cubicBezTo>
                  <a:pt x="193965" y="2299230"/>
                  <a:pt x="9236" y="1745049"/>
                  <a:pt x="0" y="1375594"/>
                </a:cubicBezTo>
                <a:cubicBezTo>
                  <a:pt x="36947" y="923011"/>
                  <a:pt x="360218" y="415012"/>
                  <a:pt x="886691" y="378067"/>
                </a:cubicBezTo>
                <a:lnTo>
                  <a:pt x="886691" y="784467"/>
                </a:lnTo>
                <a:cubicBezTo>
                  <a:pt x="689648" y="818333"/>
                  <a:pt x="548024" y="1193946"/>
                  <a:pt x="905164" y="1310939"/>
                </a:cubicBezTo>
                <a:cubicBezTo>
                  <a:pt x="908243" y="1729654"/>
                  <a:pt x="911321" y="2148370"/>
                  <a:pt x="914400" y="2567085"/>
                </a:cubicBezTo>
                <a:close/>
                <a:moveTo>
                  <a:pt x="1742177" y="3864625"/>
                </a:moveTo>
                <a:lnTo>
                  <a:pt x="1742177" y="3458225"/>
                </a:lnTo>
                <a:cubicBezTo>
                  <a:pt x="1939220" y="3424359"/>
                  <a:pt x="2080844" y="3048746"/>
                  <a:pt x="1723704" y="2931753"/>
                </a:cubicBezTo>
                <a:cubicBezTo>
                  <a:pt x="1720625" y="2513038"/>
                  <a:pt x="1717547" y="2094322"/>
                  <a:pt x="1714468" y="1675607"/>
                </a:cubicBezTo>
                <a:cubicBezTo>
                  <a:pt x="2434903" y="1943462"/>
                  <a:pt x="2619632" y="2497643"/>
                  <a:pt x="2628868" y="2867098"/>
                </a:cubicBezTo>
                <a:cubicBezTo>
                  <a:pt x="2591921" y="3319681"/>
                  <a:pt x="2268650" y="3827680"/>
                  <a:pt x="1742177" y="3864625"/>
                </a:cubicBezTo>
                <a:close/>
                <a:moveTo>
                  <a:pt x="886690" y="3869411"/>
                </a:moveTo>
                <a:cubicBezTo>
                  <a:pt x="329427" y="3770890"/>
                  <a:pt x="160097" y="3349097"/>
                  <a:pt x="147781" y="3019666"/>
                </a:cubicBezTo>
                <a:cubicBezTo>
                  <a:pt x="166253" y="2761046"/>
                  <a:pt x="563416" y="2761047"/>
                  <a:pt x="600362" y="3028902"/>
                </a:cubicBezTo>
                <a:cubicBezTo>
                  <a:pt x="594204" y="3152053"/>
                  <a:pt x="569576" y="3441459"/>
                  <a:pt x="905163" y="3555375"/>
                </a:cubicBezTo>
                <a:close/>
                <a:moveTo>
                  <a:pt x="1303568" y="4255963"/>
                </a:moveTo>
                <a:cubicBezTo>
                  <a:pt x="1214645" y="4255963"/>
                  <a:pt x="1142559" y="4183877"/>
                  <a:pt x="1142559" y="4094954"/>
                </a:cubicBezTo>
                <a:cubicBezTo>
                  <a:pt x="1142559" y="2783639"/>
                  <a:pt x="1142560" y="1472324"/>
                  <a:pt x="1142560" y="161009"/>
                </a:cubicBezTo>
                <a:cubicBezTo>
                  <a:pt x="1142560" y="72086"/>
                  <a:pt x="1214646" y="0"/>
                  <a:pt x="1303569" y="0"/>
                </a:cubicBezTo>
                <a:lnTo>
                  <a:pt x="1303568" y="1"/>
                </a:lnTo>
                <a:cubicBezTo>
                  <a:pt x="1392491" y="1"/>
                  <a:pt x="1464577" y="72087"/>
                  <a:pt x="1464577" y="161010"/>
                </a:cubicBezTo>
                <a:lnTo>
                  <a:pt x="1464577" y="4094954"/>
                </a:lnTo>
                <a:cubicBezTo>
                  <a:pt x="1464577" y="4183877"/>
                  <a:pt x="1392491" y="4255963"/>
                  <a:pt x="1303568" y="42559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Block Arc 5">
            <a:extLst>
              <a:ext uri="{FF2B5EF4-FFF2-40B4-BE49-F238E27FC236}">
                <a16:creationId xmlns:a16="http://schemas.microsoft.com/office/drawing/2014/main" xmlns="" id="{F2660E53-DCC7-4DE6-870E-9341E1EE8889}"/>
              </a:ext>
            </a:extLst>
          </p:cNvPr>
          <p:cNvSpPr>
            <a:spLocks noChangeAspect="1"/>
          </p:cNvSpPr>
          <p:nvPr/>
        </p:nvSpPr>
        <p:spPr>
          <a:xfrm rot="10800000">
            <a:off x="1522258" y="5733552"/>
            <a:ext cx="351787" cy="379351"/>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68" name="자유형: 도형 61">
            <a:extLst>
              <a:ext uri="{FF2B5EF4-FFF2-40B4-BE49-F238E27FC236}">
                <a16:creationId xmlns:a16="http://schemas.microsoft.com/office/drawing/2014/main" xmlns="" id="{46750A93-B7E4-4292-9FF4-7593D9E38544}"/>
              </a:ext>
            </a:extLst>
          </p:cNvPr>
          <p:cNvSpPr>
            <a:spLocks noChangeAspect="1"/>
          </p:cNvSpPr>
          <p:nvPr/>
        </p:nvSpPr>
        <p:spPr>
          <a:xfrm>
            <a:off x="201916" y="4724990"/>
            <a:ext cx="319299" cy="379351"/>
          </a:xfrm>
          <a:custGeom>
            <a:avLst/>
            <a:gdLst>
              <a:gd name="connsiteX0" fmla="*/ 930704 w 1878694"/>
              <a:gd name="connsiteY0" fmla="*/ 1253732 h 2232028"/>
              <a:gd name="connsiteX1" fmla="*/ 810628 w 1878694"/>
              <a:gd name="connsiteY1" fmla="*/ 1373808 h 2232028"/>
              <a:gd name="connsiteX2" fmla="*/ 845798 w 1878694"/>
              <a:gd name="connsiteY2" fmla="*/ 1458715 h 2232028"/>
              <a:gd name="connsiteX3" fmla="*/ 846153 w 1878694"/>
              <a:gd name="connsiteY3" fmla="*/ 1458954 h 2232028"/>
              <a:gd name="connsiteX4" fmla="*/ 792156 w 1878694"/>
              <a:gd name="connsiteY4" fmla="*/ 1753258 h 2232028"/>
              <a:gd name="connsiteX5" fmla="*/ 1069252 w 1878694"/>
              <a:gd name="connsiteY5" fmla="*/ 1753258 h 2232028"/>
              <a:gd name="connsiteX6" fmla="*/ 1015255 w 1878694"/>
              <a:gd name="connsiteY6" fmla="*/ 1458954 h 2232028"/>
              <a:gd name="connsiteX7" fmla="*/ 1015611 w 1878694"/>
              <a:gd name="connsiteY7" fmla="*/ 1458715 h 2232028"/>
              <a:gd name="connsiteX8" fmla="*/ 1050780 w 1878694"/>
              <a:gd name="connsiteY8" fmla="*/ 1373808 h 2232028"/>
              <a:gd name="connsiteX9" fmla="*/ 930704 w 1878694"/>
              <a:gd name="connsiteY9" fmla="*/ 1253732 h 2232028"/>
              <a:gd name="connsiteX10" fmla="*/ 807360 w 1878694"/>
              <a:gd name="connsiteY10" fmla="*/ 244435 h 2232028"/>
              <a:gd name="connsiteX11" fmla="*/ 509333 w 1878694"/>
              <a:gd name="connsiteY11" fmla="*/ 542462 h 2232028"/>
              <a:gd name="connsiteX12" fmla="*/ 509333 w 1878694"/>
              <a:gd name="connsiteY12" fmla="*/ 853160 h 2232028"/>
              <a:gd name="connsiteX13" fmla="*/ 1352075 w 1878694"/>
              <a:gd name="connsiteY13" fmla="*/ 853160 h 2232028"/>
              <a:gd name="connsiteX14" fmla="*/ 1352075 w 1878694"/>
              <a:gd name="connsiteY14" fmla="*/ 542462 h 2232028"/>
              <a:gd name="connsiteX15" fmla="*/ 1054048 w 1878694"/>
              <a:gd name="connsiteY15" fmla="*/ 244435 h 2232028"/>
              <a:gd name="connsiteX16" fmla="*/ 766274 w 1878694"/>
              <a:gd name="connsiteY16" fmla="*/ 0 h 2232028"/>
              <a:gd name="connsiteX17" fmla="*/ 1095134 w 1878694"/>
              <a:gd name="connsiteY17" fmla="*/ 0 h 2232028"/>
              <a:gd name="connsiteX18" fmla="*/ 1591384 w 1878694"/>
              <a:gd name="connsiteY18" fmla="*/ 496250 h 2232028"/>
              <a:gd name="connsiteX19" fmla="*/ 1591384 w 1878694"/>
              <a:gd name="connsiteY19" fmla="*/ 853160 h 2232028"/>
              <a:gd name="connsiteX20" fmla="*/ 1704295 w 1878694"/>
              <a:gd name="connsiteY20" fmla="*/ 853160 h 2232028"/>
              <a:gd name="connsiteX21" fmla="*/ 1878694 w 1878694"/>
              <a:gd name="connsiteY21" fmla="*/ 1027559 h 2232028"/>
              <a:gd name="connsiteX22" fmla="*/ 1878694 w 1878694"/>
              <a:gd name="connsiteY22" fmla="*/ 2057629 h 2232028"/>
              <a:gd name="connsiteX23" fmla="*/ 1704295 w 1878694"/>
              <a:gd name="connsiteY23" fmla="*/ 2232028 h 2232028"/>
              <a:gd name="connsiteX24" fmla="*/ 174399 w 1878694"/>
              <a:gd name="connsiteY24" fmla="*/ 2232028 h 2232028"/>
              <a:gd name="connsiteX25" fmla="*/ 0 w 1878694"/>
              <a:gd name="connsiteY25" fmla="*/ 2057629 h 2232028"/>
              <a:gd name="connsiteX26" fmla="*/ 0 w 1878694"/>
              <a:gd name="connsiteY26" fmla="*/ 1027559 h 2232028"/>
              <a:gd name="connsiteX27" fmla="*/ 174399 w 1878694"/>
              <a:gd name="connsiteY27" fmla="*/ 853160 h 2232028"/>
              <a:gd name="connsiteX28" fmla="*/ 270024 w 1878694"/>
              <a:gd name="connsiteY28" fmla="*/ 853160 h 2232028"/>
              <a:gd name="connsiteX29" fmla="*/ 270024 w 1878694"/>
              <a:gd name="connsiteY29" fmla="*/ 496250 h 2232028"/>
              <a:gd name="connsiteX30" fmla="*/ 766274 w 1878694"/>
              <a:gd name="connsiteY30" fmla="*/ 0 h 223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8694" h="2232028">
                <a:moveTo>
                  <a:pt x="930704" y="1253732"/>
                </a:moveTo>
                <a:cubicBezTo>
                  <a:pt x="864388" y="1253732"/>
                  <a:pt x="810628" y="1307492"/>
                  <a:pt x="810628" y="1373808"/>
                </a:cubicBezTo>
                <a:cubicBezTo>
                  <a:pt x="810628" y="1406966"/>
                  <a:pt x="824068" y="1436985"/>
                  <a:pt x="845798" y="1458715"/>
                </a:cubicBezTo>
                <a:lnTo>
                  <a:pt x="846153" y="1458954"/>
                </a:lnTo>
                <a:lnTo>
                  <a:pt x="792156" y="1753258"/>
                </a:lnTo>
                <a:lnTo>
                  <a:pt x="1069252" y="1753258"/>
                </a:lnTo>
                <a:lnTo>
                  <a:pt x="1015255" y="1458954"/>
                </a:lnTo>
                <a:lnTo>
                  <a:pt x="1015611" y="1458715"/>
                </a:lnTo>
                <a:cubicBezTo>
                  <a:pt x="1037340" y="1436985"/>
                  <a:pt x="1050780" y="1406966"/>
                  <a:pt x="1050780" y="1373808"/>
                </a:cubicBezTo>
                <a:cubicBezTo>
                  <a:pt x="1050780" y="1307492"/>
                  <a:pt x="997020" y="1253732"/>
                  <a:pt x="930704" y="1253732"/>
                </a:cubicBezTo>
                <a:close/>
                <a:moveTo>
                  <a:pt x="807360" y="244435"/>
                </a:moveTo>
                <a:cubicBezTo>
                  <a:pt x="642764" y="244435"/>
                  <a:pt x="509333" y="377866"/>
                  <a:pt x="509333" y="542462"/>
                </a:cubicBezTo>
                <a:lnTo>
                  <a:pt x="509333" y="853160"/>
                </a:lnTo>
                <a:lnTo>
                  <a:pt x="1352075" y="853160"/>
                </a:lnTo>
                <a:lnTo>
                  <a:pt x="1352075" y="542462"/>
                </a:lnTo>
                <a:cubicBezTo>
                  <a:pt x="1352075" y="377866"/>
                  <a:pt x="1218644" y="244435"/>
                  <a:pt x="1054048" y="244435"/>
                </a:cubicBezTo>
                <a:close/>
                <a:moveTo>
                  <a:pt x="766274" y="0"/>
                </a:moveTo>
                <a:lnTo>
                  <a:pt x="1095134" y="0"/>
                </a:lnTo>
                <a:cubicBezTo>
                  <a:pt x="1369205" y="0"/>
                  <a:pt x="1591384" y="222179"/>
                  <a:pt x="1591384" y="496250"/>
                </a:cubicBezTo>
                <a:lnTo>
                  <a:pt x="1591384" y="853160"/>
                </a:lnTo>
                <a:lnTo>
                  <a:pt x="1704295" y="853160"/>
                </a:lnTo>
                <a:cubicBezTo>
                  <a:pt x="1800613" y="853160"/>
                  <a:pt x="1878694" y="931241"/>
                  <a:pt x="1878694" y="1027559"/>
                </a:cubicBezTo>
                <a:lnTo>
                  <a:pt x="1878694" y="2057629"/>
                </a:lnTo>
                <a:cubicBezTo>
                  <a:pt x="1878694" y="2153947"/>
                  <a:pt x="1800613" y="2232028"/>
                  <a:pt x="1704295" y="2232028"/>
                </a:cubicBezTo>
                <a:lnTo>
                  <a:pt x="174399" y="2232028"/>
                </a:lnTo>
                <a:cubicBezTo>
                  <a:pt x="78081" y="2232028"/>
                  <a:pt x="0" y="2153947"/>
                  <a:pt x="0" y="2057629"/>
                </a:cubicBezTo>
                <a:lnTo>
                  <a:pt x="0" y="1027559"/>
                </a:lnTo>
                <a:cubicBezTo>
                  <a:pt x="0" y="931241"/>
                  <a:pt x="78081" y="853160"/>
                  <a:pt x="174399" y="853160"/>
                </a:cubicBezTo>
                <a:lnTo>
                  <a:pt x="270024" y="853160"/>
                </a:lnTo>
                <a:lnTo>
                  <a:pt x="270024" y="496250"/>
                </a:lnTo>
                <a:cubicBezTo>
                  <a:pt x="270024" y="222179"/>
                  <a:pt x="492203" y="0"/>
                  <a:pt x="7662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9" name="자유형: 도형 62">
            <a:extLst>
              <a:ext uri="{FF2B5EF4-FFF2-40B4-BE49-F238E27FC236}">
                <a16:creationId xmlns:a16="http://schemas.microsoft.com/office/drawing/2014/main" xmlns="" id="{B42FBEB0-123C-41FF-840E-49D4E28683BD}"/>
              </a:ext>
            </a:extLst>
          </p:cNvPr>
          <p:cNvSpPr>
            <a:spLocks noChangeAspect="1"/>
          </p:cNvSpPr>
          <p:nvPr/>
        </p:nvSpPr>
        <p:spPr>
          <a:xfrm>
            <a:off x="2518596" y="4355009"/>
            <a:ext cx="379352" cy="336175"/>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0" name="Freeform 32">
            <a:extLst>
              <a:ext uri="{FF2B5EF4-FFF2-40B4-BE49-F238E27FC236}">
                <a16:creationId xmlns:a16="http://schemas.microsoft.com/office/drawing/2014/main" xmlns="" id="{47985B62-3C2F-492E-96A5-BE4C994EBC36}"/>
              </a:ext>
            </a:extLst>
          </p:cNvPr>
          <p:cNvSpPr/>
          <p:nvPr/>
        </p:nvSpPr>
        <p:spPr>
          <a:xfrm flipH="1">
            <a:off x="-760258" y="6595656"/>
            <a:ext cx="1124795" cy="828861"/>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396571 w 5281240"/>
              <a:gd name="connsiteY5" fmla="*/ 798444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839532"/>
              <a:gd name="connsiteX1" fmla="*/ 0 w 5281240"/>
              <a:gd name="connsiteY1" fmla="*/ 0 h 839532"/>
              <a:gd name="connsiteX2" fmla="*/ 323850 w 5281240"/>
              <a:gd name="connsiteY2" fmla="*/ 57150 h 839532"/>
              <a:gd name="connsiteX3" fmla="*/ 238125 w 5281240"/>
              <a:gd name="connsiteY3" fmla="*/ 352425 h 839532"/>
              <a:gd name="connsiteX4" fmla="*/ 971550 w 5281240"/>
              <a:gd name="connsiteY4" fmla="*/ 257175 h 839532"/>
              <a:gd name="connsiteX5" fmla="*/ 396571 w 5281240"/>
              <a:gd name="connsiteY5" fmla="*/ 798444 h 839532"/>
              <a:gd name="connsiteX6" fmla="*/ 2295525 w 5281240"/>
              <a:gd name="connsiteY6" fmla="*/ 654326 h 839532"/>
              <a:gd name="connsiteX7" fmla="*/ 2190750 w 5281240"/>
              <a:gd name="connsiteY7" fmla="*/ 838200 h 839532"/>
              <a:gd name="connsiteX8" fmla="*/ 5281240 w 5281240"/>
              <a:gd name="connsiteY8" fmla="*/ 617385 h 839532"/>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396571 w 5281240"/>
              <a:gd name="connsiteY5" fmla="*/ 798444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626"/>
              <a:gd name="connsiteX1" fmla="*/ 0 w 5281240"/>
              <a:gd name="connsiteY1" fmla="*/ 0 h 1146626"/>
              <a:gd name="connsiteX2" fmla="*/ 323850 w 5281240"/>
              <a:gd name="connsiteY2" fmla="*/ 57150 h 1146626"/>
              <a:gd name="connsiteX3" fmla="*/ 238125 w 5281240"/>
              <a:gd name="connsiteY3" fmla="*/ 352425 h 1146626"/>
              <a:gd name="connsiteX4" fmla="*/ 971550 w 5281240"/>
              <a:gd name="connsiteY4" fmla="*/ 257175 h 1146626"/>
              <a:gd name="connsiteX5" fmla="*/ 545658 w 5281240"/>
              <a:gd name="connsiteY5" fmla="*/ 778565 h 1146626"/>
              <a:gd name="connsiteX6" fmla="*/ 2295525 w 5281240"/>
              <a:gd name="connsiteY6" fmla="*/ 654326 h 1146626"/>
              <a:gd name="connsiteX7" fmla="*/ 1773307 w 5281240"/>
              <a:gd name="connsiteY7" fmla="*/ 1146313 h 1146626"/>
              <a:gd name="connsiteX8" fmla="*/ 5281240 w 5281240"/>
              <a:gd name="connsiteY8" fmla="*/ 617385 h 1146626"/>
              <a:gd name="connsiteX0" fmla="*/ 0 w 5281240"/>
              <a:gd name="connsiteY0" fmla="*/ 0 h 1146775"/>
              <a:gd name="connsiteX1" fmla="*/ 0 w 5281240"/>
              <a:gd name="connsiteY1" fmla="*/ 0 h 1146775"/>
              <a:gd name="connsiteX2" fmla="*/ 323850 w 5281240"/>
              <a:gd name="connsiteY2" fmla="*/ 57150 h 1146775"/>
              <a:gd name="connsiteX3" fmla="*/ 238125 w 5281240"/>
              <a:gd name="connsiteY3" fmla="*/ 352425 h 1146775"/>
              <a:gd name="connsiteX4" fmla="*/ 971550 w 5281240"/>
              <a:gd name="connsiteY4" fmla="*/ 257175 h 1146775"/>
              <a:gd name="connsiteX5" fmla="*/ 545658 w 5281240"/>
              <a:gd name="connsiteY5" fmla="*/ 778565 h 1146775"/>
              <a:gd name="connsiteX6" fmla="*/ 2255768 w 5281240"/>
              <a:gd name="connsiteY6" fmla="*/ 783534 h 1146775"/>
              <a:gd name="connsiteX7" fmla="*/ 1773307 w 5281240"/>
              <a:gd name="connsiteY7" fmla="*/ 1146313 h 1146775"/>
              <a:gd name="connsiteX8" fmla="*/ 5281240 w 5281240"/>
              <a:gd name="connsiteY8" fmla="*/ 617385 h 1146775"/>
              <a:gd name="connsiteX0" fmla="*/ 0 w 5281240"/>
              <a:gd name="connsiteY0" fmla="*/ 0 h 1246043"/>
              <a:gd name="connsiteX1" fmla="*/ 0 w 5281240"/>
              <a:gd name="connsiteY1" fmla="*/ 0 h 1246043"/>
              <a:gd name="connsiteX2" fmla="*/ 323850 w 5281240"/>
              <a:gd name="connsiteY2" fmla="*/ 57150 h 1246043"/>
              <a:gd name="connsiteX3" fmla="*/ 238125 w 5281240"/>
              <a:gd name="connsiteY3" fmla="*/ 352425 h 1246043"/>
              <a:gd name="connsiteX4" fmla="*/ 971550 w 5281240"/>
              <a:gd name="connsiteY4" fmla="*/ 257175 h 1246043"/>
              <a:gd name="connsiteX5" fmla="*/ 545658 w 5281240"/>
              <a:gd name="connsiteY5" fmla="*/ 778565 h 1246043"/>
              <a:gd name="connsiteX6" fmla="*/ 2255768 w 5281240"/>
              <a:gd name="connsiteY6" fmla="*/ 783534 h 1246043"/>
              <a:gd name="connsiteX7" fmla="*/ 1663976 w 5281240"/>
              <a:gd name="connsiteY7" fmla="*/ 1245705 h 1246043"/>
              <a:gd name="connsiteX8" fmla="*/ 5281240 w 5281240"/>
              <a:gd name="connsiteY8" fmla="*/ 617385 h 1246043"/>
              <a:gd name="connsiteX0" fmla="*/ 0 w 5281240"/>
              <a:gd name="connsiteY0" fmla="*/ 0 h 797420"/>
              <a:gd name="connsiteX1" fmla="*/ 0 w 5281240"/>
              <a:gd name="connsiteY1" fmla="*/ 0 h 797420"/>
              <a:gd name="connsiteX2" fmla="*/ 323850 w 5281240"/>
              <a:gd name="connsiteY2" fmla="*/ 57150 h 797420"/>
              <a:gd name="connsiteX3" fmla="*/ 238125 w 5281240"/>
              <a:gd name="connsiteY3" fmla="*/ 352425 h 797420"/>
              <a:gd name="connsiteX4" fmla="*/ 971550 w 5281240"/>
              <a:gd name="connsiteY4" fmla="*/ 257175 h 797420"/>
              <a:gd name="connsiteX5" fmla="*/ 545658 w 5281240"/>
              <a:gd name="connsiteY5" fmla="*/ 778565 h 797420"/>
              <a:gd name="connsiteX6" fmla="*/ 2255768 w 5281240"/>
              <a:gd name="connsiteY6" fmla="*/ 783534 h 797420"/>
              <a:gd name="connsiteX7" fmla="*/ 5281240 w 5281240"/>
              <a:gd name="connsiteY7" fmla="*/ 617385 h 797420"/>
              <a:gd name="connsiteX0" fmla="*/ 0 w 2256166"/>
              <a:gd name="connsiteY0" fmla="*/ 0 h 797420"/>
              <a:gd name="connsiteX1" fmla="*/ 0 w 2256166"/>
              <a:gd name="connsiteY1" fmla="*/ 0 h 797420"/>
              <a:gd name="connsiteX2" fmla="*/ 323850 w 2256166"/>
              <a:gd name="connsiteY2" fmla="*/ 57150 h 797420"/>
              <a:gd name="connsiteX3" fmla="*/ 238125 w 2256166"/>
              <a:gd name="connsiteY3" fmla="*/ 352425 h 797420"/>
              <a:gd name="connsiteX4" fmla="*/ 971550 w 2256166"/>
              <a:gd name="connsiteY4" fmla="*/ 257175 h 797420"/>
              <a:gd name="connsiteX5" fmla="*/ 545658 w 2256166"/>
              <a:gd name="connsiteY5" fmla="*/ 778565 h 797420"/>
              <a:gd name="connsiteX6" fmla="*/ 2255768 w 2256166"/>
              <a:gd name="connsiteY6" fmla="*/ 783534 h 797420"/>
              <a:gd name="connsiteX0" fmla="*/ 0 w 2255768"/>
              <a:gd name="connsiteY0" fmla="*/ 0 h 825368"/>
              <a:gd name="connsiteX1" fmla="*/ 0 w 2255768"/>
              <a:gd name="connsiteY1" fmla="*/ 0 h 825368"/>
              <a:gd name="connsiteX2" fmla="*/ 323850 w 2255768"/>
              <a:gd name="connsiteY2" fmla="*/ 57150 h 825368"/>
              <a:gd name="connsiteX3" fmla="*/ 238125 w 2255768"/>
              <a:gd name="connsiteY3" fmla="*/ 352425 h 825368"/>
              <a:gd name="connsiteX4" fmla="*/ 971550 w 2255768"/>
              <a:gd name="connsiteY4" fmla="*/ 257175 h 825368"/>
              <a:gd name="connsiteX5" fmla="*/ 545658 w 2255768"/>
              <a:gd name="connsiteY5" fmla="*/ 778565 h 825368"/>
              <a:gd name="connsiteX6" fmla="*/ 2255768 w 2255768"/>
              <a:gd name="connsiteY6" fmla="*/ 783534 h 825368"/>
              <a:gd name="connsiteX0" fmla="*/ 0 w 3100594"/>
              <a:gd name="connsiteY0" fmla="*/ 0 h 909785"/>
              <a:gd name="connsiteX1" fmla="*/ 0 w 3100594"/>
              <a:gd name="connsiteY1" fmla="*/ 0 h 909785"/>
              <a:gd name="connsiteX2" fmla="*/ 323850 w 3100594"/>
              <a:gd name="connsiteY2" fmla="*/ 57150 h 909785"/>
              <a:gd name="connsiteX3" fmla="*/ 238125 w 3100594"/>
              <a:gd name="connsiteY3" fmla="*/ 352425 h 909785"/>
              <a:gd name="connsiteX4" fmla="*/ 971550 w 3100594"/>
              <a:gd name="connsiteY4" fmla="*/ 257175 h 909785"/>
              <a:gd name="connsiteX5" fmla="*/ 545658 w 3100594"/>
              <a:gd name="connsiteY5" fmla="*/ 778565 h 909785"/>
              <a:gd name="connsiteX6" fmla="*/ 3100594 w 3100594"/>
              <a:gd name="connsiteY6" fmla="*/ 902803 h 909785"/>
              <a:gd name="connsiteX0" fmla="*/ 0 w 2683151"/>
              <a:gd name="connsiteY0" fmla="*/ 0 h 1153011"/>
              <a:gd name="connsiteX1" fmla="*/ 0 w 2683151"/>
              <a:gd name="connsiteY1" fmla="*/ 0 h 1153011"/>
              <a:gd name="connsiteX2" fmla="*/ 323850 w 2683151"/>
              <a:gd name="connsiteY2" fmla="*/ 57150 h 1153011"/>
              <a:gd name="connsiteX3" fmla="*/ 238125 w 2683151"/>
              <a:gd name="connsiteY3" fmla="*/ 352425 h 1153011"/>
              <a:gd name="connsiteX4" fmla="*/ 971550 w 2683151"/>
              <a:gd name="connsiteY4" fmla="*/ 257175 h 1153011"/>
              <a:gd name="connsiteX5" fmla="*/ 545658 w 2683151"/>
              <a:gd name="connsiteY5" fmla="*/ 778565 h 1153011"/>
              <a:gd name="connsiteX6" fmla="*/ 2683151 w 2683151"/>
              <a:gd name="connsiteY6" fmla="*/ 1151281 h 115301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545658 w 2683151"/>
              <a:gd name="connsiteY5" fmla="*/ 778565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971550 w 2683151"/>
              <a:gd name="connsiteY4" fmla="*/ 257175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238125 w 2683151"/>
              <a:gd name="connsiteY3" fmla="*/ 352425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323850 w 2683151"/>
              <a:gd name="connsiteY2" fmla="*/ 57150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86632 w 2683151"/>
              <a:gd name="connsiteY5" fmla="*/ 887896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66753 w 2683151"/>
              <a:gd name="connsiteY5" fmla="*/ 838200 h 1151281"/>
              <a:gd name="connsiteX6" fmla="*/ 2683151 w 2683151"/>
              <a:gd name="connsiteY6" fmla="*/ 1151281 h 1151281"/>
              <a:gd name="connsiteX0" fmla="*/ 0 w 2683151"/>
              <a:gd name="connsiteY0" fmla="*/ 0 h 1151281"/>
              <a:gd name="connsiteX1" fmla="*/ 0 w 2683151"/>
              <a:gd name="connsiteY1" fmla="*/ 0 h 1151281"/>
              <a:gd name="connsiteX2" fmla="*/ 413302 w 2683151"/>
              <a:gd name="connsiteY2" fmla="*/ 47211 h 1151281"/>
              <a:gd name="connsiteX3" fmla="*/ 168551 w 2683151"/>
              <a:gd name="connsiteY3" fmla="*/ 421999 h 1151281"/>
              <a:gd name="connsiteX4" fmla="*/ 1220028 w 2683151"/>
              <a:gd name="connsiteY4" fmla="*/ 386384 h 1151281"/>
              <a:gd name="connsiteX5" fmla="*/ 376692 w 2683151"/>
              <a:gd name="connsiteY5" fmla="*/ 947530 h 1151281"/>
              <a:gd name="connsiteX6" fmla="*/ 2683151 w 2683151"/>
              <a:gd name="connsiteY6" fmla="*/ 1151281 h 1151281"/>
              <a:gd name="connsiteX0" fmla="*/ 0 w 2683151"/>
              <a:gd name="connsiteY0" fmla="*/ 7216 h 1158497"/>
              <a:gd name="connsiteX1" fmla="*/ 0 w 2683151"/>
              <a:gd name="connsiteY1" fmla="*/ 7216 h 1158497"/>
              <a:gd name="connsiteX2" fmla="*/ 433181 w 2683151"/>
              <a:gd name="connsiteY2" fmla="*/ 34549 h 1158497"/>
              <a:gd name="connsiteX3" fmla="*/ 168551 w 2683151"/>
              <a:gd name="connsiteY3" fmla="*/ 429215 h 1158497"/>
              <a:gd name="connsiteX4" fmla="*/ 1220028 w 2683151"/>
              <a:gd name="connsiteY4" fmla="*/ 393600 h 1158497"/>
              <a:gd name="connsiteX5" fmla="*/ 376692 w 2683151"/>
              <a:gd name="connsiteY5" fmla="*/ 954746 h 1158497"/>
              <a:gd name="connsiteX6" fmla="*/ 2683151 w 2683151"/>
              <a:gd name="connsiteY6" fmla="*/ 1158497 h 1158497"/>
              <a:gd name="connsiteX0" fmla="*/ 0 w 2683151"/>
              <a:gd name="connsiteY0" fmla="*/ 14163 h 1165444"/>
              <a:gd name="connsiteX1" fmla="*/ 0 w 2683151"/>
              <a:gd name="connsiteY1" fmla="*/ 14163 h 1165444"/>
              <a:gd name="connsiteX2" fmla="*/ 353668 w 2683151"/>
              <a:gd name="connsiteY2" fmla="*/ 31557 h 1165444"/>
              <a:gd name="connsiteX3" fmla="*/ 168551 w 2683151"/>
              <a:gd name="connsiteY3" fmla="*/ 436162 h 1165444"/>
              <a:gd name="connsiteX4" fmla="*/ 1220028 w 2683151"/>
              <a:gd name="connsiteY4" fmla="*/ 400547 h 1165444"/>
              <a:gd name="connsiteX5" fmla="*/ 376692 w 2683151"/>
              <a:gd name="connsiteY5" fmla="*/ 961693 h 1165444"/>
              <a:gd name="connsiteX6" fmla="*/ 2683151 w 2683151"/>
              <a:gd name="connsiteY6" fmla="*/ 1165444 h 1165444"/>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20028 w 2683151"/>
              <a:gd name="connsiteY4" fmla="*/ 394664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376692 w 2683151"/>
              <a:gd name="connsiteY5" fmla="*/ 955810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575475 w 2683151"/>
              <a:gd name="connsiteY5" fmla="*/ 965749 h 1159561"/>
              <a:gd name="connsiteX6" fmla="*/ 2683151 w 2683151"/>
              <a:gd name="connsiteY6" fmla="*/ 1159561 h 1159561"/>
              <a:gd name="connsiteX0" fmla="*/ 0 w 2683151"/>
              <a:gd name="connsiteY0" fmla="*/ 8280 h 1159561"/>
              <a:gd name="connsiteX1" fmla="*/ 0 w 2683151"/>
              <a:gd name="connsiteY1" fmla="*/ 8280 h 1159561"/>
              <a:gd name="connsiteX2" fmla="*/ 353668 w 2683151"/>
              <a:gd name="connsiteY2" fmla="*/ 25674 h 1159561"/>
              <a:gd name="connsiteX3" fmla="*/ 89038 w 2683151"/>
              <a:gd name="connsiteY3" fmla="*/ 350766 h 1159561"/>
              <a:gd name="connsiteX4" fmla="*/ 1279663 w 2683151"/>
              <a:gd name="connsiteY4" fmla="*/ 335029 h 1159561"/>
              <a:gd name="connsiteX5" fmla="*/ 714623 w 2683151"/>
              <a:gd name="connsiteY5" fmla="*/ 955810 h 1159561"/>
              <a:gd name="connsiteX6" fmla="*/ 2683151 w 2683151"/>
              <a:gd name="connsiteY6" fmla="*/ 1159561 h 1159561"/>
              <a:gd name="connsiteX0" fmla="*/ 0 w 2732846"/>
              <a:gd name="connsiteY0" fmla="*/ 8280 h 1149622"/>
              <a:gd name="connsiteX1" fmla="*/ 0 w 2732846"/>
              <a:gd name="connsiteY1" fmla="*/ 8280 h 1149622"/>
              <a:gd name="connsiteX2" fmla="*/ 353668 w 2732846"/>
              <a:gd name="connsiteY2" fmla="*/ 25674 h 1149622"/>
              <a:gd name="connsiteX3" fmla="*/ 89038 w 2732846"/>
              <a:gd name="connsiteY3" fmla="*/ 350766 h 1149622"/>
              <a:gd name="connsiteX4" fmla="*/ 1279663 w 2732846"/>
              <a:gd name="connsiteY4" fmla="*/ 335029 h 1149622"/>
              <a:gd name="connsiteX5" fmla="*/ 714623 w 2732846"/>
              <a:gd name="connsiteY5" fmla="*/ 955810 h 1149622"/>
              <a:gd name="connsiteX6" fmla="*/ 2732846 w 2732846"/>
              <a:gd name="connsiteY6" fmla="*/ 1149622 h 1149622"/>
              <a:gd name="connsiteX0" fmla="*/ 0 w 2732846"/>
              <a:gd name="connsiteY0" fmla="*/ 8280 h 1149894"/>
              <a:gd name="connsiteX1" fmla="*/ 0 w 2732846"/>
              <a:gd name="connsiteY1" fmla="*/ 8280 h 1149894"/>
              <a:gd name="connsiteX2" fmla="*/ 353668 w 2732846"/>
              <a:gd name="connsiteY2" fmla="*/ 25674 h 1149894"/>
              <a:gd name="connsiteX3" fmla="*/ 89038 w 2732846"/>
              <a:gd name="connsiteY3" fmla="*/ 350766 h 1149894"/>
              <a:gd name="connsiteX4" fmla="*/ 1279663 w 2732846"/>
              <a:gd name="connsiteY4" fmla="*/ 335029 h 1149894"/>
              <a:gd name="connsiteX5" fmla="*/ 714623 w 2732846"/>
              <a:gd name="connsiteY5" fmla="*/ 955810 h 1149894"/>
              <a:gd name="connsiteX6" fmla="*/ 2732846 w 2732846"/>
              <a:gd name="connsiteY6" fmla="*/ 1149622 h 1149894"/>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826"/>
              <a:gd name="connsiteX1" fmla="*/ 0 w 2732846"/>
              <a:gd name="connsiteY1" fmla="*/ 8280 h 1149826"/>
              <a:gd name="connsiteX2" fmla="*/ 353668 w 2732846"/>
              <a:gd name="connsiteY2" fmla="*/ 25674 h 1149826"/>
              <a:gd name="connsiteX3" fmla="*/ 89038 w 2732846"/>
              <a:gd name="connsiteY3" fmla="*/ 350766 h 1149826"/>
              <a:gd name="connsiteX4" fmla="*/ 1319420 w 2732846"/>
              <a:gd name="connsiteY4" fmla="*/ 474177 h 1149826"/>
              <a:gd name="connsiteX5" fmla="*/ 714623 w 2732846"/>
              <a:gd name="connsiteY5" fmla="*/ 955810 h 1149826"/>
              <a:gd name="connsiteX6" fmla="*/ 2732846 w 2732846"/>
              <a:gd name="connsiteY6" fmla="*/ 1149622 h 1149826"/>
              <a:gd name="connsiteX0" fmla="*/ 0 w 2732846"/>
              <a:gd name="connsiteY0" fmla="*/ 8280 h 1149976"/>
              <a:gd name="connsiteX1" fmla="*/ 0 w 2732846"/>
              <a:gd name="connsiteY1" fmla="*/ 8280 h 1149976"/>
              <a:gd name="connsiteX2" fmla="*/ 353668 w 2732846"/>
              <a:gd name="connsiteY2" fmla="*/ 25674 h 1149976"/>
              <a:gd name="connsiteX3" fmla="*/ 89038 w 2732846"/>
              <a:gd name="connsiteY3" fmla="*/ 350766 h 1149976"/>
              <a:gd name="connsiteX4" fmla="*/ 1319420 w 2732846"/>
              <a:gd name="connsiteY4" fmla="*/ 474177 h 1149976"/>
              <a:gd name="connsiteX5" fmla="*/ 714623 w 2732846"/>
              <a:gd name="connsiteY5" fmla="*/ 955810 h 1149976"/>
              <a:gd name="connsiteX6" fmla="*/ 2732846 w 2732846"/>
              <a:gd name="connsiteY6" fmla="*/ 1149622 h 1149976"/>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8280 h 1150350"/>
              <a:gd name="connsiteX1" fmla="*/ 0 w 2732846"/>
              <a:gd name="connsiteY1" fmla="*/ 8280 h 1150350"/>
              <a:gd name="connsiteX2" fmla="*/ 353668 w 2732846"/>
              <a:gd name="connsiteY2" fmla="*/ 25674 h 1150350"/>
              <a:gd name="connsiteX3" fmla="*/ 89038 w 2732846"/>
              <a:gd name="connsiteY3" fmla="*/ 350766 h 1150350"/>
              <a:gd name="connsiteX4" fmla="*/ 1319420 w 2732846"/>
              <a:gd name="connsiteY4" fmla="*/ 474177 h 1150350"/>
              <a:gd name="connsiteX5" fmla="*/ 714623 w 2732846"/>
              <a:gd name="connsiteY5" fmla="*/ 955810 h 1150350"/>
              <a:gd name="connsiteX6" fmla="*/ 2732846 w 2732846"/>
              <a:gd name="connsiteY6" fmla="*/ 1149622 h 1150350"/>
              <a:gd name="connsiteX0" fmla="*/ 0 w 2732846"/>
              <a:gd name="connsiteY0" fmla="*/ 34768 h 1176838"/>
              <a:gd name="connsiteX1" fmla="*/ 0 w 2732846"/>
              <a:gd name="connsiteY1" fmla="*/ 34768 h 1176838"/>
              <a:gd name="connsiteX2" fmla="*/ 353668 w 2732846"/>
              <a:gd name="connsiteY2" fmla="*/ 52162 h 1176838"/>
              <a:gd name="connsiteX3" fmla="*/ 89038 w 2732846"/>
              <a:gd name="connsiteY3" fmla="*/ 377254 h 1176838"/>
              <a:gd name="connsiteX4" fmla="*/ 1319420 w 2732846"/>
              <a:gd name="connsiteY4" fmla="*/ 500665 h 1176838"/>
              <a:gd name="connsiteX5" fmla="*/ 714623 w 2732846"/>
              <a:gd name="connsiteY5" fmla="*/ 982298 h 1176838"/>
              <a:gd name="connsiteX6" fmla="*/ 2732846 w 2732846"/>
              <a:gd name="connsiteY6" fmla="*/ 1176110 h 1176838"/>
              <a:gd name="connsiteX0" fmla="*/ 0 w 2732846"/>
              <a:gd name="connsiteY0" fmla="*/ 27158 h 1169228"/>
              <a:gd name="connsiteX1" fmla="*/ 0 w 2732846"/>
              <a:gd name="connsiteY1" fmla="*/ 27158 h 1169228"/>
              <a:gd name="connsiteX2" fmla="*/ 353668 w 2732846"/>
              <a:gd name="connsiteY2" fmla="*/ 44552 h 1169228"/>
              <a:gd name="connsiteX3" fmla="*/ 89038 w 2732846"/>
              <a:gd name="connsiteY3" fmla="*/ 369644 h 1169228"/>
              <a:gd name="connsiteX4" fmla="*/ 1319420 w 2732846"/>
              <a:gd name="connsiteY4" fmla="*/ 493055 h 1169228"/>
              <a:gd name="connsiteX5" fmla="*/ 714623 w 2732846"/>
              <a:gd name="connsiteY5" fmla="*/ 974688 h 1169228"/>
              <a:gd name="connsiteX6" fmla="*/ 2732846 w 2732846"/>
              <a:gd name="connsiteY6" fmla="*/ 1168500 h 1169228"/>
              <a:gd name="connsiteX0" fmla="*/ 0 w 2732846"/>
              <a:gd name="connsiteY0" fmla="*/ 13166 h 1155236"/>
              <a:gd name="connsiteX1" fmla="*/ 24714 w 2732846"/>
              <a:gd name="connsiteY1" fmla="*/ 809 h 1155236"/>
              <a:gd name="connsiteX2" fmla="*/ 353668 w 2732846"/>
              <a:gd name="connsiteY2" fmla="*/ 30560 h 1155236"/>
              <a:gd name="connsiteX3" fmla="*/ 89038 w 2732846"/>
              <a:gd name="connsiteY3" fmla="*/ 355652 h 1155236"/>
              <a:gd name="connsiteX4" fmla="*/ 1319420 w 2732846"/>
              <a:gd name="connsiteY4" fmla="*/ 479063 h 1155236"/>
              <a:gd name="connsiteX5" fmla="*/ 714623 w 2732846"/>
              <a:gd name="connsiteY5" fmla="*/ 960696 h 1155236"/>
              <a:gd name="connsiteX6" fmla="*/ 2732846 w 2732846"/>
              <a:gd name="connsiteY6" fmla="*/ 1154508 h 1155236"/>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0 h 1142070"/>
              <a:gd name="connsiteX1" fmla="*/ 353668 w 2732846"/>
              <a:gd name="connsiteY1" fmla="*/ 17394 h 1142070"/>
              <a:gd name="connsiteX2" fmla="*/ 89038 w 2732846"/>
              <a:gd name="connsiteY2" fmla="*/ 342486 h 1142070"/>
              <a:gd name="connsiteX3" fmla="*/ 1319420 w 2732846"/>
              <a:gd name="connsiteY3" fmla="*/ 465897 h 1142070"/>
              <a:gd name="connsiteX4" fmla="*/ 714623 w 2732846"/>
              <a:gd name="connsiteY4" fmla="*/ 947530 h 1142070"/>
              <a:gd name="connsiteX5" fmla="*/ 2732846 w 2732846"/>
              <a:gd name="connsiteY5" fmla="*/ 1141342 h 1142070"/>
              <a:gd name="connsiteX0" fmla="*/ 0 w 2732846"/>
              <a:gd name="connsiteY0" fmla="*/ 13890 h 1155960"/>
              <a:gd name="connsiteX1" fmla="*/ 353668 w 2732846"/>
              <a:gd name="connsiteY1" fmla="*/ 31284 h 1155960"/>
              <a:gd name="connsiteX2" fmla="*/ 89038 w 2732846"/>
              <a:gd name="connsiteY2" fmla="*/ 356376 h 1155960"/>
              <a:gd name="connsiteX3" fmla="*/ 1319420 w 2732846"/>
              <a:gd name="connsiteY3" fmla="*/ 479787 h 1155960"/>
              <a:gd name="connsiteX4" fmla="*/ 714623 w 2732846"/>
              <a:gd name="connsiteY4" fmla="*/ 961420 h 1155960"/>
              <a:gd name="connsiteX5" fmla="*/ 2732846 w 2732846"/>
              <a:gd name="connsiteY5" fmla="*/ 1155232 h 1155960"/>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0 w 2732846"/>
              <a:gd name="connsiteY0" fmla="*/ 10746 h 1152816"/>
              <a:gd name="connsiteX1" fmla="*/ 353668 w 2732846"/>
              <a:gd name="connsiteY1" fmla="*/ 28140 h 1152816"/>
              <a:gd name="connsiteX2" fmla="*/ 89038 w 2732846"/>
              <a:gd name="connsiteY2" fmla="*/ 353232 h 1152816"/>
              <a:gd name="connsiteX3" fmla="*/ 1319420 w 2732846"/>
              <a:gd name="connsiteY3" fmla="*/ 476643 h 1152816"/>
              <a:gd name="connsiteX4" fmla="*/ 714623 w 2732846"/>
              <a:gd name="connsiteY4" fmla="*/ 958276 h 1152816"/>
              <a:gd name="connsiteX5" fmla="*/ 2732846 w 2732846"/>
              <a:gd name="connsiteY5" fmla="*/ 1152088 h 1152816"/>
              <a:gd name="connsiteX0" fmla="*/ 16003 w 2748849"/>
              <a:gd name="connsiteY0" fmla="*/ 10875 h 1152945"/>
              <a:gd name="connsiteX1" fmla="*/ 369671 w 2748849"/>
              <a:gd name="connsiteY1" fmla="*/ 28269 h 1152945"/>
              <a:gd name="connsiteX2" fmla="*/ 67971 w 2748849"/>
              <a:gd name="connsiteY2" fmla="*/ 324528 h 1152945"/>
              <a:gd name="connsiteX3" fmla="*/ 1335423 w 2748849"/>
              <a:gd name="connsiteY3" fmla="*/ 476772 h 1152945"/>
              <a:gd name="connsiteX4" fmla="*/ 730626 w 2748849"/>
              <a:gd name="connsiteY4" fmla="*/ 958405 h 1152945"/>
              <a:gd name="connsiteX5" fmla="*/ 2748849 w 2748849"/>
              <a:gd name="connsiteY5" fmla="*/ 1152217 h 1152945"/>
              <a:gd name="connsiteX0" fmla="*/ 0 w 2732846"/>
              <a:gd name="connsiteY0" fmla="*/ 10875 h 1152945"/>
              <a:gd name="connsiteX1" fmla="*/ 353668 w 2732846"/>
              <a:gd name="connsiteY1" fmla="*/ 28269 h 1152945"/>
              <a:gd name="connsiteX2" fmla="*/ 51968 w 2732846"/>
              <a:gd name="connsiteY2" fmla="*/ 324528 h 1152945"/>
              <a:gd name="connsiteX3" fmla="*/ 1319420 w 2732846"/>
              <a:gd name="connsiteY3" fmla="*/ 476772 h 1152945"/>
              <a:gd name="connsiteX4" fmla="*/ 714623 w 2732846"/>
              <a:gd name="connsiteY4" fmla="*/ 958405 h 1152945"/>
              <a:gd name="connsiteX5" fmla="*/ 2732846 w 2732846"/>
              <a:gd name="connsiteY5" fmla="*/ 1152217 h 1152945"/>
              <a:gd name="connsiteX0" fmla="*/ 0 w 2732846"/>
              <a:gd name="connsiteY0" fmla="*/ 10179 h 1152249"/>
              <a:gd name="connsiteX1" fmla="*/ 353668 w 2732846"/>
              <a:gd name="connsiteY1" fmla="*/ 27573 h 1152249"/>
              <a:gd name="connsiteX2" fmla="*/ 51968 w 2732846"/>
              <a:gd name="connsiteY2" fmla="*/ 323832 h 1152249"/>
              <a:gd name="connsiteX3" fmla="*/ 1319420 w 2732846"/>
              <a:gd name="connsiteY3" fmla="*/ 476076 h 1152249"/>
              <a:gd name="connsiteX4" fmla="*/ 714623 w 2732846"/>
              <a:gd name="connsiteY4" fmla="*/ 957709 h 1152249"/>
              <a:gd name="connsiteX5" fmla="*/ 2732846 w 2732846"/>
              <a:gd name="connsiteY5" fmla="*/ 1151521 h 1152249"/>
              <a:gd name="connsiteX0" fmla="*/ 0 w 2732846"/>
              <a:gd name="connsiteY0" fmla="*/ 19019 h 1161089"/>
              <a:gd name="connsiteX1" fmla="*/ 353668 w 2732846"/>
              <a:gd name="connsiteY1" fmla="*/ 36413 h 1161089"/>
              <a:gd name="connsiteX2" fmla="*/ 51968 w 2732846"/>
              <a:gd name="connsiteY2" fmla="*/ 332672 h 1161089"/>
              <a:gd name="connsiteX3" fmla="*/ 1319420 w 2732846"/>
              <a:gd name="connsiteY3" fmla="*/ 484916 h 1161089"/>
              <a:gd name="connsiteX4" fmla="*/ 714623 w 2732846"/>
              <a:gd name="connsiteY4" fmla="*/ 966549 h 1161089"/>
              <a:gd name="connsiteX5" fmla="*/ 2732846 w 2732846"/>
              <a:gd name="connsiteY5" fmla="*/ 1160361 h 1161089"/>
              <a:gd name="connsiteX0" fmla="*/ 0 w 2732846"/>
              <a:gd name="connsiteY0" fmla="*/ 17544 h 1159614"/>
              <a:gd name="connsiteX1" fmla="*/ 353668 w 2732846"/>
              <a:gd name="connsiteY1" fmla="*/ 34938 h 1159614"/>
              <a:gd name="connsiteX2" fmla="*/ 51968 w 2732846"/>
              <a:gd name="connsiteY2" fmla="*/ 331197 h 1159614"/>
              <a:gd name="connsiteX3" fmla="*/ 1319420 w 2732846"/>
              <a:gd name="connsiteY3" fmla="*/ 483441 h 1159614"/>
              <a:gd name="connsiteX4" fmla="*/ 714623 w 2732846"/>
              <a:gd name="connsiteY4" fmla="*/ 965074 h 1159614"/>
              <a:gd name="connsiteX5" fmla="*/ 2732846 w 2732846"/>
              <a:gd name="connsiteY5" fmla="*/ 1158886 h 1159614"/>
              <a:gd name="connsiteX0" fmla="*/ 0 w 2732846"/>
              <a:gd name="connsiteY0" fmla="*/ 19330 h 1161400"/>
              <a:gd name="connsiteX1" fmla="*/ 353668 w 2732846"/>
              <a:gd name="connsiteY1" fmla="*/ 36724 h 1161400"/>
              <a:gd name="connsiteX2" fmla="*/ 51968 w 2732846"/>
              <a:gd name="connsiteY2" fmla="*/ 332983 h 1161400"/>
              <a:gd name="connsiteX3" fmla="*/ 1319420 w 2732846"/>
              <a:gd name="connsiteY3" fmla="*/ 485227 h 1161400"/>
              <a:gd name="connsiteX4" fmla="*/ 714623 w 2732846"/>
              <a:gd name="connsiteY4" fmla="*/ 966860 h 1161400"/>
              <a:gd name="connsiteX5" fmla="*/ 2732846 w 2732846"/>
              <a:gd name="connsiteY5" fmla="*/ 1160672 h 1161400"/>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3193"/>
              <a:gd name="connsiteX1" fmla="*/ 353668 w 2732846"/>
              <a:gd name="connsiteY1" fmla="*/ 38517 h 1163193"/>
              <a:gd name="connsiteX2" fmla="*/ 51968 w 2732846"/>
              <a:gd name="connsiteY2" fmla="*/ 334776 h 1163193"/>
              <a:gd name="connsiteX3" fmla="*/ 1319420 w 2732846"/>
              <a:gd name="connsiteY3" fmla="*/ 487020 h 1163193"/>
              <a:gd name="connsiteX4" fmla="*/ 714623 w 2732846"/>
              <a:gd name="connsiteY4" fmla="*/ 968653 h 1163193"/>
              <a:gd name="connsiteX5" fmla="*/ 2732846 w 2732846"/>
              <a:gd name="connsiteY5" fmla="*/ 1162465 h 1163193"/>
              <a:gd name="connsiteX0" fmla="*/ 0 w 2732846"/>
              <a:gd name="connsiteY0" fmla="*/ 21123 h 1168643"/>
              <a:gd name="connsiteX1" fmla="*/ 353668 w 2732846"/>
              <a:gd name="connsiteY1" fmla="*/ 38517 h 1168643"/>
              <a:gd name="connsiteX2" fmla="*/ 51968 w 2732846"/>
              <a:gd name="connsiteY2" fmla="*/ 334776 h 1168643"/>
              <a:gd name="connsiteX3" fmla="*/ 1319420 w 2732846"/>
              <a:gd name="connsiteY3" fmla="*/ 487020 h 1168643"/>
              <a:gd name="connsiteX4" fmla="*/ 714623 w 2732846"/>
              <a:gd name="connsiteY4" fmla="*/ 968653 h 1168643"/>
              <a:gd name="connsiteX5" fmla="*/ 2732846 w 2732846"/>
              <a:gd name="connsiteY5" fmla="*/ 1162465 h 1168643"/>
              <a:gd name="connsiteX0" fmla="*/ 0 w 2732846"/>
              <a:gd name="connsiteY0" fmla="*/ 21123 h 1164454"/>
              <a:gd name="connsiteX1" fmla="*/ 353668 w 2732846"/>
              <a:gd name="connsiteY1" fmla="*/ 38517 h 1164454"/>
              <a:gd name="connsiteX2" fmla="*/ 51968 w 2732846"/>
              <a:gd name="connsiteY2" fmla="*/ 334776 h 1164454"/>
              <a:gd name="connsiteX3" fmla="*/ 1319420 w 2732846"/>
              <a:gd name="connsiteY3" fmla="*/ 487020 h 1164454"/>
              <a:gd name="connsiteX4" fmla="*/ 714623 w 2732846"/>
              <a:gd name="connsiteY4" fmla="*/ 968653 h 1164454"/>
              <a:gd name="connsiteX5" fmla="*/ 2732846 w 2732846"/>
              <a:gd name="connsiteY5" fmla="*/ 1162465 h 1164454"/>
              <a:gd name="connsiteX0" fmla="*/ 0 w 2732846"/>
              <a:gd name="connsiteY0" fmla="*/ 21123 h 1163162"/>
              <a:gd name="connsiteX1" fmla="*/ 353668 w 2732846"/>
              <a:gd name="connsiteY1" fmla="*/ 38517 h 1163162"/>
              <a:gd name="connsiteX2" fmla="*/ 51968 w 2732846"/>
              <a:gd name="connsiteY2" fmla="*/ 334776 h 1163162"/>
              <a:gd name="connsiteX3" fmla="*/ 1319420 w 2732846"/>
              <a:gd name="connsiteY3" fmla="*/ 487020 h 1163162"/>
              <a:gd name="connsiteX4" fmla="*/ 714623 w 2732846"/>
              <a:gd name="connsiteY4" fmla="*/ 968653 h 1163162"/>
              <a:gd name="connsiteX5" fmla="*/ 2732846 w 2732846"/>
              <a:gd name="connsiteY5" fmla="*/ 1162465 h 1163162"/>
              <a:gd name="connsiteX0" fmla="*/ 0 w 2732846"/>
              <a:gd name="connsiteY0" fmla="*/ 21123 h 1163261"/>
              <a:gd name="connsiteX1" fmla="*/ 353668 w 2732846"/>
              <a:gd name="connsiteY1" fmla="*/ 38517 h 1163261"/>
              <a:gd name="connsiteX2" fmla="*/ 51968 w 2732846"/>
              <a:gd name="connsiteY2" fmla="*/ 334776 h 1163261"/>
              <a:gd name="connsiteX3" fmla="*/ 1319420 w 2732846"/>
              <a:gd name="connsiteY3" fmla="*/ 487020 h 1163261"/>
              <a:gd name="connsiteX4" fmla="*/ 813478 w 2732846"/>
              <a:gd name="connsiteY4" fmla="*/ 972771 h 1163261"/>
              <a:gd name="connsiteX5" fmla="*/ 2732846 w 2732846"/>
              <a:gd name="connsiteY5" fmla="*/ 1162465 h 1163261"/>
              <a:gd name="connsiteX0" fmla="*/ 0 w 2732846"/>
              <a:gd name="connsiteY0" fmla="*/ 12921 h 1155059"/>
              <a:gd name="connsiteX1" fmla="*/ 353668 w 2732846"/>
              <a:gd name="connsiteY1" fmla="*/ 30315 h 1155059"/>
              <a:gd name="connsiteX2" fmla="*/ 113752 w 2732846"/>
              <a:gd name="connsiteY2" fmla="*/ 355407 h 1155059"/>
              <a:gd name="connsiteX3" fmla="*/ 1319420 w 2732846"/>
              <a:gd name="connsiteY3" fmla="*/ 478818 h 1155059"/>
              <a:gd name="connsiteX4" fmla="*/ 813478 w 2732846"/>
              <a:gd name="connsiteY4" fmla="*/ 964569 h 1155059"/>
              <a:gd name="connsiteX5" fmla="*/ 2732846 w 2732846"/>
              <a:gd name="connsiteY5" fmla="*/ 1154263 h 1155059"/>
              <a:gd name="connsiteX0" fmla="*/ 0 w 2728727"/>
              <a:gd name="connsiteY0" fmla="*/ 12921 h 1269694"/>
              <a:gd name="connsiteX1" fmla="*/ 353668 w 2728727"/>
              <a:gd name="connsiteY1" fmla="*/ 30315 h 1269694"/>
              <a:gd name="connsiteX2" fmla="*/ 113752 w 2728727"/>
              <a:gd name="connsiteY2" fmla="*/ 355407 h 1269694"/>
              <a:gd name="connsiteX3" fmla="*/ 1319420 w 2728727"/>
              <a:gd name="connsiteY3" fmla="*/ 478818 h 1269694"/>
              <a:gd name="connsiteX4" fmla="*/ 813478 w 2728727"/>
              <a:gd name="connsiteY4" fmla="*/ 964569 h 1269694"/>
              <a:gd name="connsiteX5" fmla="*/ 2728727 w 2728727"/>
              <a:gd name="connsiteY5" fmla="*/ 1269593 h 1269694"/>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728727"/>
              <a:gd name="connsiteY0" fmla="*/ 12921 h 1269593"/>
              <a:gd name="connsiteX1" fmla="*/ 353668 w 2728727"/>
              <a:gd name="connsiteY1" fmla="*/ 30315 h 1269593"/>
              <a:gd name="connsiteX2" fmla="*/ 113752 w 2728727"/>
              <a:gd name="connsiteY2" fmla="*/ 355407 h 1269593"/>
              <a:gd name="connsiteX3" fmla="*/ 1319420 w 2728727"/>
              <a:gd name="connsiteY3" fmla="*/ 478818 h 1269593"/>
              <a:gd name="connsiteX4" fmla="*/ 813478 w 2728727"/>
              <a:gd name="connsiteY4" fmla="*/ 964569 h 1269593"/>
              <a:gd name="connsiteX5" fmla="*/ 2728727 w 2728727"/>
              <a:gd name="connsiteY5" fmla="*/ 1269593 h 1269593"/>
              <a:gd name="connsiteX0" fmla="*/ 0 w 2410675"/>
              <a:gd name="connsiteY0" fmla="*/ 12921 h 1239776"/>
              <a:gd name="connsiteX1" fmla="*/ 353668 w 2410675"/>
              <a:gd name="connsiteY1" fmla="*/ 30315 h 1239776"/>
              <a:gd name="connsiteX2" fmla="*/ 113752 w 2410675"/>
              <a:gd name="connsiteY2" fmla="*/ 355407 h 1239776"/>
              <a:gd name="connsiteX3" fmla="*/ 1319420 w 2410675"/>
              <a:gd name="connsiteY3" fmla="*/ 478818 h 1239776"/>
              <a:gd name="connsiteX4" fmla="*/ 813478 w 2410675"/>
              <a:gd name="connsiteY4" fmla="*/ 964569 h 1239776"/>
              <a:gd name="connsiteX5" fmla="*/ 2410675 w 2410675"/>
              <a:gd name="connsiteY5" fmla="*/ 1239776 h 123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0675" h="1239776">
                <a:moveTo>
                  <a:pt x="0" y="12921"/>
                </a:moveTo>
                <a:cubicBezTo>
                  <a:pt x="138484" y="14600"/>
                  <a:pt x="334709" y="-26766"/>
                  <a:pt x="353668" y="30315"/>
                </a:cubicBezTo>
                <a:cubicBezTo>
                  <a:pt x="372627" y="87396"/>
                  <a:pt x="-3918" y="286589"/>
                  <a:pt x="113752" y="355407"/>
                </a:cubicBezTo>
                <a:cubicBezTo>
                  <a:pt x="296985" y="462569"/>
                  <a:pt x="1202799" y="377291"/>
                  <a:pt x="1319420" y="478818"/>
                </a:cubicBezTo>
                <a:cubicBezTo>
                  <a:pt x="1436041" y="580345"/>
                  <a:pt x="631602" y="837743"/>
                  <a:pt x="813478" y="964569"/>
                </a:cubicBezTo>
                <a:cubicBezTo>
                  <a:pt x="995354" y="1091395"/>
                  <a:pt x="1904649" y="1178843"/>
                  <a:pt x="2410675" y="1239776"/>
                </a:cubicBezTo>
              </a:path>
            </a:pathLst>
          </a:cu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6" name="TextBox 5"/>
          <p:cNvSpPr txBox="1"/>
          <p:nvPr/>
        </p:nvSpPr>
        <p:spPr>
          <a:xfrm>
            <a:off x="2954849" y="1019908"/>
            <a:ext cx="6266459" cy="461665"/>
          </a:xfrm>
          <a:prstGeom prst="rect">
            <a:avLst/>
          </a:prstGeom>
          <a:noFill/>
        </p:spPr>
        <p:txBody>
          <a:bodyPr wrap="none" rtlCol="0">
            <a:spAutoFit/>
          </a:bodyPr>
          <a:lstStyle/>
          <a:p>
            <a:r>
              <a:rPr lang="en-US" sz="2400" b="1" smtClean="0">
                <a:solidFill>
                  <a:srgbClr val="0070C0"/>
                </a:solidFill>
              </a:rPr>
              <a:t>Thi xếp trò chơi: Đông – Tây – Nam – Bắc</a:t>
            </a:r>
            <a:endParaRPr lang="en-US" sz="2400" b="1">
              <a:solidFill>
                <a:srgbClr val="0070C0"/>
              </a:solidFil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074" y="0"/>
            <a:ext cx="2135019" cy="1575358"/>
          </a:xfrm>
          <a:prstGeom prst="rect">
            <a:avLst/>
          </a:prstGeom>
        </p:spPr>
      </p:pic>
      <p:sp>
        <p:nvSpPr>
          <p:cNvPr id="21" name="Rounded Rectangle 20"/>
          <p:cNvSpPr/>
          <p:nvPr/>
        </p:nvSpPr>
        <p:spPr>
          <a:xfrm>
            <a:off x="1698152" y="1575358"/>
            <a:ext cx="8969848" cy="145803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solidFill>
                  <a:srgbClr val="002060"/>
                </a:solidFill>
              </a:rPr>
              <a:t>Hai nhóm (mỗi nhóm 4 bạn) lên bảng thi xếp trò chơi: Đông – Tây – Nam – Bắc. Vừa xếp, các nhóm ghi lại các bước thực hiện. Nhóm nào hoàn thành trước nhóm đó chiến sẽ dành chiến thắng.</a:t>
            </a:r>
            <a:endParaRPr lang="en-US" sz="2000">
              <a:solidFill>
                <a:srgbClr val="002060"/>
              </a:solidFill>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160" y="3295275"/>
            <a:ext cx="5757831" cy="3238780"/>
          </a:xfrm>
          <a:prstGeom prst="rect">
            <a:avLst/>
          </a:prstGeom>
        </p:spPr>
      </p:pic>
      <p:sp>
        <p:nvSpPr>
          <p:cNvPr id="24" name="Rectangle 23"/>
          <p:cNvSpPr/>
          <p:nvPr/>
        </p:nvSpPr>
        <p:spPr>
          <a:xfrm>
            <a:off x="3231013" y="3063646"/>
            <a:ext cx="7436987" cy="3785652"/>
          </a:xfrm>
          <a:prstGeom prst="rect">
            <a:avLst/>
          </a:prstGeom>
        </p:spPr>
        <p:txBody>
          <a:bodyPr wrap="square">
            <a:spAutoFit/>
          </a:bodyPr>
          <a:lstStyle/>
          <a:p>
            <a:pPr>
              <a:lnSpc>
                <a:spcPct val="150000"/>
              </a:lnSpc>
            </a:pPr>
            <a:r>
              <a:rPr lang="en-US" sz="2000" b="1" i="1">
                <a:solidFill>
                  <a:srgbClr val="0070C0"/>
                </a:solidFill>
              </a:rPr>
              <a:t>+ B1: </a:t>
            </a:r>
            <a:r>
              <a:rPr lang="en-US" sz="2000" i="1">
                <a:solidFill>
                  <a:srgbClr val="0070C0"/>
                </a:solidFill>
              </a:rPr>
              <a:t>Gấp hai đường chéo của tờ giấy hình vuông để tạo nếp gấp, mở tờ giấy ra.</a:t>
            </a:r>
            <a:endParaRPr lang="en-US" sz="2000">
              <a:solidFill>
                <a:srgbClr val="0070C0"/>
              </a:solidFill>
            </a:endParaRPr>
          </a:p>
          <a:p>
            <a:pPr>
              <a:lnSpc>
                <a:spcPct val="150000"/>
              </a:lnSpc>
            </a:pPr>
            <a:r>
              <a:rPr lang="en-US" sz="2000" b="1" i="1">
                <a:solidFill>
                  <a:srgbClr val="0070C0"/>
                </a:solidFill>
              </a:rPr>
              <a:t>+ B2: </a:t>
            </a:r>
            <a:r>
              <a:rPr lang="en-US" sz="2000" i="1">
                <a:solidFill>
                  <a:srgbClr val="0070C0"/>
                </a:solidFill>
              </a:rPr>
              <a:t>Gấp 4 góc của tờ giấy vào tâm</a:t>
            </a:r>
            <a:endParaRPr lang="en-US" sz="2000">
              <a:solidFill>
                <a:srgbClr val="0070C0"/>
              </a:solidFill>
            </a:endParaRPr>
          </a:p>
          <a:p>
            <a:pPr>
              <a:lnSpc>
                <a:spcPct val="150000"/>
              </a:lnSpc>
            </a:pPr>
            <a:r>
              <a:rPr lang="en-US" sz="2000" b="1" i="1">
                <a:solidFill>
                  <a:srgbClr val="0070C0"/>
                </a:solidFill>
              </a:rPr>
              <a:t>+ B3: </a:t>
            </a:r>
            <a:r>
              <a:rPr lang="en-US" sz="2000" i="1">
                <a:solidFill>
                  <a:srgbClr val="0070C0"/>
                </a:solidFill>
              </a:rPr>
              <a:t>Lật mặt bên kia</a:t>
            </a:r>
            <a:endParaRPr lang="en-US" sz="2000">
              <a:solidFill>
                <a:srgbClr val="0070C0"/>
              </a:solidFill>
            </a:endParaRPr>
          </a:p>
          <a:p>
            <a:pPr>
              <a:lnSpc>
                <a:spcPct val="150000"/>
              </a:lnSpc>
            </a:pPr>
            <a:r>
              <a:rPr lang="en-US" sz="2000" b="1" i="1">
                <a:solidFill>
                  <a:srgbClr val="0070C0"/>
                </a:solidFill>
              </a:rPr>
              <a:t>+ B4: </a:t>
            </a:r>
            <a:r>
              <a:rPr lang="en-US" sz="2000" i="1">
                <a:solidFill>
                  <a:srgbClr val="0070C0"/>
                </a:solidFill>
              </a:rPr>
              <a:t>Tiếp tục gấp bốn góc vào tâm</a:t>
            </a:r>
            <a:endParaRPr lang="en-US" sz="2000">
              <a:solidFill>
                <a:srgbClr val="0070C0"/>
              </a:solidFill>
            </a:endParaRPr>
          </a:p>
          <a:p>
            <a:pPr>
              <a:lnSpc>
                <a:spcPct val="150000"/>
              </a:lnSpc>
            </a:pPr>
            <a:r>
              <a:rPr lang="en-US" sz="2000" b="1" i="1">
                <a:solidFill>
                  <a:srgbClr val="0070C0"/>
                </a:solidFill>
              </a:rPr>
              <a:t>+ B5: </a:t>
            </a:r>
            <a:r>
              <a:rPr lang="en-US" sz="2000" i="1">
                <a:solidFill>
                  <a:srgbClr val="0070C0"/>
                </a:solidFill>
              </a:rPr>
              <a:t>Đặt tờ giấy đã gấp nằm ngang, luồn ngón cái và ngón trỏ của hai tay vào bốn góc ở mặt dưới</a:t>
            </a:r>
            <a:endParaRPr lang="en-US" sz="2000">
              <a:solidFill>
                <a:srgbClr val="0070C0"/>
              </a:solidFill>
            </a:endParaRPr>
          </a:p>
          <a:p>
            <a:pPr>
              <a:lnSpc>
                <a:spcPct val="150000"/>
              </a:lnSpc>
            </a:pPr>
            <a:r>
              <a:rPr lang="en-US" sz="2000" b="1" i="1">
                <a:solidFill>
                  <a:srgbClr val="0070C0"/>
                </a:solidFill>
              </a:rPr>
              <a:t>+ B6: </a:t>
            </a:r>
            <a:r>
              <a:rPr lang="en-US" sz="2000" i="1">
                <a:solidFill>
                  <a:srgbClr val="0070C0"/>
                </a:solidFill>
              </a:rPr>
              <a:t>Chỉnh sửa các nếp gấp.</a:t>
            </a:r>
            <a:endParaRPr lang="en-US" sz="2000">
              <a:solidFill>
                <a:srgbClr val="0070C0"/>
              </a:solidFill>
            </a:endParaRPr>
          </a:p>
        </p:txBody>
      </p:sp>
    </p:spTree>
    <p:extLst>
      <p:ext uri="{BB962C8B-B14F-4D97-AF65-F5344CB8AC3E}">
        <p14:creationId xmlns:p14="http://schemas.microsoft.com/office/powerpoint/2010/main" val="1410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21"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9B85F3A-0D98-4AE5-8CED-AA4A4CF82188}"/>
              </a:ext>
            </a:extLst>
          </p:cNvPr>
          <p:cNvSpPr>
            <a:spLocks noGrp="1"/>
          </p:cNvSpPr>
          <p:nvPr>
            <p:ph type="body" sz="quarter" idx="10"/>
          </p:nvPr>
        </p:nvSpPr>
        <p:spPr>
          <a:xfrm>
            <a:off x="323529" y="949109"/>
            <a:ext cx="11573197" cy="724247"/>
          </a:xfrm>
        </p:spPr>
        <p:txBody>
          <a:bodyPr/>
          <a:lstStyle/>
          <a:p>
            <a:pPr>
              <a:lnSpc>
                <a:spcPct val="150000"/>
              </a:lnSpc>
            </a:pPr>
            <a:r>
              <a:rPr lang="en-US" sz="3600" b="1" smtClean="0">
                <a:solidFill>
                  <a:schemeClr val="accent6">
                    <a:lumMod val="75000"/>
                  </a:schemeClr>
                </a:solidFill>
              </a:rPr>
              <a:t>BÀI 2. MÔ TẢ THUẬT TOÁN. CẤU TRÚC TUẦN TỰ TRONG THUẬT TOÁN</a:t>
            </a:r>
            <a:endParaRPr lang="en-US" sz="3600" b="1" dirty="0">
              <a:solidFill>
                <a:schemeClr val="accent6">
                  <a:lumMod val="75000"/>
                </a:schemeClr>
              </a:solidFill>
            </a:endParaRPr>
          </a:p>
        </p:txBody>
      </p:sp>
      <p:grpSp>
        <p:nvGrpSpPr>
          <p:cNvPr id="3" name="Group 2">
            <a:extLst>
              <a:ext uri="{FF2B5EF4-FFF2-40B4-BE49-F238E27FC236}">
                <a16:creationId xmlns:a16="http://schemas.microsoft.com/office/drawing/2014/main" xmlns="" id="{0EC4C533-D14F-404B-8C3E-8F7CF582D0C7}"/>
              </a:ext>
            </a:extLst>
          </p:cNvPr>
          <p:cNvGrpSpPr/>
          <p:nvPr/>
        </p:nvGrpSpPr>
        <p:grpSpPr>
          <a:xfrm>
            <a:off x="10802321" y="2557654"/>
            <a:ext cx="696680" cy="877394"/>
            <a:chOff x="4956999" y="3521098"/>
            <a:chExt cx="696680" cy="494167"/>
          </a:xfrm>
        </p:grpSpPr>
        <p:sp>
          <p:nvSpPr>
            <p:cNvPr id="4" name="Isosceles Triangle 3">
              <a:extLst>
                <a:ext uri="{FF2B5EF4-FFF2-40B4-BE49-F238E27FC236}">
                  <a16:creationId xmlns:a16="http://schemas.microsoft.com/office/drawing/2014/main" xmlns="" id="{4CB07DD4-A12F-457C-A537-139823A03544}"/>
                </a:ext>
              </a:extLst>
            </p:cNvPr>
            <p:cNvSpPr/>
            <p:nvPr/>
          </p:nvSpPr>
          <p:spPr>
            <a:xfrm rot="5469144">
              <a:off x="5058255" y="3419842"/>
              <a:ext cx="494167" cy="696680"/>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Isosceles Triangle 37">
              <a:extLst>
                <a:ext uri="{FF2B5EF4-FFF2-40B4-BE49-F238E27FC236}">
                  <a16:creationId xmlns:a16="http://schemas.microsoft.com/office/drawing/2014/main" xmlns="" id="{C0617FCB-56C3-4ECA-968F-964469B1E1C2}"/>
                </a:ext>
              </a:extLst>
            </p:cNvPr>
            <p:cNvSpPr/>
            <p:nvPr/>
          </p:nvSpPr>
          <p:spPr>
            <a:xfrm rot="5469144">
              <a:off x="5525735" y="3705789"/>
              <a:ext cx="96173" cy="135586"/>
            </a:xfrm>
            <a:custGeom>
              <a:avLst/>
              <a:gdLst/>
              <a:ahLst/>
              <a:cxnLst/>
              <a:rect l="l" t="t" r="r" b="b"/>
              <a:pathLst>
                <a:path w="140762" h="198446">
                  <a:moveTo>
                    <a:pt x="140762" y="198446"/>
                  </a:moveTo>
                  <a:lnTo>
                    <a:pt x="0" y="198446"/>
                  </a:lnTo>
                  <a:lnTo>
                    <a:pt x="7038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2" name="Rounded Rectangle 3">
            <a:extLst>
              <a:ext uri="{FF2B5EF4-FFF2-40B4-BE49-F238E27FC236}">
                <a16:creationId xmlns:a16="http://schemas.microsoft.com/office/drawing/2014/main" xmlns="" id="{2D6710E4-04C7-4B88-9F8D-0810D4959E14}"/>
              </a:ext>
            </a:extLst>
          </p:cNvPr>
          <p:cNvSpPr/>
          <p:nvPr/>
        </p:nvSpPr>
        <p:spPr>
          <a:xfrm rot="5400000">
            <a:off x="5248333" y="-2104996"/>
            <a:ext cx="908296" cy="101717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cxnSp>
        <p:nvCxnSpPr>
          <p:cNvPr id="17" name="Straight Connector 16">
            <a:extLst>
              <a:ext uri="{FF2B5EF4-FFF2-40B4-BE49-F238E27FC236}">
                <a16:creationId xmlns:a16="http://schemas.microsoft.com/office/drawing/2014/main" xmlns="" id="{1C51D97D-DE62-4EE4-B08F-B704AA5EEEFE}"/>
              </a:ext>
            </a:extLst>
          </p:cNvPr>
          <p:cNvCxnSpPr/>
          <p:nvPr/>
        </p:nvCxnSpPr>
        <p:spPr>
          <a:xfrm>
            <a:off x="2202131" y="3435047"/>
            <a:ext cx="1" cy="758047"/>
          </a:xfrm>
          <a:prstGeom prst="line">
            <a:avLst/>
          </a:prstGeom>
          <a:ln w="38100">
            <a:solidFill>
              <a:schemeClr val="accent6"/>
            </a:solidFill>
            <a:headEnd type="oval" w="med" len="med"/>
          </a:ln>
        </p:spPr>
        <p:style>
          <a:lnRef idx="1">
            <a:schemeClr val="accent1"/>
          </a:lnRef>
          <a:fillRef idx="0">
            <a:schemeClr val="accent1"/>
          </a:fillRef>
          <a:effectRef idx="0">
            <a:schemeClr val="accent1"/>
          </a:effectRef>
          <a:fontRef idx="minor">
            <a:schemeClr val="tx1"/>
          </a:fontRef>
        </p:style>
      </p:cxnSp>
      <p:sp>
        <p:nvSpPr>
          <p:cNvPr id="27" name="Rectangle 16">
            <a:extLst>
              <a:ext uri="{FF2B5EF4-FFF2-40B4-BE49-F238E27FC236}">
                <a16:creationId xmlns:a16="http://schemas.microsoft.com/office/drawing/2014/main" xmlns="" id="{527F48D4-CFA2-4F71-93B9-551354F0805F}"/>
              </a:ext>
            </a:extLst>
          </p:cNvPr>
          <p:cNvSpPr/>
          <p:nvPr/>
        </p:nvSpPr>
        <p:spPr>
          <a:xfrm rot="2700000">
            <a:off x="3609626" y="4945027"/>
            <a:ext cx="298064" cy="5343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cxnSp>
        <p:nvCxnSpPr>
          <p:cNvPr id="29" name="Straight Connector 28">
            <a:extLst>
              <a:ext uri="{FF2B5EF4-FFF2-40B4-BE49-F238E27FC236}">
                <a16:creationId xmlns:a16="http://schemas.microsoft.com/office/drawing/2014/main" xmlns="" id="{90877B9D-D847-4A3B-AA73-F7E6DD265842}"/>
              </a:ext>
            </a:extLst>
          </p:cNvPr>
          <p:cNvCxnSpPr>
            <a:cxnSpLocks/>
          </p:cNvCxnSpPr>
          <p:nvPr/>
        </p:nvCxnSpPr>
        <p:spPr>
          <a:xfrm>
            <a:off x="5709758" y="3435047"/>
            <a:ext cx="12386" cy="787045"/>
          </a:xfrm>
          <a:prstGeom prst="line">
            <a:avLst/>
          </a:prstGeom>
          <a:ln w="38100">
            <a:solidFill>
              <a:schemeClr val="accent2"/>
            </a:solidFill>
            <a:headEnd type="oval" w="med" len="med"/>
          </a:ln>
        </p:spPr>
        <p:style>
          <a:lnRef idx="1">
            <a:schemeClr val="accent1"/>
          </a:lnRef>
          <a:fillRef idx="0">
            <a:schemeClr val="accent1"/>
          </a:fillRef>
          <a:effectRef idx="0">
            <a:schemeClr val="accent1"/>
          </a:effectRef>
          <a:fontRef idx="minor">
            <a:schemeClr val="tx1"/>
          </a:fontRef>
        </p:style>
      </p:cxnSp>
      <p:sp>
        <p:nvSpPr>
          <p:cNvPr id="39" name="Rectangle 130">
            <a:extLst>
              <a:ext uri="{FF2B5EF4-FFF2-40B4-BE49-F238E27FC236}">
                <a16:creationId xmlns:a16="http://schemas.microsoft.com/office/drawing/2014/main" xmlns="" id="{A41D0BD6-5B71-4974-9830-E0D9D2563849}"/>
              </a:ext>
            </a:extLst>
          </p:cNvPr>
          <p:cNvSpPr/>
          <p:nvPr/>
        </p:nvSpPr>
        <p:spPr>
          <a:xfrm>
            <a:off x="7633536" y="5018305"/>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cxnSp>
        <p:nvCxnSpPr>
          <p:cNvPr id="41" name="Straight Connector 40">
            <a:extLst>
              <a:ext uri="{FF2B5EF4-FFF2-40B4-BE49-F238E27FC236}">
                <a16:creationId xmlns:a16="http://schemas.microsoft.com/office/drawing/2014/main" xmlns="" id="{B0722C13-AEDC-4277-AB61-E9DF735C8A11}"/>
              </a:ext>
            </a:extLst>
          </p:cNvPr>
          <p:cNvCxnSpPr>
            <a:cxnSpLocks/>
          </p:cNvCxnSpPr>
          <p:nvPr/>
        </p:nvCxnSpPr>
        <p:spPr>
          <a:xfrm>
            <a:off x="9326802" y="3441967"/>
            <a:ext cx="1" cy="780125"/>
          </a:xfrm>
          <a:prstGeom prst="line">
            <a:avLst/>
          </a:prstGeom>
          <a:ln w="38100">
            <a:solidFill>
              <a:schemeClr val="accent4"/>
            </a:solidFill>
            <a:head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79482" y="4189093"/>
            <a:ext cx="3248710" cy="165626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t>1. Thuật toán và chương trình máy tính</a:t>
            </a:r>
            <a:endParaRPr lang="en-US" sz="2400" b="1"/>
          </a:p>
        </p:txBody>
      </p:sp>
      <p:sp>
        <p:nvSpPr>
          <p:cNvPr id="52" name="Rounded Rectangle 51"/>
          <p:cNvSpPr/>
          <p:nvPr/>
        </p:nvSpPr>
        <p:spPr>
          <a:xfrm>
            <a:off x="4050700" y="4222092"/>
            <a:ext cx="3247521" cy="162326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2. Mô tả thuật toán</a:t>
            </a:r>
            <a:endParaRPr lang="en-US" sz="2400" b="1"/>
          </a:p>
        </p:txBody>
      </p:sp>
      <p:sp>
        <p:nvSpPr>
          <p:cNvPr id="53" name="Rounded Rectangle 52"/>
          <p:cNvSpPr/>
          <p:nvPr/>
        </p:nvSpPr>
        <p:spPr>
          <a:xfrm>
            <a:off x="7655358" y="4231074"/>
            <a:ext cx="3253571" cy="161428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3. Cấu trúc tuần tự</a:t>
            </a:r>
            <a:endParaRPr lang="en-US" sz="2400" b="1"/>
          </a:p>
        </p:txBody>
      </p:sp>
      <p:sp>
        <p:nvSpPr>
          <p:cNvPr id="54" name="TextBox 53"/>
          <p:cNvSpPr txBox="1"/>
          <p:nvPr/>
        </p:nvSpPr>
        <p:spPr>
          <a:xfrm>
            <a:off x="3828192" y="2719289"/>
            <a:ext cx="3595856" cy="523220"/>
          </a:xfrm>
          <a:prstGeom prst="rect">
            <a:avLst/>
          </a:prstGeom>
          <a:noFill/>
        </p:spPr>
        <p:txBody>
          <a:bodyPr wrap="none" rtlCol="0">
            <a:spAutoFit/>
          </a:bodyPr>
          <a:lstStyle/>
          <a:p>
            <a:r>
              <a:rPr lang="en-US" sz="2800" b="1" smtClean="0">
                <a:solidFill>
                  <a:schemeClr val="bg1"/>
                </a:solidFill>
              </a:rPr>
              <a:t>NỘI DUNG BÀI HỌC</a:t>
            </a:r>
            <a:endParaRPr lang="en-US" sz="2800" b="1">
              <a:solidFill>
                <a:schemeClr val="bg1"/>
              </a:solidFill>
            </a:endParaRP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arn(inVertical)">
                                      <p:cBhvr>
                                        <p:cTn id="12" dur="500"/>
                                        <p:tgtEl>
                                          <p:spTgt spid="5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par>
                                <p:cTn id="27" presetID="16" presetClass="entr" presetSubtype="21"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500"/>
                                        <p:tgtEl>
                                          <p:spTgt spid="52"/>
                                        </p:tgtEl>
                                      </p:cBhvr>
                                    </p:animEffect>
                                  </p:childTnLst>
                                </p:cTn>
                              </p:par>
                              <p:par>
                                <p:cTn id="33" presetID="16" presetClass="entr" presetSubtype="2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animBg="1"/>
      <p:bldP spid="51" grpId="0" animBg="1"/>
      <p:bldP spid="52" grpId="0" animBg="1"/>
      <p:bldP spid="53"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3">
            <a:extLst>
              <a:ext uri="{FF2B5EF4-FFF2-40B4-BE49-F238E27FC236}">
                <a16:creationId xmlns:a16="http://schemas.microsoft.com/office/drawing/2014/main" xmlns="" id="{65D97DCB-BCFE-4EF1-B019-7E7C6C94AC47}"/>
              </a:ext>
            </a:extLst>
          </p:cNvPr>
          <p:cNvGrpSpPr/>
          <p:nvPr/>
        </p:nvGrpSpPr>
        <p:grpSpPr>
          <a:xfrm>
            <a:off x="209399" y="2775448"/>
            <a:ext cx="2363583" cy="4046305"/>
            <a:chOff x="1413130" y="-2674031"/>
            <a:chExt cx="7155770" cy="9532615"/>
          </a:xfrm>
          <a:solidFill>
            <a:schemeClr val="accent1">
              <a:lumMod val="60000"/>
              <a:lumOff val="40000"/>
            </a:schemeClr>
          </a:solidFill>
        </p:grpSpPr>
        <p:sp>
          <p:nvSpPr>
            <p:cNvPr id="4" name="Freeform: Shape 3">
              <a:extLst>
                <a:ext uri="{FF2B5EF4-FFF2-40B4-BE49-F238E27FC236}">
                  <a16:creationId xmlns:a16="http://schemas.microsoft.com/office/drawing/2014/main" xmlns="" id="{ECBC10E2-4791-454E-8AFD-3BFCB05F199A}"/>
                </a:ext>
              </a:extLst>
            </p:cNvPr>
            <p:cNvSpPr/>
            <p:nvPr/>
          </p:nvSpPr>
          <p:spPr>
            <a:xfrm>
              <a:off x="1413130" y="1419286"/>
              <a:ext cx="7155770" cy="5439298"/>
            </a:xfrm>
            <a:custGeom>
              <a:avLst/>
              <a:gdLst>
                <a:gd name="connsiteX0" fmla="*/ 1005 w 7155770"/>
                <a:gd name="connsiteY0" fmla="*/ 1973084 h 5439298"/>
                <a:gd name="connsiteX1" fmla="*/ 740251 w 7155770"/>
                <a:gd name="connsiteY1" fmla="*/ 427475 h 5439298"/>
                <a:gd name="connsiteX2" fmla="*/ 2022873 w 7155770"/>
                <a:gd name="connsiteY2" fmla="*/ 2616 h 5439298"/>
                <a:gd name="connsiteX3" fmla="*/ 3624925 w 7155770"/>
                <a:gd name="connsiteY3" fmla="*/ 1033290 h 5439298"/>
                <a:gd name="connsiteX4" fmla="*/ 3735179 w 7155770"/>
                <a:gd name="connsiteY4" fmla="*/ 1330567 h 5439298"/>
                <a:gd name="connsiteX5" fmla="*/ 3744245 w 7155770"/>
                <a:gd name="connsiteY5" fmla="*/ 1424152 h 5439298"/>
                <a:gd name="connsiteX6" fmla="*/ 3833809 w 7155770"/>
                <a:gd name="connsiteY6" fmla="*/ 1604522 h 5439298"/>
                <a:gd name="connsiteX7" fmla="*/ 4431361 w 7155770"/>
                <a:gd name="connsiteY7" fmla="*/ 2115362 h 5439298"/>
                <a:gd name="connsiteX8" fmla="*/ 4263860 w 7155770"/>
                <a:gd name="connsiteY8" fmla="*/ 2552286 h 5439298"/>
                <a:gd name="connsiteX9" fmla="*/ 4362635 w 7155770"/>
                <a:gd name="connsiteY9" fmla="*/ 2928964 h 5439298"/>
                <a:gd name="connsiteX10" fmla="*/ 4406869 w 7155770"/>
                <a:gd name="connsiteY10" fmla="*/ 2975756 h 5439298"/>
                <a:gd name="connsiteX11" fmla="*/ 4520340 w 7155770"/>
                <a:gd name="connsiteY11" fmla="*/ 2867256 h 5439298"/>
                <a:gd name="connsiteX12" fmla="*/ 4618458 w 7155770"/>
                <a:gd name="connsiteY12" fmla="*/ 2875372 h 5439298"/>
                <a:gd name="connsiteX13" fmla="*/ 4737485 w 7155770"/>
                <a:gd name="connsiteY13" fmla="*/ 2917485 h 5439298"/>
                <a:gd name="connsiteX14" fmla="*/ 4815570 w 7155770"/>
                <a:gd name="connsiteY14" fmla="*/ 3005586 h 5439298"/>
                <a:gd name="connsiteX15" fmla="*/ 5361797 w 7155770"/>
                <a:gd name="connsiteY15" fmla="*/ 3811365 h 5439298"/>
                <a:gd name="connsiteX16" fmla="*/ 5238968 w 7155770"/>
                <a:gd name="connsiteY16" fmla="*/ 3747537 h 5439298"/>
                <a:gd name="connsiteX17" fmla="*/ 4673146 w 7155770"/>
                <a:gd name="connsiteY17" fmla="*/ 2979046 h 5439298"/>
                <a:gd name="connsiteX18" fmla="*/ 5282616 w 7155770"/>
                <a:gd name="connsiteY18" fmla="*/ 3857938 h 5439298"/>
                <a:gd name="connsiteX19" fmla="*/ 5312300 w 7155770"/>
                <a:gd name="connsiteY19" fmla="*/ 3886671 h 5439298"/>
                <a:gd name="connsiteX20" fmla="*/ 5364210 w 7155770"/>
                <a:gd name="connsiteY20" fmla="*/ 3880603 h 5439298"/>
                <a:gd name="connsiteX21" fmla="*/ 6084008 w 7155770"/>
                <a:gd name="connsiteY21" fmla="*/ 3746660 h 5439298"/>
                <a:gd name="connsiteX22" fmla="*/ 6274833 w 7155770"/>
                <a:gd name="connsiteY22" fmla="*/ 3769032 h 5439298"/>
                <a:gd name="connsiteX23" fmla="*/ 6656994 w 7155770"/>
                <a:gd name="connsiteY23" fmla="*/ 4013741 h 5439298"/>
                <a:gd name="connsiteX24" fmla="*/ 6999602 w 7155770"/>
                <a:gd name="connsiteY24" fmla="*/ 4280604 h 5439298"/>
                <a:gd name="connsiteX25" fmla="*/ 7101741 w 7155770"/>
                <a:gd name="connsiteY25" fmla="*/ 4656259 h 5439298"/>
                <a:gd name="connsiteX26" fmla="*/ 7155771 w 7155770"/>
                <a:gd name="connsiteY26" fmla="*/ 5438129 h 5439298"/>
                <a:gd name="connsiteX27" fmla="*/ 5847999 w 7155770"/>
                <a:gd name="connsiteY27" fmla="*/ 5439299 h 5439298"/>
                <a:gd name="connsiteX28" fmla="*/ 5800330 w 7155770"/>
                <a:gd name="connsiteY28" fmla="*/ 5429867 h 5439298"/>
                <a:gd name="connsiteX29" fmla="*/ 5773570 w 7155770"/>
                <a:gd name="connsiteY29" fmla="*/ 5391337 h 5439298"/>
                <a:gd name="connsiteX30" fmla="*/ 5339133 w 7155770"/>
                <a:gd name="connsiteY30" fmla="*/ 4811624 h 5439298"/>
                <a:gd name="connsiteX31" fmla="*/ 5262510 w 7155770"/>
                <a:gd name="connsiteY31" fmla="*/ 4726155 h 5439298"/>
                <a:gd name="connsiteX32" fmla="*/ 5280277 w 7155770"/>
                <a:gd name="connsiteY32" fmla="*/ 4621091 h 5439298"/>
                <a:gd name="connsiteX33" fmla="*/ 5170973 w 7155770"/>
                <a:gd name="connsiteY33" fmla="*/ 4571155 h 5439298"/>
                <a:gd name="connsiteX34" fmla="*/ 5144286 w 7155770"/>
                <a:gd name="connsiteY34" fmla="*/ 4462290 h 5439298"/>
                <a:gd name="connsiteX35" fmla="*/ 5171338 w 7155770"/>
                <a:gd name="connsiteY35" fmla="*/ 4428512 h 5439298"/>
                <a:gd name="connsiteX36" fmla="*/ 5125642 w 7155770"/>
                <a:gd name="connsiteY36" fmla="*/ 4135401 h 5439298"/>
                <a:gd name="connsiteX37" fmla="*/ 4438380 w 7155770"/>
                <a:gd name="connsiteY37" fmla="*/ 3036952 h 5439298"/>
                <a:gd name="connsiteX38" fmla="*/ 4391003 w 7155770"/>
                <a:gd name="connsiteY38" fmla="*/ 3254097 h 5439298"/>
                <a:gd name="connsiteX39" fmla="*/ 4553168 w 7155770"/>
                <a:gd name="connsiteY39" fmla="*/ 3542017 h 5439298"/>
                <a:gd name="connsiteX40" fmla="*/ 4311163 w 7155770"/>
                <a:gd name="connsiteY40" fmla="*/ 4045180 h 5439298"/>
                <a:gd name="connsiteX41" fmla="*/ 3818528 w 7155770"/>
                <a:gd name="connsiteY41" fmla="*/ 4122241 h 5439298"/>
                <a:gd name="connsiteX42" fmla="*/ 3622585 w 7155770"/>
                <a:gd name="connsiteY42" fmla="*/ 4285868 h 5439298"/>
                <a:gd name="connsiteX43" fmla="*/ 3627630 w 7155770"/>
                <a:gd name="connsiteY43" fmla="*/ 4516978 h 5439298"/>
                <a:gd name="connsiteX44" fmla="*/ 3614470 w 7155770"/>
                <a:gd name="connsiteY44" fmla="*/ 4997111 h 5439298"/>
                <a:gd name="connsiteX45" fmla="*/ 3557076 w 7155770"/>
                <a:gd name="connsiteY45" fmla="*/ 5438714 h 5439298"/>
                <a:gd name="connsiteX46" fmla="*/ 1151658 w 7155770"/>
                <a:gd name="connsiteY46" fmla="*/ 5438714 h 5439298"/>
                <a:gd name="connsiteX47" fmla="*/ 1155533 w 7155770"/>
                <a:gd name="connsiteY47" fmla="*/ 5402816 h 5439298"/>
                <a:gd name="connsiteX48" fmla="*/ 1179148 w 7155770"/>
                <a:gd name="connsiteY48" fmla="*/ 4610636 h 5439298"/>
                <a:gd name="connsiteX49" fmla="*/ 893277 w 7155770"/>
                <a:gd name="connsiteY49" fmla="*/ 3879214 h 5439298"/>
                <a:gd name="connsiteX50" fmla="*/ 555495 w 7155770"/>
                <a:gd name="connsiteY50" fmla="*/ 3500050 h 5439298"/>
                <a:gd name="connsiteX51" fmla="*/ 293238 w 7155770"/>
                <a:gd name="connsiteY51" fmla="*/ 3083378 h 5439298"/>
                <a:gd name="connsiteX52" fmla="*/ 1005 w 7155770"/>
                <a:gd name="connsiteY52" fmla="*/ 1973084 h 5439298"/>
                <a:gd name="connsiteX53" fmla="*/ 5932591 w 7155770"/>
                <a:gd name="connsiteY53" fmla="*/ 4678631 h 5439298"/>
                <a:gd name="connsiteX54" fmla="*/ 6059881 w 7155770"/>
                <a:gd name="connsiteY54" fmla="*/ 4810162 h 5439298"/>
                <a:gd name="connsiteX55" fmla="*/ 6088541 w 7155770"/>
                <a:gd name="connsiteY55" fmla="*/ 4813013 h 5439298"/>
                <a:gd name="connsiteX56" fmla="*/ 6250413 w 7155770"/>
                <a:gd name="connsiteY56" fmla="*/ 4738072 h 5439298"/>
                <a:gd name="connsiteX57" fmla="*/ 6321479 w 7155770"/>
                <a:gd name="connsiteY57" fmla="*/ 4690841 h 5439298"/>
                <a:gd name="connsiteX58" fmla="*/ 6288943 w 7155770"/>
                <a:gd name="connsiteY58" fmla="*/ 4676438 h 5439298"/>
                <a:gd name="connsiteX59" fmla="*/ 6044161 w 7155770"/>
                <a:gd name="connsiteY59" fmla="*/ 4613780 h 5439298"/>
                <a:gd name="connsiteX60" fmla="*/ 6015428 w 7155770"/>
                <a:gd name="connsiteY60" fmla="*/ 4616193 h 5439298"/>
                <a:gd name="connsiteX61" fmla="*/ 5932591 w 7155770"/>
                <a:gd name="connsiteY61" fmla="*/ 4678631 h 54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55770" h="5439298">
                  <a:moveTo>
                    <a:pt x="1005" y="1973084"/>
                  </a:moveTo>
                  <a:cubicBezTo>
                    <a:pt x="20015" y="1383501"/>
                    <a:pt x="281394" y="797135"/>
                    <a:pt x="740251" y="427475"/>
                  </a:cubicBezTo>
                  <a:cubicBezTo>
                    <a:pt x="1113127" y="127054"/>
                    <a:pt x="1545006" y="-21950"/>
                    <a:pt x="2022873" y="2616"/>
                  </a:cubicBezTo>
                  <a:cubicBezTo>
                    <a:pt x="2749031" y="39903"/>
                    <a:pt x="3293138" y="377393"/>
                    <a:pt x="3624925" y="1033290"/>
                  </a:cubicBezTo>
                  <a:cubicBezTo>
                    <a:pt x="3672375" y="1127021"/>
                    <a:pt x="3701328" y="1230402"/>
                    <a:pt x="3735179" y="1330567"/>
                  </a:cubicBezTo>
                  <a:cubicBezTo>
                    <a:pt x="3744976" y="1359593"/>
                    <a:pt x="3746512" y="1393225"/>
                    <a:pt x="3744245" y="1424152"/>
                  </a:cubicBezTo>
                  <a:cubicBezTo>
                    <a:pt x="3738542" y="1503041"/>
                    <a:pt x="3771736" y="1560434"/>
                    <a:pt x="3833809" y="1604522"/>
                  </a:cubicBezTo>
                  <a:cubicBezTo>
                    <a:pt x="4027266" y="1741755"/>
                    <a:pt x="4320010" y="1897120"/>
                    <a:pt x="4431361" y="2115362"/>
                  </a:cubicBezTo>
                  <a:cubicBezTo>
                    <a:pt x="4547611" y="2343255"/>
                    <a:pt x="4272925" y="2362411"/>
                    <a:pt x="4263860" y="2552286"/>
                  </a:cubicBezTo>
                  <a:cubicBezTo>
                    <a:pt x="4258815" y="2657715"/>
                    <a:pt x="4518293" y="2841155"/>
                    <a:pt x="4362635" y="2928964"/>
                  </a:cubicBezTo>
                  <a:cubicBezTo>
                    <a:pt x="4377404" y="2944537"/>
                    <a:pt x="4392100" y="2960183"/>
                    <a:pt x="4406869" y="2975756"/>
                  </a:cubicBezTo>
                  <a:cubicBezTo>
                    <a:pt x="4421199" y="2922384"/>
                    <a:pt x="4465871" y="2876615"/>
                    <a:pt x="4520340" y="2867256"/>
                  </a:cubicBezTo>
                  <a:cubicBezTo>
                    <a:pt x="4552875" y="2861627"/>
                    <a:pt x="4586142" y="2868500"/>
                    <a:pt x="4618458" y="2875372"/>
                  </a:cubicBezTo>
                  <a:cubicBezTo>
                    <a:pt x="4659913" y="2884219"/>
                    <a:pt x="4702538" y="2893504"/>
                    <a:pt x="4737485" y="2917485"/>
                  </a:cubicBezTo>
                  <a:cubicBezTo>
                    <a:pt x="4770021" y="2939857"/>
                    <a:pt x="4793198" y="2973051"/>
                    <a:pt x="4815570" y="3005586"/>
                  </a:cubicBezTo>
                  <a:cubicBezTo>
                    <a:pt x="4999523" y="3272888"/>
                    <a:pt x="5181647" y="3541505"/>
                    <a:pt x="5361797" y="3811365"/>
                  </a:cubicBezTo>
                  <a:cubicBezTo>
                    <a:pt x="5316614" y="3833664"/>
                    <a:pt x="5268798" y="3788115"/>
                    <a:pt x="5238968" y="3747537"/>
                  </a:cubicBezTo>
                  <a:cubicBezTo>
                    <a:pt x="5050336" y="3491349"/>
                    <a:pt x="4861705" y="3235234"/>
                    <a:pt x="4673146" y="2979046"/>
                  </a:cubicBezTo>
                  <a:cubicBezTo>
                    <a:pt x="4876327" y="3272010"/>
                    <a:pt x="5079435" y="3564974"/>
                    <a:pt x="5282616" y="3857938"/>
                  </a:cubicBezTo>
                  <a:cubicBezTo>
                    <a:pt x="5290585" y="3869416"/>
                    <a:pt x="5299286" y="3881553"/>
                    <a:pt x="5312300" y="3886671"/>
                  </a:cubicBezTo>
                  <a:cubicBezTo>
                    <a:pt x="5328897" y="3893251"/>
                    <a:pt x="5347540" y="3886817"/>
                    <a:pt x="5364210" y="3880603"/>
                  </a:cubicBezTo>
                  <a:cubicBezTo>
                    <a:pt x="5594078" y="3795207"/>
                    <a:pt x="5838787" y="3749657"/>
                    <a:pt x="6084008" y="3746660"/>
                  </a:cubicBezTo>
                  <a:cubicBezTo>
                    <a:pt x="6148347" y="3745856"/>
                    <a:pt x="6213929" y="3748195"/>
                    <a:pt x="6274833" y="3769032"/>
                  </a:cubicBezTo>
                  <a:cubicBezTo>
                    <a:pt x="6419158" y="3818457"/>
                    <a:pt x="6538990" y="3920669"/>
                    <a:pt x="6656994" y="4013741"/>
                  </a:cubicBezTo>
                  <a:cubicBezTo>
                    <a:pt x="6765787" y="4099576"/>
                    <a:pt x="6914060" y="4170423"/>
                    <a:pt x="6999602" y="4280604"/>
                  </a:cubicBezTo>
                  <a:cubicBezTo>
                    <a:pt x="7080392" y="4384717"/>
                    <a:pt x="7092602" y="4524802"/>
                    <a:pt x="7101741" y="4656259"/>
                  </a:cubicBezTo>
                  <a:cubicBezTo>
                    <a:pt x="7119727" y="4916907"/>
                    <a:pt x="7137712" y="5177481"/>
                    <a:pt x="7155771" y="5438129"/>
                  </a:cubicBezTo>
                  <a:cubicBezTo>
                    <a:pt x="6719871" y="5438495"/>
                    <a:pt x="6283899" y="5438934"/>
                    <a:pt x="5847999" y="5439299"/>
                  </a:cubicBezTo>
                  <a:cubicBezTo>
                    <a:pt x="5831548" y="5439299"/>
                    <a:pt x="5814002" y="5439006"/>
                    <a:pt x="5800330" y="5429867"/>
                  </a:cubicBezTo>
                  <a:cubicBezTo>
                    <a:pt x="5787169" y="5421094"/>
                    <a:pt x="5780150" y="5405813"/>
                    <a:pt x="5773570" y="5391337"/>
                  </a:cubicBezTo>
                  <a:cubicBezTo>
                    <a:pt x="5672528" y="5169951"/>
                    <a:pt x="5523231" y="4970718"/>
                    <a:pt x="5339133" y="4811624"/>
                  </a:cubicBezTo>
                  <a:cubicBezTo>
                    <a:pt x="5309961" y="4786400"/>
                    <a:pt x="5279033" y="4761030"/>
                    <a:pt x="5262510" y="4726155"/>
                  </a:cubicBezTo>
                  <a:cubicBezTo>
                    <a:pt x="5246060" y="4691280"/>
                    <a:pt x="5249057" y="4643683"/>
                    <a:pt x="5280277" y="4621091"/>
                  </a:cubicBezTo>
                  <a:cubicBezTo>
                    <a:pt x="5241380" y="4609978"/>
                    <a:pt x="5201095" y="4598134"/>
                    <a:pt x="5170973" y="4571155"/>
                  </a:cubicBezTo>
                  <a:cubicBezTo>
                    <a:pt x="5140850" y="4544177"/>
                    <a:pt x="5124326" y="4497457"/>
                    <a:pt x="5144286" y="4462290"/>
                  </a:cubicBezTo>
                  <a:cubicBezTo>
                    <a:pt x="5151378" y="4449714"/>
                    <a:pt x="5162345" y="4439844"/>
                    <a:pt x="5171338" y="4428512"/>
                  </a:cubicBezTo>
                  <a:cubicBezTo>
                    <a:pt x="5237067" y="4345601"/>
                    <a:pt x="5181720" y="4225111"/>
                    <a:pt x="5125642" y="4135401"/>
                  </a:cubicBezTo>
                  <a:cubicBezTo>
                    <a:pt x="4896579" y="3769251"/>
                    <a:pt x="4667443" y="3403102"/>
                    <a:pt x="4438380" y="3036952"/>
                  </a:cubicBezTo>
                  <a:cubicBezTo>
                    <a:pt x="4438892" y="3037829"/>
                    <a:pt x="4384569" y="3217614"/>
                    <a:pt x="4391003" y="3254097"/>
                  </a:cubicBezTo>
                  <a:cubicBezTo>
                    <a:pt x="4410671" y="3365887"/>
                    <a:pt x="4514125" y="3437099"/>
                    <a:pt x="4553168" y="3542017"/>
                  </a:cubicBezTo>
                  <a:cubicBezTo>
                    <a:pt x="4636809" y="3766985"/>
                    <a:pt x="4558505" y="4006503"/>
                    <a:pt x="4311163" y="4045180"/>
                  </a:cubicBezTo>
                  <a:cubicBezTo>
                    <a:pt x="4146952" y="4070843"/>
                    <a:pt x="3982740" y="4096505"/>
                    <a:pt x="3818528" y="4122241"/>
                  </a:cubicBezTo>
                  <a:cubicBezTo>
                    <a:pt x="3720045" y="4137668"/>
                    <a:pt x="3648394" y="4181974"/>
                    <a:pt x="3622585" y="4285868"/>
                  </a:cubicBezTo>
                  <a:cubicBezTo>
                    <a:pt x="3603868" y="4361175"/>
                    <a:pt x="3615493" y="4440356"/>
                    <a:pt x="3627630" y="4516978"/>
                  </a:cubicBezTo>
                  <a:cubicBezTo>
                    <a:pt x="3653146" y="4678047"/>
                    <a:pt x="3640644" y="4836775"/>
                    <a:pt x="3614470" y="4997111"/>
                  </a:cubicBezTo>
                  <a:cubicBezTo>
                    <a:pt x="3590562" y="5143557"/>
                    <a:pt x="3575866" y="5291464"/>
                    <a:pt x="3557076" y="5438714"/>
                  </a:cubicBezTo>
                  <a:cubicBezTo>
                    <a:pt x="2755246" y="5438714"/>
                    <a:pt x="1953488" y="5438714"/>
                    <a:pt x="1151658" y="5438714"/>
                  </a:cubicBezTo>
                  <a:cubicBezTo>
                    <a:pt x="1152901" y="5426723"/>
                    <a:pt x="1153193" y="5414587"/>
                    <a:pt x="1155533" y="5402816"/>
                  </a:cubicBezTo>
                  <a:cubicBezTo>
                    <a:pt x="1207955" y="5140048"/>
                    <a:pt x="1215193" y="4876109"/>
                    <a:pt x="1179148" y="4610636"/>
                  </a:cubicBezTo>
                  <a:cubicBezTo>
                    <a:pt x="1143469" y="4348014"/>
                    <a:pt x="1052955" y="4092631"/>
                    <a:pt x="893277" y="3879214"/>
                  </a:cubicBezTo>
                  <a:cubicBezTo>
                    <a:pt x="791650" y="3743370"/>
                    <a:pt x="667577" y="3626901"/>
                    <a:pt x="555495" y="3500050"/>
                  </a:cubicBezTo>
                  <a:cubicBezTo>
                    <a:pt x="440049" y="3369470"/>
                    <a:pt x="372054" y="3235454"/>
                    <a:pt x="293238" y="3083378"/>
                  </a:cubicBezTo>
                  <a:cubicBezTo>
                    <a:pt x="107604" y="2724979"/>
                    <a:pt x="-12301" y="2384418"/>
                    <a:pt x="1005" y="1973084"/>
                  </a:cubicBezTo>
                  <a:close/>
                  <a:moveTo>
                    <a:pt x="5932591" y="4678631"/>
                  </a:moveTo>
                  <a:cubicBezTo>
                    <a:pt x="5975581" y="4723449"/>
                    <a:pt x="6016963" y="4767610"/>
                    <a:pt x="6059881" y="4810162"/>
                  </a:cubicBezTo>
                  <a:cubicBezTo>
                    <a:pt x="6065291" y="4815572"/>
                    <a:pt x="6080645" y="4816523"/>
                    <a:pt x="6088541" y="4813013"/>
                  </a:cubicBezTo>
                  <a:cubicBezTo>
                    <a:pt x="6143010" y="4789178"/>
                    <a:pt x="6197260" y="4764685"/>
                    <a:pt x="6250413" y="4738072"/>
                  </a:cubicBezTo>
                  <a:cubicBezTo>
                    <a:pt x="6273443" y="4726521"/>
                    <a:pt x="6293769" y="4709485"/>
                    <a:pt x="6321479" y="4690841"/>
                  </a:cubicBezTo>
                  <a:cubicBezTo>
                    <a:pt x="6305321" y="4683457"/>
                    <a:pt x="6296986" y="4676146"/>
                    <a:pt x="6288943" y="4676438"/>
                  </a:cubicBezTo>
                  <a:cubicBezTo>
                    <a:pt x="6200916" y="4679947"/>
                    <a:pt x="6122173" y="4649020"/>
                    <a:pt x="6044161" y="4613780"/>
                  </a:cubicBezTo>
                  <a:cubicBezTo>
                    <a:pt x="6036338" y="4610271"/>
                    <a:pt x="6022520" y="4611368"/>
                    <a:pt x="6015428" y="4616193"/>
                  </a:cubicBezTo>
                  <a:cubicBezTo>
                    <a:pt x="5988449" y="4634544"/>
                    <a:pt x="5963152" y="4655235"/>
                    <a:pt x="5932591" y="4678631"/>
                  </a:cubicBezTo>
                  <a:close/>
                </a:path>
              </a:pathLst>
            </a:custGeom>
            <a:grpFill/>
            <a:ln w="7309"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A5FDBBCB-417B-4110-918D-EEE359C68C4B}"/>
                </a:ext>
              </a:extLst>
            </p:cNvPr>
            <p:cNvSpPr/>
            <p:nvPr/>
          </p:nvSpPr>
          <p:spPr>
            <a:xfrm>
              <a:off x="3479154" y="-2674031"/>
              <a:ext cx="2211017" cy="1698461"/>
            </a:xfrm>
            <a:custGeom>
              <a:avLst/>
              <a:gdLst>
                <a:gd name="connsiteX0" fmla="*/ 3658104 w 3658104"/>
                <a:gd name="connsiteY0" fmla="*/ 1440326 h 2594697"/>
                <a:gd name="connsiteX1" fmla="*/ 3639022 w 3658104"/>
                <a:gd name="connsiteY1" fmla="*/ 1517826 h 2594697"/>
                <a:gd name="connsiteX2" fmla="*/ 3252108 w 3658104"/>
                <a:gd name="connsiteY2" fmla="*/ 1916804 h 2594697"/>
                <a:gd name="connsiteX3" fmla="*/ 3127596 w 3658104"/>
                <a:gd name="connsiteY3" fmla="*/ 1956358 h 2594697"/>
                <a:gd name="connsiteX4" fmla="*/ 3113339 w 3658104"/>
                <a:gd name="connsiteY4" fmla="*/ 2085841 h 2594697"/>
                <a:gd name="connsiteX5" fmla="*/ 2703029 w 3658104"/>
                <a:gd name="connsiteY5" fmla="*/ 2528175 h 2594697"/>
                <a:gd name="connsiteX6" fmla="*/ 1985352 w 3658104"/>
                <a:gd name="connsiteY6" fmla="*/ 2427937 h 2594697"/>
                <a:gd name="connsiteX7" fmla="*/ 1882628 w 3658104"/>
                <a:gd name="connsiteY7" fmla="*/ 2494397 h 2594697"/>
                <a:gd name="connsiteX8" fmla="*/ 976977 w 3658104"/>
                <a:gd name="connsiteY8" fmla="*/ 2376027 h 2594697"/>
                <a:gd name="connsiteX9" fmla="*/ 888145 w 3658104"/>
                <a:gd name="connsiteY9" fmla="*/ 2256121 h 2594697"/>
                <a:gd name="connsiteX10" fmla="*/ 833968 w 3658104"/>
                <a:gd name="connsiteY10" fmla="*/ 2231701 h 2594697"/>
                <a:gd name="connsiteX11" fmla="*/ 204100 w 3658104"/>
                <a:gd name="connsiteY11" fmla="*/ 2073046 h 2594697"/>
                <a:gd name="connsiteX12" fmla="*/ 162352 w 3658104"/>
                <a:gd name="connsiteY12" fmla="*/ 1269388 h 2594697"/>
                <a:gd name="connsiteX13" fmla="*/ 177560 w 3658104"/>
                <a:gd name="connsiteY13" fmla="*/ 1252133 h 2594697"/>
                <a:gd name="connsiteX14" fmla="*/ 110369 w 3658104"/>
                <a:gd name="connsiteY14" fmla="*/ 989511 h 2594697"/>
                <a:gd name="connsiteX15" fmla="*/ 421099 w 3658104"/>
                <a:gd name="connsiteY15" fmla="*/ 502433 h 2594697"/>
                <a:gd name="connsiteX16" fmla="*/ 858023 w 3658104"/>
                <a:gd name="connsiteY16" fmla="*/ 411114 h 2594697"/>
                <a:gd name="connsiteX17" fmla="*/ 895383 w 3658104"/>
                <a:gd name="connsiteY17" fmla="*/ 393494 h 2594697"/>
                <a:gd name="connsiteX18" fmla="*/ 1430059 w 3658104"/>
                <a:gd name="connsiteY18" fmla="*/ 7311 h 2594697"/>
                <a:gd name="connsiteX19" fmla="*/ 1457403 w 3658104"/>
                <a:gd name="connsiteY19" fmla="*/ 0 h 2594697"/>
                <a:gd name="connsiteX20" fmla="*/ 1618252 w 3658104"/>
                <a:gd name="connsiteY20" fmla="*/ 0 h 2594697"/>
                <a:gd name="connsiteX21" fmla="*/ 1645669 w 3658104"/>
                <a:gd name="connsiteY21" fmla="*/ 7092 h 2594697"/>
                <a:gd name="connsiteX22" fmla="*/ 2088587 w 3658104"/>
                <a:gd name="connsiteY22" fmla="*/ 239226 h 2594697"/>
                <a:gd name="connsiteX23" fmla="*/ 2135014 w 3658104"/>
                <a:gd name="connsiteY23" fmla="*/ 247122 h 2594697"/>
                <a:gd name="connsiteX24" fmla="*/ 2670786 w 3658104"/>
                <a:gd name="connsiteY24" fmla="*/ 213417 h 2594697"/>
                <a:gd name="connsiteX25" fmla="*/ 3140903 w 3658104"/>
                <a:gd name="connsiteY25" fmla="*/ 782821 h 2594697"/>
                <a:gd name="connsiteX26" fmla="*/ 3164299 w 3658104"/>
                <a:gd name="connsiteY26" fmla="*/ 810677 h 2594697"/>
                <a:gd name="connsiteX27" fmla="*/ 3254009 w 3658104"/>
                <a:gd name="connsiteY27" fmla="*/ 841165 h 2594697"/>
                <a:gd name="connsiteX28" fmla="*/ 3639899 w 3658104"/>
                <a:gd name="connsiteY28" fmla="*/ 1246504 h 2594697"/>
                <a:gd name="connsiteX29" fmla="*/ 3657958 w 3658104"/>
                <a:gd name="connsiteY29" fmla="*/ 1316107 h 2594697"/>
                <a:gd name="connsiteX30" fmla="*/ 3658104 w 3658104"/>
                <a:gd name="connsiteY30" fmla="*/ 1440326 h 2594697"/>
                <a:gd name="connsiteX31" fmla="*/ 2443039 w 3658104"/>
                <a:gd name="connsiteY31" fmla="*/ 2463104 h 2594697"/>
                <a:gd name="connsiteX32" fmla="*/ 2853861 w 3658104"/>
                <a:gd name="connsiteY32" fmla="*/ 2324774 h 2594697"/>
                <a:gd name="connsiteX33" fmla="*/ 3023776 w 3658104"/>
                <a:gd name="connsiteY33" fmla="*/ 1922653 h 2594697"/>
                <a:gd name="connsiteX34" fmla="*/ 3079050 w 3658104"/>
                <a:gd name="connsiteY34" fmla="*/ 1849174 h 2594697"/>
                <a:gd name="connsiteX35" fmla="*/ 3379909 w 3658104"/>
                <a:gd name="connsiteY35" fmla="*/ 1726271 h 2594697"/>
                <a:gd name="connsiteX36" fmla="*/ 3456020 w 3658104"/>
                <a:gd name="connsiteY36" fmla="*/ 1106931 h 2594697"/>
                <a:gd name="connsiteX37" fmla="*/ 3108441 w 3658104"/>
                <a:gd name="connsiteY37" fmla="*/ 913620 h 2594697"/>
                <a:gd name="connsiteX38" fmla="*/ 3042347 w 3658104"/>
                <a:gd name="connsiteY38" fmla="*/ 820694 h 2594697"/>
                <a:gd name="connsiteX39" fmla="*/ 3039422 w 3658104"/>
                <a:gd name="connsiteY39" fmla="*/ 704736 h 2594697"/>
                <a:gd name="connsiteX40" fmla="*/ 2745362 w 3658104"/>
                <a:gd name="connsiteY40" fmla="*/ 359716 h 2594697"/>
                <a:gd name="connsiteX41" fmla="*/ 2139109 w 3658104"/>
                <a:gd name="connsiteY41" fmla="*/ 365784 h 2594697"/>
                <a:gd name="connsiteX42" fmla="*/ 2044428 w 3658104"/>
                <a:gd name="connsiteY42" fmla="*/ 344289 h 2594697"/>
                <a:gd name="connsiteX43" fmla="*/ 1971680 w 3658104"/>
                <a:gd name="connsiteY43" fmla="*/ 267594 h 2594697"/>
                <a:gd name="connsiteX44" fmla="*/ 1386118 w 3658104"/>
                <a:gd name="connsiteY44" fmla="*/ 129337 h 2594697"/>
                <a:gd name="connsiteX45" fmla="*/ 960746 w 3658104"/>
                <a:gd name="connsiteY45" fmla="*/ 491831 h 2594697"/>
                <a:gd name="connsiteX46" fmla="*/ 895383 w 3658104"/>
                <a:gd name="connsiteY46" fmla="*/ 528607 h 2594697"/>
                <a:gd name="connsiteX47" fmla="*/ 402016 w 3658104"/>
                <a:gd name="connsiteY47" fmla="*/ 639739 h 2594697"/>
                <a:gd name="connsiteX48" fmla="*/ 272753 w 3658104"/>
                <a:gd name="connsiteY48" fmla="*/ 1217551 h 2594697"/>
                <a:gd name="connsiteX49" fmla="*/ 250600 w 3658104"/>
                <a:gd name="connsiteY49" fmla="*/ 1327367 h 2594697"/>
                <a:gd name="connsiteX50" fmla="*/ 268366 w 3658104"/>
                <a:gd name="connsiteY50" fmla="*/ 1989917 h 2594697"/>
                <a:gd name="connsiteX51" fmla="*/ 850053 w 3658104"/>
                <a:gd name="connsiteY51" fmla="*/ 2115013 h 2594697"/>
                <a:gd name="connsiteX52" fmla="*/ 948902 w 3658104"/>
                <a:gd name="connsiteY52" fmla="*/ 2160709 h 2594697"/>
                <a:gd name="connsiteX53" fmla="*/ 1029326 w 3658104"/>
                <a:gd name="connsiteY53" fmla="*/ 2281565 h 2594697"/>
                <a:gd name="connsiteX54" fmla="*/ 1936878 w 3658104"/>
                <a:gd name="connsiteY54" fmla="*/ 2328211 h 2594697"/>
                <a:gd name="connsiteX55" fmla="*/ 2028050 w 3658104"/>
                <a:gd name="connsiteY55" fmla="*/ 2324848 h 2594697"/>
                <a:gd name="connsiteX56" fmla="*/ 2443039 w 3658104"/>
                <a:gd name="connsiteY56" fmla="*/ 2463104 h 259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58104" h="2594697">
                  <a:moveTo>
                    <a:pt x="3658104" y="1440326"/>
                  </a:moveTo>
                  <a:cubicBezTo>
                    <a:pt x="3651817" y="1466208"/>
                    <a:pt x="3646698" y="1492383"/>
                    <a:pt x="3639022" y="1517826"/>
                  </a:cubicBezTo>
                  <a:cubicBezTo>
                    <a:pt x="3578923" y="1717498"/>
                    <a:pt x="3441837" y="1843106"/>
                    <a:pt x="3252108" y="1916804"/>
                  </a:cubicBezTo>
                  <a:cubicBezTo>
                    <a:pt x="3211531" y="1932596"/>
                    <a:pt x="3168978" y="1943344"/>
                    <a:pt x="3127596" y="1956358"/>
                  </a:cubicBezTo>
                  <a:cubicBezTo>
                    <a:pt x="3123136" y="1999275"/>
                    <a:pt x="3122698" y="2043582"/>
                    <a:pt x="3113339" y="2085841"/>
                  </a:cubicBezTo>
                  <a:cubicBezTo>
                    <a:pt x="3063038" y="2312711"/>
                    <a:pt x="2914472" y="2453746"/>
                    <a:pt x="2703029" y="2528175"/>
                  </a:cubicBezTo>
                  <a:cubicBezTo>
                    <a:pt x="2449473" y="2617446"/>
                    <a:pt x="2208932" y="2579866"/>
                    <a:pt x="1985352" y="2427937"/>
                  </a:cubicBezTo>
                  <a:cubicBezTo>
                    <a:pt x="1951793" y="2449798"/>
                    <a:pt x="1918088" y="2473632"/>
                    <a:pt x="1882628" y="2494397"/>
                  </a:cubicBezTo>
                  <a:cubicBezTo>
                    <a:pt x="1592297" y="2664311"/>
                    <a:pt x="1203116" y="2614083"/>
                    <a:pt x="976977" y="2376027"/>
                  </a:cubicBezTo>
                  <a:cubicBezTo>
                    <a:pt x="942907" y="2340201"/>
                    <a:pt x="914319" y="2298308"/>
                    <a:pt x="888145" y="2256121"/>
                  </a:cubicBezTo>
                  <a:cubicBezTo>
                    <a:pt x="873523" y="2232506"/>
                    <a:pt x="861532" y="2226803"/>
                    <a:pt x="833968" y="2231701"/>
                  </a:cubicBezTo>
                  <a:cubicBezTo>
                    <a:pt x="600665" y="2273083"/>
                    <a:pt x="387248" y="2227168"/>
                    <a:pt x="204100" y="2073046"/>
                  </a:cubicBezTo>
                  <a:cubicBezTo>
                    <a:pt x="-51942" y="1857582"/>
                    <a:pt x="-68466" y="1511611"/>
                    <a:pt x="162352" y="1269388"/>
                  </a:cubicBezTo>
                  <a:cubicBezTo>
                    <a:pt x="167324" y="1264124"/>
                    <a:pt x="171930" y="1258567"/>
                    <a:pt x="177560" y="1252133"/>
                  </a:cubicBezTo>
                  <a:cubicBezTo>
                    <a:pt x="134643" y="1169662"/>
                    <a:pt x="107517" y="1083169"/>
                    <a:pt x="110369" y="989511"/>
                  </a:cubicBezTo>
                  <a:cubicBezTo>
                    <a:pt x="117168" y="765566"/>
                    <a:pt x="233491" y="610128"/>
                    <a:pt x="421099" y="502433"/>
                  </a:cubicBezTo>
                  <a:cubicBezTo>
                    <a:pt x="556066" y="425006"/>
                    <a:pt x="703681" y="399709"/>
                    <a:pt x="858023" y="411114"/>
                  </a:cubicBezTo>
                  <a:cubicBezTo>
                    <a:pt x="874546" y="412357"/>
                    <a:pt x="886390" y="413600"/>
                    <a:pt x="895383" y="393494"/>
                  </a:cubicBezTo>
                  <a:cubicBezTo>
                    <a:pt x="998984" y="161872"/>
                    <a:pt x="1187543" y="47085"/>
                    <a:pt x="1430059" y="7311"/>
                  </a:cubicBezTo>
                  <a:cubicBezTo>
                    <a:pt x="1439344" y="5776"/>
                    <a:pt x="1448337" y="2486"/>
                    <a:pt x="1457403" y="0"/>
                  </a:cubicBezTo>
                  <a:cubicBezTo>
                    <a:pt x="1510995" y="0"/>
                    <a:pt x="1564660" y="0"/>
                    <a:pt x="1618252" y="0"/>
                  </a:cubicBezTo>
                  <a:cubicBezTo>
                    <a:pt x="1627391" y="2413"/>
                    <a:pt x="1636383" y="5703"/>
                    <a:pt x="1645669" y="7092"/>
                  </a:cubicBezTo>
                  <a:cubicBezTo>
                    <a:pt x="1820409" y="32901"/>
                    <a:pt x="1971315" y="104698"/>
                    <a:pt x="2088587" y="239226"/>
                  </a:cubicBezTo>
                  <a:cubicBezTo>
                    <a:pt x="2104819" y="257870"/>
                    <a:pt x="2116590" y="254945"/>
                    <a:pt x="2135014" y="247122"/>
                  </a:cubicBezTo>
                  <a:cubicBezTo>
                    <a:pt x="2309535" y="172839"/>
                    <a:pt x="2488662" y="160922"/>
                    <a:pt x="2670786" y="213417"/>
                  </a:cubicBezTo>
                  <a:cubicBezTo>
                    <a:pt x="2956658" y="295815"/>
                    <a:pt x="3145290" y="531532"/>
                    <a:pt x="3140903" y="782821"/>
                  </a:cubicBezTo>
                  <a:cubicBezTo>
                    <a:pt x="3140757" y="792253"/>
                    <a:pt x="3154063" y="806363"/>
                    <a:pt x="3164299" y="810677"/>
                  </a:cubicBezTo>
                  <a:cubicBezTo>
                    <a:pt x="3193398" y="822887"/>
                    <a:pt x="3224910" y="829102"/>
                    <a:pt x="3254009" y="841165"/>
                  </a:cubicBezTo>
                  <a:cubicBezTo>
                    <a:pt x="3442494" y="919104"/>
                    <a:pt x="3581263" y="1044785"/>
                    <a:pt x="3639899" y="1246504"/>
                  </a:cubicBezTo>
                  <a:cubicBezTo>
                    <a:pt x="3646553" y="1269534"/>
                    <a:pt x="3651963" y="1292930"/>
                    <a:pt x="3657958" y="1316107"/>
                  </a:cubicBezTo>
                  <a:cubicBezTo>
                    <a:pt x="3658104" y="1357489"/>
                    <a:pt x="3658104" y="1398871"/>
                    <a:pt x="3658104" y="1440326"/>
                  </a:cubicBezTo>
                  <a:close/>
                  <a:moveTo>
                    <a:pt x="2443039" y="2463104"/>
                  </a:moveTo>
                  <a:cubicBezTo>
                    <a:pt x="2594383" y="2459595"/>
                    <a:pt x="2734468" y="2420918"/>
                    <a:pt x="2853861" y="2324774"/>
                  </a:cubicBezTo>
                  <a:cubicBezTo>
                    <a:pt x="2981736" y="2221758"/>
                    <a:pt x="3051120" y="2092348"/>
                    <a:pt x="3023776" y="1922653"/>
                  </a:cubicBezTo>
                  <a:cubicBezTo>
                    <a:pt x="3016904" y="1880174"/>
                    <a:pt x="3036205" y="1856120"/>
                    <a:pt x="3079050" y="1849174"/>
                  </a:cubicBezTo>
                  <a:cubicBezTo>
                    <a:pt x="3188792" y="1831335"/>
                    <a:pt x="3290127" y="1793243"/>
                    <a:pt x="3379909" y="1726271"/>
                  </a:cubicBezTo>
                  <a:cubicBezTo>
                    <a:pt x="3593180" y="1567250"/>
                    <a:pt x="3626374" y="1304921"/>
                    <a:pt x="3456020" y="1106931"/>
                  </a:cubicBezTo>
                  <a:cubicBezTo>
                    <a:pt x="3364409" y="1000478"/>
                    <a:pt x="3244577" y="941330"/>
                    <a:pt x="3108441" y="913620"/>
                  </a:cubicBezTo>
                  <a:cubicBezTo>
                    <a:pt x="3045856" y="900899"/>
                    <a:pt x="3036278" y="885399"/>
                    <a:pt x="3042347" y="820694"/>
                  </a:cubicBezTo>
                  <a:cubicBezTo>
                    <a:pt x="3045929" y="782382"/>
                    <a:pt x="3047391" y="741951"/>
                    <a:pt x="3039422" y="704736"/>
                  </a:cubicBezTo>
                  <a:cubicBezTo>
                    <a:pt x="3003670" y="537746"/>
                    <a:pt x="2894731" y="428588"/>
                    <a:pt x="2745362" y="359716"/>
                  </a:cubicBezTo>
                  <a:cubicBezTo>
                    <a:pt x="2543716" y="266643"/>
                    <a:pt x="2340169" y="269421"/>
                    <a:pt x="2139109" y="365784"/>
                  </a:cubicBezTo>
                  <a:cubicBezTo>
                    <a:pt x="2087125" y="390716"/>
                    <a:pt x="2081057" y="388742"/>
                    <a:pt x="2044428" y="344289"/>
                  </a:cubicBezTo>
                  <a:cubicBezTo>
                    <a:pt x="2022055" y="317164"/>
                    <a:pt x="1998659" y="289893"/>
                    <a:pt x="1971680" y="267594"/>
                  </a:cubicBezTo>
                  <a:cubicBezTo>
                    <a:pt x="1799499" y="125462"/>
                    <a:pt x="1601436" y="82106"/>
                    <a:pt x="1386118" y="129337"/>
                  </a:cubicBezTo>
                  <a:cubicBezTo>
                    <a:pt x="1182205" y="174009"/>
                    <a:pt x="1028229" y="283825"/>
                    <a:pt x="960746" y="491831"/>
                  </a:cubicBezTo>
                  <a:cubicBezTo>
                    <a:pt x="950364" y="523855"/>
                    <a:pt x="928284" y="533286"/>
                    <a:pt x="895383" y="528607"/>
                  </a:cubicBezTo>
                  <a:cubicBezTo>
                    <a:pt x="717061" y="503310"/>
                    <a:pt x="550655" y="535845"/>
                    <a:pt x="402016" y="639739"/>
                  </a:cubicBezTo>
                  <a:cubicBezTo>
                    <a:pt x="215871" y="769880"/>
                    <a:pt x="131426" y="1000844"/>
                    <a:pt x="272753" y="1217551"/>
                  </a:cubicBezTo>
                  <a:cubicBezTo>
                    <a:pt x="302364" y="1262954"/>
                    <a:pt x="295783" y="1286862"/>
                    <a:pt x="250600" y="1327367"/>
                  </a:cubicBezTo>
                  <a:cubicBezTo>
                    <a:pt x="33746" y="1521847"/>
                    <a:pt x="39815" y="1808596"/>
                    <a:pt x="268366" y="1989917"/>
                  </a:cubicBezTo>
                  <a:cubicBezTo>
                    <a:pt x="440401" y="2126419"/>
                    <a:pt x="636856" y="2163780"/>
                    <a:pt x="850053" y="2115013"/>
                  </a:cubicBezTo>
                  <a:cubicBezTo>
                    <a:pt x="915051" y="2100171"/>
                    <a:pt x="918121" y="2102876"/>
                    <a:pt x="948902" y="2160709"/>
                  </a:cubicBezTo>
                  <a:cubicBezTo>
                    <a:pt x="971567" y="2203334"/>
                    <a:pt x="997156" y="2246032"/>
                    <a:pt x="1029326" y="2281565"/>
                  </a:cubicBezTo>
                  <a:cubicBezTo>
                    <a:pt x="1254149" y="2530076"/>
                    <a:pt x="1673671" y="2550694"/>
                    <a:pt x="1936878" y="2328211"/>
                  </a:cubicBezTo>
                  <a:cubicBezTo>
                    <a:pt x="1978040" y="2293409"/>
                    <a:pt x="1986302" y="2292751"/>
                    <a:pt x="2028050" y="2324848"/>
                  </a:cubicBezTo>
                  <a:cubicBezTo>
                    <a:pt x="2150515" y="2418944"/>
                    <a:pt x="2290452" y="2459741"/>
                    <a:pt x="2443039" y="2463104"/>
                  </a:cubicBezTo>
                  <a:close/>
                </a:path>
              </a:pathLst>
            </a:custGeom>
            <a:grpFill/>
            <a:ln w="7309"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xmlns="" id="{A5C3A0A2-2F2F-433A-91C1-7574DE2C1E09}"/>
                </a:ext>
              </a:extLst>
            </p:cNvPr>
            <p:cNvSpPr/>
            <p:nvPr/>
          </p:nvSpPr>
          <p:spPr>
            <a:xfrm>
              <a:off x="3130869" y="-890176"/>
              <a:ext cx="1400877" cy="958545"/>
            </a:xfrm>
            <a:custGeom>
              <a:avLst/>
              <a:gdLst>
                <a:gd name="connsiteX0" fmla="*/ 1269220 w 1400875"/>
                <a:gd name="connsiteY0" fmla="*/ 632077 h 958544"/>
                <a:gd name="connsiteX1" fmla="*/ 1057046 w 1400875"/>
                <a:gd name="connsiteY1" fmla="*/ 894041 h 958544"/>
                <a:gd name="connsiteX2" fmla="*/ 905995 w 1400875"/>
                <a:gd name="connsiteY2" fmla="*/ 880149 h 958544"/>
                <a:gd name="connsiteX3" fmla="*/ 868342 w 1400875"/>
                <a:gd name="connsiteY3" fmla="*/ 887022 h 958544"/>
                <a:gd name="connsiteX4" fmla="*/ 468048 w 1400875"/>
                <a:gd name="connsiteY4" fmla="*/ 885633 h 958544"/>
                <a:gd name="connsiteX5" fmla="*/ 406560 w 1400875"/>
                <a:gd name="connsiteY5" fmla="*/ 872107 h 958544"/>
                <a:gd name="connsiteX6" fmla="*/ 86179 w 1400875"/>
                <a:gd name="connsiteY6" fmla="*/ 770699 h 958544"/>
                <a:gd name="connsiteX7" fmla="*/ 48379 w 1400875"/>
                <a:gd name="connsiteY7" fmla="*/ 565252 h 958544"/>
                <a:gd name="connsiteX8" fmla="*/ 46698 w 1400875"/>
                <a:gd name="connsiteY8" fmla="*/ 529719 h 958544"/>
                <a:gd name="connsiteX9" fmla="*/ 190657 w 1400875"/>
                <a:gd name="connsiteY9" fmla="*/ 193399 h 958544"/>
                <a:gd name="connsiteX10" fmla="*/ 242348 w 1400875"/>
                <a:gd name="connsiteY10" fmla="*/ 148654 h 958544"/>
                <a:gd name="connsiteX11" fmla="*/ 444213 w 1400875"/>
                <a:gd name="connsiteY11" fmla="*/ 3232 h 958544"/>
                <a:gd name="connsiteX12" fmla="*/ 654925 w 1400875"/>
                <a:gd name="connsiteY12" fmla="*/ 45930 h 958544"/>
                <a:gd name="connsiteX13" fmla="*/ 704276 w 1400875"/>
                <a:gd name="connsiteY13" fmla="*/ 45637 h 958544"/>
                <a:gd name="connsiteX14" fmla="*/ 1067429 w 1400875"/>
                <a:gd name="connsiteY14" fmla="*/ 99229 h 958544"/>
                <a:gd name="connsiteX15" fmla="*/ 1087608 w 1400875"/>
                <a:gd name="connsiteY15" fmla="*/ 120286 h 958544"/>
                <a:gd name="connsiteX16" fmla="*/ 1231348 w 1400875"/>
                <a:gd name="connsiteY16" fmla="*/ 222132 h 958544"/>
                <a:gd name="connsiteX17" fmla="*/ 1392196 w 1400875"/>
                <a:gd name="connsiteY17" fmla="*/ 384735 h 958544"/>
                <a:gd name="connsiteX18" fmla="*/ 1325810 w 1400875"/>
                <a:gd name="connsiteY18" fmla="*/ 593839 h 958544"/>
                <a:gd name="connsiteX19" fmla="*/ 1269220 w 1400875"/>
                <a:gd name="connsiteY19" fmla="*/ 632077 h 958544"/>
                <a:gd name="connsiteX20" fmla="*/ 1009596 w 1400875"/>
                <a:gd name="connsiteY20" fmla="*/ 827946 h 958544"/>
                <a:gd name="connsiteX21" fmla="*/ 1154871 w 1400875"/>
                <a:gd name="connsiteY21" fmla="*/ 779546 h 958544"/>
                <a:gd name="connsiteX22" fmla="*/ 1206855 w 1400875"/>
                <a:gd name="connsiteY22" fmla="*/ 655839 h 958544"/>
                <a:gd name="connsiteX23" fmla="*/ 1254379 w 1400875"/>
                <a:gd name="connsiteY23" fmla="*/ 552530 h 958544"/>
                <a:gd name="connsiteX24" fmla="*/ 1277994 w 1400875"/>
                <a:gd name="connsiteY24" fmla="*/ 329901 h 958544"/>
                <a:gd name="connsiteX25" fmla="*/ 1123360 w 1400875"/>
                <a:gd name="connsiteY25" fmla="*/ 271995 h 958544"/>
                <a:gd name="connsiteX26" fmla="*/ 1072327 w 1400875"/>
                <a:gd name="connsiteY26" fmla="*/ 231929 h 958544"/>
                <a:gd name="connsiteX27" fmla="*/ 1006452 w 1400875"/>
                <a:gd name="connsiteY27" fmla="*/ 139368 h 958544"/>
                <a:gd name="connsiteX28" fmla="*/ 712611 w 1400875"/>
                <a:gd name="connsiteY28" fmla="*/ 127231 h 958544"/>
                <a:gd name="connsiteX29" fmla="*/ 646882 w 1400875"/>
                <a:gd name="connsiteY29" fmla="*/ 125038 h 958544"/>
                <a:gd name="connsiteX30" fmla="*/ 460737 w 1400875"/>
                <a:gd name="connsiteY30" fmla="*/ 75833 h 958544"/>
                <a:gd name="connsiteX31" fmla="*/ 299376 w 1400875"/>
                <a:gd name="connsiteY31" fmla="*/ 190328 h 958544"/>
                <a:gd name="connsiteX32" fmla="*/ 210398 w 1400875"/>
                <a:gd name="connsiteY32" fmla="*/ 267023 h 958544"/>
                <a:gd name="connsiteX33" fmla="*/ 71410 w 1400875"/>
                <a:gd name="connsiteY33" fmla="*/ 365214 h 958544"/>
                <a:gd name="connsiteX34" fmla="*/ 119299 w 1400875"/>
                <a:gd name="connsiteY34" fmla="*/ 507419 h 958544"/>
                <a:gd name="connsiteX35" fmla="*/ 120469 w 1400875"/>
                <a:gd name="connsiteY35" fmla="*/ 576730 h 958544"/>
                <a:gd name="connsiteX36" fmla="*/ 143353 w 1400875"/>
                <a:gd name="connsiteY36" fmla="*/ 734069 h 958544"/>
                <a:gd name="connsiteX37" fmla="*/ 406779 w 1400875"/>
                <a:gd name="connsiteY37" fmla="*/ 793510 h 958544"/>
                <a:gd name="connsiteX38" fmla="*/ 489982 w 1400875"/>
                <a:gd name="connsiteY38" fmla="*/ 811569 h 958544"/>
                <a:gd name="connsiteX39" fmla="*/ 835075 w 1400875"/>
                <a:gd name="connsiteY39" fmla="*/ 815810 h 958544"/>
                <a:gd name="connsiteX40" fmla="*/ 905044 w 1400875"/>
                <a:gd name="connsiteY40" fmla="*/ 800310 h 958544"/>
                <a:gd name="connsiteX41" fmla="*/ 1009596 w 1400875"/>
                <a:gd name="connsiteY41" fmla="*/ 827946 h 95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00875" h="958544">
                  <a:moveTo>
                    <a:pt x="1269220" y="632077"/>
                  </a:moveTo>
                  <a:cubicBezTo>
                    <a:pt x="1285524" y="779838"/>
                    <a:pt x="1205393" y="881758"/>
                    <a:pt x="1057046" y="894041"/>
                  </a:cubicBezTo>
                  <a:cubicBezTo>
                    <a:pt x="1007476" y="898135"/>
                    <a:pt x="956443" y="884244"/>
                    <a:pt x="905995" y="880149"/>
                  </a:cubicBezTo>
                  <a:cubicBezTo>
                    <a:pt x="893492" y="879126"/>
                    <a:pt x="876969" y="879857"/>
                    <a:pt x="868342" y="887022"/>
                  </a:cubicBezTo>
                  <a:cubicBezTo>
                    <a:pt x="753262" y="982142"/>
                    <a:pt x="585321" y="983092"/>
                    <a:pt x="468048" y="885633"/>
                  </a:cubicBezTo>
                  <a:cubicBezTo>
                    <a:pt x="447723" y="868744"/>
                    <a:pt x="431419" y="866916"/>
                    <a:pt x="406560" y="872107"/>
                  </a:cubicBezTo>
                  <a:cubicBezTo>
                    <a:pt x="281464" y="898281"/>
                    <a:pt x="171575" y="868670"/>
                    <a:pt x="86179" y="770699"/>
                  </a:cubicBezTo>
                  <a:cubicBezTo>
                    <a:pt x="34195" y="711039"/>
                    <a:pt x="23814" y="640924"/>
                    <a:pt x="48379" y="565252"/>
                  </a:cubicBezTo>
                  <a:cubicBezTo>
                    <a:pt x="51889" y="554431"/>
                    <a:pt x="52766" y="537469"/>
                    <a:pt x="46698" y="529719"/>
                  </a:cubicBezTo>
                  <a:cubicBezTo>
                    <a:pt x="-51786" y="404403"/>
                    <a:pt x="9849" y="228712"/>
                    <a:pt x="190657" y="193399"/>
                  </a:cubicBezTo>
                  <a:cubicBezTo>
                    <a:pt x="219318" y="187769"/>
                    <a:pt x="232186" y="176802"/>
                    <a:pt x="242348" y="148654"/>
                  </a:cubicBezTo>
                  <a:cubicBezTo>
                    <a:pt x="275834" y="55654"/>
                    <a:pt x="352164" y="15880"/>
                    <a:pt x="444213" y="3232"/>
                  </a:cubicBezTo>
                  <a:cubicBezTo>
                    <a:pt x="518642" y="-7004"/>
                    <a:pt x="590147" y="7034"/>
                    <a:pt x="654925" y="45930"/>
                  </a:cubicBezTo>
                  <a:cubicBezTo>
                    <a:pt x="673496" y="57043"/>
                    <a:pt x="686510" y="54484"/>
                    <a:pt x="704276" y="45637"/>
                  </a:cubicBezTo>
                  <a:cubicBezTo>
                    <a:pt x="823670" y="-13877"/>
                    <a:pt x="970627" y="8350"/>
                    <a:pt x="1067429" y="99229"/>
                  </a:cubicBezTo>
                  <a:cubicBezTo>
                    <a:pt x="1074520" y="105882"/>
                    <a:pt x="1081320" y="112901"/>
                    <a:pt x="1087608" y="120286"/>
                  </a:cubicBezTo>
                  <a:cubicBezTo>
                    <a:pt x="1145440" y="187988"/>
                    <a:pt x="1145659" y="187477"/>
                    <a:pt x="1231348" y="222132"/>
                  </a:cubicBezTo>
                  <a:cubicBezTo>
                    <a:pt x="1307970" y="253132"/>
                    <a:pt x="1367776" y="301972"/>
                    <a:pt x="1392196" y="384735"/>
                  </a:cubicBezTo>
                  <a:cubicBezTo>
                    <a:pt x="1415666" y="464356"/>
                    <a:pt x="1390880" y="542733"/>
                    <a:pt x="1325810" y="593839"/>
                  </a:cubicBezTo>
                  <a:cubicBezTo>
                    <a:pt x="1307751" y="607876"/>
                    <a:pt x="1287791" y="619574"/>
                    <a:pt x="1269220" y="632077"/>
                  </a:cubicBezTo>
                  <a:close/>
                  <a:moveTo>
                    <a:pt x="1009596" y="827946"/>
                  </a:moveTo>
                  <a:cubicBezTo>
                    <a:pt x="1063627" y="823706"/>
                    <a:pt x="1112758" y="811789"/>
                    <a:pt x="1154871" y="779546"/>
                  </a:cubicBezTo>
                  <a:cubicBezTo>
                    <a:pt x="1195157" y="748692"/>
                    <a:pt x="1218772" y="708480"/>
                    <a:pt x="1206855" y="655839"/>
                  </a:cubicBezTo>
                  <a:cubicBezTo>
                    <a:pt x="1190770" y="584992"/>
                    <a:pt x="1189893" y="585211"/>
                    <a:pt x="1254379" y="552530"/>
                  </a:cubicBezTo>
                  <a:cubicBezTo>
                    <a:pt x="1355274" y="501351"/>
                    <a:pt x="1366022" y="401040"/>
                    <a:pt x="1277994" y="329901"/>
                  </a:cubicBezTo>
                  <a:cubicBezTo>
                    <a:pt x="1233029" y="293564"/>
                    <a:pt x="1180315" y="275724"/>
                    <a:pt x="1123360" y="271995"/>
                  </a:cubicBezTo>
                  <a:cubicBezTo>
                    <a:pt x="1095065" y="270167"/>
                    <a:pt x="1084098" y="257373"/>
                    <a:pt x="1072327" y="231929"/>
                  </a:cubicBezTo>
                  <a:cubicBezTo>
                    <a:pt x="1056608" y="197932"/>
                    <a:pt x="1035112" y="162326"/>
                    <a:pt x="1006452" y="139368"/>
                  </a:cubicBezTo>
                  <a:cubicBezTo>
                    <a:pt x="923030" y="72689"/>
                    <a:pt x="803052" y="69911"/>
                    <a:pt x="712611" y="127231"/>
                  </a:cubicBezTo>
                  <a:cubicBezTo>
                    <a:pt x="688484" y="142512"/>
                    <a:pt x="669986" y="142366"/>
                    <a:pt x="646882" y="125038"/>
                  </a:cubicBezTo>
                  <a:cubicBezTo>
                    <a:pt x="591901" y="83949"/>
                    <a:pt x="528512" y="69911"/>
                    <a:pt x="460737" y="75833"/>
                  </a:cubicBezTo>
                  <a:cubicBezTo>
                    <a:pt x="380751" y="82779"/>
                    <a:pt x="305299" y="129059"/>
                    <a:pt x="299376" y="190328"/>
                  </a:cubicBezTo>
                  <a:cubicBezTo>
                    <a:pt x="293308" y="253205"/>
                    <a:pt x="261211" y="260955"/>
                    <a:pt x="210398" y="267023"/>
                  </a:cubicBezTo>
                  <a:cubicBezTo>
                    <a:pt x="149129" y="274335"/>
                    <a:pt x="95756" y="302995"/>
                    <a:pt x="71410" y="365214"/>
                  </a:cubicBezTo>
                  <a:cubicBezTo>
                    <a:pt x="48087" y="424728"/>
                    <a:pt x="79233" y="468230"/>
                    <a:pt x="119299" y="507419"/>
                  </a:cubicBezTo>
                  <a:cubicBezTo>
                    <a:pt x="142841" y="530450"/>
                    <a:pt x="133775" y="553042"/>
                    <a:pt x="120469" y="576730"/>
                  </a:cubicBezTo>
                  <a:cubicBezTo>
                    <a:pt x="86837" y="636683"/>
                    <a:pt x="92832" y="686985"/>
                    <a:pt x="143353" y="734069"/>
                  </a:cubicBezTo>
                  <a:cubicBezTo>
                    <a:pt x="219025" y="804477"/>
                    <a:pt x="308296" y="824803"/>
                    <a:pt x="406779" y="793510"/>
                  </a:cubicBezTo>
                  <a:cubicBezTo>
                    <a:pt x="440338" y="782836"/>
                    <a:pt x="463223" y="782397"/>
                    <a:pt x="489982" y="811569"/>
                  </a:cubicBezTo>
                  <a:cubicBezTo>
                    <a:pt x="576036" y="905446"/>
                    <a:pt x="761816" y="907128"/>
                    <a:pt x="835075" y="815810"/>
                  </a:cubicBezTo>
                  <a:cubicBezTo>
                    <a:pt x="854816" y="791171"/>
                    <a:pt x="875361" y="788392"/>
                    <a:pt x="905044" y="800310"/>
                  </a:cubicBezTo>
                  <a:cubicBezTo>
                    <a:pt x="938238" y="813543"/>
                    <a:pt x="974575" y="819027"/>
                    <a:pt x="1009596" y="827946"/>
                  </a:cubicBezTo>
                  <a:close/>
                </a:path>
              </a:pathLst>
            </a:custGeom>
            <a:grpFill/>
            <a:ln w="730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1372746C-D209-4443-9313-854F2F31BCC6}"/>
                </a:ext>
              </a:extLst>
            </p:cNvPr>
            <p:cNvSpPr/>
            <p:nvPr/>
          </p:nvSpPr>
          <p:spPr>
            <a:xfrm>
              <a:off x="3002412" y="477382"/>
              <a:ext cx="803356" cy="698825"/>
            </a:xfrm>
            <a:custGeom>
              <a:avLst/>
              <a:gdLst>
                <a:gd name="connsiteX0" fmla="*/ 803355 w 803355"/>
                <a:gd name="connsiteY0" fmla="*/ 398362 h 698826"/>
                <a:gd name="connsiteX1" fmla="*/ 709112 w 803355"/>
                <a:gd name="connsiteY1" fmla="*/ 542614 h 698826"/>
                <a:gd name="connsiteX2" fmla="*/ 673360 w 803355"/>
                <a:gd name="connsiteY2" fmla="*/ 582094 h 698826"/>
                <a:gd name="connsiteX3" fmla="*/ 430991 w 803355"/>
                <a:gd name="connsiteY3" fmla="*/ 675167 h 698826"/>
                <a:gd name="connsiteX4" fmla="*/ 392314 w 803355"/>
                <a:gd name="connsiteY4" fmla="*/ 672974 h 698826"/>
                <a:gd name="connsiteX5" fmla="*/ 187378 w 803355"/>
                <a:gd name="connsiteY5" fmla="*/ 611047 h 698826"/>
                <a:gd name="connsiteX6" fmla="*/ 151260 w 803355"/>
                <a:gd name="connsiteY6" fmla="*/ 588309 h 698826"/>
                <a:gd name="connsiteX7" fmla="*/ 23312 w 803355"/>
                <a:gd name="connsiteY7" fmla="*/ 332048 h 698826"/>
                <a:gd name="connsiteX8" fmla="*/ 35595 w 803355"/>
                <a:gd name="connsiteY8" fmla="*/ 275239 h 698826"/>
                <a:gd name="connsiteX9" fmla="*/ 184527 w 803355"/>
                <a:gd name="connsiteY9" fmla="*/ 91214 h 698826"/>
                <a:gd name="connsiteX10" fmla="*/ 235779 w 803355"/>
                <a:gd name="connsiteY10" fmla="*/ 64162 h 698826"/>
                <a:gd name="connsiteX11" fmla="*/ 472446 w 803355"/>
                <a:gd name="connsiteY11" fmla="*/ 47785 h 698826"/>
                <a:gd name="connsiteX12" fmla="*/ 523113 w 803355"/>
                <a:gd name="connsiteY12" fmla="*/ 64674 h 698826"/>
                <a:gd name="connsiteX13" fmla="*/ 706261 w 803355"/>
                <a:gd name="connsiteY13" fmla="*/ 207098 h 698826"/>
                <a:gd name="connsiteX14" fmla="*/ 734263 w 803355"/>
                <a:gd name="connsiteY14" fmla="*/ 253598 h 698826"/>
                <a:gd name="connsiteX15" fmla="*/ 803355 w 803355"/>
                <a:gd name="connsiteY15" fmla="*/ 398362 h 698826"/>
                <a:gd name="connsiteX16" fmla="*/ 514632 w 803355"/>
                <a:gd name="connsiteY16" fmla="*/ 635760 h 698826"/>
                <a:gd name="connsiteX17" fmla="*/ 618087 w 803355"/>
                <a:gd name="connsiteY17" fmla="*/ 535887 h 698826"/>
                <a:gd name="connsiteX18" fmla="*/ 659615 w 803355"/>
                <a:gd name="connsiteY18" fmla="*/ 486024 h 698826"/>
                <a:gd name="connsiteX19" fmla="*/ 699681 w 803355"/>
                <a:gd name="connsiteY19" fmla="*/ 469647 h 698826"/>
                <a:gd name="connsiteX20" fmla="*/ 679428 w 803355"/>
                <a:gd name="connsiteY20" fmla="*/ 300244 h 698826"/>
                <a:gd name="connsiteX21" fmla="*/ 645431 w 803355"/>
                <a:gd name="connsiteY21" fmla="*/ 246652 h 698826"/>
                <a:gd name="connsiteX22" fmla="*/ 509953 w 803355"/>
                <a:gd name="connsiteY22" fmla="*/ 138079 h 698826"/>
                <a:gd name="connsiteX23" fmla="*/ 441592 w 803355"/>
                <a:gd name="connsiteY23" fmla="*/ 117534 h 698826"/>
                <a:gd name="connsiteX24" fmla="*/ 265755 w 803355"/>
                <a:gd name="connsiteY24" fmla="*/ 132888 h 698826"/>
                <a:gd name="connsiteX25" fmla="*/ 214503 w 803355"/>
                <a:gd name="connsiteY25" fmla="*/ 161329 h 698826"/>
                <a:gd name="connsiteX26" fmla="*/ 103005 w 803355"/>
                <a:gd name="connsiteY26" fmla="*/ 287157 h 698826"/>
                <a:gd name="connsiteX27" fmla="*/ 90942 w 803355"/>
                <a:gd name="connsiteY27" fmla="*/ 346159 h 698826"/>
                <a:gd name="connsiteX28" fmla="*/ 73980 w 803355"/>
                <a:gd name="connsiteY28" fmla="*/ 460873 h 698826"/>
                <a:gd name="connsiteX29" fmla="*/ 179335 w 803355"/>
                <a:gd name="connsiteY29" fmla="*/ 516805 h 698826"/>
                <a:gd name="connsiteX30" fmla="*/ 232123 w 803355"/>
                <a:gd name="connsiteY30" fmla="*/ 549121 h 698826"/>
                <a:gd name="connsiteX31" fmla="*/ 388585 w 803355"/>
                <a:gd name="connsiteY31" fmla="*/ 596205 h 698826"/>
                <a:gd name="connsiteX32" fmla="*/ 449854 w 803355"/>
                <a:gd name="connsiteY32" fmla="*/ 599642 h 698826"/>
                <a:gd name="connsiteX33" fmla="*/ 514632 w 803355"/>
                <a:gd name="connsiteY33" fmla="*/ 635760 h 69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3355" h="698826">
                  <a:moveTo>
                    <a:pt x="803355" y="398362"/>
                  </a:moveTo>
                  <a:cubicBezTo>
                    <a:pt x="799699" y="459630"/>
                    <a:pt x="767530" y="508470"/>
                    <a:pt x="709112" y="542614"/>
                  </a:cubicBezTo>
                  <a:cubicBezTo>
                    <a:pt x="694344" y="551241"/>
                    <a:pt x="678990" y="566522"/>
                    <a:pt x="673360" y="582094"/>
                  </a:cubicBezTo>
                  <a:cubicBezTo>
                    <a:pt x="634976" y="688767"/>
                    <a:pt x="531813" y="728686"/>
                    <a:pt x="430991" y="675167"/>
                  </a:cubicBezTo>
                  <a:cubicBezTo>
                    <a:pt x="420462" y="669611"/>
                    <a:pt x="403427" y="668587"/>
                    <a:pt x="392314" y="672974"/>
                  </a:cubicBezTo>
                  <a:cubicBezTo>
                    <a:pt x="310281" y="704998"/>
                    <a:pt x="238484" y="683210"/>
                    <a:pt x="187378" y="611047"/>
                  </a:cubicBezTo>
                  <a:cubicBezTo>
                    <a:pt x="179701" y="600153"/>
                    <a:pt x="164347" y="590283"/>
                    <a:pt x="151260" y="588309"/>
                  </a:cubicBezTo>
                  <a:cubicBezTo>
                    <a:pt x="25506" y="569958"/>
                    <a:pt x="-37298" y="444057"/>
                    <a:pt x="23312" y="332048"/>
                  </a:cubicBezTo>
                  <a:cubicBezTo>
                    <a:pt x="32232" y="315598"/>
                    <a:pt x="36911" y="293956"/>
                    <a:pt x="35595" y="275239"/>
                  </a:cubicBezTo>
                  <a:cubicBezTo>
                    <a:pt x="28942" y="181216"/>
                    <a:pt x="90869" y="102400"/>
                    <a:pt x="184527" y="91214"/>
                  </a:cubicBezTo>
                  <a:cubicBezTo>
                    <a:pt x="206168" y="88655"/>
                    <a:pt x="221375" y="82879"/>
                    <a:pt x="235779" y="64162"/>
                  </a:cubicBezTo>
                  <a:cubicBezTo>
                    <a:pt x="296097" y="-14727"/>
                    <a:pt x="399844" y="-21673"/>
                    <a:pt x="472446" y="47785"/>
                  </a:cubicBezTo>
                  <a:cubicBezTo>
                    <a:pt x="488092" y="62773"/>
                    <a:pt x="501618" y="67379"/>
                    <a:pt x="523113" y="64674"/>
                  </a:cubicBezTo>
                  <a:cubicBezTo>
                    <a:pt x="615674" y="53122"/>
                    <a:pt x="694417" y="114171"/>
                    <a:pt x="706261" y="207098"/>
                  </a:cubicBezTo>
                  <a:cubicBezTo>
                    <a:pt x="709039" y="228739"/>
                    <a:pt x="717520" y="241169"/>
                    <a:pt x="734263" y="253598"/>
                  </a:cubicBezTo>
                  <a:cubicBezTo>
                    <a:pt x="780105" y="287668"/>
                    <a:pt x="802990" y="334461"/>
                    <a:pt x="803355" y="398362"/>
                  </a:cubicBezTo>
                  <a:close/>
                  <a:moveTo>
                    <a:pt x="514632" y="635760"/>
                  </a:moveTo>
                  <a:cubicBezTo>
                    <a:pt x="575023" y="630130"/>
                    <a:pt x="613115" y="595767"/>
                    <a:pt x="618087" y="535887"/>
                  </a:cubicBezTo>
                  <a:cubicBezTo>
                    <a:pt x="620426" y="507958"/>
                    <a:pt x="628981" y="490118"/>
                    <a:pt x="659615" y="486024"/>
                  </a:cubicBezTo>
                  <a:cubicBezTo>
                    <a:pt x="673506" y="484196"/>
                    <a:pt x="687910" y="477616"/>
                    <a:pt x="699681" y="469647"/>
                  </a:cubicBezTo>
                  <a:cubicBezTo>
                    <a:pt x="762485" y="427241"/>
                    <a:pt x="751957" y="336800"/>
                    <a:pt x="679428" y="300244"/>
                  </a:cubicBezTo>
                  <a:cubicBezTo>
                    <a:pt x="655959" y="288400"/>
                    <a:pt x="640825" y="279919"/>
                    <a:pt x="645431" y="246652"/>
                  </a:cubicBezTo>
                  <a:cubicBezTo>
                    <a:pt x="655740" y="172004"/>
                    <a:pt x="582188" y="114098"/>
                    <a:pt x="509953" y="138079"/>
                  </a:cubicBezTo>
                  <a:cubicBezTo>
                    <a:pt x="479830" y="148096"/>
                    <a:pt x="461040" y="143782"/>
                    <a:pt x="441592" y="117534"/>
                  </a:cubicBezTo>
                  <a:cubicBezTo>
                    <a:pt x="389462" y="47273"/>
                    <a:pt x="305675" y="54657"/>
                    <a:pt x="265755" y="132888"/>
                  </a:cubicBezTo>
                  <a:cubicBezTo>
                    <a:pt x="253765" y="156431"/>
                    <a:pt x="240239" y="164108"/>
                    <a:pt x="214503" y="161329"/>
                  </a:cubicBezTo>
                  <a:cubicBezTo>
                    <a:pt x="131666" y="152263"/>
                    <a:pt x="85824" y="206659"/>
                    <a:pt x="103005" y="287157"/>
                  </a:cubicBezTo>
                  <a:cubicBezTo>
                    <a:pt x="106954" y="305508"/>
                    <a:pt x="102275" y="331829"/>
                    <a:pt x="90942" y="346159"/>
                  </a:cubicBezTo>
                  <a:cubicBezTo>
                    <a:pt x="62062" y="382715"/>
                    <a:pt x="52265" y="419637"/>
                    <a:pt x="73980" y="460873"/>
                  </a:cubicBezTo>
                  <a:cubicBezTo>
                    <a:pt x="95841" y="502328"/>
                    <a:pt x="131593" y="523312"/>
                    <a:pt x="179335" y="516805"/>
                  </a:cubicBezTo>
                  <a:cubicBezTo>
                    <a:pt x="207192" y="513003"/>
                    <a:pt x="221303" y="524189"/>
                    <a:pt x="232123" y="549121"/>
                  </a:cubicBezTo>
                  <a:cubicBezTo>
                    <a:pt x="263415" y="621503"/>
                    <a:pt x="324026" y="640073"/>
                    <a:pt x="388585" y="596205"/>
                  </a:cubicBezTo>
                  <a:cubicBezTo>
                    <a:pt x="412420" y="579974"/>
                    <a:pt x="428505" y="582753"/>
                    <a:pt x="449854" y="599642"/>
                  </a:cubicBezTo>
                  <a:cubicBezTo>
                    <a:pt x="469083" y="614703"/>
                    <a:pt x="492917" y="623915"/>
                    <a:pt x="514632" y="635760"/>
                  </a:cubicBezTo>
                  <a:close/>
                </a:path>
              </a:pathLst>
            </a:custGeom>
            <a:grpFill/>
            <a:ln w="7309" cap="flat">
              <a:noFill/>
              <a:prstDash val="solid"/>
              <a:miter/>
            </a:ln>
          </p:spPr>
          <p:txBody>
            <a:bodyPr rtlCol="0" anchor="ctr"/>
            <a:lstStyle/>
            <a:p>
              <a:endParaRPr lang="en-US"/>
            </a:p>
          </p:txBody>
        </p:sp>
      </p:grpSp>
      <p:grpSp>
        <p:nvGrpSpPr>
          <p:cNvPr id="8" name="Graphic 67">
            <a:extLst>
              <a:ext uri="{FF2B5EF4-FFF2-40B4-BE49-F238E27FC236}">
                <a16:creationId xmlns:a16="http://schemas.microsoft.com/office/drawing/2014/main" xmlns="" id="{34CD0920-7D08-4385-92A3-1706E9F992DC}"/>
              </a:ext>
            </a:extLst>
          </p:cNvPr>
          <p:cNvGrpSpPr/>
          <p:nvPr/>
        </p:nvGrpSpPr>
        <p:grpSpPr>
          <a:xfrm>
            <a:off x="582625" y="4798601"/>
            <a:ext cx="544692" cy="616941"/>
            <a:chOff x="6096000" y="3534767"/>
            <a:chExt cx="1947951" cy="3234141"/>
          </a:xfrm>
          <a:solidFill>
            <a:schemeClr val="bg1"/>
          </a:solidFill>
        </p:grpSpPr>
        <p:sp>
          <p:nvSpPr>
            <p:cNvPr id="9" name="Freeform: Shape 8">
              <a:extLst>
                <a:ext uri="{FF2B5EF4-FFF2-40B4-BE49-F238E27FC236}">
                  <a16:creationId xmlns:a16="http://schemas.microsoft.com/office/drawing/2014/main" xmlns="" id="{C40B7C4F-5843-4813-B92B-38E012BCB8AA}"/>
                </a:ext>
              </a:extLst>
            </p:cNvPr>
            <p:cNvSpPr/>
            <p:nvPr/>
          </p:nvSpPr>
          <p:spPr>
            <a:xfrm>
              <a:off x="6567737" y="5962034"/>
              <a:ext cx="977303" cy="240139"/>
            </a:xfrm>
            <a:custGeom>
              <a:avLst/>
              <a:gdLst>
                <a:gd name="connsiteX0" fmla="*/ 512486 w 977303"/>
                <a:gd name="connsiteY0" fmla="*/ 240135 h 240139"/>
                <a:gd name="connsiteX1" fmla="*/ 64186 w 977303"/>
                <a:gd name="connsiteY1" fmla="*/ 136798 h 240139"/>
                <a:gd name="connsiteX2" fmla="*/ 623 w 977303"/>
                <a:gd name="connsiteY2" fmla="*/ 44118 h 240139"/>
                <a:gd name="connsiteX3" fmla="*/ 52784 w 977303"/>
                <a:gd name="connsiteY3" fmla="*/ 4141 h 240139"/>
                <a:gd name="connsiteX4" fmla="*/ 161380 w 977303"/>
                <a:gd name="connsiteY4" fmla="*/ 54265 h 240139"/>
                <a:gd name="connsiteX5" fmla="*/ 518256 w 977303"/>
                <a:gd name="connsiteY5" fmla="*/ 125599 h 240139"/>
                <a:gd name="connsiteX6" fmla="*/ 876014 w 977303"/>
                <a:gd name="connsiteY6" fmla="*/ 44525 h 240139"/>
                <a:gd name="connsiteX7" fmla="*/ 917518 w 977303"/>
                <a:gd name="connsiteY7" fmla="*/ 26267 h 240139"/>
                <a:gd name="connsiteX8" fmla="*/ 937540 w 977303"/>
                <a:gd name="connsiteY8" fmla="*/ 26811 h 240139"/>
                <a:gd name="connsiteX9" fmla="*/ 948061 w 977303"/>
                <a:gd name="connsiteY9" fmla="*/ 136561 h 240139"/>
                <a:gd name="connsiteX10" fmla="*/ 916296 w 977303"/>
                <a:gd name="connsiteY10" fmla="*/ 154445 h 240139"/>
                <a:gd name="connsiteX11" fmla="*/ 633334 w 977303"/>
                <a:gd name="connsiteY11" fmla="*/ 232397 h 240139"/>
                <a:gd name="connsiteX12" fmla="*/ 512486 w 977303"/>
                <a:gd name="connsiteY12" fmla="*/ 240135 h 2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7303" h="240139">
                  <a:moveTo>
                    <a:pt x="512486" y="240135"/>
                  </a:moveTo>
                  <a:cubicBezTo>
                    <a:pt x="355497" y="238642"/>
                    <a:pt x="206617" y="201006"/>
                    <a:pt x="64186" y="136798"/>
                  </a:cubicBezTo>
                  <a:cubicBezTo>
                    <a:pt x="25533" y="119355"/>
                    <a:pt x="6494" y="84706"/>
                    <a:pt x="623" y="44118"/>
                  </a:cubicBezTo>
                  <a:cubicBezTo>
                    <a:pt x="-4331" y="9910"/>
                    <a:pt x="20917" y="-8857"/>
                    <a:pt x="52784" y="4141"/>
                  </a:cubicBezTo>
                  <a:cubicBezTo>
                    <a:pt x="89706" y="19209"/>
                    <a:pt x="124389" y="39197"/>
                    <a:pt x="161380" y="54265"/>
                  </a:cubicBezTo>
                  <a:cubicBezTo>
                    <a:pt x="275814" y="100860"/>
                    <a:pt x="394014" y="128552"/>
                    <a:pt x="518256" y="125599"/>
                  </a:cubicBezTo>
                  <a:cubicBezTo>
                    <a:pt x="642904" y="122681"/>
                    <a:pt x="761614" y="92919"/>
                    <a:pt x="876014" y="44525"/>
                  </a:cubicBezTo>
                  <a:cubicBezTo>
                    <a:pt x="889927" y="38654"/>
                    <a:pt x="903909" y="32851"/>
                    <a:pt x="917518" y="26267"/>
                  </a:cubicBezTo>
                  <a:cubicBezTo>
                    <a:pt x="924712" y="22772"/>
                    <a:pt x="930380" y="23722"/>
                    <a:pt x="937540" y="26811"/>
                  </a:cubicBezTo>
                  <a:cubicBezTo>
                    <a:pt x="985594" y="47749"/>
                    <a:pt x="991295" y="101505"/>
                    <a:pt x="948061" y="136561"/>
                  </a:cubicBezTo>
                  <a:cubicBezTo>
                    <a:pt x="938558" y="144264"/>
                    <a:pt x="927427" y="149457"/>
                    <a:pt x="916296" y="154445"/>
                  </a:cubicBezTo>
                  <a:cubicBezTo>
                    <a:pt x="825957" y="194898"/>
                    <a:pt x="731478" y="220282"/>
                    <a:pt x="633334" y="232397"/>
                  </a:cubicBezTo>
                  <a:cubicBezTo>
                    <a:pt x="593153" y="237352"/>
                    <a:pt x="552973" y="240271"/>
                    <a:pt x="512486" y="240135"/>
                  </a:cubicBezTo>
                  <a:close/>
                </a:path>
              </a:pathLst>
            </a:custGeom>
            <a:grpFill/>
            <a:ln w="338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98178DA3-E9DC-4A97-BC85-946FB30AF995}"/>
                </a:ext>
              </a:extLst>
            </p:cNvPr>
            <p:cNvSpPr/>
            <p:nvPr/>
          </p:nvSpPr>
          <p:spPr>
            <a:xfrm>
              <a:off x="6723880" y="6404824"/>
              <a:ext cx="651205" cy="364999"/>
            </a:xfrm>
            <a:custGeom>
              <a:avLst/>
              <a:gdLst>
                <a:gd name="connsiteX0" fmla="*/ 313313 w 651205"/>
                <a:gd name="connsiteY0" fmla="*/ 365000 h 364999"/>
                <a:gd name="connsiteX1" fmla="*/ 242420 w 651205"/>
                <a:gd name="connsiteY1" fmla="*/ 307478 h 364999"/>
                <a:gd name="connsiteX2" fmla="*/ 216017 w 651205"/>
                <a:gd name="connsiteY2" fmla="*/ 272014 h 364999"/>
                <a:gd name="connsiteX3" fmla="*/ 13993 w 651205"/>
                <a:gd name="connsiteY3" fmla="*/ 50681 h 364999"/>
                <a:gd name="connsiteX4" fmla="*/ 521 w 651205"/>
                <a:gd name="connsiteY4" fmla="*/ 15557 h 364999"/>
                <a:gd name="connsiteX5" fmla="*/ 16640 w 651205"/>
                <a:gd name="connsiteY5" fmla="*/ 1201 h 364999"/>
                <a:gd name="connsiteX6" fmla="*/ 50170 w 651205"/>
                <a:gd name="connsiteY6" fmla="*/ 15523 h 364999"/>
                <a:gd name="connsiteX7" fmla="*/ 355971 w 651205"/>
                <a:gd name="connsiteY7" fmla="*/ 82479 h 364999"/>
                <a:gd name="connsiteX8" fmla="*/ 565155 w 651205"/>
                <a:gd name="connsiteY8" fmla="*/ 35918 h 364999"/>
                <a:gd name="connsiteX9" fmla="*/ 614499 w 651205"/>
                <a:gd name="connsiteY9" fmla="*/ 16982 h 364999"/>
                <a:gd name="connsiteX10" fmla="*/ 645075 w 651205"/>
                <a:gd name="connsiteY10" fmla="*/ 20783 h 364999"/>
                <a:gd name="connsiteX11" fmla="*/ 648639 w 651205"/>
                <a:gd name="connsiteY11" fmla="*/ 49086 h 364999"/>
                <a:gd name="connsiteX12" fmla="*/ 613005 w 651205"/>
                <a:gd name="connsiteY12" fmla="*/ 112445 h 364999"/>
                <a:gd name="connsiteX13" fmla="*/ 399613 w 651205"/>
                <a:gd name="connsiteY13" fmla="*/ 284299 h 364999"/>
                <a:gd name="connsiteX14" fmla="*/ 385394 w 651205"/>
                <a:gd name="connsiteY14" fmla="*/ 300588 h 364999"/>
                <a:gd name="connsiteX15" fmla="*/ 376197 w 651205"/>
                <a:gd name="connsiteY15" fmla="*/ 327975 h 364999"/>
                <a:gd name="connsiteX16" fmla="*/ 313313 w 651205"/>
                <a:gd name="connsiteY16" fmla="*/ 365000 h 36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205" h="364999">
                  <a:moveTo>
                    <a:pt x="313313" y="365000"/>
                  </a:moveTo>
                  <a:cubicBezTo>
                    <a:pt x="281073" y="364796"/>
                    <a:pt x="248257" y="338496"/>
                    <a:pt x="242420" y="307478"/>
                  </a:cubicBezTo>
                  <a:cubicBezTo>
                    <a:pt x="239128" y="289966"/>
                    <a:pt x="229558" y="280905"/>
                    <a:pt x="216017" y="272014"/>
                  </a:cubicBezTo>
                  <a:cubicBezTo>
                    <a:pt x="129920" y="215476"/>
                    <a:pt x="65305" y="139119"/>
                    <a:pt x="13993" y="50681"/>
                  </a:cubicBezTo>
                  <a:cubicBezTo>
                    <a:pt x="7681" y="39787"/>
                    <a:pt x="2693" y="28079"/>
                    <a:pt x="521" y="15557"/>
                  </a:cubicBezTo>
                  <a:cubicBezTo>
                    <a:pt x="-1787" y="2118"/>
                    <a:pt x="3575" y="-2430"/>
                    <a:pt x="16640" y="1201"/>
                  </a:cubicBezTo>
                  <a:cubicBezTo>
                    <a:pt x="28450" y="4493"/>
                    <a:pt x="39140" y="10432"/>
                    <a:pt x="50170" y="15523"/>
                  </a:cubicBezTo>
                  <a:cubicBezTo>
                    <a:pt x="147194" y="60319"/>
                    <a:pt x="248290" y="86348"/>
                    <a:pt x="355971" y="82479"/>
                  </a:cubicBezTo>
                  <a:cubicBezTo>
                    <a:pt x="428595" y="79866"/>
                    <a:pt x="497588" y="61167"/>
                    <a:pt x="565155" y="35918"/>
                  </a:cubicBezTo>
                  <a:cubicBezTo>
                    <a:pt x="581648" y="29742"/>
                    <a:pt x="598005" y="23192"/>
                    <a:pt x="614499" y="16982"/>
                  </a:cubicBezTo>
                  <a:cubicBezTo>
                    <a:pt x="625256" y="12944"/>
                    <a:pt x="635980" y="11891"/>
                    <a:pt x="645075" y="20783"/>
                  </a:cubicBezTo>
                  <a:cubicBezTo>
                    <a:pt x="653593" y="29097"/>
                    <a:pt x="651659" y="39244"/>
                    <a:pt x="648639" y="49086"/>
                  </a:cubicBezTo>
                  <a:cubicBezTo>
                    <a:pt x="641410" y="72773"/>
                    <a:pt x="628005" y="93203"/>
                    <a:pt x="613005" y="112445"/>
                  </a:cubicBezTo>
                  <a:cubicBezTo>
                    <a:pt x="555381" y="186460"/>
                    <a:pt x="487848" y="248293"/>
                    <a:pt x="399613" y="284299"/>
                  </a:cubicBezTo>
                  <a:cubicBezTo>
                    <a:pt x="391977" y="287421"/>
                    <a:pt x="387396" y="292546"/>
                    <a:pt x="385394" y="300588"/>
                  </a:cubicBezTo>
                  <a:cubicBezTo>
                    <a:pt x="383086" y="309955"/>
                    <a:pt x="380609" y="319287"/>
                    <a:pt x="376197" y="327975"/>
                  </a:cubicBezTo>
                  <a:cubicBezTo>
                    <a:pt x="362351" y="355430"/>
                    <a:pt x="337645" y="363371"/>
                    <a:pt x="313313" y="365000"/>
                  </a:cubicBezTo>
                  <a:close/>
                </a:path>
              </a:pathLst>
            </a:custGeom>
            <a:grpFill/>
            <a:ln w="338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FEA65861-A98A-41CF-A0AE-3EED8EC083C0}"/>
                </a:ext>
              </a:extLst>
            </p:cNvPr>
            <p:cNvSpPr/>
            <p:nvPr/>
          </p:nvSpPr>
          <p:spPr>
            <a:xfrm>
              <a:off x="6596475" y="6167312"/>
              <a:ext cx="911638" cy="241271"/>
            </a:xfrm>
            <a:custGeom>
              <a:avLst/>
              <a:gdLst>
                <a:gd name="connsiteX0" fmla="*/ 480661 w 911638"/>
                <a:gd name="connsiteY0" fmla="*/ 241258 h 241271"/>
                <a:gd name="connsiteX1" fmla="*/ 56489 w 911638"/>
                <a:gd name="connsiteY1" fmla="*/ 137175 h 241271"/>
                <a:gd name="connsiteX2" fmla="*/ 664 w 911638"/>
                <a:gd name="connsiteY2" fmla="*/ 27561 h 241271"/>
                <a:gd name="connsiteX3" fmla="*/ 39046 w 911638"/>
                <a:gd name="connsiteY3" fmla="*/ 1362 h 241271"/>
                <a:gd name="connsiteX4" fmla="*/ 71150 w 911638"/>
                <a:gd name="connsiteY4" fmla="*/ 15615 h 241271"/>
                <a:gd name="connsiteX5" fmla="*/ 372811 w 911638"/>
                <a:gd name="connsiteY5" fmla="*/ 119257 h 241271"/>
                <a:gd name="connsiteX6" fmla="*/ 658691 w 911638"/>
                <a:gd name="connsiteY6" fmla="*/ 100083 h 241271"/>
                <a:gd name="connsiteX7" fmla="*/ 853011 w 911638"/>
                <a:gd name="connsiteY7" fmla="*/ 28036 h 241271"/>
                <a:gd name="connsiteX8" fmla="*/ 875375 w 911638"/>
                <a:gd name="connsiteY8" fmla="*/ 28172 h 241271"/>
                <a:gd name="connsiteX9" fmla="*/ 877174 w 911638"/>
                <a:gd name="connsiteY9" fmla="*/ 140976 h 241271"/>
                <a:gd name="connsiteX10" fmla="*/ 756360 w 911638"/>
                <a:gd name="connsiteY10" fmla="*/ 193612 h 241271"/>
                <a:gd name="connsiteX11" fmla="*/ 557425 w 911638"/>
                <a:gd name="connsiteY11" fmla="*/ 237322 h 241271"/>
                <a:gd name="connsiteX12" fmla="*/ 480661 w 911638"/>
                <a:gd name="connsiteY12" fmla="*/ 241258 h 24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638" h="241271">
                  <a:moveTo>
                    <a:pt x="480661" y="241258"/>
                  </a:moveTo>
                  <a:cubicBezTo>
                    <a:pt x="331137" y="239799"/>
                    <a:pt x="189995" y="203691"/>
                    <a:pt x="56489" y="137175"/>
                  </a:cubicBezTo>
                  <a:cubicBezTo>
                    <a:pt x="21365" y="119664"/>
                    <a:pt x="-4528" y="66418"/>
                    <a:pt x="664" y="27561"/>
                  </a:cubicBezTo>
                  <a:cubicBezTo>
                    <a:pt x="3514" y="6181"/>
                    <a:pt x="18379" y="-3864"/>
                    <a:pt x="39046" y="1362"/>
                  </a:cubicBezTo>
                  <a:cubicBezTo>
                    <a:pt x="50584" y="4280"/>
                    <a:pt x="60969" y="9812"/>
                    <a:pt x="71150" y="15615"/>
                  </a:cubicBezTo>
                  <a:cubicBezTo>
                    <a:pt x="165154" y="69269"/>
                    <a:pt x="265436" y="104393"/>
                    <a:pt x="372811" y="119257"/>
                  </a:cubicBezTo>
                  <a:cubicBezTo>
                    <a:pt x="469496" y="132662"/>
                    <a:pt x="564382" y="124008"/>
                    <a:pt x="658691" y="100083"/>
                  </a:cubicBezTo>
                  <a:cubicBezTo>
                    <a:pt x="726157" y="82945"/>
                    <a:pt x="790670" y="58545"/>
                    <a:pt x="853011" y="28036"/>
                  </a:cubicBezTo>
                  <a:cubicBezTo>
                    <a:pt x="861258" y="23997"/>
                    <a:pt x="867672" y="24235"/>
                    <a:pt x="875375" y="28172"/>
                  </a:cubicBezTo>
                  <a:cubicBezTo>
                    <a:pt x="922649" y="52300"/>
                    <a:pt x="924176" y="111112"/>
                    <a:pt x="877174" y="140976"/>
                  </a:cubicBezTo>
                  <a:cubicBezTo>
                    <a:pt x="839810" y="164732"/>
                    <a:pt x="798815" y="181225"/>
                    <a:pt x="756360" y="193612"/>
                  </a:cubicBezTo>
                  <a:cubicBezTo>
                    <a:pt x="691066" y="212650"/>
                    <a:pt x="624992" y="228634"/>
                    <a:pt x="557425" y="237322"/>
                  </a:cubicBezTo>
                  <a:cubicBezTo>
                    <a:pt x="532006" y="240546"/>
                    <a:pt x="506350" y="241394"/>
                    <a:pt x="480661" y="241258"/>
                  </a:cubicBezTo>
                  <a:close/>
                </a:path>
              </a:pathLst>
            </a:custGeom>
            <a:grpFill/>
            <a:ln w="338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C5CA87EB-E6D2-4959-BDFB-D755129C1EE3}"/>
                </a:ext>
              </a:extLst>
            </p:cNvPr>
            <p:cNvSpPr/>
            <p:nvPr/>
          </p:nvSpPr>
          <p:spPr>
            <a:xfrm>
              <a:off x="6095993" y="3534768"/>
              <a:ext cx="1947818" cy="2449128"/>
            </a:xfrm>
            <a:custGeom>
              <a:avLst/>
              <a:gdLst>
                <a:gd name="connsiteX0" fmla="*/ 1946566 w 1947818"/>
                <a:gd name="connsiteY0" fmla="*/ 865173 h 2449128"/>
                <a:gd name="connsiteX1" fmla="*/ 1798976 w 1947818"/>
                <a:gd name="connsiteY1" fmla="*/ 420776 h 2449128"/>
                <a:gd name="connsiteX2" fmla="*/ 1297056 w 1947818"/>
                <a:gd name="connsiteY2" fmla="*/ 45846 h 2449128"/>
                <a:gd name="connsiteX3" fmla="*/ 318262 w 1947818"/>
                <a:gd name="connsiteY3" fmla="*/ 239895 h 2449128"/>
                <a:gd name="connsiteX4" fmla="*/ 14870 w 1947818"/>
                <a:gd name="connsiteY4" fmla="*/ 742290 h 2449128"/>
                <a:gd name="connsiteX5" fmla="*/ 24644 w 1947818"/>
                <a:gd name="connsiteY5" fmla="*/ 1114403 h 2449128"/>
                <a:gd name="connsiteX6" fmla="*/ 364212 w 1947818"/>
                <a:gd name="connsiteY6" fmla="*/ 1833040 h 2449128"/>
                <a:gd name="connsiteX7" fmla="*/ 453770 w 1947818"/>
                <a:gd name="connsiteY7" fmla="*/ 2016093 h 2449128"/>
                <a:gd name="connsiteX8" fmla="*/ 471994 w 1947818"/>
                <a:gd name="connsiteY8" fmla="*/ 2254565 h 2449128"/>
                <a:gd name="connsiteX9" fmla="*/ 481802 w 1947818"/>
                <a:gd name="connsiteY9" fmla="*/ 2284022 h 2449128"/>
                <a:gd name="connsiteX10" fmla="*/ 742705 w 1947818"/>
                <a:gd name="connsiteY10" fmla="*/ 2420005 h 2449128"/>
                <a:gd name="connsiteX11" fmla="*/ 1050305 w 1947818"/>
                <a:gd name="connsiteY11" fmla="*/ 2446814 h 2449128"/>
                <a:gd name="connsiteX12" fmla="*/ 1265835 w 1947818"/>
                <a:gd name="connsiteY12" fmla="*/ 2404564 h 2449128"/>
                <a:gd name="connsiteX13" fmla="*/ 1414952 w 1947818"/>
                <a:gd name="connsiteY13" fmla="*/ 2304451 h 2449128"/>
                <a:gd name="connsiteX14" fmla="*/ 1420178 w 1947818"/>
                <a:gd name="connsiteY14" fmla="*/ 2289112 h 2449128"/>
                <a:gd name="connsiteX15" fmla="*/ 1429103 w 1947818"/>
                <a:gd name="connsiteY15" fmla="*/ 2045957 h 2449128"/>
                <a:gd name="connsiteX16" fmla="*/ 1519645 w 1947818"/>
                <a:gd name="connsiteY16" fmla="*/ 1856490 h 2449128"/>
                <a:gd name="connsiteX17" fmla="*/ 1681047 w 1947818"/>
                <a:gd name="connsiteY17" fmla="*/ 1600610 h 2449128"/>
                <a:gd name="connsiteX18" fmla="*/ 1912731 w 1947818"/>
                <a:gd name="connsiteY18" fmla="*/ 1158215 h 2449128"/>
                <a:gd name="connsiteX19" fmla="*/ 1946566 w 1947818"/>
                <a:gd name="connsiteY19" fmla="*/ 865173 h 2449128"/>
                <a:gd name="connsiteX20" fmla="*/ 1724214 w 1947818"/>
                <a:gd name="connsiteY20" fmla="*/ 1291822 h 2449128"/>
                <a:gd name="connsiteX21" fmla="*/ 1612292 w 1947818"/>
                <a:gd name="connsiteY21" fmla="*/ 1474298 h 2449128"/>
                <a:gd name="connsiteX22" fmla="*/ 1402802 w 1947818"/>
                <a:gd name="connsiteY22" fmla="*/ 1817939 h 2449128"/>
                <a:gd name="connsiteX23" fmla="*/ 1297090 w 1947818"/>
                <a:gd name="connsiteY23" fmla="*/ 2110912 h 2449128"/>
                <a:gd name="connsiteX24" fmla="*/ 1292034 w 1947818"/>
                <a:gd name="connsiteY24" fmla="*/ 2163615 h 2449128"/>
                <a:gd name="connsiteX25" fmla="*/ 1282667 w 1947818"/>
                <a:gd name="connsiteY25" fmla="*/ 2176104 h 2449128"/>
                <a:gd name="connsiteX26" fmla="*/ 1107352 w 1947818"/>
                <a:gd name="connsiteY26" fmla="*/ 2226635 h 2449128"/>
                <a:gd name="connsiteX27" fmla="*/ 1095406 w 1947818"/>
                <a:gd name="connsiteY27" fmla="*/ 2227110 h 2449128"/>
                <a:gd name="connsiteX28" fmla="*/ 1097341 w 1947818"/>
                <a:gd name="connsiteY28" fmla="*/ 2215538 h 2449128"/>
                <a:gd name="connsiteX29" fmla="*/ 1353153 w 1947818"/>
                <a:gd name="connsiteY29" fmla="*/ 1465712 h 2449128"/>
                <a:gd name="connsiteX30" fmla="*/ 1356377 w 1947818"/>
                <a:gd name="connsiteY30" fmla="*/ 1454955 h 2449128"/>
                <a:gd name="connsiteX31" fmla="*/ 1375450 w 1947818"/>
                <a:gd name="connsiteY31" fmla="*/ 1432523 h 2449128"/>
                <a:gd name="connsiteX32" fmla="*/ 1627054 w 1947818"/>
                <a:gd name="connsiteY32" fmla="*/ 1374661 h 2449128"/>
                <a:gd name="connsiteX33" fmla="*/ 1650844 w 1947818"/>
                <a:gd name="connsiteY33" fmla="*/ 1372421 h 2449128"/>
                <a:gd name="connsiteX34" fmla="*/ 1664045 w 1947818"/>
                <a:gd name="connsiteY34" fmla="*/ 1357387 h 2449128"/>
                <a:gd name="connsiteX35" fmla="*/ 1658717 w 1947818"/>
                <a:gd name="connsiteY35" fmla="*/ 1141654 h 2449128"/>
                <a:gd name="connsiteX36" fmla="*/ 1646228 w 1947818"/>
                <a:gd name="connsiteY36" fmla="*/ 609259 h 2449128"/>
                <a:gd name="connsiteX37" fmla="*/ 1625290 w 1947818"/>
                <a:gd name="connsiteY37" fmla="*/ 590831 h 2449128"/>
                <a:gd name="connsiteX38" fmla="*/ 1607710 w 1947818"/>
                <a:gd name="connsiteY38" fmla="*/ 592291 h 2449128"/>
                <a:gd name="connsiteX39" fmla="*/ 1592168 w 1947818"/>
                <a:gd name="connsiteY39" fmla="*/ 609564 h 2449128"/>
                <a:gd name="connsiteX40" fmla="*/ 1609102 w 1947818"/>
                <a:gd name="connsiteY40" fmla="*/ 1319820 h 2449128"/>
                <a:gd name="connsiteX41" fmla="*/ 1591014 w 1947818"/>
                <a:gd name="connsiteY41" fmla="*/ 1339062 h 2449128"/>
                <a:gd name="connsiteX42" fmla="*/ 1399850 w 1947818"/>
                <a:gd name="connsiteY42" fmla="*/ 1370181 h 2449128"/>
                <a:gd name="connsiteX43" fmla="*/ 1184116 w 1947818"/>
                <a:gd name="connsiteY43" fmla="*/ 1466289 h 2449128"/>
                <a:gd name="connsiteX44" fmla="*/ 1134874 w 1947818"/>
                <a:gd name="connsiteY44" fmla="*/ 1524626 h 2449128"/>
                <a:gd name="connsiteX45" fmla="*/ 1305031 w 1947818"/>
                <a:gd name="connsiteY45" fmla="*/ 1460792 h 2449128"/>
                <a:gd name="connsiteX46" fmla="*/ 1293934 w 1947818"/>
                <a:gd name="connsiteY46" fmla="*/ 1493744 h 2449128"/>
                <a:gd name="connsiteX47" fmla="*/ 1044467 w 1947818"/>
                <a:gd name="connsiteY47" fmla="*/ 2225753 h 2449128"/>
                <a:gd name="connsiteX48" fmla="*/ 1028144 w 1947818"/>
                <a:gd name="connsiteY48" fmla="*/ 2238886 h 2449128"/>
                <a:gd name="connsiteX49" fmla="*/ 912387 w 1947818"/>
                <a:gd name="connsiteY49" fmla="*/ 2236985 h 2449128"/>
                <a:gd name="connsiteX50" fmla="*/ 895792 w 1947818"/>
                <a:gd name="connsiteY50" fmla="*/ 2223547 h 2449128"/>
                <a:gd name="connsiteX51" fmla="*/ 685692 w 1947818"/>
                <a:gd name="connsiteY51" fmla="*/ 1652600 h 2449128"/>
                <a:gd name="connsiteX52" fmla="*/ 619176 w 1947818"/>
                <a:gd name="connsiteY52" fmla="*/ 1471719 h 2449128"/>
                <a:gd name="connsiteX53" fmla="*/ 615579 w 1947818"/>
                <a:gd name="connsiteY53" fmla="*/ 1460927 h 2449128"/>
                <a:gd name="connsiteX54" fmla="*/ 833892 w 1947818"/>
                <a:gd name="connsiteY54" fmla="*/ 1531821 h 2449128"/>
                <a:gd name="connsiteX55" fmla="*/ 773417 w 1947818"/>
                <a:gd name="connsiteY55" fmla="*/ 1470565 h 2449128"/>
                <a:gd name="connsiteX56" fmla="*/ 622366 w 1947818"/>
                <a:gd name="connsiteY56" fmla="*/ 1407817 h 2449128"/>
                <a:gd name="connsiteX57" fmla="*/ 440026 w 1947818"/>
                <a:gd name="connsiteY57" fmla="*/ 1372489 h 2449128"/>
                <a:gd name="connsiteX58" fmla="*/ 359529 w 1947818"/>
                <a:gd name="connsiteY58" fmla="*/ 1367534 h 2449128"/>
                <a:gd name="connsiteX59" fmla="*/ 350298 w 1947818"/>
                <a:gd name="connsiteY59" fmla="*/ 1356437 h 2449128"/>
                <a:gd name="connsiteX60" fmla="*/ 344970 w 1947818"/>
                <a:gd name="connsiteY60" fmla="*/ 1123056 h 2449128"/>
                <a:gd name="connsiteX61" fmla="*/ 333635 w 1947818"/>
                <a:gd name="connsiteY61" fmla="*/ 636103 h 2449128"/>
                <a:gd name="connsiteX62" fmla="*/ 319008 w 1947818"/>
                <a:gd name="connsiteY62" fmla="*/ 622494 h 2449128"/>
                <a:gd name="connsiteX63" fmla="*/ 290027 w 1947818"/>
                <a:gd name="connsiteY63" fmla="*/ 622019 h 2449128"/>
                <a:gd name="connsiteX64" fmla="*/ 279710 w 1947818"/>
                <a:gd name="connsiteY64" fmla="*/ 632845 h 2449128"/>
                <a:gd name="connsiteX65" fmla="*/ 282900 w 1947818"/>
                <a:gd name="connsiteY65" fmla="*/ 765299 h 2449128"/>
                <a:gd name="connsiteX66" fmla="*/ 292368 w 1947818"/>
                <a:gd name="connsiteY66" fmla="*/ 1162694 h 2449128"/>
                <a:gd name="connsiteX67" fmla="*/ 297425 w 1947818"/>
                <a:gd name="connsiteY67" fmla="*/ 1391052 h 2449128"/>
                <a:gd name="connsiteX68" fmla="*/ 311509 w 1947818"/>
                <a:gd name="connsiteY68" fmla="*/ 1404491 h 2449128"/>
                <a:gd name="connsiteX69" fmla="*/ 493204 w 1947818"/>
                <a:gd name="connsiteY69" fmla="*/ 1422443 h 2449128"/>
                <a:gd name="connsiteX70" fmla="*/ 498193 w 1947818"/>
                <a:gd name="connsiteY70" fmla="*/ 1423258 h 2449128"/>
                <a:gd name="connsiteX71" fmla="*/ 553407 w 1947818"/>
                <a:gd name="connsiteY71" fmla="*/ 1439344 h 2449128"/>
                <a:gd name="connsiteX72" fmla="*/ 575941 w 1947818"/>
                <a:gd name="connsiteY72" fmla="*/ 1490520 h 2449128"/>
                <a:gd name="connsiteX73" fmla="*/ 840951 w 1947818"/>
                <a:gd name="connsiteY73" fmla="*/ 2209090 h 2449128"/>
                <a:gd name="connsiteX74" fmla="*/ 843123 w 1947818"/>
                <a:gd name="connsiteY74" fmla="*/ 2214995 h 2449128"/>
                <a:gd name="connsiteX75" fmla="*/ 836777 w 1947818"/>
                <a:gd name="connsiteY75" fmla="*/ 2222121 h 2449128"/>
                <a:gd name="connsiteX76" fmla="*/ 773858 w 1947818"/>
                <a:gd name="connsiteY76" fmla="*/ 2204067 h 2449128"/>
                <a:gd name="connsiteX77" fmla="*/ 602785 w 1947818"/>
                <a:gd name="connsiteY77" fmla="*/ 2140403 h 2449128"/>
                <a:gd name="connsiteX78" fmla="*/ 592808 w 1947818"/>
                <a:gd name="connsiteY78" fmla="*/ 2126285 h 2449128"/>
                <a:gd name="connsiteX79" fmla="*/ 548453 w 1947818"/>
                <a:gd name="connsiteY79" fmla="*/ 1946829 h 2449128"/>
                <a:gd name="connsiteX80" fmla="*/ 487265 w 1947818"/>
                <a:gd name="connsiteY80" fmla="*/ 1814307 h 2449128"/>
                <a:gd name="connsiteX81" fmla="*/ 255174 w 1947818"/>
                <a:gd name="connsiteY81" fmla="*/ 1393021 h 2449128"/>
                <a:gd name="connsiteX82" fmla="*/ 118376 w 1947818"/>
                <a:gd name="connsiteY82" fmla="*/ 922967 h 2449128"/>
                <a:gd name="connsiteX83" fmla="*/ 287414 w 1947818"/>
                <a:gd name="connsiteY83" fmla="*/ 446262 h 2449128"/>
                <a:gd name="connsiteX84" fmla="*/ 426146 w 1947818"/>
                <a:gd name="connsiteY84" fmla="*/ 307225 h 2449128"/>
                <a:gd name="connsiteX85" fmla="*/ 594640 w 1947818"/>
                <a:gd name="connsiteY85" fmla="*/ 203922 h 2449128"/>
                <a:gd name="connsiteX86" fmla="*/ 1528639 w 1947818"/>
                <a:gd name="connsiteY86" fmla="*/ 315302 h 2449128"/>
                <a:gd name="connsiteX87" fmla="*/ 1792902 w 1947818"/>
                <a:gd name="connsiteY87" fmla="*/ 1134764 h 2449128"/>
                <a:gd name="connsiteX88" fmla="*/ 1724214 w 1947818"/>
                <a:gd name="connsiteY88" fmla="*/ 1291822 h 244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947818" h="2449128">
                  <a:moveTo>
                    <a:pt x="1946566" y="865173"/>
                  </a:moveTo>
                  <a:cubicBezTo>
                    <a:pt x="1938251" y="707946"/>
                    <a:pt x="1888127" y="553501"/>
                    <a:pt x="1798976" y="420776"/>
                  </a:cubicBezTo>
                  <a:cubicBezTo>
                    <a:pt x="1682133" y="246818"/>
                    <a:pt x="1496704" y="109002"/>
                    <a:pt x="1297056" y="45846"/>
                  </a:cubicBezTo>
                  <a:cubicBezTo>
                    <a:pt x="965260" y="-59085"/>
                    <a:pt x="585885" y="20462"/>
                    <a:pt x="318262" y="239895"/>
                  </a:cubicBezTo>
                  <a:cubicBezTo>
                    <a:pt x="165073" y="365528"/>
                    <a:pt x="53931" y="546884"/>
                    <a:pt x="14870" y="742290"/>
                  </a:cubicBezTo>
                  <a:cubicBezTo>
                    <a:pt x="-9632" y="864936"/>
                    <a:pt x="-2098" y="992808"/>
                    <a:pt x="24644" y="1114403"/>
                  </a:cubicBezTo>
                  <a:cubicBezTo>
                    <a:pt x="82472" y="1377478"/>
                    <a:pt x="225378" y="1606311"/>
                    <a:pt x="364212" y="1833040"/>
                  </a:cubicBezTo>
                  <a:cubicBezTo>
                    <a:pt x="399947" y="1891377"/>
                    <a:pt x="429030" y="1952598"/>
                    <a:pt x="453770" y="2016093"/>
                  </a:cubicBezTo>
                  <a:cubicBezTo>
                    <a:pt x="484041" y="2093672"/>
                    <a:pt x="484652" y="2173728"/>
                    <a:pt x="471994" y="2254565"/>
                  </a:cubicBezTo>
                  <a:cubicBezTo>
                    <a:pt x="470026" y="2267121"/>
                    <a:pt x="472333" y="2275266"/>
                    <a:pt x="481802" y="2284022"/>
                  </a:cubicBezTo>
                  <a:cubicBezTo>
                    <a:pt x="556496" y="2353116"/>
                    <a:pt x="645036" y="2395401"/>
                    <a:pt x="742705" y="2420005"/>
                  </a:cubicBezTo>
                  <a:cubicBezTo>
                    <a:pt x="843768" y="2445457"/>
                    <a:pt x="946425" y="2453670"/>
                    <a:pt x="1050305" y="2446814"/>
                  </a:cubicBezTo>
                  <a:cubicBezTo>
                    <a:pt x="1123913" y="2441962"/>
                    <a:pt x="1196401" y="2430932"/>
                    <a:pt x="1265835" y="2404564"/>
                  </a:cubicBezTo>
                  <a:cubicBezTo>
                    <a:pt x="1323255" y="2382742"/>
                    <a:pt x="1374431" y="2351487"/>
                    <a:pt x="1414952" y="2304451"/>
                  </a:cubicBezTo>
                  <a:cubicBezTo>
                    <a:pt x="1418718" y="2300073"/>
                    <a:pt x="1422316" y="2296442"/>
                    <a:pt x="1420178" y="2289112"/>
                  </a:cubicBezTo>
                  <a:cubicBezTo>
                    <a:pt x="1396253" y="2207121"/>
                    <a:pt x="1404126" y="2126319"/>
                    <a:pt x="1429103" y="2045957"/>
                  </a:cubicBezTo>
                  <a:cubicBezTo>
                    <a:pt x="1450110" y="1978356"/>
                    <a:pt x="1484385" y="1917101"/>
                    <a:pt x="1519645" y="1856490"/>
                  </a:cubicBezTo>
                  <a:cubicBezTo>
                    <a:pt x="1570380" y="1769274"/>
                    <a:pt x="1628547" y="1686706"/>
                    <a:pt x="1681047" y="1600610"/>
                  </a:cubicBezTo>
                  <a:cubicBezTo>
                    <a:pt x="1767653" y="1458552"/>
                    <a:pt x="1865458" y="1319650"/>
                    <a:pt x="1912731" y="1158215"/>
                  </a:cubicBezTo>
                  <a:cubicBezTo>
                    <a:pt x="1940695" y="1062514"/>
                    <a:pt x="1951792" y="963284"/>
                    <a:pt x="1946566" y="865173"/>
                  </a:cubicBezTo>
                  <a:close/>
                  <a:moveTo>
                    <a:pt x="1724214" y="1291822"/>
                  </a:moveTo>
                  <a:cubicBezTo>
                    <a:pt x="1689938" y="1354401"/>
                    <a:pt x="1650335" y="1414401"/>
                    <a:pt x="1612292" y="1474298"/>
                  </a:cubicBezTo>
                  <a:cubicBezTo>
                    <a:pt x="1540381" y="1587544"/>
                    <a:pt x="1472474" y="1703301"/>
                    <a:pt x="1402802" y="1817939"/>
                  </a:cubicBezTo>
                  <a:cubicBezTo>
                    <a:pt x="1347724" y="1908583"/>
                    <a:pt x="1311615" y="2005811"/>
                    <a:pt x="1297090" y="2110912"/>
                  </a:cubicBezTo>
                  <a:cubicBezTo>
                    <a:pt x="1294681" y="2128389"/>
                    <a:pt x="1293255" y="2146002"/>
                    <a:pt x="1292034" y="2163615"/>
                  </a:cubicBezTo>
                  <a:cubicBezTo>
                    <a:pt x="1291559" y="2170402"/>
                    <a:pt x="1289523" y="2173830"/>
                    <a:pt x="1282667" y="2176104"/>
                  </a:cubicBezTo>
                  <a:cubicBezTo>
                    <a:pt x="1224840" y="2195108"/>
                    <a:pt x="1167012" y="2214011"/>
                    <a:pt x="1107352" y="2226635"/>
                  </a:cubicBezTo>
                  <a:cubicBezTo>
                    <a:pt x="1103347" y="2227483"/>
                    <a:pt x="1098460" y="2230266"/>
                    <a:pt x="1095406" y="2227110"/>
                  </a:cubicBezTo>
                  <a:cubicBezTo>
                    <a:pt x="1092080" y="2223682"/>
                    <a:pt x="1096085" y="2219237"/>
                    <a:pt x="1097341" y="2215538"/>
                  </a:cubicBezTo>
                  <a:cubicBezTo>
                    <a:pt x="1182521" y="1965562"/>
                    <a:pt x="1267837" y="1715654"/>
                    <a:pt x="1353153" y="1465712"/>
                  </a:cubicBezTo>
                  <a:cubicBezTo>
                    <a:pt x="1354375" y="1462149"/>
                    <a:pt x="1356852" y="1458314"/>
                    <a:pt x="1356377" y="1454955"/>
                  </a:cubicBezTo>
                  <a:cubicBezTo>
                    <a:pt x="1354205" y="1439785"/>
                    <a:pt x="1365201" y="1437342"/>
                    <a:pt x="1375450" y="1432523"/>
                  </a:cubicBezTo>
                  <a:cubicBezTo>
                    <a:pt x="1455166" y="1394887"/>
                    <a:pt x="1540991" y="1384333"/>
                    <a:pt x="1627054" y="1374661"/>
                  </a:cubicBezTo>
                  <a:cubicBezTo>
                    <a:pt x="1634995" y="1373779"/>
                    <a:pt x="1643004" y="1371980"/>
                    <a:pt x="1650844" y="1372421"/>
                  </a:cubicBezTo>
                  <a:cubicBezTo>
                    <a:pt x="1662687" y="1373100"/>
                    <a:pt x="1664350" y="1367772"/>
                    <a:pt x="1664045" y="1357387"/>
                  </a:cubicBezTo>
                  <a:cubicBezTo>
                    <a:pt x="1661941" y="1285476"/>
                    <a:pt x="1660414" y="1213565"/>
                    <a:pt x="1658717" y="1141654"/>
                  </a:cubicBezTo>
                  <a:cubicBezTo>
                    <a:pt x="1654543" y="964200"/>
                    <a:pt x="1650369" y="786746"/>
                    <a:pt x="1646228" y="609259"/>
                  </a:cubicBezTo>
                  <a:cubicBezTo>
                    <a:pt x="1645753" y="588626"/>
                    <a:pt x="1645787" y="588660"/>
                    <a:pt x="1625290" y="590831"/>
                  </a:cubicBezTo>
                  <a:cubicBezTo>
                    <a:pt x="1619453" y="591442"/>
                    <a:pt x="1613581" y="591951"/>
                    <a:pt x="1607710" y="592291"/>
                  </a:cubicBezTo>
                  <a:cubicBezTo>
                    <a:pt x="1591591" y="593173"/>
                    <a:pt x="1591760" y="593105"/>
                    <a:pt x="1592168" y="609564"/>
                  </a:cubicBezTo>
                  <a:cubicBezTo>
                    <a:pt x="1597869" y="846305"/>
                    <a:pt x="1603502" y="1083045"/>
                    <a:pt x="1609102" y="1319820"/>
                  </a:cubicBezTo>
                  <a:cubicBezTo>
                    <a:pt x="1609509" y="1337501"/>
                    <a:pt x="1609305" y="1337331"/>
                    <a:pt x="1591014" y="1339062"/>
                  </a:cubicBezTo>
                  <a:cubicBezTo>
                    <a:pt x="1526602" y="1345170"/>
                    <a:pt x="1461852" y="1351143"/>
                    <a:pt x="1399850" y="1370181"/>
                  </a:cubicBezTo>
                  <a:cubicBezTo>
                    <a:pt x="1324273" y="1393394"/>
                    <a:pt x="1252328" y="1425905"/>
                    <a:pt x="1184116" y="1466289"/>
                  </a:cubicBezTo>
                  <a:cubicBezTo>
                    <a:pt x="1161141" y="1479864"/>
                    <a:pt x="1149569" y="1503042"/>
                    <a:pt x="1134874" y="1524626"/>
                  </a:cubicBezTo>
                  <a:cubicBezTo>
                    <a:pt x="1190734" y="1503687"/>
                    <a:pt x="1246627" y="1482715"/>
                    <a:pt x="1305031" y="1460792"/>
                  </a:cubicBezTo>
                  <a:cubicBezTo>
                    <a:pt x="1300789" y="1473416"/>
                    <a:pt x="1297430" y="1483597"/>
                    <a:pt x="1293934" y="1493744"/>
                  </a:cubicBezTo>
                  <a:cubicBezTo>
                    <a:pt x="1210722" y="1737713"/>
                    <a:pt x="1127408" y="1981682"/>
                    <a:pt x="1044467" y="2225753"/>
                  </a:cubicBezTo>
                  <a:cubicBezTo>
                    <a:pt x="1041447" y="2234610"/>
                    <a:pt x="1037680" y="2238004"/>
                    <a:pt x="1028144" y="2238886"/>
                  </a:cubicBezTo>
                  <a:cubicBezTo>
                    <a:pt x="989457" y="2242381"/>
                    <a:pt x="950939" y="2241431"/>
                    <a:pt x="912387" y="2236985"/>
                  </a:cubicBezTo>
                  <a:cubicBezTo>
                    <a:pt x="903292" y="2235933"/>
                    <a:pt x="898982" y="2232302"/>
                    <a:pt x="895792" y="2223547"/>
                  </a:cubicBezTo>
                  <a:cubicBezTo>
                    <a:pt x="825985" y="2033163"/>
                    <a:pt x="755770" y="1842882"/>
                    <a:pt x="685692" y="1652600"/>
                  </a:cubicBezTo>
                  <a:cubicBezTo>
                    <a:pt x="663497" y="1592329"/>
                    <a:pt x="641337" y="1532024"/>
                    <a:pt x="619176" y="1471719"/>
                  </a:cubicBezTo>
                  <a:cubicBezTo>
                    <a:pt x="618056" y="1468665"/>
                    <a:pt x="617140" y="1465543"/>
                    <a:pt x="615579" y="1460927"/>
                  </a:cubicBezTo>
                  <a:cubicBezTo>
                    <a:pt x="689255" y="1484853"/>
                    <a:pt x="761573" y="1508337"/>
                    <a:pt x="833892" y="1531821"/>
                  </a:cubicBezTo>
                  <a:cubicBezTo>
                    <a:pt x="816856" y="1507556"/>
                    <a:pt x="800397" y="1484411"/>
                    <a:pt x="773417" y="1470565"/>
                  </a:cubicBezTo>
                  <a:cubicBezTo>
                    <a:pt x="724651" y="1445588"/>
                    <a:pt x="673169" y="1427636"/>
                    <a:pt x="622366" y="1407817"/>
                  </a:cubicBezTo>
                  <a:cubicBezTo>
                    <a:pt x="563656" y="1384910"/>
                    <a:pt x="501994" y="1377987"/>
                    <a:pt x="440026" y="1372489"/>
                  </a:cubicBezTo>
                  <a:cubicBezTo>
                    <a:pt x="413250" y="1370114"/>
                    <a:pt x="386372" y="1368586"/>
                    <a:pt x="359529" y="1367534"/>
                  </a:cubicBezTo>
                  <a:cubicBezTo>
                    <a:pt x="350875" y="1367195"/>
                    <a:pt x="350468" y="1362987"/>
                    <a:pt x="350298" y="1356437"/>
                  </a:cubicBezTo>
                  <a:cubicBezTo>
                    <a:pt x="348601" y="1278655"/>
                    <a:pt x="346802" y="1200839"/>
                    <a:pt x="344970" y="1123056"/>
                  </a:cubicBezTo>
                  <a:cubicBezTo>
                    <a:pt x="341135" y="960738"/>
                    <a:pt x="337097" y="798421"/>
                    <a:pt x="333635" y="636103"/>
                  </a:cubicBezTo>
                  <a:cubicBezTo>
                    <a:pt x="333398" y="624564"/>
                    <a:pt x="329529" y="621714"/>
                    <a:pt x="319008" y="622494"/>
                  </a:cubicBezTo>
                  <a:cubicBezTo>
                    <a:pt x="309404" y="623207"/>
                    <a:pt x="299631" y="622867"/>
                    <a:pt x="290027" y="622019"/>
                  </a:cubicBezTo>
                  <a:cubicBezTo>
                    <a:pt x="281305" y="621272"/>
                    <a:pt x="279473" y="624870"/>
                    <a:pt x="279710" y="632845"/>
                  </a:cubicBezTo>
                  <a:cubicBezTo>
                    <a:pt x="281000" y="676996"/>
                    <a:pt x="281848" y="721147"/>
                    <a:pt x="282900" y="765299"/>
                  </a:cubicBezTo>
                  <a:cubicBezTo>
                    <a:pt x="286056" y="897752"/>
                    <a:pt x="289212" y="1030206"/>
                    <a:pt x="292368" y="1162694"/>
                  </a:cubicBezTo>
                  <a:cubicBezTo>
                    <a:pt x="294167" y="1238814"/>
                    <a:pt x="296135" y="1314933"/>
                    <a:pt x="297425" y="1391052"/>
                  </a:cubicBezTo>
                  <a:cubicBezTo>
                    <a:pt x="297595" y="1402014"/>
                    <a:pt x="301871" y="1404220"/>
                    <a:pt x="311509" y="1404491"/>
                  </a:cubicBezTo>
                  <a:cubicBezTo>
                    <a:pt x="372458" y="1406256"/>
                    <a:pt x="433103" y="1411686"/>
                    <a:pt x="493204" y="1422443"/>
                  </a:cubicBezTo>
                  <a:cubicBezTo>
                    <a:pt x="494867" y="1422749"/>
                    <a:pt x="496530" y="1422885"/>
                    <a:pt x="498193" y="1423258"/>
                  </a:cubicBezTo>
                  <a:cubicBezTo>
                    <a:pt x="517061" y="1427364"/>
                    <a:pt x="538000" y="1428586"/>
                    <a:pt x="553407" y="1439344"/>
                  </a:cubicBezTo>
                  <a:cubicBezTo>
                    <a:pt x="569256" y="1450373"/>
                    <a:pt x="569425" y="1472941"/>
                    <a:pt x="575941" y="1490520"/>
                  </a:cubicBezTo>
                  <a:cubicBezTo>
                    <a:pt x="664583" y="1729907"/>
                    <a:pt x="752716" y="1969532"/>
                    <a:pt x="840951" y="2209090"/>
                  </a:cubicBezTo>
                  <a:cubicBezTo>
                    <a:pt x="841663" y="2211058"/>
                    <a:pt x="842240" y="2213094"/>
                    <a:pt x="843123" y="2214995"/>
                  </a:cubicBezTo>
                  <a:cubicBezTo>
                    <a:pt x="846584" y="2222427"/>
                    <a:pt x="843801" y="2224124"/>
                    <a:pt x="836777" y="2222121"/>
                  </a:cubicBezTo>
                  <a:cubicBezTo>
                    <a:pt x="815804" y="2216149"/>
                    <a:pt x="794628" y="2210685"/>
                    <a:pt x="773858" y="2204067"/>
                  </a:cubicBezTo>
                  <a:cubicBezTo>
                    <a:pt x="715827" y="2185572"/>
                    <a:pt x="659323" y="2162936"/>
                    <a:pt x="602785" y="2140403"/>
                  </a:cubicBezTo>
                  <a:cubicBezTo>
                    <a:pt x="595455" y="2137484"/>
                    <a:pt x="593656" y="2132767"/>
                    <a:pt x="592808" y="2126285"/>
                  </a:cubicBezTo>
                  <a:cubicBezTo>
                    <a:pt x="584968" y="2064758"/>
                    <a:pt x="569391" y="2004962"/>
                    <a:pt x="548453" y="1946829"/>
                  </a:cubicBezTo>
                  <a:cubicBezTo>
                    <a:pt x="531926" y="1901015"/>
                    <a:pt x="511598" y="1856389"/>
                    <a:pt x="487265" y="1814307"/>
                  </a:cubicBezTo>
                  <a:cubicBezTo>
                    <a:pt x="407006" y="1675541"/>
                    <a:pt x="324337" y="1537827"/>
                    <a:pt x="255174" y="1393021"/>
                  </a:cubicBezTo>
                  <a:cubicBezTo>
                    <a:pt x="185129" y="1246347"/>
                    <a:pt x="120141" y="1087830"/>
                    <a:pt x="118376" y="922967"/>
                  </a:cubicBezTo>
                  <a:cubicBezTo>
                    <a:pt x="116476" y="743647"/>
                    <a:pt x="173218" y="584655"/>
                    <a:pt x="287414" y="446262"/>
                  </a:cubicBezTo>
                  <a:cubicBezTo>
                    <a:pt x="329291" y="395527"/>
                    <a:pt x="373952" y="347202"/>
                    <a:pt x="426146" y="307225"/>
                  </a:cubicBezTo>
                  <a:cubicBezTo>
                    <a:pt x="478510" y="267078"/>
                    <a:pt x="536371" y="235110"/>
                    <a:pt x="594640" y="203922"/>
                  </a:cubicBezTo>
                  <a:cubicBezTo>
                    <a:pt x="882557" y="49919"/>
                    <a:pt x="1279579" y="114568"/>
                    <a:pt x="1528639" y="315302"/>
                  </a:cubicBezTo>
                  <a:cubicBezTo>
                    <a:pt x="1765583" y="506296"/>
                    <a:pt x="1884292" y="840332"/>
                    <a:pt x="1792902" y="1134764"/>
                  </a:cubicBezTo>
                  <a:cubicBezTo>
                    <a:pt x="1775798" y="1189708"/>
                    <a:pt x="1751737" y="1241596"/>
                    <a:pt x="1724214" y="1291822"/>
                  </a:cubicBezTo>
                  <a:close/>
                </a:path>
              </a:pathLst>
            </a:custGeom>
            <a:grpFill/>
            <a:ln w="338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20CE6603-F45D-4CF9-9550-801A5BC372D0}"/>
                </a:ext>
              </a:extLst>
            </p:cNvPr>
            <p:cNvSpPr/>
            <p:nvPr/>
          </p:nvSpPr>
          <p:spPr>
            <a:xfrm>
              <a:off x="7096986" y="4006191"/>
              <a:ext cx="475101" cy="977515"/>
            </a:xfrm>
            <a:custGeom>
              <a:avLst/>
              <a:gdLst>
                <a:gd name="connsiteX0" fmla="*/ 16020 w 475101"/>
                <a:gd name="connsiteY0" fmla="*/ 977491 h 977515"/>
                <a:gd name="connsiteX1" fmla="*/ 15952 w 475101"/>
                <a:gd name="connsiteY1" fmla="*/ 896214 h 977515"/>
                <a:gd name="connsiteX2" fmla="*/ 4618 w 475101"/>
                <a:gd name="connsiteY2" fmla="*/ 393004 h 977515"/>
                <a:gd name="connsiteX3" fmla="*/ 70 w 475101"/>
                <a:gd name="connsiteY3" fmla="*/ 210155 h 977515"/>
                <a:gd name="connsiteX4" fmla="*/ 4380 w 475101"/>
                <a:gd name="connsiteY4" fmla="*/ 193865 h 977515"/>
                <a:gd name="connsiteX5" fmla="*/ 148780 w 475101"/>
                <a:gd name="connsiteY5" fmla="*/ 64568 h 977515"/>
                <a:gd name="connsiteX6" fmla="*/ 272037 w 475101"/>
                <a:gd name="connsiteY6" fmla="*/ 20145 h 977515"/>
                <a:gd name="connsiteX7" fmla="*/ 444637 w 475101"/>
                <a:gd name="connsiteY7" fmla="*/ 156 h 977515"/>
                <a:gd name="connsiteX8" fmla="*/ 456956 w 475101"/>
                <a:gd name="connsiteY8" fmla="*/ 11321 h 977515"/>
                <a:gd name="connsiteX9" fmla="*/ 471888 w 475101"/>
                <a:gd name="connsiteY9" fmla="*/ 652007 h 977515"/>
                <a:gd name="connsiteX10" fmla="*/ 475078 w 475101"/>
                <a:gd name="connsiteY10" fmla="*/ 770547 h 977515"/>
                <a:gd name="connsiteX11" fmla="*/ 464117 w 475101"/>
                <a:gd name="connsiteY11" fmla="*/ 782594 h 977515"/>
                <a:gd name="connsiteX12" fmla="*/ 252014 w 475101"/>
                <a:gd name="connsiteY12" fmla="*/ 817515 h 977515"/>
                <a:gd name="connsiteX13" fmla="*/ 141280 w 475101"/>
                <a:gd name="connsiteY13" fmla="*/ 878702 h 977515"/>
                <a:gd name="connsiteX14" fmla="*/ 27423 w 475101"/>
                <a:gd name="connsiteY14" fmla="*/ 972401 h 977515"/>
                <a:gd name="connsiteX15" fmla="*/ 16020 w 475101"/>
                <a:gd name="connsiteY15" fmla="*/ 977491 h 97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101" h="977515">
                  <a:moveTo>
                    <a:pt x="16020" y="977491"/>
                  </a:moveTo>
                  <a:cubicBezTo>
                    <a:pt x="16020" y="950478"/>
                    <a:pt x="16529" y="923329"/>
                    <a:pt x="15952" y="896214"/>
                  </a:cubicBezTo>
                  <a:cubicBezTo>
                    <a:pt x="12321" y="728466"/>
                    <a:pt x="8486" y="560718"/>
                    <a:pt x="4618" y="393004"/>
                  </a:cubicBezTo>
                  <a:cubicBezTo>
                    <a:pt x="3226" y="332055"/>
                    <a:pt x="1563" y="271105"/>
                    <a:pt x="70" y="210155"/>
                  </a:cubicBezTo>
                  <a:cubicBezTo>
                    <a:pt x="-66" y="204352"/>
                    <a:pt x="-473" y="198888"/>
                    <a:pt x="4380" y="193865"/>
                  </a:cubicBezTo>
                  <a:cubicBezTo>
                    <a:pt x="49312" y="147169"/>
                    <a:pt x="95533" y="102067"/>
                    <a:pt x="148780" y="64568"/>
                  </a:cubicBezTo>
                  <a:cubicBezTo>
                    <a:pt x="186008" y="38335"/>
                    <a:pt x="228496" y="28086"/>
                    <a:pt x="272037" y="20145"/>
                  </a:cubicBezTo>
                  <a:cubicBezTo>
                    <a:pt x="329152" y="9760"/>
                    <a:pt x="386912" y="5179"/>
                    <a:pt x="444637" y="156"/>
                  </a:cubicBezTo>
                  <a:cubicBezTo>
                    <a:pt x="453902" y="-658"/>
                    <a:pt x="456753" y="1514"/>
                    <a:pt x="456956" y="11321"/>
                  </a:cubicBezTo>
                  <a:cubicBezTo>
                    <a:pt x="461708" y="224883"/>
                    <a:pt x="466798" y="438445"/>
                    <a:pt x="471888" y="652007"/>
                  </a:cubicBezTo>
                  <a:cubicBezTo>
                    <a:pt x="472839" y="691509"/>
                    <a:pt x="473687" y="731045"/>
                    <a:pt x="475078" y="770547"/>
                  </a:cubicBezTo>
                  <a:cubicBezTo>
                    <a:pt x="475384" y="779201"/>
                    <a:pt x="472771" y="781780"/>
                    <a:pt x="464117" y="782594"/>
                  </a:cubicBezTo>
                  <a:cubicBezTo>
                    <a:pt x="392647" y="789382"/>
                    <a:pt x="321380" y="797628"/>
                    <a:pt x="252014" y="817515"/>
                  </a:cubicBezTo>
                  <a:cubicBezTo>
                    <a:pt x="210374" y="829461"/>
                    <a:pt x="175589" y="853657"/>
                    <a:pt x="141280" y="878702"/>
                  </a:cubicBezTo>
                  <a:cubicBezTo>
                    <a:pt x="101540" y="907718"/>
                    <a:pt x="64074" y="939550"/>
                    <a:pt x="27423" y="972401"/>
                  </a:cubicBezTo>
                  <a:cubicBezTo>
                    <a:pt x="25115" y="974471"/>
                    <a:pt x="23418" y="977831"/>
                    <a:pt x="16020" y="977491"/>
                  </a:cubicBezTo>
                  <a:close/>
                </a:path>
              </a:pathLst>
            </a:custGeom>
            <a:grpFill/>
            <a:ln w="338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A569B049-0C89-4071-A7BA-D2B19C327D7A}"/>
                </a:ext>
              </a:extLst>
            </p:cNvPr>
            <p:cNvSpPr/>
            <p:nvPr/>
          </p:nvSpPr>
          <p:spPr>
            <a:xfrm>
              <a:off x="6557519" y="4029591"/>
              <a:ext cx="483979" cy="957654"/>
            </a:xfrm>
            <a:custGeom>
              <a:avLst/>
              <a:gdLst>
                <a:gd name="connsiteX0" fmla="*/ 483950 w 483979"/>
                <a:gd name="connsiteY0" fmla="*/ 957655 h 957654"/>
                <a:gd name="connsiteX1" fmla="*/ 411427 w 483979"/>
                <a:gd name="connsiteY1" fmla="*/ 901727 h 957654"/>
                <a:gd name="connsiteX2" fmla="*/ 345455 w 483979"/>
                <a:gd name="connsiteY2" fmla="*/ 855336 h 957654"/>
                <a:gd name="connsiteX3" fmla="*/ 174246 w 483979"/>
                <a:gd name="connsiteY3" fmla="*/ 793979 h 957654"/>
                <a:gd name="connsiteX4" fmla="*/ 31102 w 483979"/>
                <a:gd name="connsiteY4" fmla="*/ 782136 h 957654"/>
                <a:gd name="connsiteX5" fmla="*/ 17731 w 483979"/>
                <a:gd name="connsiteY5" fmla="*/ 768323 h 957654"/>
                <a:gd name="connsiteX6" fmla="*/ 10197 w 483979"/>
                <a:gd name="connsiteY6" fmla="*/ 436561 h 957654"/>
                <a:gd name="connsiteX7" fmla="*/ 423 w 483979"/>
                <a:gd name="connsiteY7" fmla="*/ 21552 h 957654"/>
                <a:gd name="connsiteX8" fmla="*/ 21023 w 483979"/>
                <a:gd name="connsiteY8" fmla="*/ 478 h 957654"/>
                <a:gd name="connsiteX9" fmla="*/ 215580 w 483979"/>
                <a:gd name="connsiteY9" fmla="*/ 15919 h 957654"/>
                <a:gd name="connsiteX10" fmla="*/ 334154 w 483979"/>
                <a:gd name="connsiteY10" fmla="*/ 65229 h 957654"/>
                <a:gd name="connsiteX11" fmla="*/ 460398 w 483979"/>
                <a:gd name="connsiteY11" fmla="*/ 171551 h 957654"/>
                <a:gd name="connsiteX12" fmla="*/ 466303 w 483979"/>
                <a:gd name="connsiteY12" fmla="*/ 185974 h 957654"/>
                <a:gd name="connsiteX13" fmla="*/ 476721 w 483979"/>
                <a:gd name="connsiteY13" fmla="*/ 640078 h 957654"/>
                <a:gd name="connsiteX14" fmla="*/ 483950 w 483979"/>
                <a:gd name="connsiteY14" fmla="*/ 944080 h 957654"/>
                <a:gd name="connsiteX15" fmla="*/ 483950 w 483979"/>
                <a:gd name="connsiteY15" fmla="*/ 957655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979" h="957654">
                  <a:moveTo>
                    <a:pt x="483950" y="957655"/>
                  </a:moveTo>
                  <a:cubicBezTo>
                    <a:pt x="458531" y="937972"/>
                    <a:pt x="435319" y="919374"/>
                    <a:pt x="411427" y="901727"/>
                  </a:cubicBezTo>
                  <a:cubicBezTo>
                    <a:pt x="389810" y="885743"/>
                    <a:pt x="367378" y="870913"/>
                    <a:pt x="345455" y="855336"/>
                  </a:cubicBezTo>
                  <a:cubicBezTo>
                    <a:pt x="294109" y="818821"/>
                    <a:pt x="236112" y="801411"/>
                    <a:pt x="174246" y="793979"/>
                  </a:cubicBezTo>
                  <a:cubicBezTo>
                    <a:pt x="126667" y="788244"/>
                    <a:pt x="78952" y="784206"/>
                    <a:pt x="31102" y="782136"/>
                  </a:cubicBezTo>
                  <a:cubicBezTo>
                    <a:pt x="20683" y="781694"/>
                    <a:pt x="17934" y="778504"/>
                    <a:pt x="17731" y="768323"/>
                  </a:cubicBezTo>
                  <a:cubicBezTo>
                    <a:pt x="15491" y="657725"/>
                    <a:pt x="12776" y="547160"/>
                    <a:pt x="10197" y="436561"/>
                  </a:cubicBezTo>
                  <a:cubicBezTo>
                    <a:pt x="6939" y="298236"/>
                    <a:pt x="3613" y="159911"/>
                    <a:pt x="423" y="21552"/>
                  </a:cubicBezTo>
                  <a:cubicBezTo>
                    <a:pt x="-154" y="-3628"/>
                    <a:pt x="-3140" y="-65"/>
                    <a:pt x="21023" y="478"/>
                  </a:cubicBezTo>
                  <a:cubicBezTo>
                    <a:pt x="86181" y="1937"/>
                    <a:pt x="151067" y="5840"/>
                    <a:pt x="215580" y="15919"/>
                  </a:cubicBezTo>
                  <a:cubicBezTo>
                    <a:pt x="259358" y="22774"/>
                    <a:pt x="298283" y="39742"/>
                    <a:pt x="334154" y="65229"/>
                  </a:cubicBezTo>
                  <a:cubicBezTo>
                    <a:pt x="379188" y="97197"/>
                    <a:pt x="420421" y="133577"/>
                    <a:pt x="460398" y="171551"/>
                  </a:cubicBezTo>
                  <a:cubicBezTo>
                    <a:pt x="464742" y="175692"/>
                    <a:pt x="466201" y="180137"/>
                    <a:pt x="466303" y="185974"/>
                  </a:cubicBezTo>
                  <a:cubicBezTo>
                    <a:pt x="469662" y="337331"/>
                    <a:pt x="473192" y="488721"/>
                    <a:pt x="476721" y="640078"/>
                  </a:cubicBezTo>
                  <a:cubicBezTo>
                    <a:pt x="479097" y="741412"/>
                    <a:pt x="481540" y="842746"/>
                    <a:pt x="483950" y="944080"/>
                  </a:cubicBezTo>
                  <a:cubicBezTo>
                    <a:pt x="484017" y="947813"/>
                    <a:pt x="483950" y="951580"/>
                    <a:pt x="483950" y="957655"/>
                  </a:cubicBezTo>
                  <a:close/>
                </a:path>
              </a:pathLst>
            </a:custGeom>
            <a:grpFill/>
            <a:ln w="338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02A89641-FF00-4793-9CCB-6CB081661BCB}"/>
                </a:ext>
              </a:extLst>
            </p:cNvPr>
            <p:cNvSpPr/>
            <p:nvPr/>
          </p:nvSpPr>
          <p:spPr>
            <a:xfrm>
              <a:off x="6462144" y="4088986"/>
              <a:ext cx="545896" cy="957342"/>
            </a:xfrm>
            <a:custGeom>
              <a:avLst/>
              <a:gdLst>
                <a:gd name="connsiteX0" fmla="*/ 545897 w 545896"/>
                <a:gd name="connsiteY0" fmla="*/ 957343 h 957342"/>
                <a:gd name="connsiteX1" fmla="*/ 449076 w 545896"/>
                <a:gd name="connsiteY1" fmla="*/ 908983 h 957342"/>
                <a:gd name="connsiteX2" fmla="*/ 116601 w 545896"/>
                <a:gd name="connsiteY2" fmla="*/ 800285 h 957342"/>
                <a:gd name="connsiteX3" fmla="*/ 29927 w 545896"/>
                <a:gd name="connsiteY3" fmla="*/ 784267 h 957342"/>
                <a:gd name="connsiteX4" fmla="*/ 18118 w 545896"/>
                <a:gd name="connsiteY4" fmla="*/ 770557 h 957342"/>
                <a:gd name="connsiteX5" fmla="*/ 12043 w 545896"/>
                <a:gd name="connsiteY5" fmla="*/ 514472 h 957342"/>
                <a:gd name="connsiteX6" fmla="*/ 29 w 545896"/>
                <a:gd name="connsiteY6" fmla="*/ 16150 h 957342"/>
                <a:gd name="connsiteX7" fmla="*/ 15403 w 545896"/>
                <a:gd name="connsiteY7" fmla="*/ 268 h 957342"/>
                <a:gd name="connsiteX8" fmla="*/ 59486 w 545896"/>
                <a:gd name="connsiteY8" fmla="*/ 1897 h 957342"/>
                <a:gd name="connsiteX9" fmla="*/ 71975 w 545896"/>
                <a:gd name="connsiteY9" fmla="*/ 15301 h 957342"/>
                <a:gd name="connsiteX10" fmla="*/ 77880 w 545896"/>
                <a:gd name="connsiteY10" fmla="*/ 291612 h 957342"/>
                <a:gd name="connsiteX11" fmla="*/ 88230 w 545896"/>
                <a:gd name="connsiteY11" fmla="*/ 731903 h 957342"/>
                <a:gd name="connsiteX12" fmla="*/ 109135 w 545896"/>
                <a:gd name="connsiteY12" fmla="*/ 753724 h 957342"/>
                <a:gd name="connsiteX13" fmla="*/ 310310 w 545896"/>
                <a:gd name="connsiteY13" fmla="*/ 777547 h 957342"/>
                <a:gd name="connsiteX14" fmla="*/ 394133 w 545896"/>
                <a:gd name="connsiteY14" fmla="*/ 811416 h 957342"/>
                <a:gd name="connsiteX15" fmla="*/ 512571 w 545896"/>
                <a:gd name="connsiteY15" fmla="*/ 880816 h 957342"/>
                <a:gd name="connsiteX16" fmla="*/ 526417 w 545896"/>
                <a:gd name="connsiteY16" fmla="*/ 899345 h 957342"/>
                <a:gd name="connsiteX17" fmla="*/ 545897 w 545896"/>
                <a:gd name="connsiteY17" fmla="*/ 957343 h 9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5896" h="957342">
                  <a:moveTo>
                    <a:pt x="545897" y="957343"/>
                  </a:moveTo>
                  <a:cubicBezTo>
                    <a:pt x="511926" y="940442"/>
                    <a:pt x="480026" y="925612"/>
                    <a:pt x="449076" y="908983"/>
                  </a:cubicBezTo>
                  <a:cubicBezTo>
                    <a:pt x="344688" y="852852"/>
                    <a:pt x="232630" y="820613"/>
                    <a:pt x="116601" y="800285"/>
                  </a:cubicBezTo>
                  <a:cubicBezTo>
                    <a:pt x="87653" y="795228"/>
                    <a:pt x="58875" y="789256"/>
                    <a:pt x="29927" y="784267"/>
                  </a:cubicBezTo>
                  <a:cubicBezTo>
                    <a:pt x="21443" y="782808"/>
                    <a:pt x="18287" y="779618"/>
                    <a:pt x="18118" y="770557"/>
                  </a:cubicBezTo>
                  <a:cubicBezTo>
                    <a:pt x="16387" y="685172"/>
                    <a:pt x="14045" y="599822"/>
                    <a:pt x="12043" y="514472"/>
                  </a:cubicBezTo>
                  <a:cubicBezTo>
                    <a:pt x="8106" y="348353"/>
                    <a:pt x="4407" y="182269"/>
                    <a:pt x="29" y="16150"/>
                  </a:cubicBezTo>
                  <a:cubicBezTo>
                    <a:pt x="-310" y="3458"/>
                    <a:pt x="2133" y="-1226"/>
                    <a:pt x="15403" y="268"/>
                  </a:cubicBezTo>
                  <a:cubicBezTo>
                    <a:pt x="29995" y="1863"/>
                    <a:pt x="44792" y="2304"/>
                    <a:pt x="59486" y="1897"/>
                  </a:cubicBezTo>
                  <a:cubicBezTo>
                    <a:pt x="69938" y="1591"/>
                    <a:pt x="71805" y="6037"/>
                    <a:pt x="71975" y="15301"/>
                  </a:cubicBezTo>
                  <a:cubicBezTo>
                    <a:pt x="73705" y="107405"/>
                    <a:pt x="75742" y="199508"/>
                    <a:pt x="77880" y="291612"/>
                  </a:cubicBezTo>
                  <a:cubicBezTo>
                    <a:pt x="81273" y="438387"/>
                    <a:pt x="84735" y="585128"/>
                    <a:pt x="88230" y="731903"/>
                  </a:cubicBezTo>
                  <a:cubicBezTo>
                    <a:pt x="88705" y="752401"/>
                    <a:pt x="88841" y="752638"/>
                    <a:pt x="109135" y="753724"/>
                  </a:cubicBezTo>
                  <a:cubicBezTo>
                    <a:pt x="176702" y="757355"/>
                    <a:pt x="244100" y="762310"/>
                    <a:pt x="310310" y="777547"/>
                  </a:cubicBezTo>
                  <a:cubicBezTo>
                    <a:pt x="340106" y="784403"/>
                    <a:pt x="367256" y="797536"/>
                    <a:pt x="394133" y="811416"/>
                  </a:cubicBezTo>
                  <a:cubicBezTo>
                    <a:pt x="434857" y="832423"/>
                    <a:pt x="474529" y="855194"/>
                    <a:pt x="512571" y="880816"/>
                  </a:cubicBezTo>
                  <a:cubicBezTo>
                    <a:pt x="519630" y="885567"/>
                    <a:pt x="523872" y="891268"/>
                    <a:pt x="526417" y="899345"/>
                  </a:cubicBezTo>
                  <a:cubicBezTo>
                    <a:pt x="532221" y="918010"/>
                    <a:pt x="538804" y="936472"/>
                    <a:pt x="545897" y="957343"/>
                  </a:cubicBezTo>
                  <a:close/>
                </a:path>
              </a:pathLst>
            </a:custGeom>
            <a:grpFill/>
            <a:ln w="338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113345F-0DE0-4860-9D8A-0E40E5B550E3}"/>
                </a:ext>
              </a:extLst>
            </p:cNvPr>
            <p:cNvSpPr/>
            <p:nvPr/>
          </p:nvSpPr>
          <p:spPr>
            <a:xfrm>
              <a:off x="7151796" y="4061393"/>
              <a:ext cx="518292" cy="981711"/>
            </a:xfrm>
            <a:custGeom>
              <a:avLst/>
              <a:gdLst>
                <a:gd name="connsiteX0" fmla="*/ 0 w 518292"/>
                <a:gd name="connsiteY0" fmla="*/ 981712 h 981711"/>
                <a:gd name="connsiteX1" fmla="*/ 18597 w 518292"/>
                <a:gd name="connsiteY1" fmla="*/ 916893 h 981711"/>
                <a:gd name="connsiteX2" fmla="*/ 27794 w 518292"/>
                <a:gd name="connsiteY2" fmla="*/ 905355 h 981711"/>
                <a:gd name="connsiteX3" fmla="*/ 192623 w 518292"/>
                <a:gd name="connsiteY3" fmla="*/ 803613 h 981711"/>
                <a:gd name="connsiteX4" fmla="*/ 321480 w 518292"/>
                <a:gd name="connsiteY4" fmla="*/ 770593 h 981711"/>
                <a:gd name="connsiteX5" fmla="*/ 434013 w 518292"/>
                <a:gd name="connsiteY5" fmla="*/ 757188 h 981711"/>
                <a:gd name="connsiteX6" fmla="*/ 447079 w 518292"/>
                <a:gd name="connsiteY6" fmla="*/ 741883 h 981711"/>
                <a:gd name="connsiteX7" fmla="*/ 429364 w 518292"/>
                <a:gd name="connsiteY7" fmla="*/ 21786 h 981711"/>
                <a:gd name="connsiteX8" fmla="*/ 444839 w 518292"/>
                <a:gd name="connsiteY8" fmla="*/ 3630 h 981711"/>
                <a:gd name="connsiteX9" fmla="*/ 487497 w 518292"/>
                <a:gd name="connsiteY9" fmla="*/ 236 h 981711"/>
                <a:gd name="connsiteX10" fmla="*/ 500562 w 518292"/>
                <a:gd name="connsiteY10" fmla="*/ 12148 h 981711"/>
                <a:gd name="connsiteX11" fmla="*/ 504431 w 518292"/>
                <a:gd name="connsiteY11" fmla="*/ 169783 h 981711"/>
                <a:gd name="connsiteX12" fmla="*/ 518277 w 518292"/>
                <a:gd name="connsiteY12" fmla="*/ 767607 h 981711"/>
                <a:gd name="connsiteX13" fmla="*/ 504804 w 518292"/>
                <a:gd name="connsiteY13" fmla="*/ 784880 h 981711"/>
                <a:gd name="connsiteX14" fmla="*/ 249738 w 518292"/>
                <a:gd name="connsiteY14" fmla="*/ 853500 h 981711"/>
                <a:gd name="connsiteX15" fmla="*/ 78258 w 518292"/>
                <a:gd name="connsiteY15" fmla="*/ 938001 h 981711"/>
                <a:gd name="connsiteX16" fmla="*/ 0 w 518292"/>
                <a:gd name="connsiteY16" fmla="*/ 981712 h 98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292" h="981711">
                  <a:moveTo>
                    <a:pt x="0" y="981712"/>
                  </a:moveTo>
                  <a:cubicBezTo>
                    <a:pt x="6855" y="957922"/>
                    <a:pt x="12862" y="937459"/>
                    <a:pt x="18597" y="916893"/>
                  </a:cubicBezTo>
                  <a:cubicBezTo>
                    <a:pt x="20090" y="911565"/>
                    <a:pt x="23722" y="908409"/>
                    <a:pt x="27794" y="905355"/>
                  </a:cubicBezTo>
                  <a:cubicBezTo>
                    <a:pt x="79717" y="866531"/>
                    <a:pt x="134015" y="831373"/>
                    <a:pt x="192623" y="803613"/>
                  </a:cubicBezTo>
                  <a:cubicBezTo>
                    <a:pt x="233177" y="784405"/>
                    <a:pt x="277566" y="777788"/>
                    <a:pt x="321480" y="770593"/>
                  </a:cubicBezTo>
                  <a:cubicBezTo>
                    <a:pt x="358776" y="764485"/>
                    <a:pt x="396242" y="759428"/>
                    <a:pt x="434013" y="757188"/>
                  </a:cubicBezTo>
                  <a:cubicBezTo>
                    <a:pt x="445212" y="756543"/>
                    <a:pt x="447350" y="752471"/>
                    <a:pt x="447079" y="741883"/>
                  </a:cubicBezTo>
                  <a:cubicBezTo>
                    <a:pt x="441004" y="501851"/>
                    <a:pt x="435438" y="261818"/>
                    <a:pt x="429364" y="21786"/>
                  </a:cubicBezTo>
                  <a:cubicBezTo>
                    <a:pt x="429058" y="9603"/>
                    <a:pt x="431027" y="3494"/>
                    <a:pt x="444839" y="3630"/>
                  </a:cubicBezTo>
                  <a:cubicBezTo>
                    <a:pt x="459058" y="3800"/>
                    <a:pt x="473345" y="1899"/>
                    <a:pt x="487497" y="236"/>
                  </a:cubicBezTo>
                  <a:cubicBezTo>
                    <a:pt x="497101" y="-884"/>
                    <a:pt x="500393" y="1797"/>
                    <a:pt x="500562" y="12148"/>
                  </a:cubicBezTo>
                  <a:cubicBezTo>
                    <a:pt x="501377" y="64716"/>
                    <a:pt x="503209" y="117249"/>
                    <a:pt x="504431" y="169783"/>
                  </a:cubicBezTo>
                  <a:cubicBezTo>
                    <a:pt x="509013" y="369057"/>
                    <a:pt x="513390" y="568332"/>
                    <a:pt x="518277" y="767607"/>
                  </a:cubicBezTo>
                  <a:cubicBezTo>
                    <a:pt x="518549" y="778670"/>
                    <a:pt x="515257" y="782505"/>
                    <a:pt x="504804" y="784880"/>
                  </a:cubicBezTo>
                  <a:cubicBezTo>
                    <a:pt x="418911" y="804496"/>
                    <a:pt x="332984" y="824247"/>
                    <a:pt x="249738" y="853500"/>
                  </a:cubicBezTo>
                  <a:cubicBezTo>
                    <a:pt x="189298" y="874744"/>
                    <a:pt x="134388" y="907730"/>
                    <a:pt x="78258" y="938001"/>
                  </a:cubicBezTo>
                  <a:cubicBezTo>
                    <a:pt x="52805" y="951780"/>
                    <a:pt x="27760" y="966203"/>
                    <a:pt x="0" y="981712"/>
                  </a:cubicBezTo>
                  <a:close/>
                </a:path>
              </a:pathLst>
            </a:custGeom>
            <a:grpFill/>
            <a:ln w="3385" cap="flat">
              <a:noFill/>
              <a:prstDash val="solid"/>
              <a:miter/>
            </a:ln>
          </p:spPr>
          <p:txBody>
            <a:bodyPr rtlCol="0" anchor="ctr"/>
            <a:lstStyle/>
            <a:p>
              <a:endParaRPr lang="en-US"/>
            </a:p>
          </p:txBody>
        </p:sp>
      </p:grpSp>
      <p:sp>
        <p:nvSpPr>
          <p:cNvPr id="46" name="Rectangle 45"/>
          <p:cNvSpPr/>
          <p:nvPr/>
        </p:nvSpPr>
        <p:spPr>
          <a:xfrm>
            <a:off x="209399" y="293077"/>
            <a:ext cx="7803739" cy="739754"/>
          </a:xfrm>
          <a:prstGeom prst="rect">
            <a:avLst/>
          </a:prstGeom>
        </p:spPr>
        <p:txBody>
          <a:bodyPr wrap="none">
            <a:spAutoFit/>
          </a:bodyPr>
          <a:lstStyle/>
          <a:p>
            <a:pPr algn="ctr">
              <a:lnSpc>
                <a:spcPct val="150000"/>
              </a:lnSpc>
            </a:pPr>
            <a:r>
              <a:rPr lang="en-US" sz="3200" b="1">
                <a:solidFill>
                  <a:srgbClr val="0070C0"/>
                </a:solidFill>
              </a:rPr>
              <a:t>1. Thuật toán và chương trình máy tính</a:t>
            </a:r>
          </a:p>
        </p:txBody>
      </p:sp>
      <p:sp>
        <p:nvSpPr>
          <p:cNvPr id="17" name="Rounded Rectangle 16"/>
          <p:cNvSpPr/>
          <p:nvPr/>
        </p:nvSpPr>
        <p:spPr>
          <a:xfrm>
            <a:off x="1841905" y="1444869"/>
            <a:ext cx="8087540" cy="9437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Chương trình máy tính là bản mô tả thuật toán cho máy tính bằng ngôn ngữ lập trình.</a:t>
            </a:r>
          </a:p>
        </p:txBody>
      </p:sp>
      <p:sp>
        <p:nvSpPr>
          <p:cNvPr id="47" name="Rounded Rectangle 46"/>
          <p:cNvSpPr/>
          <p:nvPr/>
        </p:nvSpPr>
        <p:spPr>
          <a:xfrm>
            <a:off x="1841905" y="2650573"/>
            <a:ext cx="8087540" cy="10433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t>Nhiều loại ngôn ngữ lập trình được tạo ra để viết chương trình dành cho máy tính.</a:t>
            </a:r>
            <a:endParaRPr lang="en-US" sz="2000"/>
          </a:p>
        </p:txBody>
      </p:sp>
      <p:sp>
        <p:nvSpPr>
          <p:cNvPr id="48" name="Rounded Rectangle 47"/>
          <p:cNvSpPr/>
          <p:nvPr/>
        </p:nvSpPr>
        <p:spPr>
          <a:xfrm>
            <a:off x="1841905" y="3939513"/>
            <a:ext cx="8087540" cy="130220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t>Mỗi chương trình máy tính là một bản mô tả các việc cần làm mà máy tính có thể làm được theo từng bước để giải quyết một bài toán cụ thể</a:t>
            </a:r>
            <a:endParaRPr lang="en-US" sz="2000"/>
          </a:p>
        </p:txBody>
      </p:sp>
      <p:sp>
        <p:nvSpPr>
          <p:cNvPr id="73" name="Left Arrow 11"/>
          <p:cNvSpPr/>
          <p:nvPr/>
        </p:nvSpPr>
        <p:spPr>
          <a:xfrm rot="20722497">
            <a:off x="11279543" y="1150530"/>
            <a:ext cx="1850950"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Left Arrow 17"/>
          <p:cNvSpPr/>
          <p:nvPr/>
        </p:nvSpPr>
        <p:spPr>
          <a:xfrm rot="20722497">
            <a:off x="10952286" y="2143674"/>
            <a:ext cx="2183595"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5" name="Left Arrow 22"/>
          <p:cNvSpPr/>
          <p:nvPr/>
        </p:nvSpPr>
        <p:spPr>
          <a:xfrm rot="20722497">
            <a:off x="10713256" y="3186495"/>
            <a:ext cx="2549659"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Left Arrow 27"/>
          <p:cNvSpPr/>
          <p:nvPr/>
        </p:nvSpPr>
        <p:spPr>
          <a:xfrm rot="20722497">
            <a:off x="10582066" y="4227732"/>
            <a:ext cx="2812043" cy="894796"/>
          </a:xfrm>
          <a:custGeom>
            <a:avLst/>
            <a:gdLst/>
            <a:ahLst/>
            <a:cxnLst/>
            <a:rect l="l" t="t" r="r" b="b"/>
            <a:pathLst>
              <a:path w="4312380" h="894796">
                <a:moveTo>
                  <a:pt x="4312380" y="117603"/>
                </a:moveTo>
                <a:lnTo>
                  <a:pt x="4140261" y="777193"/>
                </a:lnTo>
                <a:lnTo>
                  <a:pt x="497381" y="777193"/>
                </a:lnTo>
                <a:lnTo>
                  <a:pt x="497381" y="894796"/>
                </a:lnTo>
                <a:lnTo>
                  <a:pt x="0" y="447398"/>
                </a:lnTo>
                <a:lnTo>
                  <a:pt x="497381" y="0"/>
                </a:lnTo>
                <a:lnTo>
                  <a:pt x="497381" y="11760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737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down)">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015" y="105508"/>
            <a:ext cx="11769970" cy="675249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xmlns="" id="{B291016D-5D12-4CBB-9C72-01674C932972}"/>
              </a:ext>
            </a:extLst>
          </p:cNvPr>
          <p:cNvGrpSpPr/>
          <p:nvPr/>
        </p:nvGrpSpPr>
        <p:grpSpPr>
          <a:xfrm>
            <a:off x="2311804" y="6269936"/>
            <a:ext cx="1512168" cy="1512169"/>
            <a:chOff x="1109790" y="3082676"/>
            <a:chExt cx="1512168" cy="1512169"/>
          </a:xfrm>
        </p:grpSpPr>
        <p:sp>
          <p:nvSpPr>
            <p:cNvPr id="50" name="Diamond 49">
              <a:extLst>
                <a:ext uri="{FF2B5EF4-FFF2-40B4-BE49-F238E27FC236}">
                  <a16:creationId xmlns:a16="http://schemas.microsoft.com/office/drawing/2014/main" xmlns="" id="{B34E5E21-57E0-48A7-88FB-558FCFFC9695}"/>
                </a:ext>
              </a:extLst>
            </p:cNvPr>
            <p:cNvSpPr/>
            <p:nvPr/>
          </p:nvSpPr>
          <p:spPr>
            <a:xfrm>
              <a:off x="1217874" y="3190760"/>
              <a:ext cx="1296000" cy="1296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Diamond 50">
              <a:extLst>
                <a:ext uri="{FF2B5EF4-FFF2-40B4-BE49-F238E27FC236}">
                  <a16:creationId xmlns:a16="http://schemas.microsoft.com/office/drawing/2014/main" xmlns="" id="{7564F7A1-FC6D-42DF-A197-809173154763}"/>
                </a:ext>
              </a:extLst>
            </p:cNvPr>
            <p:cNvSpPr/>
            <p:nvPr/>
          </p:nvSpPr>
          <p:spPr>
            <a:xfrm>
              <a:off x="1109790" y="3082676"/>
              <a:ext cx="1512168" cy="1512169"/>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52" name="Group 51">
            <a:extLst>
              <a:ext uri="{FF2B5EF4-FFF2-40B4-BE49-F238E27FC236}">
                <a16:creationId xmlns:a16="http://schemas.microsoft.com/office/drawing/2014/main" xmlns="" id="{4DE87CF5-4C50-465F-ABFE-9FDC542079D1}"/>
              </a:ext>
            </a:extLst>
          </p:cNvPr>
          <p:cNvGrpSpPr/>
          <p:nvPr/>
        </p:nvGrpSpPr>
        <p:grpSpPr>
          <a:xfrm>
            <a:off x="5427839" y="6272749"/>
            <a:ext cx="1512168" cy="1512169"/>
            <a:chOff x="3808240" y="3082676"/>
            <a:chExt cx="1512168" cy="1512169"/>
          </a:xfrm>
        </p:grpSpPr>
        <p:sp>
          <p:nvSpPr>
            <p:cNvPr id="53" name="Diamond 52">
              <a:extLst>
                <a:ext uri="{FF2B5EF4-FFF2-40B4-BE49-F238E27FC236}">
                  <a16:creationId xmlns:a16="http://schemas.microsoft.com/office/drawing/2014/main" xmlns="" id="{A2B06F58-6717-4E46-A7A3-ECAEC054FF39}"/>
                </a:ext>
              </a:extLst>
            </p:cNvPr>
            <p:cNvSpPr/>
            <p:nvPr/>
          </p:nvSpPr>
          <p:spPr>
            <a:xfrm>
              <a:off x="3916324" y="3190760"/>
              <a:ext cx="1296000" cy="12960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4" name="Diamond 53">
              <a:extLst>
                <a:ext uri="{FF2B5EF4-FFF2-40B4-BE49-F238E27FC236}">
                  <a16:creationId xmlns:a16="http://schemas.microsoft.com/office/drawing/2014/main" xmlns="" id="{30F6599B-B5A4-4BB6-8C4E-3823F76D2F26}"/>
                </a:ext>
              </a:extLst>
            </p:cNvPr>
            <p:cNvSpPr/>
            <p:nvPr/>
          </p:nvSpPr>
          <p:spPr>
            <a:xfrm>
              <a:off x="3808240" y="3082676"/>
              <a:ext cx="1512168" cy="1512169"/>
            </a:xfrm>
            <a:prstGeom prst="diamond">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55" name="Group 54">
            <a:extLst>
              <a:ext uri="{FF2B5EF4-FFF2-40B4-BE49-F238E27FC236}">
                <a16:creationId xmlns:a16="http://schemas.microsoft.com/office/drawing/2014/main" xmlns="" id="{2FC79E3B-F07D-4E53-AAA5-93F25F4D9EC2}"/>
              </a:ext>
            </a:extLst>
          </p:cNvPr>
          <p:cNvGrpSpPr/>
          <p:nvPr/>
        </p:nvGrpSpPr>
        <p:grpSpPr>
          <a:xfrm>
            <a:off x="8586009" y="6255254"/>
            <a:ext cx="1512168" cy="1512169"/>
            <a:chOff x="6506690" y="3082676"/>
            <a:chExt cx="1512168" cy="1512169"/>
          </a:xfrm>
        </p:grpSpPr>
        <p:sp>
          <p:nvSpPr>
            <p:cNvPr id="56" name="Diamond 55">
              <a:extLst>
                <a:ext uri="{FF2B5EF4-FFF2-40B4-BE49-F238E27FC236}">
                  <a16:creationId xmlns:a16="http://schemas.microsoft.com/office/drawing/2014/main" xmlns="" id="{428C36D4-762F-4AA0-B376-17BE6FAAA93B}"/>
                </a:ext>
              </a:extLst>
            </p:cNvPr>
            <p:cNvSpPr/>
            <p:nvPr/>
          </p:nvSpPr>
          <p:spPr>
            <a:xfrm>
              <a:off x="6614774" y="3190760"/>
              <a:ext cx="1296000" cy="1296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7" name="Diamond 56">
              <a:extLst>
                <a:ext uri="{FF2B5EF4-FFF2-40B4-BE49-F238E27FC236}">
                  <a16:creationId xmlns:a16="http://schemas.microsoft.com/office/drawing/2014/main" xmlns="" id="{8CB56065-F117-4A76-9074-87A64450C6CF}"/>
                </a:ext>
              </a:extLst>
            </p:cNvPr>
            <p:cNvSpPr/>
            <p:nvPr/>
          </p:nvSpPr>
          <p:spPr>
            <a:xfrm>
              <a:off x="6506690" y="3082676"/>
              <a:ext cx="1512168" cy="1512169"/>
            </a:xfrm>
            <a:prstGeom prst="diamond">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58" name="Group 57">
            <a:extLst>
              <a:ext uri="{FF2B5EF4-FFF2-40B4-BE49-F238E27FC236}">
                <a16:creationId xmlns:a16="http://schemas.microsoft.com/office/drawing/2014/main" xmlns="" id="{4270F137-D95B-41C8-AC00-4B00E2E393A9}"/>
              </a:ext>
            </a:extLst>
          </p:cNvPr>
          <p:cNvGrpSpPr/>
          <p:nvPr/>
        </p:nvGrpSpPr>
        <p:grpSpPr>
          <a:xfrm>
            <a:off x="7050790" y="6255255"/>
            <a:ext cx="1512168" cy="1512169"/>
            <a:chOff x="5157465" y="2663252"/>
            <a:chExt cx="1512168" cy="1512169"/>
          </a:xfrm>
        </p:grpSpPr>
        <p:sp>
          <p:nvSpPr>
            <p:cNvPr id="59" name="Diamond 58">
              <a:extLst>
                <a:ext uri="{FF2B5EF4-FFF2-40B4-BE49-F238E27FC236}">
                  <a16:creationId xmlns:a16="http://schemas.microsoft.com/office/drawing/2014/main" xmlns="" id="{A457C0E5-579D-4559-91D1-6FB73E9C1FEA}"/>
                </a:ext>
              </a:extLst>
            </p:cNvPr>
            <p:cNvSpPr/>
            <p:nvPr/>
          </p:nvSpPr>
          <p:spPr>
            <a:xfrm>
              <a:off x="5265549" y="2771336"/>
              <a:ext cx="1296000" cy="12960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iamond 59">
              <a:extLst>
                <a:ext uri="{FF2B5EF4-FFF2-40B4-BE49-F238E27FC236}">
                  <a16:creationId xmlns:a16="http://schemas.microsoft.com/office/drawing/2014/main" xmlns="" id="{EA946833-7E3E-46FE-B8C2-8B7DFA5EFB0C}"/>
                </a:ext>
              </a:extLst>
            </p:cNvPr>
            <p:cNvSpPr/>
            <p:nvPr/>
          </p:nvSpPr>
          <p:spPr>
            <a:xfrm>
              <a:off x="5157465" y="2663252"/>
              <a:ext cx="1512168" cy="1512169"/>
            </a:xfrm>
            <a:prstGeom prst="diamond">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1" name="Group 60">
            <a:extLst>
              <a:ext uri="{FF2B5EF4-FFF2-40B4-BE49-F238E27FC236}">
                <a16:creationId xmlns:a16="http://schemas.microsoft.com/office/drawing/2014/main" xmlns="" id="{AC019141-8D33-4FEF-8252-F75E05FADCE1}"/>
              </a:ext>
            </a:extLst>
          </p:cNvPr>
          <p:cNvGrpSpPr/>
          <p:nvPr/>
        </p:nvGrpSpPr>
        <p:grpSpPr>
          <a:xfrm>
            <a:off x="3823972" y="6268162"/>
            <a:ext cx="1512168" cy="1512169"/>
            <a:chOff x="2459015" y="2663252"/>
            <a:chExt cx="1512168" cy="1512169"/>
          </a:xfrm>
        </p:grpSpPr>
        <p:sp>
          <p:nvSpPr>
            <p:cNvPr id="62" name="Diamond 61">
              <a:extLst>
                <a:ext uri="{FF2B5EF4-FFF2-40B4-BE49-F238E27FC236}">
                  <a16:creationId xmlns:a16="http://schemas.microsoft.com/office/drawing/2014/main" xmlns="" id="{48CF8A27-EA84-4D35-BF9F-CB09F11D6660}"/>
                </a:ext>
              </a:extLst>
            </p:cNvPr>
            <p:cNvSpPr/>
            <p:nvPr/>
          </p:nvSpPr>
          <p:spPr>
            <a:xfrm>
              <a:off x="2567099" y="2771336"/>
              <a:ext cx="1296000" cy="1296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Diamond 62">
              <a:extLst>
                <a:ext uri="{FF2B5EF4-FFF2-40B4-BE49-F238E27FC236}">
                  <a16:creationId xmlns:a16="http://schemas.microsoft.com/office/drawing/2014/main" xmlns="" id="{715FECB1-9F6C-43FF-9DBA-00AD6CBE6CCD}"/>
                </a:ext>
              </a:extLst>
            </p:cNvPr>
            <p:cNvSpPr/>
            <p:nvPr/>
          </p:nvSpPr>
          <p:spPr>
            <a:xfrm>
              <a:off x="2459015" y="2663252"/>
              <a:ext cx="1512168" cy="1512169"/>
            </a:xfrm>
            <a:prstGeom prst="diamond">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64" name="Rounded Rectangle 6">
            <a:extLst>
              <a:ext uri="{FF2B5EF4-FFF2-40B4-BE49-F238E27FC236}">
                <a16:creationId xmlns:a16="http://schemas.microsoft.com/office/drawing/2014/main" xmlns="" id="{11C67D35-4AE9-4448-B882-456206B72618}"/>
              </a:ext>
            </a:extLst>
          </p:cNvPr>
          <p:cNvSpPr/>
          <p:nvPr/>
        </p:nvSpPr>
        <p:spPr>
          <a:xfrm>
            <a:off x="2891332" y="6573996"/>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5" name="Rounded Rectangle 5">
            <a:extLst>
              <a:ext uri="{FF2B5EF4-FFF2-40B4-BE49-F238E27FC236}">
                <a16:creationId xmlns:a16="http://schemas.microsoft.com/office/drawing/2014/main" xmlns="" id="{1F0B4385-C935-49E7-8B30-8BF1B3A77625}"/>
              </a:ext>
            </a:extLst>
          </p:cNvPr>
          <p:cNvSpPr/>
          <p:nvPr/>
        </p:nvSpPr>
        <p:spPr>
          <a:xfrm flipH="1">
            <a:off x="9146252" y="6397022"/>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6" name="Round Same Side Corner Rectangle 11">
            <a:extLst>
              <a:ext uri="{FF2B5EF4-FFF2-40B4-BE49-F238E27FC236}">
                <a16:creationId xmlns:a16="http://schemas.microsoft.com/office/drawing/2014/main" xmlns="" id="{5C4FAF14-77A2-41C9-9695-3B16AEBB217C}"/>
              </a:ext>
            </a:extLst>
          </p:cNvPr>
          <p:cNvSpPr>
            <a:spLocks noChangeAspect="1"/>
          </p:cNvSpPr>
          <p:nvPr/>
        </p:nvSpPr>
        <p:spPr>
          <a:xfrm rot="9900000">
            <a:off x="7622559" y="6421762"/>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7" name="Rounded Rectangle 27">
            <a:extLst>
              <a:ext uri="{FF2B5EF4-FFF2-40B4-BE49-F238E27FC236}">
                <a16:creationId xmlns:a16="http://schemas.microsoft.com/office/drawing/2014/main" xmlns="" id="{A6008AA0-415D-4EF3-AED5-EE8DD2F32A80}"/>
              </a:ext>
            </a:extLst>
          </p:cNvPr>
          <p:cNvSpPr/>
          <p:nvPr/>
        </p:nvSpPr>
        <p:spPr>
          <a:xfrm>
            <a:off x="4406858" y="661684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8" name="Block Arc 10">
            <a:extLst>
              <a:ext uri="{FF2B5EF4-FFF2-40B4-BE49-F238E27FC236}">
                <a16:creationId xmlns:a16="http://schemas.microsoft.com/office/drawing/2014/main" xmlns="" id="{53CBE4C7-639E-43F7-B3F1-77B7FAEC057E}"/>
              </a:ext>
            </a:extLst>
          </p:cNvPr>
          <p:cNvSpPr/>
          <p:nvPr/>
        </p:nvSpPr>
        <p:spPr>
          <a:xfrm>
            <a:off x="6006798" y="6427855"/>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69" name="Rectangle 68"/>
          <p:cNvSpPr/>
          <p:nvPr/>
        </p:nvSpPr>
        <p:spPr>
          <a:xfrm>
            <a:off x="270776" y="11723"/>
            <a:ext cx="7803739" cy="739754"/>
          </a:xfrm>
          <a:prstGeom prst="rect">
            <a:avLst/>
          </a:prstGeom>
        </p:spPr>
        <p:txBody>
          <a:bodyPr wrap="none">
            <a:spAutoFit/>
          </a:bodyPr>
          <a:lstStyle/>
          <a:p>
            <a:pPr algn="ctr">
              <a:lnSpc>
                <a:spcPct val="150000"/>
              </a:lnSpc>
            </a:pPr>
            <a:r>
              <a:rPr lang="en-US" sz="3200" b="1">
                <a:solidFill>
                  <a:srgbClr val="0070C0"/>
                </a:solidFill>
              </a:rPr>
              <a:t>1. Thuật toán và chương trình máy tính</a:t>
            </a:r>
          </a:p>
        </p:txBody>
      </p:sp>
      <p:sp>
        <p:nvSpPr>
          <p:cNvPr id="70" name="Rounded Rectangle 69"/>
          <p:cNvSpPr/>
          <p:nvPr/>
        </p:nvSpPr>
        <p:spPr>
          <a:xfrm>
            <a:off x="482022" y="845262"/>
            <a:ext cx="2563795" cy="52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t>Hoạt động nhóm</a:t>
            </a:r>
            <a:endParaRPr lang="en-US" sz="2200" b="1"/>
          </a:p>
        </p:txBody>
      </p:sp>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023" y="1291880"/>
            <a:ext cx="2563796" cy="2189873"/>
          </a:xfrm>
          <a:prstGeom prst="rect">
            <a:avLst/>
          </a:prstGeom>
        </p:spPr>
      </p:pic>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749" y="661178"/>
            <a:ext cx="8733728" cy="2875053"/>
          </a:xfrm>
          <a:prstGeom prst="rect">
            <a:avLst/>
          </a:prstGeom>
        </p:spPr>
      </p:pic>
      <p:sp>
        <p:nvSpPr>
          <p:cNvPr id="73" name="Rounded Rectangle 72"/>
          <p:cNvSpPr/>
          <p:nvPr/>
        </p:nvSpPr>
        <p:spPr>
          <a:xfrm>
            <a:off x="2508738" y="3622431"/>
            <a:ext cx="7291754" cy="293614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u="sng" smtClean="0"/>
              <a:t>CÁC BƯỚC THỰC HIỆN:</a:t>
            </a:r>
          </a:p>
          <a:p>
            <a:pPr marL="800100" lvl="1" indent="-342900">
              <a:lnSpc>
                <a:spcPct val="150000"/>
              </a:lnSpc>
              <a:buFont typeface="Wingdings" pitchFamily="2" charset="2"/>
              <a:buChar char="Ø"/>
            </a:pPr>
            <a:r>
              <a:rPr lang="en-US" sz="2000" i="1" smtClean="0"/>
              <a:t>B1</a:t>
            </a:r>
            <a:r>
              <a:rPr lang="en-US" sz="2000" i="1"/>
              <a:t>: Khi lá cờ màu xanh xuất hiện, click chuột</a:t>
            </a:r>
            <a:endParaRPr lang="en-US" sz="2000"/>
          </a:p>
          <a:p>
            <a:pPr marL="800100" lvl="1" indent="-342900">
              <a:lnSpc>
                <a:spcPct val="150000"/>
              </a:lnSpc>
              <a:buFont typeface="Wingdings" pitchFamily="2" charset="2"/>
              <a:buChar char="Ø"/>
            </a:pPr>
            <a:r>
              <a:rPr lang="en-US" sz="2000" i="1" smtClean="0"/>
              <a:t>B2</a:t>
            </a:r>
            <a:r>
              <a:rPr lang="en-US" sz="2000" i="1"/>
              <a:t>:  Di chuyển 20 bước</a:t>
            </a:r>
            <a:endParaRPr lang="en-US" sz="2000"/>
          </a:p>
          <a:p>
            <a:pPr marL="800100" lvl="1" indent="-342900">
              <a:lnSpc>
                <a:spcPct val="150000"/>
              </a:lnSpc>
              <a:buFont typeface="Wingdings" pitchFamily="2" charset="2"/>
              <a:buChar char="Ø"/>
            </a:pPr>
            <a:r>
              <a:rPr lang="en-US" sz="2000" i="1" smtClean="0"/>
              <a:t>B3</a:t>
            </a:r>
            <a:r>
              <a:rPr lang="en-US" sz="2000" i="1"/>
              <a:t>: Nói xin chào trong 2 giây</a:t>
            </a:r>
            <a:endParaRPr lang="en-US" sz="2000"/>
          </a:p>
          <a:p>
            <a:pPr marL="800100" lvl="1" indent="-342900">
              <a:lnSpc>
                <a:spcPct val="150000"/>
              </a:lnSpc>
              <a:buFont typeface="Wingdings" pitchFamily="2" charset="2"/>
              <a:buChar char="Ø"/>
            </a:pPr>
            <a:r>
              <a:rPr lang="en-US" sz="2000" i="1" smtClean="0"/>
              <a:t>B4</a:t>
            </a:r>
            <a:r>
              <a:rPr lang="en-US" sz="2000" i="1"/>
              <a:t>: Di chuyển thêm 10 bước nữa</a:t>
            </a:r>
            <a:endParaRPr lang="en-US" sz="2000"/>
          </a:p>
          <a:p>
            <a:pPr marL="800100" lvl="1" indent="-342900">
              <a:lnSpc>
                <a:spcPct val="150000"/>
              </a:lnSpc>
              <a:buFont typeface="Wingdings" pitchFamily="2" charset="2"/>
              <a:buChar char="Ø"/>
            </a:pPr>
            <a:r>
              <a:rPr lang="en-US" sz="2000" i="1" smtClean="0"/>
              <a:t>B5</a:t>
            </a:r>
            <a:r>
              <a:rPr lang="en-US" sz="2000" i="1"/>
              <a:t>: Bật âm thanh meow</a:t>
            </a:r>
            <a:endParaRPr lang="en-US" sz="2000"/>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500"/>
                                        <p:tgtEl>
                                          <p:spTgt spid="7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down)">
                                      <p:cBhvr>
                                        <p:cTn id="15" dur="500"/>
                                        <p:tgtEl>
                                          <p:spTgt spid="70"/>
                                        </p:tgtEl>
                                      </p:cBhvr>
                                    </p:animEffect>
                                  </p:childTnLst>
                                </p:cTn>
                              </p:par>
                              <p:par>
                                <p:cTn id="16" presetID="22" presetClass="entr" presetSubtype="4" fill="hold"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wipe(down)">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barn(inVertical)">
                                      <p:cBhvr>
                                        <p:cTn id="2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274320" y="245725"/>
            <a:ext cx="11573197" cy="724247"/>
          </a:xfrm>
        </p:spPr>
        <p:txBody>
          <a:bodyPr/>
          <a:lstStyle/>
          <a:p>
            <a:pPr algn="l"/>
            <a:r>
              <a:rPr lang="en-US" sz="3200" b="1" smtClean="0">
                <a:solidFill>
                  <a:srgbClr val="0070C0"/>
                </a:solidFill>
              </a:rPr>
              <a:t>2. Mô tả thuật toán</a:t>
            </a:r>
            <a:endParaRPr lang="en-US" sz="3200" b="1" dirty="0">
              <a:solidFill>
                <a:srgbClr val="0070C0"/>
              </a:solidFill>
            </a:endParaRPr>
          </a:p>
        </p:txBody>
      </p:sp>
      <p:grpSp>
        <p:nvGrpSpPr>
          <p:cNvPr id="3" name="Group 2">
            <a:extLst>
              <a:ext uri="{FF2B5EF4-FFF2-40B4-BE49-F238E27FC236}">
                <a16:creationId xmlns:a16="http://schemas.microsoft.com/office/drawing/2014/main" xmlns="" id="{A8B590A6-E882-459F-8FC7-6B6C69B4AD15}"/>
              </a:ext>
            </a:extLst>
          </p:cNvPr>
          <p:cNvGrpSpPr/>
          <p:nvPr/>
        </p:nvGrpSpPr>
        <p:grpSpPr>
          <a:xfrm>
            <a:off x="0" y="3156177"/>
            <a:ext cx="4114800" cy="3701823"/>
            <a:chOff x="4044042" y="2633788"/>
            <a:chExt cx="4114800" cy="3701823"/>
          </a:xfrm>
        </p:grpSpPr>
        <p:sp>
          <p:nvSpPr>
            <p:cNvPr id="4" name="Rectangle 3">
              <a:extLst>
                <a:ext uri="{FF2B5EF4-FFF2-40B4-BE49-F238E27FC236}">
                  <a16:creationId xmlns:a16="http://schemas.microsoft.com/office/drawing/2014/main" xmlns="" id="{22B0BEB4-0DA1-4034-93AE-756C6370A585}"/>
                </a:ext>
              </a:extLst>
            </p:cNvPr>
            <p:cNvSpPr/>
            <p:nvPr/>
          </p:nvSpPr>
          <p:spPr>
            <a:xfrm>
              <a:off x="4044042" y="5782491"/>
              <a:ext cx="4114800" cy="553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DBAD2D96-234F-4F08-BB80-8FF4E20A9B84}"/>
                </a:ext>
              </a:extLst>
            </p:cNvPr>
            <p:cNvSpPr/>
            <p:nvPr/>
          </p:nvSpPr>
          <p:spPr>
            <a:xfrm>
              <a:off x="4135482" y="4855028"/>
              <a:ext cx="3931920" cy="553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43F08FC-B901-491D-B2B5-F269B46EA291}"/>
                </a:ext>
              </a:extLst>
            </p:cNvPr>
            <p:cNvSpPr/>
            <p:nvPr/>
          </p:nvSpPr>
          <p:spPr>
            <a:xfrm>
              <a:off x="4226922" y="3927565"/>
              <a:ext cx="3749040" cy="553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BC0B4F4-2FEA-4E1F-9483-7A6D468DFD30}"/>
                </a:ext>
              </a:extLst>
            </p:cNvPr>
            <p:cNvSpPr/>
            <p:nvPr/>
          </p:nvSpPr>
          <p:spPr>
            <a:xfrm>
              <a:off x="4318362" y="3000102"/>
              <a:ext cx="3566160" cy="553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xmlns="" id="{2C909D1B-5638-480A-9903-18753F95DB3A}"/>
                </a:ext>
              </a:extLst>
            </p:cNvPr>
            <p:cNvSpPr/>
            <p:nvPr/>
          </p:nvSpPr>
          <p:spPr>
            <a:xfrm>
              <a:off x="4044042" y="5408148"/>
              <a:ext cx="4114800" cy="374343"/>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xmlns="" id="{A17DB744-60F1-484F-9FB3-3715B052E356}"/>
                </a:ext>
              </a:extLst>
            </p:cNvPr>
            <p:cNvSpPr/>
            <p:nvPr/>
          </p:nvSpPr>
          <p:spPr>
            <a:xfrm>
              <a:off x="4135482" y="4480685"/>
              <a:ext cx="3931920" cy="374343"/>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xmlns="" id="{616350DA-C5D7-4184-B82A-E9F79C9A0BE1}"/>
                </a:ext>
              </a:extLst>
            </p:cNvPr>
            <p:cNvSpPr/>
            <p:nvPr/>
          </p:nvSpPr>
          <p:spPr>
            <a:xfrm>
              <a:off x="4226922" y="3553222"/>
              <a:ext cx="3749040" cy="374343"/>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xmlns="" id="{506527A7-FAB2-4C7B-BB30-B6B8C6A6EEFB}"/>
                </a:ext>
              </a:extLst>
            </p:cNvPr>
            <p:cNvSpPr/>
            <p:nvPr/>
          </p:nvSpPr>
          <p:spPr>
            <a:xfrm>
              <a:off x="4318362" y="2633788"/>
              <a:ext cx="3566160" cy="374343"/>
            </a:xfrm>
            <a:prstGeom prst="trapezoi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xmlns="" id="{7A399555-95FE-4CCF-8876-C4B75341FD04}"/>
              </a:ext>
            </a:extLst>
          </p:cNvPr>
          <p:cNvGrpSpPr/>
          <p:nvPr/>
        </p:nvGrpSpPr>
        <p:grpSpPr>
          <a:xfrm>
            <a:off x="1051560" y="3156177"/>
            <a:ext cx="2011680" cy="3701823"/>
            <a:chOff x="9526087" y="1889481"/>
            <a:chExt cx="2011680" cy="3701823"/>
          </a:xfrm>
        </p:grpSpPr>
        <p:sp>
          <p:nvSpPr>
            <p:cNvPr id="13" name="Rectangle 12">
              <a:extLst>
                <a:ext uri="{FF2B5EF4-FFF2-40B4-BE49-F238E27FC236}">
                  <a16:creationId xmlns:a16="http://schemas.microsoft.com/office/drawing/2014/main" xmlns="" id="{A3EEEA00-B03E-4813-99F2-6DC6D4522A43}"/>
                </a:ext>
              </a:extLst>
            </p:cNvPr>
            <p:cNvSpPr/>
            <p:nvPr/>
          </p:nvSpPr>
          <p:spPr>
            <a:xfrm>
              <a:off x="9526087" y="5038184"/>
              <a:ext cx="2011680" cy="5531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74CF627-255E-4281-B03E-2C053D3E5341}"/>
                </a:ext>
              </a:extLst>
            </p:cNvPr>
            <p:cNvSpPr/>
            <p:nvPr/>
          </p:nvSpPr>
          <p:spPr>
            <a:xfrm>
              <a:off x="9617527" y="4110721"/>
              <a:ext cx="1828800" cy="5531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DF83BCA-37BD-424C-BDF7-8F385598DDEA}"/>
                </a:ext>
              </a:extLst>
            </p:cNvPr>
            <p:cNvSpPr/>
            <p:nvPr/>
          </p:nvSpPr>
          <p:spPr>
            <a:xfrm>
              <a:off x="9708967" y="3183258"/>
              <a:ext cx="1645920" cy="55312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A204934-F1C5-4B27-9AEF-5A2827E5EB25}"/>
                </a:ext>
              </a:extLst>
            </p:cNvPr>
            <p:cNvSpPr/>
            <p:nvPr/>
          </p:nvSpPr>
          <p:spPr>
            <a:xfrm>
              <a:off x="9800407" y="2255795"/>
              <a:ext cx="1463040" cy="5531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xmlns="" id="{4A42097E-4D08-4058-9AC9-53ADFEACCD25}"/>
                </a:ext>
              </a:extLst>
            </p:cNvPr>
            <p:cNvSpPr/>
            <p:nvPr/>
          </p:nvSpPr>
          <p:spPr>
            <a:xfrm>
              <a:off x="9526087" y="4663841"/>
              <a:ext cx="2011680" cy="374343"/>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xmlns="" id="{E61DE6D8-2DD7-46FC-9AEA-7CED49FCAF1D}"/>
                </a:ext>
              </a:extLst>
            </p:cNvPr>
            <p:cNvSpPr/>
            <p:nvPr/>
          </p:nvSpPr>
          <p:spPr>
            <a:xfrm>
              <a:off x="9617527" y="3736378"/>
              <a:ext cx="1828800" cy="374343"/>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xmlns="" id="{AE560749-3CF7-426C-B0B3-D5B160FC4179}"/>
                </a:ext>
              </a:extLst>
            </p:cNvPr>
            <p:cNvSpPr/>
            <p:nvPr/>
          </p:nvSpPr>
          <p:spPr>
            <a:xfrm>
              <a:off x="9708967" y="2808915"/>
              <a:ext cx="1645920" cy="374343"/>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xmlns="" id="{8B68D5CD-6D3A-4369-A329-CF2C786FFE75}"/>
                </a:ext>
              </a:extLst>
            </p:cNvPr>
            <p:cNvSpPr/>
            <p:nvPr/>
          </p:nvSpPr>
          <p:spPr>
            <a:xfrm>
              <a:off x="9800407" y="1889481"/>
              <a:ext cx="1463040" cy="374343"/>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Arrow: Up 20">
            <a:extLst>
              <a:ext uri="{FF2B5EF4-FFF2-40B4-BE49-F238E27FC236}">
                <a16:creationId xmlns:a16="http://schemas.microsoft.com/office/drawing/2014/main" xmlns="" id="{8B21515A-5911-450E-8E72-51A9A2D6D503}"/>
              </a:ext>
            </a:extLst>
          </p:cNvPr>
          <p:cNvSpPr/>
          <p:nvPr/>
        </p:nvSpPr>
        <p:spPr>
          <a:xfrm>
            <a:off x="781571" y="2131236"/>
            <a:ext cx="2569028" cy="1024941"/>
          </a:xfrm>
          <a:prstGeom prst="upArrow">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a:extLst>
              <a:ext uri="{FF2B5EF4-FFF2-40B4-BE49-F238E27FC236}">
                <a16:creationId xmlns:a16="http://schemas.microsoft.com/office/drawing/2014/main" xmlns="" id="{0B766F80-4D5D-4246-BA5B-4DB692BF6B24}"/>
              </a:ext>
            </a:extLst>
          </p:cNvPr>
          <p:cNvSpPr/>
          <p:nvPr/>
        </p:nvSpPr>
        <p:spPr>
          <a:xfrm flipH="1">
            <a:off x="1851616" y="5539752"/>
            <a:ext cx="375960" cy="31014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accent6"/>
              </a:solidFill>
            </a:endParaRPr>
          </a:p>
        </p:txBody>
      </p:sp>
      <p:sp>
        <p:nvSpPr>
          <p:cNvPr id="23" name="Teardrop 1">
            <a:extLst>
              <a:ext uri="{FF2B5EF4-FFF2-40B4-BE49-F238E27FC236}">
                <a16:creationId xmlns:a16="http://schemas.microsoft.com/office/drawing/2014/main" xmlns="" id="{85E7098F-1F66-4132-A987-1B020CF72E36}"/>
              </a:ext>
            </a:extLst>
          </p:cNvPr>
          <p:cNvSpPr/>
          <p:nvPr/>
        </p:nvSpPr>
        <p:spPr>
          <a:xfrm rot="18805991">
            <a:off x="1854881" y="3626569"/>
            <a:ext cx="348602" cy="3449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4" name="Round Same Side Corner Rectangle 11">
            <a:extLst>
              <a:ext uri="{FF2B5EF4-FFF2-40B4-BE49-F238E27FC236}">
                <a16:creationId xmlns:a16="http://schemas.microsoft.com/office/drawing/2014/main" xmlns="" id="{091DED10-91A9-41A0-936D-FBC344C9EBC8}"/>
              </a:ext>
            </a:extLst>
          </p:cNvPr>
          <p:cNvSpPr>
            <a:spLocks noChangeAspect="1"/>
          </p:cNvSpPr>
          <p:nvPr/>
        </p:nvSpPr>
        <p:spPr>
          <a:xfrm rot="9900000">
            <a:off x="1907588" y="4566450"/>
            <a:ext cx="368635" cy="3130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ed Rectangle 27">
            <a:extLst>
              <a:ext uri="{FF2B5EF4-FFF2-40B4-BE49-F238E27FC236}">
                <a16:creationId xmlns:a16="http://schemas.microsoft.com/office/drawing/2014/main" xmlns="" id="{D073BBB8-970B-4BFF-8B60-D1A18E9B355A}"/>
              </a:ext>
            </a:extLst>
          </p:cNvPr>
          <p:cNvSpPr/>
          <p:nvPr/>
        </p:nvSpPr>
        <p:spPr>
          <a:xfrm>
            <a:off x="1873351" y="6453741"/>
            <a:ext cx="332491" cy="25539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Donut 24">
            <a:extLst>
              <a:ext uri="{FF2B5EF4-FFF2-40B4-BE49-F238E27FC236}">
                <a16:creationId xmlns:a16="http://schemas.microsoft.com/office/drawing/2014/main" xmlns="" id="{54BBB00B-8C41-4388-93FB-0E70D65F274D}"/>
              </a:ext>
            </a:extLst>
          </p:cNvPr>
          <p:cNvSpPr/>
          <p:nvPr/>
        </p:nvSpPr>
        <p:spPr>
          <a:xfrm>
            <a:off x="1815460" y="2484001"/>
            <a:ext cx="472997" cy="47684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Rounded Rectangle 39"/>
          <p:cNvSpPr/>
          <p:nvPr/>
        </p:nvSpPr>
        <p:spPr>
          <a:xfrm>
            <a:off x="4232031" y="820615"/>
            <a:ext cx="7385538" cy="2522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Khi mô tả thuật toán cho người đọc cũng như khi viết chương trình cho máy tính thực hiện, đều cần phải mô tả thuật toán tốt. Vậy theo em:</a:t>
            </a:r>
          </a:p>
          <a:p>
            <a:pPr>
              <a:lnSpc>
                <a:spcPct val="150000"/>
              </a:lnSpc>
            </a:pPr>
            <a:r>
              <a:rPr lang="en-US" sz="2000" i="1"/>
              <a:t>+ Vì sao lại cần mô tả một thuật toán tốt?</a:t>
            </a:r>
            <a:endParaRPr lang="en-US" sz="2000"/>
          </a:p>
          <a:p>
            <a:pPr>
              <a:lnSpc>
                <a:spcPct val="150000"/>
              </a:lnSpc>
            </a:pPr>
            <a:r>
              <a:rPr lang="en-US" sz="2000" i="1"/>
              <a:t>+ Làm thế nào để mô tả được thuật toán tốt?</a:t>
            </a:r>
            <a:endParaRPr lang="en-US" sz="2000"/>
          </a:p>
        </p:txBody>
      </p:sp>
      <p:sp>
        <p:nvSpPr>
          <p:cNvPr id="27" name="Pentagon 26"/>
          <p:cNvSpPr/>
          <p:nvPr/>
        </p:nvSpPr>
        <p:spPr>
          <a:xfrm>
            <a:off x="4466492" y="3716215"/>
            <a:ext cx="7385539" cy="1205691"/>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Cần mô tả thuật toán tốt để người hay máy tính mới hiểu đúng và thực hiện được.</a:t>
            </a:r>
            <a:endParaRPr lang="en-US" sz="2000"/>
          </a:p>
        </p:txBody>
      </p:sp>
      <p:sp>
        <p:nvSpPr>
          <p:cNvPr id="29" name="Pentagon 28"/>
          <p:cNvSpPr/>
          <p:nvPr/>
        </p:nvSpPr>
        <p:spPr>
          <a:xfrm>
            <a:off x="4466491" y="5190245"/>
            <a:ext cx="7385539" cy="1391194"/>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Để mô tả được thuật toán tốt cần: </a:t>
            </a:r>
            <a:r>
              <a:rPr lang="en-US" sz="2000"/>
              <a:t>Mô tả thuật toán  phải cụ thể, rõ ràng, đầy đủ, đầu vào là gì, đầu ra là gì và chỉ rõ sự kết thúc thuật toán. </a:t>
            </a:r>
          </a:p>
        </p:txBody>
      </p:sp>
    </p:spTree>
    <p:extLst>
      <p:ext uri="{BB962C8B-B14F-4D97-AF65-F5344CB8AC3E}">
        <p14:creationId xmlns:p14="http://schemas.microsoft.com/office/powerpoint/2010/main" val="41846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0" grpId="0" animBg="1"/>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015" y="105508"/>
            <a:ext cx="11769970" cy="6752493"/>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5">
            <a:extLst>
              <a:ext uri="{FF2B5EF4-FFF2-40B4-BE49-F238E27FC236}">
                <a16:creationId xmlns:a16="http://schemas.microsoft.com/office/drawing/2014/main" xmlns="" id="{1F0B4385-C935-49E7-8B30-8BF1B3A77625}"/>
              </a:ext>
            </a:extLst>
          </p:cNvPr>
          <p:cNvSpPr/>
          <p:nvPr/>
        </p:nvSpPr>
        <p:spPr>
          <a:xfrm flipH="1">
            <a:off x="9146252" y="6397022"/>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6" name="Round Same Side Corner Rectangle 11">
            <a:extLst>
              <a:ext uri="{FF2B5EF4-FFF2-40B4-BE49-F238E27FC236}">
                <a16:creationId xmlns:a16="http://schemas.microsoft.com/office/drawing/2014/main" xmlns="" id="{5C4FAF14-77A2-41C9-9695-3B16AEBB217C}"/>
              </a:ext>
            </a:extLst>
          </p:cNvPr>
          <p:cNvSpPr>
            <a:spLocks noChangeAspect="1"/>
          </p:cNvSpPr>
          <p:nvPr/>
        </p:nvSpPr>
        <p:spPr>
          <a:xfrm rot="9900000">
            <a:off x="7622559" y="6421762"/>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7" name="Rounded Rectangle 27">
            <a:extLst>
              <a:ext uri="{FF2B5EF4-FFF2-40B4-BE49-F238E27FC236}">
                <a16:creationId xmlns:a16="http://schemas.microsoft.com/office/drawing/2014/main" xmlns="" id="{A6008AA0-415D-4EF3-AED5-EE8DD2F32A80}"/>
              </a:ext>
            </a:extLst>
          </p:cNvPr>
          <p:cNvSpPr/>
          <p:nvPr/>
        </p:nvSpPr>
        <p:spPr>
          <a:xfrm>
            <a:off x="4406858" y="661684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68" name="Block Arc 10">
            <a:extLst>
              <a:ext uri="{FF2B5EF4-FFF2-40B4-BE49-F238E27FC236}">
                <a16:creationId xmlns:a16="http://schemas.microsoft.com/office/drawing/2014/main" xmlns="" id="{53CBE4C7-639E-43F7-B3F1-77B7FAEC057E}"/>
              </a:ext>
            </a:extLst>
          </p:cNvPr>
          <p:cNvSpPr/>
          <p:nvPr/>
        </p:nvSpPr>
        <p:spPr>
          <a:xfrm>
            <a:off x="6006798" y="6427855"/>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69" name="Rectangle 68"/>
          <p:cNvSpPr/>
          <p:nvPr/>
        </p:nvSpPr>
        <p:spPr>
          <a:xfrm>
            <a:off x="277084" y="0"/>
            <a:ext cx="3801041" cy="739754"/>
          </a:xfrm>
          <a:prstGeom prst="rect">
            <a:avLst/>
          </a:prstGeom>
        </p:spPr>
        <p:txBody>
          <a:bodyPr wrap="none">
            <a:spAutoFit/>
          </a:bodyPr>
          <a:lstStyle/>
          <a:p>
            <a:pPr>
              <a:lnSpc>
                <a:spcPct val="150000"/>
              </a:lnSpc>
            </a:pPr>
            <a:r>
              <a:rPr lang="en-US" sz="3200" b="1" smtClean="0">
                <a:solidFill>
                  <a:srgbClr val="0070C0"/>
                </a:solidFill>
              </a:rPr>
              <a:t>2. Mô tả thuật toán</a:t>
            </a:r>
            <a:endParaRPr lang="en-US" sz="3200" b="1">
              <a:solidFill>
                <a:srgbClr val="0070C0"/>
              </a:solidFill>
            </a:endParaRPr>
          </a:p>
        </p:txBody>
      </p:sp>
      <p:sp>
        <p:nvSpPr>
          <p:cNvPr id="70" name="Rounded Rectangle 69"/>
          <p:cNvSpPr/>
          <p:nvPr/>
        </p:nvSpPr>
        <p:spPr>
          <a:xfrm>
            <a:off x="895706" y="899157"/>
            <a:ext cx="2563795" cy="52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t>Hoạt động nhóm</a:t>
            </a:r>
            <a:endParaRPr lang="en-US" sz="2200" b="1"/>
          </a:p>
        </p:txBody>
      </p:sp>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007" y="1555648"/>
            <a:ext cx="3131965" cy="298118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808" y="200493"/>
            <a:ext cx="7856422" cy="4430122"/>
          </a:xfrm>
          <a:prstGeom prst="rect">
            <a:avLst/>
          </a:prstGeom>
        </p:spPr>
      </p:pic>
      <p:sp>
        <p:nvSpPr>
          <p:cNvPr id="3" name="Rectangle 2"/>
          <p:cNvSpPr/>
          <p:nvPr/>
        </p:nvSpPr>
        <p:spPr>
          <a:xfrm>
            <a:off x="364608" y="4771544"/>
            <a:ext cx="11453447" cy="193827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mtClean="0"/>
          </a:p>
          <a:p>
            <a:pPr>
              <a:lnSpc>
                <a:spcPct val="150000"/>
              </a:lnSpc>
            </a:pPr>
            <a:endParaRPr lang="en-US" smtClean="0"/>
          </a:p>
          <a:p>
            <a:pPr>
              <a:lnSpc>
                <a:spcPct val="150000"/>
              </a:lnSpc>
            </a:pPr>
            <a:endParaRPr lang="en-US"/>
          </a:p>
        </p:txBody>
      </p:sp>
      <p:sp>
        <p:nvSpPr>
          <p:cNvPr id="5" name="Rectangle 4"/>
          <p:cNvSpPr/>
          <p:nvPr/>
        </p:nvSpPr>
        <p:spPr>
          <a:xfrm>
            <a:off x="468922" y="6168754"/>
            <a:ext cx="11279813" cy="507831"/>
          </a:xfrm>
          <a:prstGeom prst="rect">
            <a:avLst/>
          </a:prstGeom>
        </p:spPr>
        <p:txBody>
          <a:bodyPr wrap="square">
            <a:spAutoFit/>
          </a:bodyPr>
          <a:lstStyle/>
          <a:p>
            <a:pPr>
              <a:lnSpc>
                <a:spcPct val="150000"/>
              </a:lnSpc>
            </a:pPr>
            <a:r>
              <a:rPr lang="vi-VN">
                <a:solidFill>
                  <a:schemeClr val="bg1"/>
                </a:solidFill>
              </a:rPr>
              <a:t>2. Em chọn quy trình của Bộ y tế vì  đầy đủ các bước và mỗi bước được miêu tả rõ ràng và chi tiết, dễ hiểu.</a:t>
            </a:r>
            <a:endParaRPr lang="en-US">
              <a:solidFill>
                <a:schemeClr val="bg1"/>
              </a:solidFill>
            </a:endParaRPr>
          </a:p>
        </p:txBody>
      </p:sp>
      <p:sp>
        <p:nvSpPr>
          <p:cNvPr id="6" name="Rectangle 5"/>
          <p:cNvSpPr/>
          <p:nvPr/>
        </p:nvSpPr>
        <p:spPr>
          <a:xfrm>
            <a:off x="468922" y="4829926"/>
            <a:ext cx="11066585" cy="1338828"/>
          </a:xfrm>
          <a:prstGeom prst="rect">
            <a:avLst/>
          </a:prstGeom>
        </p:spPr>
        <p:txBody>
          <a:bodyPr wrap="square">
            <a:spAutoFit/>
          </a:bodyPr>
          <a:lstStyle/>
          <a:p>
            <a:pPr>
              <a:lnSpc>
                <a:spcPct val="150000"/>
              </a:lnSpc>
            </a:pPr>
            <a:r>
              <a:rPr lang="en-US">
                <a:solidFill>
                  <a:schemeClr val="bg1"/>
                </a:solidFill>
              </a:rPr>
              <a:t>1. </a:t>
            </a:r>
            <a:r>
              <a:rPr lang="vi-VN">
                <a:solidFill>
                  <a:schemeClr val="bg1"/>
                </a:solidFill>
              </a:rPr>
              <a:t>Theo em, nếu làm theo đề xuất của bạn Khánh Nam thì không chắc chắn thực hiện được quy định của Bộ Y tế . Vì các bước của bạn Nam nói ra đang còn thiếu và chi tiết chưa được chính xác, ngoài ra bạn chỉ liệt kê ra, khiến người nghe không  nhớ có những bước nào</a:t>
            </a:r>
            <a:r>
              <a:rPr lang="en-US">
                <a:solidFill>
                  <a:schemeClr val="bg1"/>
                </a:solidFill>
              </a:rPr>
              <a:t>.</a:t>
            </a:r>
          </a:p>
        </p:txBody>
      </p:sp>
    </p:spTree>
    <p:extLst>
      <p:ext uri="{BB962C8B-B14F-4D97-AF65-F5344CB8AC3E}">
        <p14:creationId xmlns:p14="http://schemas.microsoft.com/office/powerpoint/2010/main" val="8775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500"/>
                                        <p:tgtEl>
                                          <p:spTgt spid="70"/>
                                        </p:tgtEl>
                                      </p:cBhvr>
                                    </p:animEffect>
                                  </p:childTnLst>
                                </p:cTn>
                              </p:par>
                              <p:par>
                                <p:cTn id="8" presetID="22" presetClass="entr" presetSubtype="4"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3"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015" y="105509"/>
            <a:ext cx="11769970" cy="6614628"/>
          </a:xfrm>
          <a:prstGeom prst="rec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Block Arc 10">
            <a:extLst>
              <a:ext uri="{FF2B5EF4-FFF2-40B4-BE49-F238E27FC236}">
                <a16:creationId xmlns:a16="http://schemas.microsoft.com/office/drawing/2014/main" xmlns="" id="{53CBE4C7-639E-43F7-B3F1-77B7FAEC057E}"/>
              </a:ext>
            </a:extLst>
          </p:cNvPr>
          <p:cNvSpPr/>
          <p:nvPr/>
        </p:nvSpPr>
        <p:spPr>
          <a:xfrm>
            <a:off x="6006798" y="6427855"/>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69" name="Rectangle 68"/>
          <p:cNvSpPr/>
          <p:nvPr/>
        </p:nvSpPr>
        <p:spPr>
          <a:xfrm>
            <a:off x="277084" y="0"/>
            <a:ext cx="3801041" cy="739754"/>
          </a:xfrm>
          <a:prstGeom prst="rect">
            <a:avLst/>
          </a:prstGeom>
        </p:spPr>
        <p:txBody>
          <a:bodyPr wrap="none">
            <a:spAutoFit/>
          </a:bodyPr>
          <a:lstStyle/>
          <a:p>
            <a:pPr>
              <a:lnSpc>
                <a:spcPct val="150000"/>
              </a:lnSpc>
            </a:pPr>
            <a:r>
              <a:rPr lang="en-US" sz="3200" b="1" smtClean="0">
                <a:solidFill>
                  <a:srgbClr val="0070C0"/>
                </a:solidFill>
              </a:rPr>
              <a:t>2. Mô tả thuật toán</a:t>
            </a:r>
            <a:endParaRPr lang="en-US" sz="3200" b="1">
              <a:solidFill>
                <a:srgbClr val="0070C0"/>
              </a:solidFill>
            </a:endParaRPr>
          </a:p>
        </p:txBody>
      </p:sp>
      <p:pic>
        <p:nvPicPr>
          <p:cNvPr id="71" name="Pictur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901" y="832338"/>
            <a:ext cx="3599330" cy="2649416"/>
          </a:xfrm>
          <a:prstGeom prst="rect">
            <a:avLst/>
          </a:prstGeom>
        </p:spPr>
      </p:pic>
      <p:sp>
        <p:nvSpPr>
          <p:cNvPr id="14" name="Cloud Callout 13"/>
          <p:cNvSpPr/>
          <p:nvPr/>
        </p:nvSpPr>
        <p:spPr>
          <a:xfrm>
            <a:off x="7585781" y="358154"/>
            <a:ext cx="4115706" cy="2924308"/>
          </a:xfrm>
          <a:prstGeom prst="cloudCallout">
            <a:avLst>
              <a:gd name="adj1" fmla="val -99717"/>
              <a:gd name="adj2" fmla="val 70832"/>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smtClean="0">
                <a:latin typeface="+mj-lt"/>
                <a:cs typeface="Times New Roman" panose="02020603050405020304" pitchFamily="18" charset="0"/>
              </a:rPr>
              <a:t>Em</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có</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thể</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diễn</a:t>
            </a:r>
            <a:r>
              <a:rPr lang="en-US" sz="2400" dirty="0" smtClean="0">
                <a:latin typeface="+mj-lt"/>
                <a:cs typeface="Times New Roman" panose="02020603050405020304" pitchFamily="18" charset="0"/>
              </a:rPr>
              <a:t> </a:t>
            </a:r>
            <a:r>
              <a:rPr lang="en-US" sz="2400" dirty="0" err="1">
                <a:latin typeface="+mj-lt"/>
                <a:cs typeface="Times New Roman" panose="02020603050405020304" pitchFamily="18" charset="0"/>
              </a:rPr>
              <a:t>giải</a:t>
            </a:r>
            <a:r>
              <a:rPr lang="en-US" sz="2400" dirty="0">
                <a:latin typeface="+mj-lt"/>
                <a:cs typeface="Times New Roman" panose="02020603050405020304" pitchFamily="18" charset="0"/>
              </a:rPr>
              <a:t> </a:t>
            </a:r>
            <a:r>
              <a:rPr lang="en-US" sz="2400" dirty="0" err="1" smtClean="0">
                <a:latin typeface="+mj-lt"/>
                <a:cs typeface="Times New Roman" panose="02020603050405020304" pitchFamily="18" charset="0"/>
              </a:rPr>
              <a:t>ví</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dụ</a:t>
            </a:r>
            <a:r>
              <a:rPr lang="en-US" sz="2400" dirty="0" smtClean="0">
                <a:latin typeface="+mj-lt"/>
                <a:cs typeface="Times New Roman" panose="02020603050405020304" pitchFamily="18" charset="0"/>
              </a:rPr>
              <a:t> 2 SGK </a:t>
            </a:r>
            <a:r>
              <a:rPr lang="en-US" sz="2400" dirty="0" err="1" smtClean="0">
                <a:latin typeface="+mj-lt"/>
                <a:cs typeface="Times New Roman" panose="02020603050405020304" pitchFamily="18" charset="0"/>
              </a:rPr>
              <a:t>trang</a:t>
            </a:r>
            <a:r>
              <a:rPr lang="en-US" sz="2400" dirty="0" smtClean="0">
                <a:latin typeface="+mj-lt"/>
                <a:cs typeface="Times New Roman" panose="02020603050405020304" pitchFamily="18" charset="0"/>
              </a:rPr>
              <a:t> 84 </a:t>
            </a:r>
            <a:r>
              <a:rPr lang="en-US" sz="2400" dirty="0" err="1" smtClean="0">
                <a:latin typeface="+mj-lt"/>
                <a:cs typeface="Times New Roman" panose="02020603050405020304" pitchFamily="18" charset="0"/>
              </a:rPr>
              <a:t>bằng</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các</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hình</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thức</a:t>
            </a:r>
            <a:r>
              <a:rPr lang="en-US" sz="2400" dirty="0" smtClean="0">
                <a:latin typeface="+mj-lt"/>
                <a:cs typeface="Times New Roman" panose="02020603050405020304" pitchFamily="18" charset="0"/>
              </a:rPr>
              <a:t> </a:t>
            </a:r>
            <a:r>
              <a:rPr lang="en-US" sz="2400" dirty="0" err="1" smtClean="0">
                <a:latin typeface="+mj-lt"/>
                <a:cs typeface="Times New Roman" panose="02020603050405020304" pitchFamily="18" charset="0"/>
              </a:rPr>
              <a:t>nào</a:t>
            </a:r>
            <a:r>
              <a:rPr lang="en-US" sz="2400" dirty="0">
                <a:latin typeface="+mj-lt"/>
                <a:cs typeface="Times New Roman" panose="02020603050405020304" pitchFamily="18" charset="0"/>
              </a:rPr>
              <a:t>?</a:t>
            </a:r>
          </a:p>
        </p:txBody>
      </p:sp>
      <p:sp>
        <p:nvSpPr>
          <p:cNvPr id="7" name="Rounded Rectangle 6"/>
          <p:cNvSpPr/>
          <p:nvPr/>
        </p:nvSpPr>
        <p:spPr>
          <a:xfrm>
            <a:off x="333654" y="3379165"/>
            <a:ext cx="4419600" cy="32974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200">
                <a:solidFill>
                  <a:srgbClr val="FF0000"/>
                </a:solidFill>
                <a:cs typeface="Times New Roman" panose="02020603050405020304" pitchFamily="18" charset="0"/>
              </a:rPr>
              <a:t>Có 2 cách để mô tả thuật toán:</a:t>
            </a:r>
          </a:p>
          <a:p>
            <a:pPr marL="342900" indent="-342900">
              <a:lnSpc>
                <a:spcPct val="150000"/>
              </a:lnSpc>
              <a:buFont typeface="Wingdings" pitchFamily="2" charset="2"/>
              <a:buChar char="Ø"/>
            </a:pPr>
            <a:r>
              <a:rPr lang="en-US" sz="2200" smtClean="0">
                <a:solidFill>
                  <a:srgbClr val="FF0000"/>
                </a:solidFill>
                <a:cs typeface="Times New Roman" panose="02020603050405020304" pitchFamily="18" charset="0"/>
              </a:rPr>
              <a:t>Sử </a:t>
            </a:r>
            <a:r>
              <a:rPr lang="en-US" sz="2200">
                <a:solidFill>
                  <a:srgbClr val="FF0000"/>
                </a:solidFill>
                <a:cs typeface="Times New Roman" panose="02020603050405020304" pitchFamily="18" charset="0"/>
              </a:rPr>
              <a:t>dụng cách liệt kê: nêu ra tuần tự các thao tác cần tiến hành.</a:t>
            </a:r>
          </a:p>
          <a:p>
            <a:pPr marL="342900" indent="-342900">
              <a:lnSpc>
                <a:spcPct val="150000"/>
              </a:lnSpc>
              <a:buFont typeface="Wingdings" pitchFamily="2" charset="2"/>
              <a:buChar char="Ø"/>
            </a:pPr>
            <a:r>
              <a:rPr lang="en-US" sz="2200" smtClean="0">
                <a:solidFill>
                  <a:srgbClr val="FF0000"/>
                </a:solidFill>
                <a:cs typeface="Times New Roman" panose="02020603050405020304" pitchFamily="18" charset="0"/>
              </a:rPr>
              <a:t>Sử </a:t>
            </a:r>
            <a:r>
              <a:rPr lang="en-US" sz="2200">
                <a:solidFill>
                  <a:srgbClr val="FF0000"/>
                </a:solidFill>
                <a:cs typeface="Times New Roman" panose="02020603050405020304" pitchFamily="18" charset="0"/>
              </a:rPr>
              <a:t>dụng sơ đồ khối để mô tả thuật toán. </a:t>
            </a:r>
            <a:endParaRPr lang="en-US" sz="2200" dirty="0">
              <a:solidFill>
                <a:srgbClr val="FF0000"/>
              </a:solidFill>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18615101"/>
              </p:ext>
            </p:extLst>
          </p:nvPr>
        </p:nvGraphicFramePr>
        <p:xfrm>
          <a:off x="5029200" y="799570"/>
          <a:ext cx="6799385" cy="4207377"/>
        </p:xfrm>
        <a:graphic>
          <a:graphicData uri="http://schemas.openxmlformats.org/drawingml/2006/table">
            <a:tbl>
              <a:tblPr firstRow="1" bandRow="1">
                <a:tableStyleId>{5C22544A-7EE6-4342-B048-85BDC9FD1C3A}</a:tableStyleId>
              </a:tblPr>
              <a:tblGrid>
                <a:gridCol w="2432696"/>
                <a:gridCol w="4366689"/>
              </a:tblGrid>
              <a:tr h="821809">
                <a:tc>
                  <a:txBody>
                    <a:bodyPr/>
                    <a:lstStyle/>
                    <a:p>
                      <a:pPr algn="ctr"/>
                      <a:endParaRPr lang="en-US" smtClean="0"/>
                    </a:p>
                    <a:p>
                      <a:pPr algn="ctr"/>
                      <a:r>
                        <a:rPr lang="en-US" smtClean="0"/>
                        <a:t>Hình</a:t>
                      </a:r>
                      <a:endParaRPr lang="en-US"/>
                    </a:p>
                  </a:txBody>
                  <a:tcPr/>
                </a:tc>
                <a:tc>
                  <a:txBody>
                    <a:bodyPr/>
                    <a:lstStyle/>
                    <a:p>
                      <a:pPr algn="ctr"/>
                      <a:endParaRPr lang="en-US" smtClean="0"/>
                    </a:p>
                    <a:p>
                      <a:pPr algn="ctr"/>
                      <a:r>
                        <a:rPr lang="en-US" smtClean="0"/>
                        <a:t>Ý</a:t>
                      </a:r>
                      <a:r>
                        <a:rPr lang="en-US" baseline="0" smtClean="0"/>
                        <a:t> nghĩa</a:t>
                      </a:r>
                      <a:endParaRPr lang="en-US"/>
                    </a:p>
                  </a:txBody>
                  <a:tcPr/>
                </a:tc>
              </a:tr>
              <a:tr h="821809">
                <a:tc>
                  <a:txBody>
                    <a:bodyPr/>
                    <a:lstStyle/>
                    <a:p>
                      <a:endParaRPr lang="en-US"/>
                    </a:p>
                  </a:txBody>
                  <a:tcPr/>
                </a:tc>
                <a:tc>
                  <a:txBody>
                    <a:bodyPr/>
                    <a:lstStyle/>
                    <a:p>
                      <a:endParaRPr lang="en-US" smtClean="0"/>
                    </a:p>
                    <a:p>
                      <a:r>
                        <a:rPr lang="en-US" smtClean="0"/>
                        <a:t>Thể</a:t>
                      </a:r>
                      <a:r>
                        <a:rPr lang="en-US" baseline="0" smtClean="0"/>
                        <a:t> hiện thao tác so sánh</a:t>
                      </a:r>
                      <a:endParaRPr lang="en-US"/>
                    </a:p>
                  </a:txBody>
                  <a:tcPr/>
                </a:tc>
              </a:tr>
              <a:tr h="821809">
                <a:tc>
                  <a:txBody>
                    <a:bodyPr/>
                    <a:lstStyle/>
                    <a:p>
                      <a:endParaRPr lang="en-US"/>
                    </a:p>
                  </a:txBody>
                  <a:tcPr/>
                </a:tc>
                <a:tc>
                  <a:txBody>
                    <a:bodyPr/>
                    <a:lstStyle/>
                    <a:p>
                      <a:endParaRPr lang="en-US" smtClean="0"/>
                    </a:p>
                    <a:p>
                      <a:r>
                        <a:rPr lang="en-US" smtClean="0"/>
                        <a:t>Thể</a:t>
                      </a:r>
                      <a:r>
                        <a:rPr lang="en-US" baseline="0" smtClean="0"/>
                        <a:t> hiện các phép tính toán</a:t>
                      </a:r>
                      <a:endParaRPr lang="en-US"/>
                    </a:p>
                  </a:txBody>
                  <a:tcPr/>
                </a:tc>
              </a:tr>
              <a:tr h="920141">
                <a:tc>
                  <a:txBody>
                    <a:bodyPr/>
                    <a:lstStyle/>
                    <a:p>
                      <a:endParaRPr lang="en-US"/>
                    </a:p>
                  </a:txBody>
                  <a:tcPr/>
                </a:tc>
                <a:tc>
                  <a:txBody>
                    <a:bodyPr/>
                    <a:lstStyle/>
                    <a:p>
                      <a:pPr>
                        <a:lnSpc>
                          <a:spcPct val="100000"/>
                        </a:lnSpc>
                      </a:pPr>
                      <a:endParaRPr lang="en-US" smtClean="0"/>
                    </a:p>
                    <a:p>
                      <a:pPr>
                        <a:lnSpc>
                          <a:spcPct val="100000"/>
                        </a:lnSpc>
                      </a:pPr>
                      <a:r>
                        <a:rPr lang="en-US" smtClean="0"/>
                        <a:t>Thể</a:t>
                      </a:r>
                      <a:r>
                        <a:rPr lang="en-US" baseline="0" smtClean="0"/>
                        <a:t> hiện thao tác nhập, xuất dữ liệu</a:t>
                      </a:r>
                      <a:endParaRPr lang="en-US"/>
                    </a:p>
                  </a:txBody>
                  <a:tcPr/>
                </a:tc>
              </a:tr>
              <a:tr h="821809">
                <a:tc>
                  <a:txBody>
                    <a:bodyPr/>
                    <a:lstStyle/>
                    <a:p>
                      <a:endParaRPr lang="en-US"/>
                    </a:p>
                  </a:txBody>
                  <a:tcPr/>
                </a:tc>
                <a:tc>
                  <a:txBody>
                    <a:bodyPr/>
                    <a:lstStyle/>
                    <a:p>
                      <a:endParaRPr lang="en-US" smtClean="0"/>
                    </a:p>
                    <a:p>
                      <a:r>
                        <a:rPr lang="en-US" smtClean="0"/>
                        <a:t>Quy định</a:t>
                      </a:r>
                      <a:r>
                        <a:rPr lang="en-US" baseline="0" smtClean="0"/>
                        <a:t> trình tự thực hiện các thao tác</a:t>
                      </a:r>
                      <a:endParaRPr lang="en-US"/>
                    </a:p>
                  </a:txBody>
                  <a:tcPr/>
                </a:tc>
              </a:tr>
            </a:tbl>
          </a:graphicData>
        </a:graphic>
      </p:graphicFrame>
      <p:sp>
        <p:nvSpPr>
          <p:cNvPr id="9" name="Flowchart: Decision 8"/>
          <p:cNvSpPr/>
          <p:nvPr/>
        </p:nvSpPr>
        <p:spPr>
          <a:xfrm>
            <a:off x="5822236" y="1820308"/>
            <a:ext cx="1078523" cy="51258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22589" y="2731477"/>
            <a:ext cx="1277815" cy="410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0520" y="3489023"/>
            <a:ext cx="1121955" cy="4806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5939468" y="4618892"/>
            <a:ext cx="84406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8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190328" y="107046"/>
            <a:ext cx="11573197" cy="724247"/>
          </a:xfrm>
        </p:spPr>
        <p:txBody>
          <a:bodyPr/>
          <a:lstStyle/>
          <a:p>
            <a:pPr algn="l"/>
            <a:r>
              <a:rPr lang="en-US" sz="3600" b="1" smtClean="0">
                <a:solidFill>
                  <a:srgbClr val="0070C0"/>
                </a:solidFill>
              </a:rPr>
              <a:t>3. Cấu trúc tuần tự</a:t>
            </a:r>
            <a:endParaRPr lang="en-US" sz="3600" b="1" dirty="0">
              <a:solidFill>
                <a:srgbClr val="0070C0"/>
              </a:solidFill>
            </a:endParaRPr>
          </a:p>
        </p:txBody>
      </p:sp>
      <p:sp>
        <p:nvSpPr>
          <p:cNvPr id="12" name="Rectangle 16">
            <a:extLst>
              <a:ext uri="{FF2B5EF4-FFF2-40B4-BE49-F238E27FC236}">
                <a16:creationId xmlns:a16="http://schemas.microsoft.com/office/drawing/2014/main" xmlns="" id="{CD2BD41E-E8F5-42FB-BE3D-A316B2A0231E}"/>
              </a:ext>
            </a:extLst>
          </p:cNvPr>
          <p:cNvSpPr/>
          <p:nvPr/>
        </p:nvSpPr>
        <p:spPr>
          <a:xfrm rot="2700000">
            <a:off x="5988050" y="5276215"/>
            <a:ext cx="233318" cy="41829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ectangle 9">
            <a:extLst>
              <a:ext uri="{FF2B5EF4-FFF2-40B4-BE49-F238E27FC236}">
                <a16:creationId xmlns:a16="http://schemas.microsoft.com/office/drawing/2014/main" xmlns="" id="{78C7A85B-A69A-4A41-B72E-112086F21727}"/>
              </a:ext>
            </a:extLst>
          </p:cNvPr>
          <p:cNvSpPr/>
          <p:nvPr/>
        </p:nvSpPr>
        <p:spPr>
          <a:xfrm>
            <a:off x="7548643" y="3746011"/>
            <a:ext cx="289071" cy="27059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ounded Rectangle 5">
            <a:extLst>
              <a:ext uri="{FF2B5EF4-FFF2-40B4-BE49-F238E27FC236}">
                <a16:creationId xmlns:a16="http://schemas.microsoft.com/office/drawing/2014/main" xmlns="" id="{7176695E-5ED1-4072-806E-B1E57FA7FDB8}"/>
              </a:ext>
            </a:extLst>
          </p:cNvPr>
          <p:cNvSpPr/>
          <p:nvPr/>
        </p:nvSpPr>
        <p:spPr>
          <a:xfrm flipH="1">
            <a:off x="4339730" y="3754720"/>
            <a:ext cx="343662" cy="28350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Isosceles Triangle 51">
            <a:extLst>
              <a:ext uri="{FF2B5EF4-FFF2-40B4-BE49-F238E27FC236}">
                <a16:creationId xmlns:a16="http://schemas.microsoft.com/office/drawing/2014/main" xmlns="" id="{82A670AF-BAF7-421E-A6F7-C927652D174E}"/>
              </a:ext>
            </a:extLst>
          </p:cNvPr>
          <p:cNvSpPr/>
          <p:nvPr/>
        </p:nvSpPr>
        <p:spPr>
          <a:xfrm>
            <a:off x="5976927" y="2235497"/>
            <a:ext cx="255564" cy="18740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grpSp>
        <p:nvGrpSpPr>
          <p:cNvPr id="30" name="Graphic 3">
            <a:extLst>
              <a:ext uri="{FF2B5EF4-FFF2-40B4-BE49-F238E27FC236}">
                <a16:creationId xmlns:a16="http://schemas.microsoft.com/office/drawing/2014/main" xmlns="" id="{65D97DCB-BCFE-4EF1-B019-7E7C6C94AC47}"/>
              </a:ext>
            </a:extLst>
          </p:cNvPr>
          <p:cNvGrpSpPr/>
          <p:nvPr/>
        </p:nvGrpSpPr>
        <p:grpSpPr>
          <a:xfrm>
            <a:off x="296102" y="2157454"/>
            <a:ext cx="1830728" cy="2355931"/>
            <a:chOff x="1413130" y="-2674031"/>
            <a:chExt cx="7155770" cy="9532615"/>
          </a:xfrm>
          <a:solidFill>
            <a:schemeClr val="accent4">
              <a:lumMod val="75000"/>
            </a:schemeClr>
          </a:solidFill>
        </p:grpSpPr>
        <p:sp>
          <p:nvSpPr>
            <p:cNvPr id="31" name="Freeform: Shape 3">
              <a:extLst>
                <a:ext uri="{FF2B5EF4-FFF2-40B4-BE49-F238E27FC236}">
                  <a16:creationId xmlns:a16="http://schemas.microsoft.com/office/drawing/2014/main" xmlns="" id="{ECBC10E2-4791-454E-8AFD-3BFCB05F199A}"/>
                </a:ext>
              </a:extLst>
            </p:cNvPr>
            <p:cNvSpPr/>
            <p:nvPr/>
          </p:nvSpPr>
          <p:spPr>
            <a:xfrm>
              <a:off x="1413130" y="1419286"/>
              <a:ext cx="7155770" cy="5439298"/>
            </a:xfrm>
            <a:custGeom>
              <a:avLst/>
              <a:gdLst>
                <a:gd name="connsiteX0" fmla="*/ 1005 w 7155770"/>
                <a:gd name="connsiteY0" fmla="*/ 1973084 h 5439298"/>
                <a:gd name="connsiteX1" fmla="*/ 740251 w 7155770"/>
                <a:gd name="connsiteY1" fmla="*/ 427475 h 5439298"/>
                <a:gd name="connsiteX2" fmla="*/ 2022873 w 7155770"/>
                <a:gd name="connsiteY2" fmla="*/ 2616 h 5439298"/>
                <a:gd name="connsiteX3" fmla="*/ 3624925 w 7155770"/>
                <a:gd name="connsiteY3" fmla="*/ 1033290 h 5439298"/>
                <a:gd name="connsiteX4" fmla="*/ 3735179 w 7155770"/>
                <a:gd name="connsiteY4" fmla="*/ 1330567 h 5439298"/>
                <a:gd name="connsiteX5" fmla="*/ 3744245 w 7155770"/>
                <a:gd name="connsiteY5" fmla="*/ 1424152 h 5439298"/>
                <a:gd name="connsiteX6" fmla="*/ 3833809 w 7155770"/>
                <a:gd name="connsiteY6" fmla="*/ 1604522 h 5439298"/>
                <a:gd name="connsiteX7" fmla="*/ 4431361 w 7155770"/>
                <a:gd name="connsiteY7" fmla="*/ 2115362 h 5439298"/>
                <a:gd name="connsiteX8" fmla="*/ 4263860 w 7155770"/>
                <a:gd name="connsiteY8" fmla="*/ 2552286 h 5439298"/>
                <a:gd name="connsiteX9" fmla="*/ 4362635 w 7155770"/>
                <a:gd name="connsiteY9" fmla="*/ 2928964 h 5439298"/>
                <a:gd name="connsiteX10" fmla="*/ 4406869 w 7155770"/>
                <a:gd name="connsiteY10" fmla="*/ 2975756 h 5439298"/>
                <a:gd name="connsiteX11" fmla="*/ 4520340 w 7155770"/>
                <a:gd name="connsiteY11" fmla="*/ 2867256 h 5439298"/>
                <a:gd name="connsiteX12" fmla="*/ 4618458 w 7155770"/>
                <a:gd name="connsiteY12" fmla="*/ 2875372 h 5439298"/>
                <a:gd name="connsiteX13" fmla="*/ 4737485 w 7155770"/>
                <a:gd name="connsiteY13" fmla="*/ 2917485 h 5439298"/>
                <a:gd name="connsiteX14" fmla="*/ 4815570 w 7155770"/>
                <a:gd name="connsiteY14" fmla="*/ 3005586 h 5439298"/>
                <a:gd name="connsiteX15" fmla="*/ 5361797 w 7155770"/>
                <a:gd name="connsiteY15" fmla="*/ 3811365 h 5439298"/>
                <a:gd name="connsiteX16" fmla="*/ 5238968 w 7155770"/>
                <a:gd name="connsiteY16" fmla="*/ 3747537 h 5439298"/>
                <a:gd name="connsiteX17" fmla="*/ 4673146 w 7155770"/>
                <a:gd name="connsiteY17" fmla="*/ 2979046 h 5439298"/>
                <a:gd name="connsiteX18" fmla="*/ 5282616 w 7155770"/>
                <a:gd name="connsiteY18" fmla="*/ 3857938 h 5439298"/>
                <a:gd name="connsiteX19" fmla="*/ 5312300 w 7155770"/>
                <a:gd name="connsiteY19" fmla="*/ 3886671 h 5439298"/>
                <a:gd name="connsiteX20" fmla="*/ 5364210 w 7155770"/>
                <a:gd name="connsiteY20" fmla="*/ 3880603 h 5439298"/>
                <a:gd name="connsiteX21" fmla="*/ 6084008 w 7155770"/>
                <a:gd name="connsiteY21" fmla="*/ 3746660 h 5439298"/>
                <a:gd name="connsiteX22" fmla="*/ 6274833 w 7155770"/>
                <a:gd name="connsiteY22" fmla="*/ 3769032 h 5439298"/>
                <a:gd name="connsiteX23" fmla="*/ 6656994 w 7155770"/>
                <a:gd name="connsiteY23" fmla="*/ 4013741 h 5439298"/>
                <a:gd name="connsiteX24" fmla="*/ 6999602 w 7155770"/>
                <a:gd name="connsiteY24" fmla="*/ 4280604 h 5439298"/>
                <a:gd name="connsiteX25" fmla="*/ 7101741 w 7155770"/>
                <a:gd name="connsiteY25" fmla="*/ 4656259 h 5439298"/>
                <a:gd name="connsiteX26" fmla="*/ 7155771 w 7155770"/>
                <a:gd name="connsiteY26" fmla="*/ 5438129 h 5439298"/>
                <a:gd name="connsiteX27" fmla="*/ 5847999 w 7155770"/>
                <a:gd name="connsiteY27" fmla="*/ 5439299 h 5439298"/>
                <a:gd name="connsiteX28" fmla="*/ 5800330 w 7155770"/>
                <a:gd name="connsiteY28" fmla="*/ 5429867 h 5439298"/>
                <a:gd name="connsiteX29" fmla="*/ 5773570 w 7155770"/>
                <a:gd name="connsiteY29" fmla="*/ 5391337 h 5439298"/>
                <a:gd name="connsiteX30" fmla="*/ 5339133 w 7155770"/>
                <a:gd name="connsiteY30" fmla="*/ 4811624 h 5439298"/>
                <a:gd name="connsiteX31" fmla="*/ 5262510 w 7155770"/>
                <a:gd name="connsiteY31" fmla="*/ 4726155 h 5439298"/>
                <a:gd name="connsiteX32" fmla="*/ 5280277 w 7155770"/>
                <a:gd name="connsiteY32" fmla="*/ 4621091 h 5439298"/>
                <a:gd name="connsiteX33" fmla="*/ 5170973 w 7155770"/>
                <a:gd name="connsiteY33" fmla="*/ 4571155 h 5439298"/>
                <a:gd name="connsiteX34" fmla="*/ 5144286 w 7155770"/>
                <a:gd name="connsiteY34" fmla="*/ 4462290 h 5439298"/>
                <a:gd name="connsiteX35" fmla="*/ 5171338 w 7155770"/>
                <a:gd name="connsiteY35" fmla="*/ 4428512 h 5439298"/>
                <a:gd name="connsiteX36" fmla="*/ 5125642 w 7155770"/>
                <a:gd name="connsiteY36" fmla="*/ 4135401 h 5439298"/>
                <a:gd name="connsiteX37" fmla="*/ 4438380 w 7155770"/>
                <a:gd name="connsiteY37" fmla="*/ 3036952 h 5439298"/>
                <a:gd name="connsiteX38" fmla="*/ 4391003 w 7155770"/>
                <a:gd name="connsiteY38" fmla="*/ 3254097 h 5439298"/>
                <a:gd name="connsiteX39" fmla="*/ 4553168 w 7155770"/>
                <a:gd name="connsiteY39" fmla="*/ 3542017 h 5439298"/>
                <a:gd name="connsiteX40" fmla="*/ 4311163 w 7155770"/>
                <a:gd name="connsiteY40" fmla="*/ 4045180 h 5439298"/>
                <a:gd name="connsiteX41" fmla="*/ 3818528 w 7155770"/>
                <a:gd name="connsiteY41" fmla="*/ 4122241 h 5439298"/>
                <a:gd name="connsiteX42" fmla="*/ 3622585 w 7155770"/>
                <a:gd name="connsiteY42" fmla="*/ 4285868 h 5439298"/>
                <a:gd name="connsiteX43" fmla="*/ 3627630 w 7155770"/>
                <a:gd name="connsiteY43" fmla="*/ 4516978 h 5439298"/>
                <a:gd name="connsiteX44" fmla="*/ 3614470 w 7155770"/>
                <a:gd name="connsiteY44" fmla="*/ 4997111 h 5439298"/>
                <a:gd name="connsiteX45" fmla="*/ 3557076 w 7155770"/>
                <a:gd name="connsiteY45" fmla="*/ 5438714 h 5439298"/>
                <a:gd name="connsiteX46" fmla="*/ 1151658 w 7155770"/>
                <a:gd name="connsiteY46" fmla="*/ 5438714 h 5439298"/>
                <a:gd name="connsiteX47" fmla="*/ 1155533 w 7155770"/>
                <a:gd name="connsiteY47" fmla="*/ 5402816 h 5439298"/>
                <a:gd name="connsiteX48" fmla="*/ 1179148 w 7155770"/>
                <a:gd name="connsiteY48" fmla="*/ 4610636 h 5439298"/>
                <a:gd name="connsiteX49" fmla="*/ 893277 w 7155770"/>
                <a:gd name="connsiteY49" fmla="*/ 3879214 h 5439298"/>
                <a:gd name="connsiteX50" fmla="*/ 555495 w 7155770"/>
                <a:gd name="connsiteY50" fmla="*/ 3500050 h 5439298"/>
                <a:gd name="connsiteX51" fmla="*/ 293238 w 7155770"/>
                <a:gd name="connsiteY51" fmla="*/ 3083378 h 5439298"/>
                <a:gd name="connsiteX52" fmla="*/ 1005 w 7155770"/>
                <a:gd name="connsiteY52" fmla="*/ 1973084 h 5439298"/>
                <a:gd name="connsiteX53" fmla="*/ 5932591 w 7155770"/>
                <a:gd name="connsiteY53" fmla="*/ 4678631 h 5439298"/>
                <a:gd name="connsiteX54" fmla="*/ 6059881 w 7155770"/>
                <a:gd name="connsiteY54" fmla="*/ 4810162 h 5439298"/>
                <a:gd name="connsiteX55" fmla="*/ 6088541 w 7155770"/>
                <a:gd name="connsiteY55" fmla="*/ 4813013 h 5439298"/>
                <a:gd name="connsiteX56" fmla="*/ 6250413 w 7155770"/>
                <a:gd name="connsiteY56" fmla="*/ 4738072 h 5439298"/>
                <a:gd name="connsiteX57" fmla="*/ 6321479 w 7155770"/>
                <a:gd name="connsiteY57" fmla="*/ 4690841 h 5439298"/>
                <a:gd name="connsiteX58" fmla="*/ 6288943 w 7155770"/>
                <a:gd name="connsiteY58" fmla="*/ 4676438 h 5439298"/>
                <a:gd name="connsiteX59" fmla="*/ 6044161 w 7155770"/>
                <a:gd name="connsiteY59" fmla="*/ 4613780 h 5439298"/>
                <a:gd name="connsiteX60" fmla="*/ 6015428 w 7155770"/>
                <a:gd name="connsiteY60" fmla="*/ 4616193 h 5439298"/>
                <a:gd name="connsiteX61" fmla="*/ 5932591 w 7155770"/>
                <a:gd name="connsiteY61" fmla="*/ 4678631 h 543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55770" h="5439298">
                  <a:moveTo>
                    <a:pt x="1005" y="1973084"/>
                  </a:moveTo>
                  <a:cubicBezTo>
                    <a:pt x="20015" y="1383501"/>
                    <a:pt x="281394" y="797135"/>
                    <a:pt x="740251" y="427475"/>
                  </a:cubicBezTo>
                  <a:cubicBezTo>
                    <a:pt x="1113127" y="127054"/>
                    <a:pt x="1545006" y="-21950"/>
                    <a:pt x="2022873" y="2616"/>
                  </a:cubicBezTo>
                  <a:cubicBezTo>
                    <a:pt x="2749031" y="39903"/>
                    <a:pt x="3293138" y="377393"/>
                    <a:pt x="3624925" y="1033290"/>
                  </a:cubicBezTo>
                  <a:cubicBezTo>
                    <a:pt x="3672375" y="1127021"/>
                    <a:pt x="3701328" y="1230402"/>
                    <a:pt x="3735179" y="1330567"/>
                  </a:cubicBezTo>
                  <a:cubicBezTo>
                    <a:pt x="3744976" y="1359593"/>
                    <a:pt x="3746512" y="1393225"/>
                    <a:pt x="3744245" y="1424152"/>
                  </a:cubicBezTo>
                  <a:cubicBezTo>
                    <a:pt x="3738542" y="1503041"/>
                    <a:pt x="3771736" y="1560434"/>
                    <a:pt x="3833809" y="1604522"/>
                  </a:cubicBezTo>
                  <a:cubicBezTo>
                    <a:pt x="4027266" y="1741755"/>
                    <a:pt x="4320010" y="1897120"/>
                    <a:pt x="4431361" y="2115362"/>
                  </a:cubicBezTo>
                  <a:cubicBezTo>
                    <a:pt x="4547611" y="2343255"/>
                    <a:pt x="4272925" y="2362411"/>
                    <a:pt x="4263860" y="2552286"/>
                  </a:cubicBezTo>
                  <a:cubicBezTo>
                    <a:pt x="4258815" y="2657715"/>
                    <a:pt x="4518293" y="2841155"/>
                    <a:pt x="4362635" y="2928964"/>
                  </a:cubicBezTo>
                  <a:cubicBezTo>
                    <a:pt x="4377404" y="2944537"/>
                    <a:pt x="4392100" y="2960183"/>
                    <a:pt x="4406869" y="2975756"/>
                  </a:cubicBezTo>
                  <a:cubicBezTo>
                    <a:pt x="4421199" y="2922384"/>
                    <a:pt x="4465871" y="2876615"/>
                    <a:pt x="4520340" y="2867256"/>
                  </a:cubicBezTo>
                  <a:cubicBezTo>
                    <a:pt x="4552875" y="2861627"/>
                    <a:pt x="4586142" y="2868500"/>
                    <a:pt x="4618458" y="2875372"/>
                  </a:cubicBezTo>
                  <a:cubicBezTo>
                    <a:pt x="4659913" y="2884219"/>
                    <a:pt x="4702538" y="2893504"/>
                    <a:pt x="4737485" y="2917485"/>
                  </a:cubicBezTo>
                  <a:cubicBezTo>
                    <a:pt x="4770021" y="2939857"/>
                    <a:pt x="4793198" y="2973051"/>
                    <a:pt x="4815570" y="3005586"/>
                  </a:cubicBezTo>
                  <a:cubicBezTo>
                    <a:pt x="4999523" y="3272888"/>
                    <a:pt x="5181647" y="3541505"/>
                    <a:pt x="5361797" y="3811365"/>
                  </a:cubicBezTo>
                  <a:cubicBezTo>
                    <a:pt x="5316614" y="3833664"/>
                    <a:pt x="5268798" y="3788115"/>
                    <a:pt x="5238968" y="3747537"/>
                  </a:cubicBezTo>
                  <a:cubicBezTo>
                    <a:pt x="5050336" y="3491349"/>
                    <a:pt x="4861705" y="3235234"/>
                    <a:pt x="4673146" y="2979046"/>
                  </a:cubicBezTo>
                  <a:cubicBezTo>
                    <a:pt x="4876327" y="3272010"/>
                    <a:pt x="5079435" y="3564974"/>
                    <a:pt x="5282616" y="3857938"/>
                  </a:cubicBezTo>
                  <a:cubicBezTo>
                    <a:pt x="5290585" y="3869416"/>
                    <a:pt x="5299286" y="3881553"/>
                    <a:pt x="5312300" y="3886671"/>
                  </a:cubicBezTo>
                  <a:cubicBezTo>
                    <a:pt x="5328897" y="3893251"/>
                    <a:pt x="5347540" y="3886817"/>
                    <a:pt x="5364210" y="3880603"/>
                  </a:cubicBezTo>
                  <a:cubicBezTo>
                    <a:pt x="5594078" y="3795207"/>
                    <a:pt x="5838787" y="3749657"/>
                    <a:pt x="6084008" y="3746660"/>
                  </a:cubicBezTo>
                  <a:cubicBezTo>
                    <a:pt x="6148347" y="3745856"/>
                    <a:pt x="6213929" y="3748195"/>
                    <a:pt x="6274833" y="3769032"/>
                  </a:cubicBezTo>
                  <a:cubicBezTo>
                    <a:pt x="6419158" y="3818457"/>
                    <a:pt x="6538990" y="3920669"/>
                    <a:pt x="6656994" y="4013741"/>
                  </a:cubicBezTo>
                  <a:cubicBezTo>
                    <a:pt x="6765787" y="4099576"/>
                    <a:pt x="6914060" y="4170423"/>
                    <a:pt x="6999602" y="4280604"/>
                  </a:cubicBezTo>
                  <a:cubicBezTo>
                    <a:pt x="7080392" y="4384717"/>
                    <a:pt x="7092602" y="4524802"/>
                    <a:pt x="7101741" y="4656259"/>
                  </a:cubicBezTo>
                  <a:cubicBezTo>
                    <a:pt x="7119727" y="4916907"/>
                    <a:pt x="7137712" y="5177481"/>
                    <a:pt x="7155771" y="5438129"/>
                  </a:cubicBezTo>
                  <a:cubicBezTo>
                    <a:pt x="6719871" y="5438495"/>
                    <a:pt x="6283899" y="5438934"/>
                    <a:pt x="5847999" y="5439299"/>
                  </a:cubicBezTo>
                  <a:cubicBezTo>
                    <a:pt x="5831548" y="5439299"/>
                    <a:pt x="5814002" y="5439006"/>
                    <a:pt x="5800330" y="5429867"/>
                  </a:cubicBezTo>
                  <a:cubicBezTo>
                    <a:pt x="5787169" y="5421094"/>
                    <a:pt x="5780150" y="5405813"/>
                    <a:pt x="5773570" y="5391337"/>
                  </a:cubicBezTo>
                  <a:cubicBezTo>
                    <a:pt x="5672528" y="5169951"/>
                    <a:pt x="5523231" y="4970718"/>
                    <a:pt x="5339133" y="4811624"/>
                  </a:cubicBezTo>
                  <a:cubicBezTo>
                    <a:pt x="5309961" y="4786400"/>
                    <a:pt x="5279033" y="4761030"/>
                    <a:pt x="5262510" y="4726155"/>
                  </a:cubicBezTo>
                  <a:cubicBezTo>
                    <a:pt x="5246060" y="4691280"/>
                    <a:pt x="5249057" y="4643683"/>
                    <a:pt x="5280277" y="4621091"/>
                  </a:cubicBezTo>
                  <a:cubicBezTo>
                    <a:pt x="5241380" y="4609978"/>
                    <a:pt x="5201095" y="4598134"/>
                    <a:pt x="5170973" y="4571155"/>
                  </a:cubicBezTo>
                  <a:cubicBezTo>
                    <a:pt x="5140850" y="4544177"/>
                    <a:pt x="5124326" y="4497457"/>
                    <a:pt x="5144286" y="4462290"/>
                  </a:cubicBezTo>
                  <a:cubicBezTo>
                    <a:pt x="5151378" y="4449714"/>
                    <a:pt x="5162345" y="4439844"/>
                    <a:pt x="5171338" y="4428512"/>
                  </a:cubicBezTo>
                  <a:cubicBezTo>
                    <a:pt x="5237067" y="4345601"/>
                    <a:pt x="5181720" y="4225111"/>
                    <a:pt x="5125642" y="4135401"/>
                  </a:cubicBezTo>
                  <a:cubicBezTo>
                    <a:pt x="4896579" y="3769251"/>
                    <a:pt x="4667443" y="3403102"/>
                    <a:pt x="4438380" y="3036952"/>
                  </a:cubicBezTo>
                  <a:cubicBezTo>
                    <a:pt x="4438892" y="3037829"/>
                    <a:pt x="4384569" y="3217614"/>
                    <a:pt x="4391003" y="3254097"/>
                  </a:cubicBezTo>
                  <a:cubicBezTo>
                    <a:pt x="4410671" y="3365887"/>
                    <a:pt x="4514125" y="3437099"/>
                    <a:pt x="4553168" y="3542017"/>
                  </a:cubicBezTo>
                  <a:cubicBezTo>
                    <a:pt x="4636809" y="3766985"/>
                    <a:pt x="4558505" y="4006503"/>
                    <a:pt x="4311163" y="4045180"/>
                  </a:cubicBezTo>
                  <a:cubicBezTo>
                    <a:pt x="4146952" y="4070843"/>
                    <a:pt x="3982740" y="4096505"/>
                    <a:pt x="3818528" y="4122241"/>
                  </a:cubicBezTo>
                  <a:cubicBezTo>
                    <a:pt x="3720045" y="4137668"/>
                    <a:pt x="3648394" y="4181974"/>
                    <a:pt x="3622585" y="4285868"/>
                  </a:cubicBezTo>
                  <a:cubicBezTo>
                    <a:pt x="3603868" y="4361175"/>
                    <a:pt x="3615493" y="4440356"/>
                    <a:pt x="3627630" y="4516978"/>
                  </a:cubicBezTo>
                  <a:cubicBezTo>
                    <a:pt x="3653146" y="4678047"/>
                    <a:pt x="3640644" y="4836775"/>
                    <a:pt x="3614470" y="4997111"/>
                  </a:cubicBezTo>
                  <a:cubicBezTo>
                    <a:pt x="3590562" y="5143557"/>
                    <a:pt x="3575866" y="5291464"/>
                    <a:pt x="3557076" y="5438714"/>
                  </a:cubicBezTo>
                  <a:cubicBezTo>
                    <a:pt x="2755246" y="5438714"/>
                    <a:pt x="1953488" y="5438714"/>
                    <a:pt x="1151658" y="5438714"/>
                  </a:cubicBezTo>
                  <a:cubicBezTo>
                    <a:pt x="1152901" y="5426723"/>
                    <a:pt x="1153193" y="5414587"/>
                    <a:pt x="1155533" y="5402816"/>
                  </a:cubicBezTo>
                  <a:cubicBezTo>
                    <a:pt x="1207955" y="5140048"/>
                    <a:pt x="1215193" y="4876109"/>
                    <a:pt x="1179148" y="4610636"/>
                  </a:cubicBezTo>
                  <a:cubicBezTo>
                    <a:pt x="1143469" y="4348014"/>
                    <a:pt x="1052955" y="4092631"/>
                    <a:pt x="893277" y="3879214"/>
                  </a:cubicBezTo>
                  <a:cubicBezTo>
                    <a:pt x="791650" y="3743370"/>
                    <a:pt x="667577" y="3626901"/>
                    <a:pt x="555495" y="3500050"/>
                  </a:cubicBezTo>
                  <a:cubicBezTo>
                    <a:pt x="440049" y="3369470"/>
                    <a:pt x="372054" y="3235454"/>
                    <a:pt x="293238" y="3083378"/>
                  </a:cubicBezTo>
                  <a:cubicBezTo>
                    <a:pt x="107604" y="2724979"/>
                    <a:pt x="-12301" y="2384418"/>
                    <a:pt x="1005" y="1973084"/>
                  </a:cubicBezTo>
                  <a:close/>
                  <a:moveTo>
                    <a:pt x="5932591" y="4678631"/>
                  </a:moveTo>
                  <a:cubicBezTo>
                    <a:pt x="5975581" y="4723449"/>
                    <a:pt x="6016963" y="4767610"/>
                    <a:pt x="6059881" y="4810162"/>
                  </a:cubicBezTo>
                  <a:cubicBezTo>
                    <a:pt x="6065291" y="4815572"/>
                    <a:pt x="6080645" y="4816523"/>
                    <a:pt x="6088541" y="4813013"/>
                  </a:cubicBezTo>
                  <a:cubicBezTo>
                    <a:pt x="6143010" y="4789178"/>
                    <a:pt x="6197260" y="4764685"/>
                    <a:pt x="6250413" y="4738072"/>
                  </a:cubicBezTo>
                  <a:cubicBezTo>
                    <a:pt x="6273443" y="4726521"/>
                    <a:pt x="6293769" y="4709485"/>
                    <a:pt x="6321479" y="4690841"/>
                  </a:cubicBezTo>
                  <a:cubicBezTo>
                    <a:pt x="6305321" y="4683457"/>
                    <a:pt x="6296986" y="4676146"/>
                    <a:pt x="6288943" y="4676438"/>
                  </a:cubicBezTo>
                  <a:cubicBezTo>
                    <a:pt x="6200916" y="4679947"/>
                    <a:pt x="6122173" y="4649020"/>
                    <a:pt x="6044161" y="4613780"/>
                  </a:cubicBezTo>
                  <a:cubicBezTo>
                    <a:pt x="6036338" y="4610271"/>
                    <a:pt x="6022520" y="4611368"/>
                    <a:pt x="6015428" y="4616193"/>
                  </a:cubicBezTo>
                  <a:cubicBezTo>
                    <a:pt x="5988449" y="4634544"/>
                    <a:pt x="5963152" y="4655235"/>
                    <a:pt x="5932591" y="4678631"/>
                  </a:cubicBezTo>
                  <a:close/>
                </a:path>
              </a:pathLst>
            </a:custGeom>
            <a:grpFill/>
            <a:ln w="7309" cap="flat">
              <a:noFill/>
              <a:prstDash val="solid"/>
              <a:miter/>
            </a:ln>
          </p:spPr>
          <p:txBody>
            <a:bodyPr rtlCol="0" anchor="ctr"/>
            <a:lstStyle/>
            <a:p>
              <a:endParaRPr lang="en-US"/>
            </a:p>
          </p:txBody>
        </p:sp>
        <p:sp>
          <p:nvSpPr>
            <p:cNvPr id="32" name="Freeform: Shape 4">
              <a:extLst>
                <a:ext uri="{FF2B5EF4-FFF2-40B4-BE49-F238E27FC236}">
                  <a16:creationId xmlns:a16="http://schemas.microsoft.com/office/drawing/2014/main" xmlns="" id="{A5FDBBCB-417B-4110-918D-EEE359C68C4B}"/>
                </a:ext>
              </a:extLst>
            </p:cNvPr>
            <p:cNvSpPr/>
            <p:nvPr/>
          </p:nvSpPr>
          <p:spPr>
            <a:xfrm>
              <a:off x="3479154" y="-2674031"/>
              <a:ext cx="2211017" cy="1698461"/>
            </a:xfrm>
            <a:custGeom>
              <a:avLst/>
              <a:gdLst>
                <a:gd name="connsiteX0" fmla="*/ 3658104 w 3658104"/>
                <a:gd name="connsiteY0" fmla="*/ 1440326 h 2594697"/>
                <a:gd name="connsiteX1" fmla="*/ 3639022 w 3658104"/>
                <a:gd name="connsiteY1" fmla="*/ 1517826 h 2594697"/>
                <a:gd name="connsiteX2" fmla="*/ 3252108 w 3658104"/>
                <a:gd name="connsiteY2" fmla="*/ 1916804 h 2594697"/>
                <a:gd name="connsiteX3" fmla="*/ 3127596 w 3658104"/>
                <a:gd name="connsiteY3" fmla="*/ 1956358 h 2594697"/>
                <a:gd name="connsiteX4" fmla="*/ 3113339 w 3658104"/>
                <a:gd name="connsiteY4" fmla="*/ 2085841 h 2594697"/>
                <a:gd name="connsiteX5" fmla="*/ 2703029 w 3658104"/>
                <a:gd name="connsiteY5" fmla="*/ 2528175 h 2594697"/>
                <a:gd name="connsiteX6" fmla="*/ 1985352 w 3658104"/>
                <a:gd name="connsiteY6" fmla="*/ 2427937 h 2594697"/>
                <a:gd name="connsiteX7" fmla="*/ 1882628 w 3658104"/>
                <a:gd name="connsiteY7" fmla="*/ 2494397 h 2594697"/>
                <a:gd name="connsiteX8" fmla="*/ 976977 w 3658104"/>
                <a:gd name="connsiteY8" fmla="*/ 2376027 h 2594697"/>
                <a:gd name="connsiteX9" fmla="*/ 888145 w 3658104"/>
                <a:gd name="connsiteY9" fmla="*/ 2256121 h 2594697"/>
                <a:gd name="connsiteX10" fmla="*/ 833968 w 3658104"/>
                <a:gd name="connsiteY10" fmla="*/ 2231701 h 2594697"/>
                <a:gd name="connsiteX11" fmla="*/ 204100 w 3658104"/>
                <a:gd name="connsiteY11" fmla="*/ 2073046 h 2594697"/>
                <a:gd name="connsiteX12" fmla="*/ 162352 w 3658104"/>
                <a:gd name="connsiteY12" fmla="*/ 1269388 h 2594697"/>
                <a:gd name="connsiteX13" fmla="*/ 177560 w 3658104"/>
                <a:gd name="connsiteY13" fmla="*/ 1252133 h 2594697"/>
                <a:gd name="connsiteX14" fmla="*/ 110369 w 3658104"/>
                <a:gd name="connsiteY14" fmla="*/ 989511 h 2594697"/>
                <a:gd name="connsiteX15" fmla="*/ 421099 w 3658104"/>
                <a:gd name="connsiteY15" fmla="*/ 502433 h 2594697"/>
                <a:gd name="connsiteX16" fmla="*/ 858023 w 3658104"/>
                <a:gd name="connsiteY16" fmla="*/ 411114 h 2594697"/>
                <a:gd name="connsiteX17" fmla="*/ 895383 w 3658104"/>
                <a:gd name="connsiteY17" fmla="*/ 393494 h 2594697"/>
                <a:gd name="connsiteX18" fmla="*/ 1430059 w 3658104"/>
                <a:gd name="connsiteY18" fmla="*/ 7311 h 2594697"/>
                <a:gd name="connsiteX19" fmla="*/ 1457403 w 3658104"/>
                <a:gd name="connsiteY19" fmla="*/ 0 h 2594697"/>
                <a:gd name="connsiteX20" fmla="*/ 1618252 w 3658104"/>
                <a:gd name="connsiteY20" fmla="*/ 0 h 2594697"/>
                <a:gd name="connsiteX21" fmla="*/ 1645669 w 3658104"/>
                <a:gd name="connsiteY21" fmla="*/ 7092 h 2594697"/>
                <a:gd name="connsiteX22" fmla="*/ 2088587 w 3658104"/>
                <a:gd name="connsiteY22" fmla="*/ 239226 h 2594697"/>
                <a:gd name="connsiteX23" fmla="*/ 2135014 w 3658104"/>
                <a:gd name="connsiteY23" fmla="*/ 247122 h 2594697"/>
                <a:gd name="connsiteX24" fmla="*/ 2670786 w 3658104"/>
                <a:gd name="connsiteY24" fmla="*/ 213417 h 2594697"/>
                <a:gd name="connsiteX25" fmla="*/ 3140903 w 3658104"/>
                <a:gd name="connsiteY25" fmla="*/ 782821 h 2594697"/>
                <a:gd name="connsiteX26" fmla="*/ 3164299 w 3658104"/>
                <a:gd name="connsiteY26" fmla="*/ 810677 h 2594697"/>
                <a:gd name="connsiteX27" fmla="*/ 3254009 w 3658104"/>
                <a:gd name="connsiteY27" fmla="*/ 841165 h 2594697"/>
                <a:gd name="connsiteX28" fmla="*/ 3639899 w 3658104"/>
                <a:gd name="connsiteY28" fmla="*/ 1246504 h 2594697"/>
                <a:gd name="connsiteX29" fmla="*/ 3657958 w 3658104"/>
                <a:gd name="connsiteY29" fmla="*/ 1316107 h 2594697"/>
                <a:gd name="connsiteX30" fmla="*/ 3658104 w 3658104"/>
                <a:gd name="connsiteY30" fmla="*/ 1440326 h 2594697"/>
                <a:gd name="connsiteX31" fmla="*/ 2443039 w 3658104"/>
                <a:gd name="connsiteY31" fmla="*/ 2463104 h 2594697"/>
                <a:gd name="connsiteX32" fmla="*/ 2853861 w 3658104"/>
                <a:gd name="connsiteY32" fmla="*/ 2324774 h 2594697"/>
                <a:gd name="connsiteX33" fmla="*/ 3023776 w 3658104"/>
                <a:gd name="connsiteY33" fmla="*/ 1922653 h 2594697"/>
                <a:gd name="connsiteX34" fmla="*/ 3079050 w 3658104"/>
                <a:gd name="connsiteY34" fmla="*/ 1849174 h 2594697"/>
                <a:gd name="connsiteX35" fmla="*/ 3379909 w 3658104"/>
                <a:gd name="connsiteY35" fmla="*/ 1726271 h 2594697"/>
                <a:gd name="connsiteX36" fmla="*/ 3456020 w 3658104"/>
                <a:gd name="connsiteY36" fmla="*/ 1106931 h 2594697"/>
                <a:gd name="connsiteX37" fmla="*/ 3108441 w 3658104"/>
                <a:gd name="connsiteY37" fmla="*/ 913620 h 2594697"/>
                <a:gd name="connsiteX38" fmla="*/ 3042347 w 3658104"/>
                <a:gd name="connsiteY38" fmla="*/ 820694 h 2594697"/>
                <a:gd name="connsiteX39" fmla="*/ 3039422 w 3658104"/>
                <a:gd name="connsiteY39" fmla="*/ 704736 h 2594697"/>
                <a:gd name="connsiteX40" fmla="*/ 2745362 w 3658104"/>
                <a:gd name="connsiteY40" fmla="*/ 359716 h 2594697"/>
                <a:gd name="connsiteX41" fmla="*/ 2139109 w 3658104"/>
                <a:gd name="connsiteY41" fmla="*/ 365784 h 2594697"/>
                <a:gd name="connsiteX42" fmla="*/ 2044428 w 3658104"/>
                <a:gd name="connsiteY42" fmla="*/ 344289 h 2594697"/>
                <a:gd name="connsiteX43" fmla="*/ 1971680 w 3658104"/>
                <a:gd name="connsiteY43" fmla="*/ 267594 h 2594697"/>
                <a:gd name="connsiteX44" fmla="*/ 1386118 w 3658104"/>
                <a:gd name="connsiteY44" fmla="*/ 129337 h 2594697"/>
                <a:gd name="connsiteX45" fmla="*/ 960746 w 3658104"/>
                <a:gd name="connsiteY45" fmla="*/ 491831 h 2594697"/>
                <a:gd name="connsiteX46" fmla="*/ 895383 w 3658104"/>
                <a:gd name="connsiteY46" fmla="*/ 528607 h 2594697"/>
                <a:gd name="connsiteX47" fmla="*/ 402016 w 3658104"/>
                <a:gd name="connsiteY47" fmla="*/ 639739 h 2594697"/>
                <a:gd name="connsiteX48" fmla="*/ 272753 w 3658104"/>
                <a:gd name="connsiteY48" fmla="*/ 1217551 h 2594697"/>
                <a:gd name="connsiteX49" fmla="*/ 250600 w 3658104"/>
                <a:gd name="connsiteY49" fmla="*/ 1327367 h 2594697"/>
                <a:gd name="connsiteX50" fmla="*/ 268366 w 3658104"/>
                <a:gd name="connsiteY50" fmla="*/ 1989917 h 2594697"/>
                <a:gd name="connsiteX51" fmla="*/ 850053 w 3658104"/>
                <a:gd name="connsiteY51" fmla="*/ 2115013 h 2594697"/>
                <a:gd name="connsiteX52" fmla="*/ 948902 w 3658104"/>
                <a:gd name="connsiteY52" fmla="*/ 2160709 h 2594697"/>
                <a:gd name="connsiteX53" fmla="*/ 1029326 w 3658104"/>
                <a:gd name="connsiteY53" fmla="*/ 2281565 h 2594697"/>
                <a:gd name="connsiteX54" fmla="*/ 1936878 w 3658104"/>
                <a:gd name="connsiteY54" fmla="*/ 2328211 h 2594697"/>
                <a:gd name="connsiteX55" fmla="*/ 2028050 w 3658104"/>
                <a:gd name="connsiteY55" fmla="*/ 2324848 h 2594697"/>
                <a:gd name="connsiteX56" fmla="*/ 2443039 w 3658104"/>
                <a:gd name="connsiteY56" fmla="*/ 2463104 h 259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658104" h="2594697">
                  <a:moveTo>
                    <a:pt x="3658104" y="1440326"/>
                  </a:moveTo>
                  <a:cubicBezTo>
                    <a:pt x="3651817" y="1466208"/>
                    <a:pt x="3646698" y="1492383"/>
                    <a:pt x="3639022" y="1517826"/>
                  </a:cubicBezTo>
                  <a:cubicBezTo>
                    <a:pt x="3578923" y="1717498"/>
                    <a:pt x="3441837" y="1843106"/>
                    <a:pt x="3252108" y="1916804"/>
                  </a:cubicBezTo>
                  <a:cubicBezTo>
                    <a:pt x="3211531" y="1932596"/>
                    <a:pt x="3168978" y="1943344"/>
                    <a:pt x="3127596" y="1956358"/>
                  </a:cubicBezTo>
                  <a:cubicBezTo>
                    <a:pt x="3123136" y="1999275"/>
                    <a:pt x="3122698" y="2043582"/>
                    <a:pt x="3113339" y="2085841"/>
                  </a:cubicBezTo>
                  <a:cubicBezTo>
                    <a:pt x="3063038" y="2312711"/>
                    <a:pt x="2914472" y="2453746"/>
                    <a:pt x="2703029" y="2528175"/>
                  </a:cubicBezTo>
                  <a:cubicBezTo>
                    <a:pt x="2449473" y="2617446"/>
                    <a:pt x="2208932" y="2579866"/>
                    <a:pt x="1985352" y="2427937"/>
                  </a:cubicBezTo>
                  <a:cubicBezTo>
                    <a:pt x="1951793" y="2449798"/>
                    <a:pt x="1918088" y="2473632"/>
                    <a:pt x="1882628" y="2494397"/>
                  </a:cubicBezTo>
                  <a:cubicBezTo>
                    <a:pt x="1592297" y="2664311"/>
                    <a:pt x="1203116" y="2614083"/>
                    <a:pt x="976977" y="2376027"/>
                  </a:cubicBezTo>
                  <a:cubicBezTo>
                    <a:pt x="942907" y="2340201"/>
                    <a:pt x="914319" y="2298308"/>
                    <a:pt x="888145" y="2256121"/>
                  </a:cubicBezTo>
                  <a:cubicBezTo>
                    <a:pt x="873523" y="2232506"/>
                    <a:pt x="861532" y="2226803"/>
                    <a:pt x="833968" y="2231701"/>
                  </a:cubicBezTo>
                  <a:cubicBezTo>
                    <a:pt x="600665" y="2273083"/>
                    <a:pt x="387248" y="2227168"/>
                    <a:pt x="204100" y="2073046"/>
                  </a:cubicBezTo>
                  <a:cubicBezTo>
                    <a:pt x="-51942" y="1857582"/>
                    <a:pt x="-68466" y="1511611"/>
                    <a:pt x="162352" y="1269388"/>
                  </a:cubicBezTo>
                  <a:cubicBezTo>
                    <a:pt x="167324" y="1264124"/>
                    <a:pt x="171930" y="1258567"/>
                    <a:pt x="177560" y="1252133"/>
                  </a:cubicBezTo>
                  <a:cubicBezTo>
                    <a:pt x="134643" y="1169662"/>
                    <a:pt x="107517" y="1083169"/>
                    <a:pt x="110369" y="989511"/>
                  </a:cubicBezTo>
                  <a:cubicBezTo>
                    <a:pt x="117168" y="765566"/>
                    <a:pt x="233491" y="610128"/>
                    <a:pt x="421099" y="502433"/>
                  </a:cubicBezTo>
                  <a:cubicBezTo>
                    <a:pt x="556066" y="425006"/>
                    <a:pt x="703681" y="399709"/>
                    <a:pt x="858023" y="411114"/>
                  </a:cubicBezTo>
                  <a:cubicBezTo>
                    <a:pt x="874546" y="412357"/>
                    <a:pt x="886390" y="413600"/>
                    <a:pt x="895383" y="393494"/>
                  </a:cubicBezTo>
                  <a:cubicBezTo>
                    <a:pt x="998984" y="161872"/>
                    <a:pt x="1187543" y="47085"/>
                    <a:pt x="1430059" y="7311"/>
                  </a:cubicBezTo>
                  <a:cubicBezTo>
                    <a:pt x="1439344" y="5776"/>
                    <a:pt x="1448337" y="2486"/>
                    <a:pt x="1457403" y="0"/>
                  </a:cubicBezTo>
                  <a:cubicBezTo>
                    <a:pt x="1510995" y="0"/>
                    <a:pt x="1564660" y="0"/>
                    <a:pt x="1618252" y="0"/>
                  </a:cubicBezTo>
                  <a:cubicBezTo>
                    <a:pt x="1627391" y="2413"/>
                    <a:pt x="1636383" y="5703"/>
                    <a:pt x="1645669" y="7092"/>
                  </a:cubicBezTo>
                  <a:cubicBezTo>
                    <a:pt x="1820409" y="32901"/>
                    <a:pt x="1971315" y="104698"/>
                    <a:pt x="2088587" y="239226"/>
                  </a:cubicBezTo>
                  <a:cubicBezTo>
                    <a:pt x="2104819" y="257870"/>
                    <a:pt x="2116590" y="254945"/>
                    <a:pt x="2135014" y="247122"/>
                  </a:cubicBezTo>
                  <a:cubicBezTo>
                    <a:pt x="2309535" y="172839"/>
                    <a:pt x="2488662" y="160922"/>
                    <a:pt x="2670786" y="213417"/>
                  </a:cubicBezTo>
                  <a:cubicBezTo>
                    <a:pt x="2956658" y="295815"/>
                    <a:pt x="3145290" y="531532"/>
                    <a:pt x="3140903" y="782821"/>
                  </a:cubicBezTo>
                  <a:cubicBezTo>
                    <a:pt x="3140757" y="792253"/>
                    <a:pt x="3154063" y="806363"/>
                    <a:pt x="3164299" y="810677"/>
                  </a:cubicBezTo>
                  <a:cubicBezTo>
                    <a:pt x="3193398" y="822887"/>
                    <a:pt x="3224910" y="829102"/>
                    <a:pt x="3254009" y="841165"/>
                  </a:cubicBezTo>
                  <a:cubicBezTo>
                    <a:pt x="3442494" y="919104"/>
                    <a:pt x="3581263" y="1044785"/>
                    <a:pt x="3639899" y="1246504"/>
                  </a:cubicBezTo>
                  <a:cubicBezTo>
                    <a:pt x="3646553" y="1269534"/>
                    <a:pt x="3651963" y="1292930"/>
                    <a:pt x="3657958" y="1316107"/>
                  </a:cubicBezTo>
                  <a:cubicBezTo>
                    <a:pt x="3658104" y="1357489"/>
                    <a:pt x="3658104" y="1398871"/>
                    <a:pt x="3658104" y="1440326"/>
                  </a:cubicBezTo>
                  <a:close/>
                  <a:moveTo>
                    <a:pt x="2443039" y="2463104"/>
                  </a:moveTo>
                  <a:cubicBezTo>
                    <a:pt x="2594383" y="2459595"/>
                    <a:pt x="2734468" y="2420918"/>
                    <a:pt x="2853861" y="2324774"/>
                  </a:cubicBezTo>
                  <a:cubicBezTo>
                    <a:pt x="2981736" y="2221758"/>
                    <a:pt x="3051120" y="2092348"/>
                    <a:pt x="3023776" y="1922653"/>
                  </a:cubicBezTo>
                  <a:cubicBezTo>
                    <a:pt x="3016904" y="1880174"/>
                    <a:pt x="3036205" y="1856120"/>
                    <a:pt x="3079050" y="1849174"/>
                  </a:cubicBezTo>
                  <a:cubicBezTo>
                    <a:pt x="3188792" y="1831335"/>
                    <a:pt x="3290127" y="1793243"/>
                    <a:pt x="3379909" y="1726271"/>
                  </a:cubicBezTo>
                  <a:cubicBezTo>
                    <a:pt x="3593180" y="1567250"/>
                    <a:pt x="3626374" y="1304921"/>
                    <a:pt x="3456020" y="1106931"/>
                  </a:cubicBezTo>
                  <a:cubicBezTo>
                    <a:pt x="3364409" y="1000478"/>
                    <a:pt x="3244577" y="941330"/>
                    <a:pt x="3108441" y="913620"/>
                  </a:cubicBezTo>
                  <a:cubicBezTo>
                    <a:pt x="3045856" y="900899"/>
                    <a:pt x="3036278" y="885399"/>
                    <a:pt x="3042347" y="820694"/>
                  </a:cubicBezTo>
                  <a:cubicBezTo>
                    <a:pt x="3045929" y="782382"/>
                    <a:pt x="3047391" y="741951"/>
                    <a:pt x="3039422" y="704736"/>
                  </a:cubicBezTo>
                  <a:cubicBezTo>
                    <a:pt x="3003670" y="537746"/>
                    <a:pt x="2894731" y="428588"/>
                    <a:pt x="2745362" y="359716"/>
                  </a:cubicBezTo>
                  <a:cubicBezTo>
                    <a:pt x="2543716" y="266643"/>
                    <a:pt x="2340169" y="269421"/>
                    <a:pt x="2139109" y="365784"/>
                  </a:cubicBezTo>
                  <a:cubicBezTo>
                    <a:pt x="2087125" y="390716"/>
                    <a:pt x="2081057" y="388742"/>
                    <a:pt x="2044428" y="344289"/>
                  </a:cubicBezTo>
                  <a:cubicBezTo>
                    <a:pt x="2022055" y="317164"/>
                    <a:pt x="1998659" y="289893"/>
                    <a:pt x="1971680" y="267594"/>
                  </a:cubicBezTo>
                  <a:cubicBezTo>
                    <a:pt x="1799499" y="125462"/>
                    <a:pt x="1601436" y="82106"/>
                    <a:pt x="1386118" y="129337"/>
                  </a:cubicBezTo>
                  <a:cubicBezTo>
                    <a:pt x="1182205" y="174009"/>
                    <a:pt x="1028229" y="283825"/>
                    <a:pt x="960746" y="491831"/>
                  </a:cubicBezTo>
                  <a:cubicBezTo>
                    <a:pt x="950364" y="523855"/>
                    <a:pt x="928284" y="533286"/>
                    <a:pt x="895383" y="528607"/>
                  </a:cubicBezTo>
                  <a:cubicBezTo>
                    <a:pt x="717061" y="503310"/>
                    <a:pt x="550655" y="535845"/>
                    <a:pt x="402016" y="639739"/>
                  </a:cubicBezTo>
                  <a:cubicBezTo>
                    <a:pt x="215871" y="769880"/>
                    <a:pt x="131426" y="1000844"/>
                    <a:pt x="272753" y="1217551"/>
                  </a:cubicBezTo>
                  <a:cubicBezTo>
                    <a:pt x="302364" y="1262954"/>
                    <a:pt x="295783" y="1286862"/>
                    <a:pt x="250600" y="1327367"/>
                  </a:cubicBezTo>
                  <a:cubicBezTo>
                    <a:pt x="33746" y="1521847"/>
                    <a:pt x="39815" y="1808596"/>
                    <a:pt x="268366" y="1989917"/>
                  </a:cubicBezTo>
                  <a:cubicBezTo>
                    <a:pt x="440401" y="2126419"/>
                    <a:pt x="636856" y="2163780"/>
                    <a:pt x="850053" y="2115013"/>
                  </a:cubicBezTo>
                  <a:cubicBezTo>
                    <a:pt x="915051" y="2100171"/>
                    <a:pt x="918121" y="2102876"/>
                    <a:pt x="948902" y="2160709"/>
                  </a:cubicBezTo>
                  <a:cubicBezTo>
                    <a:pt x="971567" y="2203334"/>
                    <a:pt x="997156" y="2246032"/>
                    <a:pt x="1029326" y="2281565"/>
                  </a:cubicBezTo>
                  <a:cubicBezTo>
                    <a:pt x="1254149" y="2530076"/>
                    <a:pt x="1673671" y="2550694"/>
                    <a:pt x="1936878" y="2328211"/>
                  </a:cubicBezTo>
                  <a:cubicBezTo>
                    <a:pt x="1978040" y="2293409"/>
                    <a:pt x="1986302" y="2292751"/>
                    <a:pt x="2028050" y="2324848"/>
                  </a:cubicBezTo>
                  <a:cubicBezTo>
                    <a:pt x="2150515" y="2418944"/>
                    <a:pt x="2290452" y="2459741"/>
                    <a:pt x="2443039" y="2463104"/>
                  </a:cubicBezTo>
                  <a:close/>
                </a:path>
              </a:pathLst>
            </a:custGeom>
            <a:grpFill/>
            <a:ln w="7309" cap="flat">
              <a:noFill/>
              <a:prstDash val="solid"/>
              <a:miter/>
            </a:ln>
          </p:spPr>
          <p:txBody>
            <a:bodyPr rtlCol="0" anchor="ctr"/>
            <a:lstStyle/>
            <a:p>
              <a:endParaRPr lang="en-US" dirty="0"/>
            </a:p>
          </p:txBody>
        </p:sp>
        <p:sp>
          <p:nvSpPr>
            <p:cNvPr id="33" name="Freeform: Shape 5">
              <a:extLst>
                <a:ext uri="{FF2B5EF4-FFF2-40B4-BE49-F238E27FC236}">
                  <a16:creationId xmlns:a16="http://schemas.microsoft.com/office/drawing/2014/main" xmlns="" id="{A5C3A0A2-2F2F-433A-91C1-7574DE2C1E09}"/>
                </a:ext>
              </a:extLst>
            </p:cNvPr>
            <p:cNvSpPr/>
            <p:nvPr/>
          </p:nvSpPr>
          <p:spPr>
            <a:xfrm>
              <a:off x="3130869" y="-890176"/>
              <a:ext cx="1400877" cy="958545"/>
            </a:xfrm>
            <a:custGeom>
              <a:avLst/>
              <a:gdLst>
                <a:gd name="connsiteX0" fmla="*/ 1269220 w 1400875"/>
                <a:gd name="connsiteY0" fmla="*/ 632077 h 958544"/>
                <a:gd name="connsiteX1" fmla="*/ 1057046 w 1400875"/>
                <a:gd name="connsiteY1" fmla="*/ 894041 h 958544"/>
                <a:gd name="connsiteX2" fmla="*/ 905995 w 1400875"/>
                <a:gd name="connsiteY2" fmla="*/ 880149 h 958544"/>
                <a:gd name="connsiteX3" fmla="*/ 868342 w 1400875"/>
                <a:gd name="connsiteY3" fmla="*/ 887022 h 958544"/>
                <a:gd name="connsiteX4" fmla="*/ 468048 w 1400875"/>
                <a:gd name="connsiteY4" fmla="*/ 885633 h 958544"/>
                <a:gd name="connsiteX5" fmla="*/ 406560 w 1400875"/>
                <a:gd name="connsiteY5" fmla="*/ 872107 h 958544"/>
                <a:gd name="connsiteX6" fmla="*/ 86179 w 1400875"/>
                <a:gd name="connsiteY6" fmla="*/ 770699 h 958544"/>
                <a:gd name="connsiteX7" fmla="*/ 48379 w 1400875"/>
                <a:gd name="connsiteY7" fmla="*/ 565252 h 958544"/>
                <a:gd name="connsiteX8" fmla="*/ 46698 w 1400875"/>
                <a:gd name="connsiteY8" fmla="*/ 529719 h 958544"/>
                <a:gd name="connsiteX9" fmla="*/ 190657 w 1400875"/>
                <a:gd name="connsiteY9" fmla="*/ 193399 h 958544"/>
                <a:gd name="connsiteX10" fmla="*/ 242348 w 1400875"/>
                <a:gd name="connsiteY10" fmla="*/ 148654 h 958544"/>
                <a:gd name="connsiteX11" fmla="*/ 444213 w 1400875"/>
                <a:gd name="connsiteY11" fmla="*/ 3232 h 958544"/>
                <a:gd name="connsiteX12" fmla="*/ 654925 w 1400875"/>
                <a:gd name="connsiteY12" fmla="*/ 45930 h 958544"/>
                <a:gd name="connsiteX13" fmla="*/ 704276 w 1400875"/>
                <a:gd name="connsiteY13" fmla="*/ 45637 h 958544"/>
                <a:gd name="connsiteX14" fmla="*/ 1067429 w 1400875"/>
                <a:gd name="connsiteY14" fmla="*/ 99229 h 958544"/>
                <a:gd name="connsiteX15" fmla="*/ 1087608 w 1400875"/>
                <a:gd name="connsiteY15" fmla="*/ 120286 h 958544"/>
                <a:gd name="connsiteX16" fmla="*/ 1231348 w 1400875"/>
                <a:gd name="connsiteY16" fmla="*/ 222132 h 958544"/>
                <a:gd name="connsiteX17" fmla="*/ 1392196 w 1400875"/>
                <a:gd name="connsiteY17" fmla="*/ 384735 h 958544"/>
                <a:gd name="connsiteX18" fmla="*/ 1325810 w 1400875"/>
                <a:gd name="connsiteY18" fmla="*/ 593839 h 958544"/>
                <a:gd name="connsiteX19" fmla="*/ 1269220 w 1400875"/>
                <a:gd name="connsiteY19" fmla="*/ 632077 h 958544"/>
                <a:gd name="connsiteX20" fmla="*/ 1009596 w 1400875"/>
                <a:gd name="connsiteY20" fmla="*/ 827946 h 958544"/>
                <a:gd name="connsiteX21" fmla="*/ 1154871 w 1400875"/>
                <a:gd name="connsiteY21" fmla="*/ 779546 h 958544"/>
                <a:gd name="connsiteX22" fmla="*/ 1206855 w 1400875"/>
                <a:gd name="connsiteY22" fmla="*/ 655839 h 958544"/>
                <a:gd name="connsiteX23" fmla="*/ 1254379 w 1400875"/>
                <a:gd name="connsiteY23" fmla="*/ 552530 h 958544"/>
                <a:gd name="connsiteX24" fmla="*/ 1277994 w 1400875"/>
                <a:gd name="connsiteY24" fmla="*/ 329901 h 958544"/>
                <a:gd name="connsiteX25" fmla="*/ 1123360 w 1400875"/>
                <a:gd name="connsiteY25" fmla="*/ 271995 h 958544"/>
                <a:gd name="connsiteX26" fmla="*/ 1072327 w 1400875"/>
                <a:gd name="connsiteY26" fmla="*/ 231929 h 958544"/>
                <a:gd name="connsiteX27" fmla="*/ 1006452 w 1400875"/>
                <a:gd name="connsiteY27" fmla="*/ 139368 h 958544"/>
                <a:gd name="connsiteX28" fmla="*/ 712611 w 1400875"/>
                <a:gd name="connsiteY28" fmla="*/ 127231 h 958544"/>
                <a:gd name="connsiteX29" fmla="*/ 646882 w 1400875"/>
                <a:gd name="connsiteY29" fmla="*/ 125038 h 958544"/>
                <a:gd name="connsiteX30" fmla="*/ 460737 w 1400875"/>
                <a:gd name="connsiteY30" fmla="*/ 75833 h 958544"/>
                <a:gd name="connsiteX31" fmla="*/ 299376 w 1400875"/>
                <a:gd name="connsiteY31" fmla="*/ 190328 h 958544"/>
                <a:gd name="connsiteX32" fmla="*/ 210398 w 1400875"/>
                <a:gd name="connsiteY32" fmla="*/ 267023 h 958544"/>
                <a:gd name="connsiteX33" fmla="*/ 71410 w 1400875"/>
                <a:gd name="connsiteY33" fmla="*/ 365214 h 958544"/>
                <a:gd name="connsiteX34" fmla="*/ 119299 w 1400875"/>
                <a:gd name="connsiteY34" fmla="*/ 507419 h 958544"/>
                <a:gd name="connsiteX35" fmla="*/ 120469 w 1400875"/>
                <a:gd name="connsiteY35" fmla="*/ 576730 h 958544"/>
                <a:gd name="connsiteX36" fmla="*/ 143353 w 1400875"/>
                <a:gd name="connsiteY36" fmla="*/ 734069 h 958544"/>
                <a:gd name="connsiteX37" fmla="*/ 406779 w 1400875"/>
                <a:gd name="connsiteY37" fmla="*/ 793510 h 958544"/>
                <a:gd name="connsiteX38" fmla="*/ 489982 w 1400875"/>
                <a:gd name="connsiteY38" fmla="*/ 811569 h 958544"/>
                <a:gd name="connsiteX39" fmla="*/ 835075 w 1400875"/>
                <a:gd name="connsiteY39" fmla="*/ 815810 h 958544"/>
                <a:gd name="connsiteX40" fmla="*/ 905044 w 1400875"/>
                <a:gd name="connsiteY40" fmla="*/ 800310 h 958544"/>
                <a:gd name="connsiteX41" fmla="*/ 1009596 w 1400875"/>
                <a:gd name="connsiteY41" fmla="*/ 827946 h 95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00875" h="958544">
                  <a:moveTo>
                    <a:pt x="1269220" y="632077"/>
                  </a:moveTo>
                  <a:cubicBezTo>
                    <a:pt x="1285524" y="779838"/>
                    <a:pt x="1205393" y="881758"/>
                    <a:pt x="1057046" y="894041"/>
                  </a:cubicBezTo>
                  <a:cubicBezTo>
                    <a:pt x="1007476" y="898135"/>
                    <a:pt x="956443" y="884244"/>
                    <a:pt x="905995" y="880149"/>
                  </a:cubicBezTo>
                  <a:cubicBezTo>
                    <a:pt x="893492" y="879126"/>
                    <a:pt x="876969" y="879857"/>
                    <a:pt x="868342" y="887022"/>
                  </a:cubicBezTo>
                  <a:cubicBezTo>
                    <a:pt x="753262" y="982142"/>
                    <a:pt x="585321" y="983092"/>
                    <a:pt x="468048" y="885633"/>
                  </a:cubicBezTo>
                  <a:cubicBezTo>
                    <a:pt x="447723" y="868744"/>
                    <a:pt x="431419" y="866916"/>
                    <a:pt x="406560" y="872107"/>
                  </a:cubicBezTo>
                  <a:cubicBezTo>
                    <a:pt x="281464" y="898281"/>
                    <a:pt x="171575" y="868670"/>
                    <a:pt x="86179" y="770699"/>
                  </a:cubicBezTo>
                  <a:cubicBezTo>
                    <a:pt x="34195" y="711039"/>
                    <a:pt x="23814" y="640924"/>
                    <a:pt x="48379" y="565252"/>
                  </a:cubicBezTo>
                  <a:cubicBezTo>
                    <a:pt x="51889" y="554431"/>
                    <a:pt x="52766" y="537469"/>
                    <a:pt x="46698" y="529719"/>
                  </a:cubicBezTo>
                  <a:cubicBezTo>
                    <a:pt x="-51786" y="404403"/>
                    <a:pt x="9849" y="228712"/>
                    <a:pt x="190657" y="193399"/>
                  </a:cubicBezTo>
                  <a:cubicBezTo>
                    <a:pt x="219318" y="187769"/>
                    <a:pt x="232186" y="176802"/>
                    <a:pt x="242348" y="148654"/>
                  </a:cubicBezTo>
                  <a:cubicBezTo>
                    <a:pt x="275834" y="55654"/>
                    <a:pt x="352164" y="15880"/>
                    <a:pt x="444213" y="3232"/>
                  </a:cubicBezTo>
                  <a:cubicBezTo>
                    <a:pt x="518642" y="-7004"/>
                    <a:pt x="590147" y="7034"/>
                    <a:pt x="654925" y="45930"/>
                  </a:cubicBezTo>
                  <a:cubicBezTo>
                    <a:pt x="673496" y="57043"/>
                    <a:pt x="686510" y="54484"/>
                    <a:pt x="704276" y="45637"/>
                  </a:cubicBezTo>
                  <a:cubicBezTo>
                    <a:pt x="823670" y="-13877"/>
                    <a:pt x="970627" y="8350"/>
                    <a:pt x="1067429" y="99229"/>
                  </a:cubicBezTo>
                  <a:cubicBezTo>
                    <a:pt x="1074520" y="105882"/>
                    <a:pt x="1081320" y="112901"/>
                    <a:pt x="1087608" y="120286"/>
                  </a:cubicBezTo>
                  <a:cubicBezTo>
                    <a:pt x="1145440" y="187988"/>
                    <a:pt x="1145659" y="187477"/>
                    <a:pt x="1231348" y="222132"/>
                  </a:cubicBezTo>
                  <a:cubicBezTo>
                    <a:pt x="1307970" y="253132"/>
                    <a:pt x="1367776" y="301972"/>
                    <a:pt x="1392196" y="384735"/>
                  </a:cubicBezTo>
                  <a:cubicBezTo>
                    <a:pt x="1415666" y="464356"/>
                    <a:pt x="1390880" y="542733"/>
                    <a:pt x="1325810" y="593839"/>
                  </a:cubicBezTo>
                  <a:cubicBezTo>
                    <a:pt x="1307751" y="607876"/>
                    <a:pt x="1287791" y="619574"/>
                    <a:pt x="1269220" y="632077"/>
                  </a:cubicBezTo>
                  <a:close/>
                  <a:moveTo>
                    <a:pt x="1009596" y="827946"/>
                  </a:moveTo>
                  <a:cubicBezTo>
                    <a:pt x="1063627" y="823706"/>
                    <a:pt x="1112758" y="811789"/>
                    <a:pt x="1154871" y="779546"/>
                  </a:cubicBezTo>
                  <a:cubicBezTo>
                    <a:pt x="1195157" y="748692"/>
                    <a:pt x="1218772" y="708480"/>
                    <a:pt x="1206855" y="655839"/>
                  </a:cubicBezTo>
                  <a:cubicBezTo>
                    <a:pt x="1190770" y="584992"/>
                    <a:pt x="1189893" y="585211"/>
                    <a:pt x="1254379" y="552530"/>
                  </a:cubicBezTo>
                  <a:cubicBezTo>
                    <a:pt x="1355274" y="501351"/>
                    <a:pt x="1366022" y="401040"/>
                    <a:pt x="1277994" y="329901"/>
                  </a:cubicBezTo>
                  <a:cubicBezTo>
                    <a:pt x="1233029" y="293564"/>
                    <a:pt x="1180315" y="275724"/>
                    <a:pt x="1123360" y="271995"/>
                  </a:cubicBezTo>
                  <a:cubicBezTo>
                    <a:pt x="1095065" y="270167"/>
                    <a:pt x="1084098" y="257373"/>
                    <a:pt x="1072327" y="231929"/>
                  </a:cubicBezTo>
                  <a:cubicBezTo>
                    <a:pt x="1056608" y="197932"/>
                    <a:pt x="1035112" y="162326"/>
                    <a:pt x="1006452" y="139368"/>
                  </a:cubicBezTo>
                  <a:cubicBezTo>
                    <a:pt x="923030" y="72689"/>
                    <a:pt x="803052" y="69911"/>
                    <a:pt x="712611" y="127231"/>
                  </a:cubicBezTo>
                  <a:cubicBezTo>
                    <a:pt x="688484" y="142512"/>
                    <a:pt x="669986" y="142366"/>
                    <a:pt x="646882" y="125038"/>
                  </a:cubicBezTo>
                  <a:cubicBezTo>
                    <a:pt x="591901" y="83949"/>
                    <a:pt x="528512" y="69911"/>
                    <a:pt x="460737" y="75833"/>
                  </a:cubicBezTo>
                  <a:cubicBezTo>
                    <a:pt x="380751" y="82779"/>
                    <a:pt x="305299" y="129059"/>
                    <a:pt x="299376" y="190328"/>
                  </a:cubicBezTo>
                  <a:cubicBezTo>
                    <a:pt x="293308" y="253205"/>
                    <a:pt x="261211" y="260955"/>
                    <a:pt x="210398" y="267023"/>
                  </a:cubicBezTo>
                  <a:cubicBezTo>
                    <a:pt x="149129" y="274335"/>
                    <a:pt x="95756" y="302995"/>
                    <a:pt x="71410" y="365214"/>
                  </a:cubicBezTo>
                  <a:cubicBezTo>
                    <a:pt x="48087" y="424728"/>
                    <a:pt x="79233" y="468230"/>
                    <a:pt x="119299" y="507419"/>
                  </a:cubicBezTo>
                  <a:cubicBezTo>
                    <a:pt x="142841" y="530450"/>
                    <a:pt x="133775" y="553042"/>
                    <a:pt x="120469" y="576730"/>
                  </a:cubicBezTo>
                  <a:cubicBezTo>
                    <a:pt x="86837" y="636683"/>
                    <a:pt x="92832" y="686985"/>
                    <a:pt x="143353" y="734069"/>
                  </a:cubicBezTo>
                  <a:cubicBezTo>
                    <a:pt x="219025" y="804477"/>
                    <a:pt x="308296" y="824803"/>
                    <a:pt x="406779" y="793510"/>
                  </a:cubicBezTo>
                  <a:cubicBezTo>
                    <a:pt x="440338" y="782836"/>
                    <a:pt x="463223" y="782397"/>
                    <a:pt x="489982" y="811569"/>
                  </a:cubicBezTo>
                  <a:cubicBezTo>
                    <a:pt x="576036" y="905446"/>
                    <a:pt x="761816" y="907128"/>
                    <a:pt x="835075" y="815810"/>
                  </a:cubicBezTo>
                  <a:cubicBezTo>
                    <a:pt x="854816" y="791171"/>
                    <a:pt x="875361" y="788392"/>
                    <a:pt x="905044" y="800310"/>
                  </a:cubicBezTo>
                  <a:cubicBezTo>
                    <a:pt x="938238" y="813543"/>
                    <a:pt x="974575" y="819027"/>
                    <a:pt x="1009596" y="827946"/>
                  </a:cubicBezTo>
                  <a:close/>
                </a:path>
              </a:pathLst>
            </a:custGeom>
            <a:grpFill/>
            <a:ln w="7309" cap="flat">
              <a:noFill/>
              <a:prstDash val="solid"/>
              <a:miter/>
            </a:ln>
          </p:spPr>
          <p:txBody>
            <a:bodyPr rtlCol="0" anchor="ctr"/>
            <a:lstStyle/>
            <a:p>
              <a:endParaRPr lang="en-US"/>
            </a:p>
          </p:txBody>
        </p:sp>
        <p:sp>
          <p:nvSpPr>
            <p:cNvPr id="34" name="Freeform: Shape 6">
              <a:extLst>
                <a:ext uri="{FF2B5EF4-FFF2-40B4-BE49-F238E27FC236}">
                  <a16:creationId xmlns:a16="http://schemas.microsoft.com/office/drawing/2014/main" xmlns="" id="{1372746C-D209-4443-9313-854F2F31BCC6}"/>
                </a:ext>
              </a:extLst>
            </p:cNvPr>
            <p:cNvSpPr/>
            <p:nvPr/>
          </p:nvSpPr>
          <p:spPr>
            <a:xfrm>
              <a:off x="3002412" y="477382"/>
              <a:ext cx="803356" cy="698825"/>
            </a:xfrm>
            <a:custGeom>
              <a:avLst/>
              <a:gdLst>
                <a:gd name="connsiteX0" fmla="*/ 803355 w 803355"/>
                <a:gd name="connsiteY0" fmla="*/ 398362 h 698826"/>
                <a:gd name="connsiteX1" fmla="*/ 709112 w 803355"/>
                <a:gd name="connsiteY1" fmla="*/ 542614 h 698826"/>
                <a:gd name="connsiteX2" fmla="*/ 673360 w 803355"/>
                <a:gd name="connsiteY2" fmla="*/ 582094 h 698826"/>
                <a:gd name="connsiteX3" fmla="*/ 430991 w 803355"/>
                <a:gd name="connsiteY3" fmla="*/ 675167 h 698826"/>
                <a:gd name="connsiteX4" fmla="*/ 392314 w 803355"/>
                <a:gd name="connsiteY4" fmla="*/ 672974 h 698826"/>
                <a:gd name="connsiteX5" fmla="*/ 187378 w 803355"/>
                <a:gd name="connsiteY5" fmla="*/ 611047 h 698826"/>
                <a:gd name="connsiteX6" fmla="*/ 151260 w 803355"/>
                <a:gd name="connsiteY6" fmla="*/ 588309 h 698826"/>
                <a:gd name="connsiteX7" fmla="*/ 23312 w 803355"/>
                <a:gd name="connsiteY7" fmla="*/ 332048 h 698826"/>
                <a:gd name="connsiteX8" fmla="*/ 35595 w 803355"/>
                <a:gd name="connsiteY8" fmla="*/ 275239 h 698826"/>
                <a:gd name="connsiteX9" fmla="*/ 184527 w 803355"/>
                <a:gd name="connsiteY9" fmla="*/ 91214 h 698826"/>
                <a:gd name="connsiteX10" fmla="*/ 235779 w 803355"/>
                <a:gd name="connsiteY10" fmla="*/ 64162 h 698826"/>
                <a:gd name="connsiteX11" fmla="*/ 472446 w 803355"/>
                <a:gd name="connsiteY11" fmla="*/ 47785 h 698826"/>
                <a:gd name="connsiteX12" fmla="*/ 523113 w 803355"/>
                <a:gd name="connsiteY12" fmla="*/ 64674 h 698826"/>
                <a:gd name="connsiteX13" fmla="*/ 706261 w 803355"/>
                <a:gd name="connsiteY13" fmla="*/ 207098 h 698826"/>
                <a:gd name="connsiteX14" fmla="*/ 734263 w 803355"/>
                <a:gd name="connsiteY14" fmla="*/ 253598 h 698826"/>
                <a:gd name="connsiteX15" fmla="*/ 803355 w 803355"/>
                <a:gd name="connsiteY15" fmla="*/ 398362 h 698826"/>
                <a:gd name="connsiteX16" fmla="*/ 514632 w 803355"/>
                <a:gd name="connsiteY16" fmla="*/ 635760 h 698826"/>
                <a:gd name="connsiteX17" fmla="*/ 618087 w 803355"/>
                <a:gd name="connsiteY17" fmla="*/ 535887 h 698826"/>
                <a:gd name="connsiteX18" fmla="*/ 659615 w 803355"/>
                <a:gd name="connsiteY18" fmla="*/ 486024 h 698826"/>
                <a:gd name="connsiteX19" fmla="*/ 699681 w 803355"/>
                <a:gd name="connsiteY19" fmla="*/ 469647 h 698826"/>
                <a:gd name="connsiteX20" fmla="*/ 679428 w 803355"/>
                <a:gd name="connsiteY20" fmla="*/ 300244 h 698826"/>
                <a:gd name="connsiteX21" fmla="*/ 645431 w 803355"/>
                <a:gd name="connsiteY21" fmla="*/ 246652 h 698826"/>
                <a:gd name="connsiteX22" fmla="*/ 509953 w 803355"/>
                <a:gd name="connsiteY22" fmla="*/ 138079 h 698826"/>
                <a:gd name="connsiteX23" fmla="*/ 441592 w 803355"/>
                <a:gd name="connsiteY23" fmla="*/ 117534 h 698826"/>
                <a:gd name="connsiteX24" fmla="*/ 265755 w 803355"/>
                <a:gd name="connsiteY24" fmla="*/ 132888 h 698826"/>
                <a:gd name="connsiteX25" fmla="*/ 214503 w 803355"/>
                <a:gd name="connsiteY25" fmla="*/ 161329 h 698826"/>
                <a:gd name="connsiteX26" fmla="*/ 103005 w 803355"/>
                <a:gd name="connsiteY26" fmla="*/ 287157 h 698826"/>
                <a:gd name="connsiteX27" fmla="*/ 90942 w 803355"/>
                <a:gd name="connsiteY27" fmla="*/ 346159 h 698826"/>
                <a:gd name="connsiteX28" fmla="*/ 73980 w 803355"/>
                <a:gd name="connsiteY28" fmla="*/ 460873 h 698826"/>
                <a:gd name="connsiteX29" fmla="*/ 179335 w 803355"/>
                <a:gd name="connsiteY29" fmla="*/ 516805 h 698826"/>
                <a:gd name="connsiteX30" fmla="*/ 232123 w 803355"/>
                <a:gd name="connsiteY30" fmla="*/ 549121 h 698826"/>
                <a:gd name="connsiteX31" fmla="*/ 388585 w 803355"/>
                <a:gd name="connsiteY31" fmla="*/ 596205 h 698826"/>
                <a:gd name="connsiteX32" fmla="*/ 449854 w 803355"/>
                <a:gd name="connsiteY32" fmla="*/ 599642 h 698826"/>
                <a:gd name="connsiteX33" fmla="*/ 514632 w 803355"/>
                <a:gd name="connsiteY33" fmla="*/ 635760 h 69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3355" h="698826">
                  <a:moveTo>
                    <a:pt x="803355" y="398362"/>
                  </a:moveTo>
                  <a:cubicBezTo>
                    <a:pt x="799699" y="459630"/>
                    <a:pt x="767530" y="508470"/>
                    <a:pt x="709112" y="542614"/>
                  </a:cubicBezTo>
                  <a:cubicBezTo>
                    <a:pt x="694344" y="551241"/>
                    <a:pt x="678990" y="566522"/>
                    <a:pt x="673360" y="582094"/>
                  </a:cubicBezTo>
                  <a:cubicBezTo>
                    <a:pt x="634976" y="688767"/>
                    <a:pt x="531813" y="728686"/>
                    <a:pt x="430991" y="675167"/>
                  </a:cubicBezTo>
                  <a:cubicBezTo>
                    <a:pt x="420462" y="669611"/>
                    <a:pt x="403427" y="668587"/>
                    <a:pt x="392314" y="672974"/>
                  </a:cubicBezTo>
                  <a:cubicBezTo>
                    <a:pt x="310281" y="704998"/>
                    <a:pt x="238484" y="683210"/>
                    <a:pt x="187378" y="611047"/>
                  </a:cubicBezTo>
                  <a:cubicBezTo>
                    <a:pt x="179701" y="600153"/>
                    <a:pt x="164347" y="590283"/>
                    <a:pt x="151260" y="588309"/>
                  </a:cubicBezTo>
                  <a:cubicBezTo>
                    <a:pt x="25506" y="569958"/>
                    <a:pt x="-37298" y="444057"/>
                    <a:pt x="23312" y="332048"/>
                  </a:cubicBezTo>
                  <a:cubicBezTo>
                    <a:pt x="32232" y="315598"/>
                    <a:pt x="36911" y="293956"/>
                    <a:pt x="35595" y="275239"/>
                  </a:cubicBezTo>
                  <a:cubicBezTo>
                    <a:pt x="28942" y="181216"/>
                    <a:pt x="90869" y="102400"/>
                    <a:pt x="184527" y="91214"/>
                  </a:cubicBezTo>
                  <a:cubicBezTo>
                    <a:pt x="206168" y="88655"/>
                    <a:pt x="221375" y="82879"/>
                    <a:pt x="235779" y="64162"/>
                  </a:cubicBezTo>
                  <a:cubicBezTo>
                    <a:pt x="296097" y="-14727"/>
                    <a:pt x="399844" y="-21673"/>
                    <a:pt x="472446" y="47785"/>
                  </a:cubicBezTo>
                  <a:cubicBezTo>
                    <a:pt x="488092" y="62773"/>
                    <a:pt x="501618" y="67379"/>
                    <a:pt x="523113" y="64674"/>
                  </a:cubicBezTo>
                  <a:cubicBezTo>
                    <a:pt x="615674" y="53122"/>
                    <a:pt x="694417" y="114171"/>
                    <a:pt x="706261" y="207098"/>
                  </a:cubicBezTo>
                  <a:cubicBezTo>
                    <a:pt x="709039" y="228739"/>
                    <a:pt x="717520" y="241169"/>
                    <a:pt x="734263" y="253598"/>
                  </a:cubicBezTo>
                  <a:cubicBezTo>
                    <a:pt x="780105" y="287668"/>
                    <a:pt x="802990" y="334461"/>
                    <a:pt x="803355" y="398362"/>
                  </a:cubicBezTo>
                  <a:close/>
                  <a:moveTo>
                    <a:pt x="514632" y="635760"/>
                  </a:moveTo>
                  <a:cubicBezTo>
                    <a:pt x="575023" y="630130"/>
                    <a:pt x="613115" y="595767"/>
                    <a:pt x="618087" y="535887"/>
                  </a:cubicBezTo>
                  <a:cubicBezTo>
                    <a:pt x="620426" y="507958"/>
                    <a:pt x="628981" y="490118"/>
                    <a:pt x="659615" y="486024"/>
                  </a:cubicBezTo>
                  <a:cubicBezTo>
                    <a:pt x="673506" y="484196"/>
                    <a:pt x="687910" y="477616"/>
                    <a:pt x="699681" y="469647"/>
                  </a:cubicBezTo>
                  <a:cubicBezTo>
                    <a:pt x="762485" y="427241"/>
                    <a:pt x="751957" y="336800"/>
                    <a:pt x="679428" y="300244"/>
                  </a:cubicBezTo>
                  <a:cubicBezTo>
                    <a:pt x="655959" y="288400"/>
                    <a:pt x="640825" y="279919"/>
                    <a:pt x="645431" y="246652"/>
                  </a:cubicBezTo>
                  <a:cubicBezTo>
                    <a:pt x="655740" y="172004"/>
                    <a:pt x="582188" y="114098"/>
                    <a:pt x="509953" y="138079"/>
                  </a:cubicBezTo>
                  <a:cubicBezTo>
                    <a:pt x="479830" y="148096"/>
                    <a:pt x="461040" y="143782"/>
                    <a:pt x="441592" y="117534"/>
                  </a:cubicBezTo>
                  <a:cubicBezTo>
                    <a:pt x="389462" y="47273"/>
                    <a:pt x="305675" y="54657"/>
                    <a:pt x="265755" y="132888"/>
                  </a:cubicBezTo>
                  <a:cubicBezTo>
                    <a:pt x="253765" y="156431"/>
                    <a:pt x="240239" y="164108"/>
                    <a:pt x="214503" y="161329"/>
                  </a:cubicBezTo>
                  <a:cubicBezTo>
                    <a:pt x="131666" y="152263"/>
                    <a:pt x="85824" y="206659"/>
                    <a:pt x="103005" y="287157"/>
                  </a:cubicBezTo>
                  <a:cubicBezTo>
                    <a:pt x="106954" y="305508"/>
                    <a:pt x="102275" y="331829"/>
                    <a:pt x="90942" y="346159"/>
                  </a:cubicBezTo>
                  <a:cubicBezTo>
                    <a:pt x="62062" y="382715"/>
                    <a:pt x="52265" y="419637"/>
                    <a:pt x="73980" y="460873"/>
                  </a:cubicBezTo>
                  <a:cubicBezTo>
                    <a:pt x="95841" y="502328"/>
                    <a:pt x="131593" y="523312"/>
                    <a:pt x="179335" y="516805"/>
                  </a:cubicBezTo>
                  <a:cubicBezTo>
                    <a:pt x="207192" y="513003"/>
                    <a:pt x="221303" y="524189"/>
                    <a:pt x="232123" y="549121"/>
                  </a:cubicBezTo>
                  <a:cubicBezTo>
                    <a:pt x="263415" y="621503"/>
                    <a:pt x="324026" y="640073"/>
                    <a:pt x="388585" y="596205"/>
                  </a:cubicBezTo>
                  <a:cubicBezTo>
                    <a:pt x="412420" y="579974"/>
                    <a:pt x="428505" y="582753"/>
                    <a:pt x="449854" y="599642"/>
                  </a:cubicBezTo>
                  <a:cubicBezTo>
                    <a:pt x="469083" y="614703"/>
                    <a:pt x="492917" y="623915"/>
                    <a:pt x="514632" y="635760"/>
                  </a:cubicBezTo>
                  <a:close/>
                </a:path>
              </a:pathLst>
            </a:custGeom>
            <a:grpFill/>
            <a:ln w="7309" cap="flat">
              <a:noFill/>
              <a:prstDash val="solid"/>
              <a:miter/>
            </a:ln>
          </p:spPr>
          <p:txBody>
            <a:bodyPr rtlCol="0" anchor="ctr"/>
            <a:lstStyle/>
            <a:p>
              <a:endParaRPr lang="en-US"/>
            </a:p>
          </p:txBody>
        </p:sp>
      </p:grpSp>
      <p:grpSp>
        <p:nvGrpSpPr>
          <p:cNvPr id="35" name="Graphic 67">
            <a:extLst>
              <a:ext uri="{FF2B5EF4-FFF2-40B4-BE49-F238E27FC236}">
                <a16:creationId xmlns:a16="http://schemas.microsoft.com/office/drawing/2014/main" xmlns="" id="{34CD0920-7D08-4385-92A3-1706E9F992DC}"/>
              </a:ext>
            </a:extLst>
          </p:cNvPr>
          <p:cNvGrpSpPr/>
          <p:nvPr/>
        </p:nvGrpSpPr>
        <p:grpSpPr>
          <a:xfrm>
            <a:off x="582625" y="4798601"/>
            <a:ext cx="544692" cy="616941"/>
            <a:chOff x="6096000" y="3534767"/>
            <a:chExt cx="1947951" cy="3234141"/>
          </a:xfrm>
          <a:solidFill>
            <a:schemeClr val="bg1"/>
          </a:solidFill>
        </p:grpSpPr>
        <p:sp>
          <p:nvSpPr>
            <p:cNvPr id="36" name="Freeform: Shape 8">
              <a:extLst>
                <a:ext uri="{FF2B5EF4-FFF2-40B4-BE49-F238E27FC236}">
                  <a16:creationId xmlns:a16="http://schemas.microsoft.com/office/drawing/2014/main" xmlns="" id="{C40B7C4F-5843-4813-B92B-38E012BCB8AA}"/>
                </a:ext>
              </a:extLst>
            </p:cNvPr>
            <p:cNvSpPr/>
            <p:nvPr/>
          </p:nvSpPr>
          <p:spPr>
            <a:xfrm>
              <a:off x="6567737" y="5962034"/>
              <a:ext cx="977303" cy="240139"/>
            </a:xfrm>
            <a:custGeom>
              <a:avLst/>
              <a:gdLst>
                <a:gd name="connsiteX0" fmla="*/ 512486 w 977303"/>
                <a:gd name="connsiteY0" fmla="*/ 240135 h 240139"/>
                <a:gd name="connsiteX1" fmla="*/ 64186 w 977303"/>
                <a:gd name="connsiteY1" fmla="*/ 136798 h 240139"/>
                <a:gd name="connsiteX2" fmla="*/ 623 w 977303"/>
                <a:gd name="connsiteY2" fmla="*/ 44118 h 240139"/>
                <a:gd name="connsiteX3" fmla="*/ 52784 w 977303"/>
                <a:gd name="connsiteY3" fmla="*/ 4141 h 240139"/>
                <a:gd name="connsiteX4" fmla="*/ 161380 w 977303"/>
                <a:gd name="connsiteY4" fmla="*/ 54265 h 240139"/>
                <a:gd name="connsiteX5" fmla="*/ 518256 w 977303"/>
                <a:gd name="connsiteY5" fmla="*/ 125599 h 240139"/>
                <a:gd name="connsiteX6" fmla="*/ 876014 w 977303"/>
                <a:gd name="connsiteY6" fmla="*/ 44525 h 240139"/>
                <a:gd name="connsiteX7" fmla="*/ 917518 w 977303"/>
                <a:gd name="connsiteY7" fmla="*/ 26267 h 240139"/>
                <a:gd name="connsiteX8" fmla="*/ 937540 w 977303"/>
                <a:gd name="connsiteY8" fmla="*/ 26811 h 240139"/>
                <a:gd name="connsiteX9" fmla="*/ 948061 w 977303"/>
                <a:gd name="connsiteY9" fmla="*/ 136561 h 240139"/>
                <a:gd name="connsiteX10" fmla="*/ 916296 w 977303"/>
                <a:gd name="connsiteY10" fmla="*/ 154445 h 240139"/>
                <a:gd name="connsiteX11" fmla="*/ 633334 w 977303"/>
                <a:gd name="connsiteY11" fmla="*/ 232397 h 240139"/>
                <a:gd name="connsiteX12" fmla="*/ 512486 w 977303"/>
                <a:gd name="connsiteY12" fmla="*/ 240135 h 24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7303" h="240139">
                  <a:moveTo>
                    <a:pt x="512486" y="240135"/>
                  </a:moveTo>
                  <a:cubicBezTo>
                    <a:pt x="355497" y="238642"/>
                    <a:pt x="206617" y="201006"/>
                    <a:pt x="64186" y="136798"/>
                  </a:cubicBezTo>
                  <a:cubicBezTo>
                    <a:pt x="25533" y="119355"/>
                    <a:pt x="6494" y="84706"/>
                    <a:pt x="623" y="44118"/>
                  </a:cubicBezTo>
                  <a:cubicBezTo>
                    <a:pt x="-4331" y="9910"/>
                    <a:pt x="20917" y="-8857"/>
                    <a:pt x="52784" y="4141"/>
                  </a:cubicBezTo>
                  <a:cubicBezTo>
                    <a:pt x="89706" y="19209"/>
                    <a:pt x="124389" y="39197"/>
                    <a:pt x="161380" y="54265"/>
                  </a:cubicBezTo>
                  <a:cubicBezTo>
                    <a:pt x="275814" y="100860"/>
                    <a:pt x="394014" y="128552"/>
                    <a:pt x="518256" y="125599"/>
                  </a:cubicBezTo>
                  <a:cubicBezTo>
                    <a:pt x="642904" y="122681"/>
                    <a:pt x="761614" y="92919"/>
                    <a:pt x="876014" y="44525"/>
                  </a:cubicBezTo>
                  <a:cubicBezTo>
                    <a:pt x="889927" y="38654"/>
                    <a:pt x="903909" y="32851"/>
                    <a:pt x="917518" y="26267"/>
                  </a:cubicBezTo>
                  <a:cubicBezTo>
                    <a:pt x="924712" y="22772"/>
                    <a:pt x="930380" y="23722"/>
                    <a:pt x="937540" y="26811"/>
                  </a:cubicBezTo>
                  <a:cubicBezTo>
                    <a:pt x="985594" y="47749"/>
                    <a:pt x="991295" y="101505"/>
                    <a:pt x="948061" y="136561"/>
                  </a:cubicBezTo>
                  <a:cubicBezTo>
                    <a:pt x="938558" y="144264"/>
                    <a:pt x="927427" y="149457"/>
                    <a:pt x="916296" y="154445"/>
                  </a:cubicBezTo>
                  <a:cubicBezTo>
                    <a:pt x="825957" y="194898"/>
                    <a:pt x="731478" y="220282"/>
                    <a:pt x="633334" y="232397"/>
                  </a:cubicBezTo>
                  <a:cubicBezTo>
                    <a:pt x="593153" y="237352"/>
                    <a:pt x="552973" y="240271"/>
                    <a:pt x="512486" y="240135"/>
                  </a:cubicBezTo>
                  <a:close/>
                </a:path>
              </a:pathLst>
            </a:custGeom>
            <a:grpFill/>
            <a:ln w="3385" cap="flat">
              <a:noFill/>
              <a:prstDash val="solid"/>
              <a:miter/>
            </a:ln>
          </p:spPr>
          <p:txBody>
            <a:bodyPr rtlCol="0" anchor="ctr"/>
            <a:lstStyle/>
            <a:p>
              <a:endParaRPr lang="en-US"/>
            </a:p>
          </p:txBody>
        </p:sp>
        <p:sp>
          <p:nvSpPr>
            <p:cNvPr id="37" name="Freeform: Shape 9">
              <a:extLst>
                <a:ext uri="{FF2B5EF4-FFF2-40B4-BE49-F238E27FC236}">
                  <a16:creationId xmlns:a16="http://schemas.microsoft.com/office/drawing/2014/main" xmlns="" id="{98178DA3-E9DC-4A97-BC85-946FB30AF995}"/>
                </a:ext>
              </a:extLst>
            </p:cNvPr>
            <p:cNvSpPr/>
            <p:nvPr/>
          </p:nvSpPr>
          <p:spPr>
            <a:xfrm>
              <a:off x="6723880" y="6404824"/>
              <a:ext cx="651205" cy="364999"/>
            </a:xfrm>
            <a:custGeom>
              <a:avLst/>
              <a:gdLst>
                <a:gd name="connsiteX0" fmla="*/ 313313 w 651205"/>
                <a:gd name="connsiteY0" fmla="*/ 365000 h 364999"/>
                <a:gd name="connsiteX1" fmla="*/ 242420 w 651205"/>
                <a:gd name="connsiteY1" fmla="*/ 307478 h 364999"/>
                <a:gd name="connsiteX2" fmla="*/ 216017 w 651205"/>
                <a:gd name="connsiteY2" fmla="*/ 272014 h 364999"/>
                <a:gd name="connsiteX3" fmla="*/ 13993 w 651205"/>
                <a:gd name="connsiteY3" fmla="*/ 50681 h 364999"/>
                <a:gd name="connsiteX4" fmla="*/ 521 w 651205"/>
                <a:gd name="connsiteY4" fmla="*/ 15557 h 364999"/>
                <a:gd name="connsiteX5" fmla="*/ 16640 w 651205"/>
                <a:gd name="connsiteY5" fmla="*/ 1201 h 364999"/>
                <a:gd name="connsiteX6" fmla="*/ 50170 w 651205"/>
                <a:gd name="connsiteY6" fmla="*/ 15523 h 364999"/>
                <a:gd name="connsiteX7" fmla="*/ 355971 w 651205"/>
                <a:gd name="connsiteY7" fmla="*/ 82479 h 364999"/>
                <a:gd name="connsiteX8" fmla="*/ 565155 w 651205"/>
                <a:gd name="connsiteY8" fmla="*/ 35918 h 364999"/>
                <a:gd name="connsiteX9" fmla="*/ 614499 w 651205"/>
                <a:gd name="connsiteY9" fmla="*/ 16982 h 364999"/>
                <a:gd name="connsiteX10" fmla="*/ 645075 w 651205"/>
                <a:gd name="connsiteY10" fmla="*/ 20783 h 364999"/>
                <a:gd name="connsiteX11" fmla="*/ 648639 w 651205"/>
                <a:gd name="connsiteY11" fmla="*/ 49086 h 364999"/>
                <a:gd name="connsiteX12" fmla="*/ 613005 w 651205"/>
                <a:gd name="connsiteY12" fmla="*/ 112445 h 364999"/>
                <a:gd name="connsiteX13" fmla="*/ 399613 w 651205"/>
                <a:gd name="connsiteY13" fmla="*/ 284299 h 364999"/>
                <a:gd name="connsiteX14" fmla="*/ 385394 w 651205"/>
                <a:gd name="connsiteY14" fmla="*/ 300588 h 364999"/>
                <a:gd name="connsiteX15" fmla="*/ 376197 w 651205"/>
                <a:gd name="connsiteY15" fmla="*/ 327975 h 364999"/>
                <a:gd name="connsiteX16" fmla="*/ 313313 w 651205"/>
                <a:gd name="connsiteY16" fmla="*/ 365000 h 36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205" h="364999">
                  <a:moveTo>
                    <a:pt x="313313" y="365000"/>
                  </a:moveTo>
                  <a:cubicBezTo>
                    <a:pt x="281073" y="364796"/>
                    <a:pt x="248257" y="338496"/>
                    <a:pt x="242420" y="307478"/>
                  </a:cubicBezTo>
                  <a:cubicBezTo>
                    <a:pt x="239128" y="289966"/>
                    <a:pt x="229558" y="280905"/>
                    <a:pt x="216017" y="272014"/>
                  </a:cubicBezTo>
                  <a:cubicBezTo>
                    <a:pt x="129920" y="215476"/>
                    <a:pt x="65305" y="139119"/>
                    <a:pt x="13993" y="50681"/>
                  </a:cubicBezTo>
                  <a:cubicBezTo>
                    <a:pt x="7681" y="39787"/>
                    <a:pt x="2693" y="28079"/>
                    <a:pt x="521" y="15557"/>
                  </a:cubicBezTo>
                  <a:cubicBezTo>
                    <a:pt x="-1787" y="2118"/>
                    <a:pt x="3575" y="-2430"/>
                    <a:pt x="16640" y="1201"/>
                  </a:cubicBezTo>
                  <a:cubicBezTo>
                    <a:pt x="28450" y="4493"/>
                    <a:pt x="39140" y="10432"/>
                    <a:pt x="50170" y="15523"/>
                  </a:cubicBezTo>
                  <a:cubicBezTo>
                    <a:pt x="147194" y="60319"/>
                    <a:pt x="248290" y="86348"/>
                    <a:pt x="355971" y="82479"/>
                  </a:cubicBezTo>
                  <a:cubicBezTo>
                    <a:pt x="428595" y="79866"/>
                    <a:pt x="497588" y="61167"/>
                    <a:pt x="565155" y="35918"/>
                  </a:cubicBezTo>
                  <a:cubicBezTo>
                    <a:pt x="581648" y="29742"/>
                    <a:pt x="598005" y="23192"/>
                    <a:pt x="614499" y="16982"/>
                  </a:cubicBezTo>
                  <a:cubicBezTo>
                    <a:pt x="625256" y="12944"/>
                    <a:pt x="635980" y="11891"/>
                    <a:pt x="645075" y="20783"/>
                  </a:cubicBezTo>
                  <a:cubicBezTo>
                    <a:pt x="653593" y="29097"/>
                    <a:pt x="651659" y="39244"/>
                    <a:pt x="648639" y="49086"/>
                  </a:cubicBezTo>
                  <a:cubicBezTo>
                    <a:pt x="641410" y="72773"/>
                    <a:pt x="628005" y="93203"/>
                    <a:pt x="613005" y="112445"/>
                  </a:cubicBezTo>
                  <a:cubicBezTo>
                    <a:pt x="555381" y="186460"/>
                    <a:pt x="487848" y="248293"/>
                    <a:pt x="399613" y="284299"/>
                  </a:cubicBezTo>
                  <a:cubicBezTo>
                    <a:pt x="391977" y="287421"/>
                    <a:pt x="387396" y="292546"/>
                    <a:pt x="385394" y="300588"/>
                  </a:cubicBezTo>
                  <a:cubicBezTo>
                    <a:pt x="383086" y="309955"/>
                    <a:pt x="380609" y="319287"/>
                    <a:pt x="376197" y="327975"/>
                  </a:cubicBezTo>
                  <a:cubicBezTo>
                    <a:pt x="362351" y="355430"/>
                    <a:pt x="337645" y="363371"/>
                    <a:pt x="313313" y="365000"/>
                  </a:cubicBezTo>
                  <a:close/>
                </a:path>
              </a:pathLst>
            </a:custGeom>
            <a:grpFill/>
            <a:ln w="3385" cap="flat">
              <a:noFill/>
              <a:prstDash val="solid"/>
              <a:miter/>
            </a:ln>
          </p:spPr>
          <p:txBody>
            <a:bodyPr rtlCol="0" anchor="ctr"/>
            <a:lstStyle/>
            <a:p>
              <a:endParaRPr lang="en-US"/>
            </a:p>
          </p:txBody>
        </p:sp>
        <p:sp>
          <p:nvSpPr>
            <p:cNvPr id="38" name="Freeform: Shape 10">
              <a:extLst>
                <a:ext uri="{FF2B5EF4-FFF2-40B4-BE49-F238E27FC236}">
                  <a16:creationId xmlns:a16="http://schemas.microsoft.com/office/drawing/2014/main" xmlns="" id="{FEA65861-A98A-41CF-A0AE-3EED8EC083C0}"/>
                </a:ext>
              </a:extLst>
            </p:cNvPr>
            <p:cNvSpPr/>
            <p:nvPr/>
          </p:nvSpPr>
          <p:spPr>
            <a:xfrm>
              <a:off x="6596475" y="6167312"/>
              <a:ext cx="911638" cy="241271"/>
            </a:xfrm>
            <a:custGeom>
              <a:avLst/>
              <a:gdLst>
                <a:gd name="connsiteX0" fmla="*/ 480661 w 911638"/>
                <a:gd name="connsiteY0" fmla="*/ 241258 h 241271"/>
                <a:gd name="connsiteX1" fmla="*/ 56489 w 911638"/>
                <a:gd name="connsiteY1" fmla="*/ 137175 h 241271"/>
                <a:gd name="connsiteX2" fmla="*/ 664 w 911638"/>
                <a:gd name="connsiteY2" fmla="*/ 27561 h 241271"/>
                <a:gd name="connsiteX3" fmla="*/ 39046 w 911638"/>
                <a:gd name="connsiteY3" fmla="*/ 1362 h 241271"/>
                <a:gd name="connsiteX4" fmla="*/ 71150 w 911638"/>
                <a:gd name="connsiteY4" fmla="*/ 15615 h 241271"/>
                <a:gd name="connsiteX5" fmla="*/ 372811 w 911638"/>
                <a:gd name="connsiteY5" fmla="*/ 119257 h 241271"/>
                <a:gd name="connsiteX6" fmla="*/ 658691 w 911638"/>
                <a:gd name="connsiteY6" fmla="*/ 100083 h 241271"/>
                <a:gd name="connsiteX7" fmla="*/ 853011 w 911638"/>
                <a:gd name="connsiteY7" fmla="*/ 28036 h 241271"/>
                <a:gd name="connsiteX8" fmla="*/ 875375 w 911638"/>
                <a:gd name="connsiteY8" fmla="*/ 28172 h 241271"/>
                <a:gd name="connsiteX9" fmla="*/ 877174 w 911638"/>
                <a:gd name="connsiteY9" fmla="*/ 140976 h 241271"/>
                <a:gd name="connsiteX10" fmla="*/ 756360 w 911638"/>
                <a:gd name="connsiteY10" fmla="*/ 193612 h 241271"/>
                <a:gd name="connsiteX11" fmla="*/ 557425 w 911638"/>
                <a:gd name="connsiteY11" fmla="*/ 237322 h 241271"/>
                <a:gd name="connsiteX12" fmla="*/ 480661 w 911638"/>
                <a:gd name="connsiteY12" fmla="*/ 241258 h 24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638" h="241271">
                  <a:moveTo>
                    <a:pt x="480661" y="241258"/>
                  </a:moveTo>
                  <a:cubicBezTo>
                    <a:pt x="331137" y="239799"/>
                    <a:pt x="189995" y="203691"/>
                    <a:pt x="56489" y="137175"/>
                  </a:cubicBezTo>
                  <a:cubicBezTo>
                    <a:pt x="21365" y="119664"/>
                    <a:pt x="-4528" y="66418"/>
                    <a:pt x="664" y="27561"/>
                  </a:cubicBezTo>
                  <a:cubicBezTo>
                    <a:pt x="3514" y="6181"/>
                    <a:pt x="18379" y="-3864"/>
                    <a:pt x="39046" y="1362"/>
                  </a:cubicBezTo>
                  <a:cubicBezTo>
                    <a:pt x="50584" y="4280"/>
                    <a:pt x="60969" y="9812"/>
                    <a:pt x="71150" y="15615"/>
                  </a:cubicBezTo>
                  <a:cubicBezTo>
                    <a:pt x="165154" y="69269"/>
                    <a:pt x="265436" y="104393"/>
                    <a:pt x="372811" y="119257"/>
                  </a:cubicBezTo>
                  <a:cubicBezTo>
                    <a:pt x="469496" y="132662"/>
                    <a:pt x="564382" y="124008"/>
                    <a:pt x="658691" y="100083"/>
                  </a:cubicBezTo>
                  <a:cubicBezTo>
                    <a:pt x="726157" y="82945"/>
                    <a:pt x="790670" y="58545"/>
                    <a:pt x="853011" y="28036"/>
                  </a:cubicBezTo>
                  <a:cubicBezTo>
                    <a:pt x="861258" y="23997"/>
                    <a:pt x="867672" y="24235"/>
                    <a:pt x="875375" y="28172"/>
                  </a:cubicBezTo>
                  <a:cubicBezTo>
                    <a:pt x="922649" y="52300"/>
                    <a:pt x="924176" y="111112"/>
                    <a:pt x="877174" y="140976"/>
                  </a:cubicBezTo>
                  <a:cubicBezTo>
                    <a:pt x="839810" y="164732"/>
                    <a:pt x="798815" y="181225"/>
                    <a:pt x="756360" y="193612"/>
                  </a:cubicBezTo>
                  <a:cubicBezTo>
                    <a:pt x="691066" y="212650"/>
                    <a:pt x="624992" y="228634"/>
                    <a:pt x="557425" y="237322"/>
                  </a:cubicBezTo>
                  <a:cubicBezTo>
                    <a:pt x="532006" y="240546"/>
                    <a:pt x="506350" y="241394"/>
                    <a:pt x="480661" y="241258"/>
                  </a:cubicBezTo>
                  <a:close/>
                </a:path>
              </a:pathLst>
            </a:custGeom>
            <a:grpFill/>
            <a:ln w="3385" cap="flat">
              <a:noFill/>
              <a:prstDash val="solid"/>
              <a:miter/>
            </a:ln>
          </p:spPr>
          <p:txBody>
            <a:bodyPr rtlCol="0" anchor="ctr"/>
            <a:lstStyle/>
            <a:p>
              <a:endParaRPr lang="en-US"/>
            </a:p>
          </p:txBody>
        </p:sp>
        <p:sp>
          <p:nvSpPr>
            <p:cNvPr id="39" name="Freeform: Shape 11">
              <a:extLst>
                <a:ext uri="{FF2B5EF4-FFF2-40B4-BE49-F238E27FC236}">
                  <a16:creationId xmlns:a16="http://schemas.microsoft.com/office/drawing/2014/main" xmlns="" id="{C5CA87EB-E6D2-4959-BDFB-D755129C1EE3}"/>
                </a:ext>
              </a:extLst>
            </p:cNvPr>
            <p:cNvSpPr/>
            <p:nvPr/>
          </p:nvSpPr>
          <p:spPr>
            <a:xfrm>
              <a:off x="6095993" y="3534768"/>
              <a:ext cx="1947818" cy="2449128"/>
            </a:xfrm>
            <a:custGeom>
              <a:avLst/>
              <a:gdLst>
                <a:gd name="connsiteX0" fmla="*/ 1946566 w 1947818"/>
                <a:gd name="connsiteY0" fmla="*/ 865173 h 2449128"/>
                <a:gd name="connsiteX1" fmla="*/ 1798976 w 1947818"/>
                <a:gd name="connsiteY1" fmla="*/ 420776 h 2449128"/>
                <a:gd name="connsiteX2" fmla="*/ 1297056 w 1947818"/>
                <a:gd name="connsiteY2" fmla="*/ 45846 h 2449128"/>
                <a:gd name="connsiteX3" fmla="*/ 318262 w 1947818"/>
                <a:gd name="connsiteY3" fmla="*/ 239895 h 2449128"/>
                <a:gd name="connsiteX4" fmla="*/ 14870 w 1947818"/>
                <a:gd name="connsiteY4" fmla="*/ 742290 h 2449128"/>
                <a:gd name="connsiteX5" fmla="*/ 24644 w 1947818"/>
                <a:gd name="connsiteY5" fmla="*/ 1114403 h 2449128"/>
                <a:gd name="connsiteX6" fmla="*/ 364212 w 1947818"/>
                <a:gd name="connsiteY6" fmla="*/ 1833040 h 2449128"/>
                <a:gd name="connsiteX7" fmla="*/ 453770 w 1947818"/>
                <a:gd name="connsiteY7" fmla="*/ 2016093 h 2449128"/>
                <a:gd name="connsiteX8" fmla="*/ 471994 w 1947818"/>
                <a:gd name="connsiteY8" fmla="*/ 2254565 h 2449128"/>
                <a:gd name="connsiteX9" fmla="*/ 481802 w 1947818"/>
                <a:gd name="connsiteY9" fmla="*/ 2284022 h 2449128"/>
                <a:gd name="connsiteX10" fmla="*/ 742705 w 1947818"/>
                <a:gd name="connsiteY10" fmla="*/ 2420005 h 2449128"/>
                <a:gd name="connsiteX11" fmla="*/ 1050305 w 1947818"/>
                <a:gd name="connsiteY11" fmla="*/ 2446814 h 2449128"/>
                <a:gd name="connsiteX12" fmla="*/ 1265835 w 1947818"/>
                <a:gd name="connsiteY12" fmla="*/ 2404564 h 2449128"/>
                <a:gd name="connsiteX13" fmla="*/ 1414952 w 1947818"/>
                <a:gd name="connsiteY13" fmla="*/ 2304451 h 2449128"/>
                <a:gd name="connsiteX14" fmla="*/ 1420178 w 1947818"/>
                <a:gd name="connsiteY14" fmla="*/ 2289112 h 2449128"/>
                <a:gd name="connsiteX15" fmla="*/ 1429103 w 1947818"/>
                <a:gd name="connsiteY15" fmla="*/ 2045957 h 2449128"/>
                <a:gd name="connsiteX16" fmla="*/ 1519645 w 1947818"/>
                <a:gd name="connsiteY16" fmla="*/ 1856490 h 2449128"/>
                <a:gd name="connsiteX17" fmla="*/ 1681047 w 1947818"/>
                <a:gd name="connsiteY17" fmla="*/ 1600610 h 2449128"/>
                <a:gd name="connsiteX18" fmla="*/ 1912731 w 1947818"/>
                <a:gd name="connsiteY18" fmla="*/ 1158215 h 2449128"/>
                <a:gd name="connsiteX19" fmla="*/ 1946566 w 1947818"/>
                <a:gd name="connsiteY19" fmla="*/ 865173 h 2449128"/>
                <a:gd name="connsiteX20" fmla="*/ 1724214 w 1947818"/>
                <a:gd name="connsiteY20" fmla="*/ 1291822 h 2449128"/>
                <a:gd name="connsiteX21" fmla="*/ 1612292 w 1947818"/>
                <a:gd name="connsiteY21" fmla="*/ 1474298 h 2449128"/>
                <a:gd name="connsiteX22" fmla="*/ 1402802 w 1947818"/>
                <a:gd name="connsiteY22" fmla="*/ 1817939 h 2449128"/>
                <a:gd name="connsiteX23" fmla="*/ 1297090 w 1947818"/>
                <a:gd name="connsiteY23" fmla="*/ 2110912 h 2449128"/>
                <a:gd name="connsiteX24" fmla="*/ 1292034 w 1947818"/>
                <a:gd name="connsiteY24" fmla="*/ 2163615 h 2449128"/>
                <a:gd name="connsiteX25" fmla="*/ 1282667 w 1947818"/>
                <a:gd name="connsiteY25" fmla="*/ 2176104 h 2449128"/>
                <a:gd name="connsiteX26" fmla="*/ 1107352 w 1947818"/>
                <a:gd name="connsiteY26" fmla="*/ 2226635 h 2449128"/>
                <a:gd name="connsiteX27" fmla="*/ 1095406 w 1947818"/>
                <a:gd name="connsiteY27" fmla="*/ 2227110 h 2449128"/>
                <a:gd name="connsiteX28" fmla="*/ 1097341 w 1947818"/>
                <a:gd name="connsiteY28" fmla="*/ 2215538 h 2449128"/>
                <a:gd name="connsiteX29" fmla="*/ 1353153 w 1947818"/>
                <a:gd name="connsiteY29" fmla="*/ 1465712 h 2449128"/>
                <a:gd name="connsiteX30" fmla="*/ 1356377 w 1947818"/>
                <a:gd name="connsiteY30" fmla="*/ 1454955 h 2449128"/>
                <a:gd name="connsiteX31" fmla="*/ 1375450 w 1947818"/>
                <a:gd name="connsiteY31" fmla="*/ 1432523 h 2449128"/>
                <a:gd name="connsiteX32" fmla="*/ 1627054 w 1947818"/>
                <a:gd name="connsiteY32" fmla="*/ 1374661 h 2449128"/>
                <a:gd name="connsiteX33" fmla="*/ 1650844 w 1947818"/>
                <a:gd name="connsiteY33" fmla="*/ 1372421 h 2449128"/>
                <a:gd name="connsiteX34" fmla="*/ 1664045 w 1947818"/>
                <a:gd name="connsiteY34" fmla="*/ 1357387 h 2449128"/>
                <a:gd name="connsiteX35" fmla="*/ 1658717 w 1947818"/>
                <a:gd name="connsiteY35" fmla="*/ 1141654 h 2449128"/>
                <a:gd name="connsiteX36" fmla="*/ 1646228 w 1947818"/>
                <a:gd name="connsiteY36" fmla="*/ 609259 h 2449128"/>
                <a:gd name="connsiteX37" fmla="*/ 1625290 w 1947818"/>
                <a:gd name="connsiteY37" fmla="*/ 590831 h 2449128"/>
                <a:gd name="connsiteX38" fmla="*/ 1607710 w 1947818"/>
                <a:gd name="connsiteY38" fmla="*/ 592291 h 2449128"/>
                <a:gd name="connsiteX39" fmla="*/ 1592168 w 1947818"/>
                <a:gd name="connsiteY39" fmla="*/ 609564 h 2449128"/>
                <a:gd name="connsiteX40" fmla="*/ 1609102 w 1947818"/>
                <a:gd name="connsiteY40" fmla="*/ 1319820 h 2449128"/>
                <a:gd name="connsiteX41" fmla="*/ 1591014 w 1947818"/>
                <a:gd name="connsiteY41" fmla="*/ 1339062 h 2449128"/>
                <a:gd name="connsiteX42" fmla="*/ 1399850 w 1947818"/>
                <a:gd name="connsiteY42" fmla="*/ 1370181 h 2449128"/>
                <a:gd name="connsiteX43" fmla="*/ 1184116 w 1947818"/>
                <a:gd name="connsiteY43" fmla="*/ 1466289 h 2449128"/>
                <a:gd name="connsiteX44" fmla="*/ 1134874 w 1947818"/>
                <a:gd name="connsiteY44" fmla="*/ 1524626 h 2449128"/>
                <a:gd name="connsiteX45" fmla="*/ 1305031 w 1947818"/>
                <a:gd name="connsiteY45" fmla="*/ 1460792 h 2449128"/>
                <a:gd name="connsiteX46" fmla="*/ 1293934 w 1947818"/>
                <a:gd name="connsiteY46" fmla="*/ 1493744 h 2449128"/>
                <a:gd name="connsiteX47" fmla="*/ 1044467 w 1947818"/>
                <a:gd name="connsiteY47" fmla="*/ 2225753 h 2449128"/>
                <a:gd name="connsiteX48" fmla="*/ 1028144 w 1947818"/>
                <a:gd name="connsiteY48" fmla="*/ 2238886 h 2449128"/>
                <a:gd name="connsiteX49" fmla="*/ 912387 w 1947818"/>
                <a:gd name="connsiteY49" fmla="*/ 2236985 h 2449128"/>
                <a:gd name="connsiteX50" fmla="*/ 895792 w 1947818"/>
                <a:gd name="connsiteY50" fmla="*/ 2223547 h 2449128"/>
                <a:gd name="connsiteX51" fmla="*/ 685692 w 1947818"/>
                <a:gd name="connsiteY51" fmla="*/ 1652600 h 2449128"/>
                <a:gd name="connsiteX52" fmla="*/ 619176 w 1947818"/>
                <a:gd name="connsiteY52" fmla="*/ 1471719 h 2449128"/>
                <a:gd name="connsiteX53" fmla="*/ 615579 w 1947818"/>
                <a:gd name="connsiteY53" fmla="*/ 1460927 h 2449128"/>
                <a:gd name="connsiteX54" fmla="*/ 833892 w 1947818"/>
                <a:gd name="connsiteY54" fmla="*/ 1531821 h 2449128"/>
                <a:gd name="connsiteX55" fmla="*/ 773417 w 1947818"/>
                <a:gd name="connsiteY55" fmla="*/ 1470565 h 2449128"/>
                <a:gd name="connsiteX56" fmla="*/ 622366 w 1947818"/>
                <a:gd name="connsiteY56" fmla="*/ 1407817 h 2449128"/>
                <a:gd name="connsiteX57" fmla="*/ 440026 w 1947818"/>
                <a:gd name="connsiteY57" fmla="*/ 1372489 h 2449128"/>
                <a:gd name="connsiteX58" fmla="*/ 359529 w 1947818"/>
                <a:gd name="connsiteY58" fmla="*/ 1367534 h 2449128"/>
                <a:gd name="connsiteX59" fmla="*/ 350298 w 1947818"/>
                <a:gd name="connsiteY59" fmla="*/ 1356437 h 2449128"/>
                <a:gd name="connsiteX60" fmla="*/ 344970 w 1947818"/>
                <a:gd name="connsiteY60" fmla="*/ 1123056 h 2449128"/>
                <a:gd name="connsiteX61" fmla="*/ 333635 w 1947818"/>
                <a:gd name="connsiteY61" fmla="*/ 636103 h 2449128"/>
                <a:gd name="connsiteX62" fmla="*/ 319008 w 1947818"/>
                <a:gd name="connsiteY62" fmla="*/ 622494 h 2449128"/>
                <a:gd name="connsiteX63" fmla="*/ 290027 w 1947818"/>
                <a:gd name="connsiteY63" fmla="*/ 622019 h 2449128"/>
                <a:gd name="connsiteX64" fmla="*/ 279710 w 1947818"/>
                <a:gd name="connsiteY64" fmla="*/ 632845 h 2449128"/>
                <a:gd name="connsiteX65" fmla="*/ 282900 w 1947818"/>
                <a:gd name="connsiteY65" fmla="*/ 765299 h 2449128"/>
                <a:gd name="connsiteX66" fmla="*/ 292368 w 1947818"/>
                <a:gd name="connsiteY66" fmla="*/ 1162694 h 2449128"/>
                <a:gd name="connsiteX67" fmla="*/ 297425 w 1947818"/>
                <a:gd name="connsiteY67" fmla="*/ 1391052 h 2449128"/>
                <a:gd name="connsiteX68" fmla="*/ 311509 w 1947818"/>
                <a:gd name="connsiteY68" fmla="*/ 1404491 h 2449128"/>
                <a:gd name="connsiteX69" fmla="*/ 493204 w 1947818"/>
                <a:gd name="connsiteY69" fmla="*/ 1422443 h 2449128"/>
                <a:gd name="connsiteX70" fmla="*/ 498193 w 1947818"/>
                <a:gd name="connsiteY70" fmla="*/ 1423258 h 2449128"/>
                <a:gd name="connsiteX71" fmla="*/ 553407 w 1947818"/>
                <a:gd name="connsiteY71" fmla="*/ 1439344 h 2449128"/>
                <a:gd name="connsiteX72" fmla="*/ 575941 w 1947818"/>
                <a:gd name="connsiteY72" fmla="*/ 1490520 h 2449128"/>
                <a:gd name="connsiteX73" fmla="*/ 840951 w 1947818"/>
                <a:gd name="connsiteY73" fmla="*/ 2209090 h 2449128"/>
                <a:gd name="connsiteX74" fmla="*/ 843123 w 1947818"/>
                <a:gd name="connsiteY74" fmla="*/ 2214995 h 2449128"/>
                <a:gd name="connsiteX75" fmla="*/ 836777 w 1947818"/>
                <a:gd name="connsiteY75" fmla="*/ 2222121 h 2449128"/>
                <a:gd name="connsiteX76" fmla="*/ 773858 w 1947818"/>
                <a:gd name="connsiteY76" fmla="*/ 2204067 h 2449128"/>
                <a:gd name="connsiteX77" fmla="*/ 602785 w 1947818"/>
                <a:gd name="connsiteY77" fmla="*/ 2140403 h 2449128"/>
                <a:gd name="connsiteX78" fmla="*/ 592808 w 1947818"/>
                <a:gd name="connsiteY78" fmla="*/ 2126285 h 2449128"/>
                <a:gd name="connsiteX79" fmla="*/ 548453 w 1947818"/>
                <a:gd name="connsiteY79" fmla="*/ 1946829 h 2449128"/>
                <a:gd name="connsiteX80" fmla="*/ 487265 w 1947818"/>
                <a:gd name="connsiteY80" fmla="*/ 1814307 h 2449128"/>
                <a:gd name="connsiteX81" fmla="*/ 255174 w 1947818"/>
                <a:gd name="connsiteY81" fmla="*/ 1393021 h 2449128"/>
                <a:gd name="connsiteX82" fmla="*/ 118376 w 1947818"/>
                <a:gd name="connsiteY82" fmla="*/ 922967 h 2449128"/>
                <a:gd name="connsiteX83" fmla="*/ 287414 w 1947818"/>
                <a:gd name="connsiteY83" fmla="*/ 446262 h 2449128"/>
                <a:gd name="connsiteX84" fmla="*/ 426146 w 1947818"/>
                <a:gd name="connsiteY84" fmla="*/ 307225 h 2449128"/>
                <a:gd name="connsiteX85" fmla="*/ 594640 w 1947818"/>
                <a:gd name="connsiteY85" fmla="*/ 203922 h 2449128"/>
                <a:gd name="connsiteX86" fmla="*/ 1528639 w 1947818"/>
                <a:gd name="connsiteY86" fmla="*/ 315302 h 2449128"/>
                <a:gd name="connsiteX87" fmla="*/ 1792902 w 1947818"/>
                <a:gd name="connsiteY87" fmla="*/ 1134764 h 2449128"/>
                <a:gd name="connsiteX88" fmla="*/ 1724214 w 1947818"/>
                <a:gd name="connsiteY88" fmla="*/ 1291822 h 244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947818" h="2449128">
                  <a:moveTo>
                    <a:pt x="1946566" y="865173"/>
                  </a:moveTo>
                  <a:cubicBezTo>
                    <a:pt x="1938251" y="707946"/>
                    <a:pt x="1888127" y="553501"/>
                    <a:pt x="1798976" y="420776"/>
                  </a:cubicBezTo>
                  <a:cubicBezTo>
                    <a:pt x="1682133" y="246818"/>
                    <a:pt x="1496704" y="109002"/>
                    <a:pt x="1297056" y="45846"/>
                  </a:cubicBezTo>
                  <a:cubicBezTo>
                    <a:pt x="965260" y="-59085"/>
                    <a:pt x="585885" y="20462"/>
                    <a:pt x="318262" y="239895"/>
                  </a:cubicBezTo>
                  <a:cubicBezTo>
                    <a:pt x="165073" y="365528"/>
                    <a:pt x="53931" y="546884"/>
                    <a:pt x="14870" y="742290"/>
                  </a:cubicBezTo>
                  <a:cubicBezTo>
                    <a:pt x="-9632" y="864936"/>
                    <a:pt x="-2098" y="992808"/>
                    <a:pt x="24644" y="1114403"/>
                  </a:cubicBezTo>
                  <a:cubicBezTo>
                    <a:pt x="82472" y="1377478"/>
                    <a:pt x="225378" y="1606311"/>
                    <a:pt x="364212" y="1833040"/>
                  </a:cubicBezTo>
                  <a:cubicBezTo>
                    <a:pt x="399947" y="1891377"/>
                    <a:pt x="429030" y="1952598"/>
                    <a:pt x="453770" y="2016093"/>
                  </a:cubicBezTo>
                  <a:cubicBezTo>
                    <a:pt x="484041" y="2093672"/>
                    <a:pt x="484652" y="2173728"/>
                    <a:pt x="471994" y="2254565"/>
                  </a:cubicBezTo>
                  <a:cubicBezTo>
                    <a:pt x="470026" y="2267121"/>
                    <a:pt x="472333" y="2275266"/>
                    <a:pt x="481802" y="2284022"/>
                  </a:cubicBezTo>
                  <a:cubicBezTo>
                    <a:pt x="556496" y="2353116"/>
                    <a:pt x="645036" y="2395401"/>
                    <a:pt x="742705" y="2420005"/>
                  </a:cubicBezTo>
                  <a:cubicBezTo>
                    <a:pt x="843768" y="2445457"/>
                    <a:pt x="946425" y="2453670"/>
                    <a:pt x="1050305" y="2446814"/>
                  </a:cubicBezTo>
                  <a:cubicBezTo>
                    <a:pt x="1123913" y="2441962"/>
                    <a:pt x="1196401" y="2430932"/>
                    <a:pt x="1265835" y="2404564"/>
                  </a:cubicBezTo>
                  <a:cubicBezTo>
                    <a:pt x="1323255" y="2382742"/>
                    <a:pt x="1374431" y="2351487"/>
                    <a:pt x="1414952" y="2304451"/>
                  </a:cubicBezTo>
                  <a:cubicBezTo>
                    <a:pt x="1418718" y="2300073"/>
                    <a:pt x="1422316" y="2296442"/>
                    <a:pt x="1420178" y="2289112"/>
                  </a:cubicBezTo>
                  <a:cubicBezTo>
                    <a:pt x="1396253" y="2207121"/>
                    <a:pt x="1404126" y="2126319"/>
                    <a:pt x="1429103" y="2045957"/>
                  </a:cubicBezTo>
                  <a:cubicBezTo>
                    <a:pt x="1450110" y="1978356"/>
                    <a:pt x="1484385" y="1917101"/>
                    <a:pt x="1519645" y="1856490"/>
                  </a:cubicBezTo>
                  <a:cubicBezTo>
                    <a:pt x="1570380" y="1769274"/>
                    <a:pt x="1628547" y="1686706"/>
                    <a:pt x="1681047" y="1600610"/>
                  </a:cubicBezTo>
                  <a:cubicBezTo>
                    <a:pt x="1767653" y="1458552"/>
                    <a:pt x="1865458" y="1319650"/>
                    <a:pt x="1912731" y="1158215"/>
                  </a:cubicBezTo>
                  <a:cubicBezTo>
                    <a:pt x="1940695" y="1062514"/>
                    <a:pt x="1951792" y="963284"/>
                    <a:pt x="1946566" y="865173"/>
                  </a:cubicBezTo>
                  <a:close/>
                  <a:moveTo>
                    <a:pt x="1724214" y="1291822"/>
                  </a:moveTo>
                  <a:cubicBezTo>
                    <a:pt x="1689938" y="1354401"/>
                    <a:pt x="1650335" y="1414401"/>
                    <a:pt x="1612292" y="1474298"/>
                  </a:cubicBezTo>
                  <a:cubicBezTo>
                    <a:pt x="1540381" y="1587544"/>
                    <a:pt x="1472474" y="1703301"/>
                    <a:pt x="1402802" y="1817939"/>
                  </a:cubicBezTo>
                  <a:cubicBezTo>
                    <a:pt x="1347724" y="1908583"/>
                    <a:pt x="1311615" y="2005811"/>
                    <a:pt x="1297090" y="2110912"/>
                  </a:cubicBezTo>
                  <a:cubicBezTo>
                    <a:pt x="1294681" y="2128389"/>
                    <a:pt x="1293255" y="2146002"/>
                    <a:pt x="1292034" y="2163615"/>
                  </a:cubicBezTo>
                  <a:cubicBezTo>
                    <a:pt x="1291559" y="2170402"/>
                    <a:pt x="1289523" y="2173830"/>
                    <a:pt x="1282667" y="2176104"/>
                  </a:cubicBezTo>
                  <a:cubicBezTo>
                    <a:pt x="1224840" y="2195108"/>
                    <a:pt x="1167012" y="2214011"/>
                    <a:pt x="1107352" y="2226635"/>
                  </a:cubicBezTo>
                  <a:cubicBezTo>
                    <a:pt x="1103347" y="2227483"/>
                    <a:pt x="1098460" y="2230266"/>
                    <a:pt x="1095406" y="2227110"/>
                  </a:cubicBezTo>
                  <a:cubicBezTo>
                    <a:pt x="1092080" y="2223682"/>
                    <a:pt x="1096085" y="2219237"/>
                    <a:pt x="1097341" y="2215538"/>
                  </a:cubicBezTo>
                  <a:cubicBezTo>
                    <a:pt x="1182521" y="1965562"/>
                    <a:pt x="1267837" y="1715654"/>
                    <a:pt x="1353153" y="1465712"/>
                  </a:cubicBezTo>
                  <a:cubicBezTo>
                    <a:pt x="1354375" y="1462149"/>
                    <a:pt x="1356852" y="1458314"/>
                    <a:pt x="1356377" y="1454955"/>
                  </a:cubicBezTo>
                  <a:cubicBezTo>
                    <a:pt x="1354205" y="1439785"/>
                    <a:pt x="1365201" y="1437342"/>
                    <a:pt x="1375450" y="1432523"/>
                  </a:cubicBezTo>
                  <a:cubicBezTo>
                    <a:pt x="1455166" y="1394887"/>
                    <a:pt x="1540991" y="1384333"/>
                    <a:pt x="1627054" y="1374661"/>
                  </a:cubicBezTo>
                  <a:cubicBezTo>
                    <a:pt x="1634995" y="1373779"/>
                    <a:pt x="1643004" y="1371980"/>
                    <a:pt x="1650844" y="1372421"/>
                  </a:cubicBezTo>
                  <a:cubicBezTo>
                    <a:pt x="1662687" y="1373100"/>
                    <a:pt x="1664350" y="1367772"/>
                    <a:pt x="1664045" y="1357387"/>
                  </a:cubicBezTo>
                  <a:cubicBezTo>
                    <a:pt x="1661941" y="1285476"/>
                    <a:pt x="1660414" y="1213565"/>
                    <a:pt x="1658717" y="1141654"/>
                  </a:cubicBezTo>
                  <a:cubicBezTo>
                    <a:pt x="1654543" y="964200"/>
                    <a:pt x="1650369" y="786746"/>
                    <a:pt x="1646228" y="609259"/>
                  </a:cubicBezTo>
                  <a:cubicBezTo>
                    <a:pt x="1645753" y="588626"/>
                    <a:pt x="1645787" y="588660"/>
                    <a:pt x="1625290" y="590831"/>
                  </a:cubicBezTo>
                  <a:cubicBezTo>
                    <a:pt x="1619453" y="591442"/>
                    <a:pt x="1613581" y="591951"/>
                    <a:pt x="1607710" y="592291"/>
                  </a:cubicBezTo>
                  <a:cubicBezTo>
                    <a:pt x="1591591" y="593173"/>
                    <a:pt x="1591760" y="593105"/>
                    <a:pt x="1592168" y="609564"/>
                  </a:cubicBezTo>
                  <a:cubicBezTo>
                    <a:pt x="1597869" y="846305"/>
                    <a:pt x="1603502" y="1083045"/>
                    <a:pt x="1609102" y="1319820"/>
                  </a:cubicBezTo>
                  <a:cubicBezTo>
                    <a:pt x="1609509" y="1337501"/>
                    <a:pt x="1609305" y="1337331"/>
                    <a:pt x="1591014" y="1339062"/>
                  </a:cubicBezTo>
                  <a:cubicBezTo>
                    <a:pt x="1526602" y="1345170"/>
                    <a:pt x="1461852" y="1351143"/>
                    <a:pt x="1399850" y="1370181"/>
                  </a:cubicBezTo>
                  <a:cubicBezTo>
                    <a:pt x="1324273" y="1393394"/>
                    <a:pt x="1252328" y="1425905"/>
                    <a:pt x="1184116" y="1466289"/>
                  </a:cubicBezTo>
                  <a:cubicBezTo>
                    <a:pt x="1161141" y="1479864"/>
                    <a:pt x="1149569" y="1503042"/>
                    <a:pt x="1134874" y="1524626"/>
                  </a:cubicBezTo>
                  <a:cubicBezTo>
                    <a:pt x="1190734" y="1503687"/>
                    <a:pt x="1246627" y="1482715"/>
                    <a:pt x="1305031" y="1460792"/>
                  </a:cubicBezTo>
                  <a:cubicBezTo>
                    <a:pt x="1300789" y="1473416"/>
                    <a:pt x="1297430" y="1483597"/>
                    <a:pt x="1293934" y="1493744"/>
                  </a:cubicBezTo>
                  <a:cubicBezTo>
                    <a:pt x="1210722" y="1737713"/>
                    <a:pt x="1127408" y="1981682"/>
                    <a:pt x="1044467" y="2225753"/>
                  </a:cubicBezTo>
                  <a:cubicBezTo>
                    <a:pt x="1041447" y="2234610"/>
                    <a:pt x="1037680" y="2238004"/>
                    <a:pt x="1028144" y="2238886"/>
                  </a:cubicBezTo>
                  <a:cubicBezTo>
                    <a:pt x="989457" y="2242381"/>
                    <a:pt x="950939" y="2241431"/>
                    <a:pt x="912387" y="2236985"/>
                  </a:cubicBezTo>
                  <a:cubicBezTo>
                    <a:pt x="903292" y="2235933"/>
                    <a:pt x="898982" y="2232302"/>
                    <a:pt x="895792" y="2223547"/>
                  </a:cubicBezTo>
                  <a:cubicBezTo>
                    <a:pt x="825985" y="2033163"/>
                    <a:pt x="755770" y="1842882"/>
                    <a:pt x="685692" y="1652600"/>
                  </a:cubicBezTo>
                  <a:cubicBezTo>
                    <a:pt x="663497" y="1592329"/>
                    <a:pt x="641337" y="1532024"/>
                    <a:pt x="619176" y="1471719"/>
                  </a:cubicBezTo>
                  <a:cubicBezTo>
                    <a:pt x="618056" y="1468665"/>
                    <a:pt x="617140" y="1465543"/>
                    <a:pt x="615579" y="1460927"/>
                  </a:cubicBezTo>
                  <a:cubicBezTo>
                    <a:pt x="689255" y="1484853"/>
                    <a:pt x="761573" y="1508337"/>
                    <a:pt x="833892" y="1531821"/>
                  </a:cubicBezTo>
                  <a:cubicBezTo>
                    <a:pt x="816856" y="1507556"/>
                    <a:pt x="800397" y="1484411"/>
                    <a:pt x="773417" y="1470565"/>
                  </a:cubicBezTo>
                  <a:cubicBezTo>
                    <a:pt x="724651" y="1445588"/>
                    <a:pt x="673169" y="1427636"/>
                    <a:pt x="622366" y="1407817"/>
                  </a:cubicBezTo>
                  <a:cubicBezTo>
                    <a:pt x="563656" y="1384910"/>
                    <a:pt x="501994" y="1377987"/>
                    <a:pt x="440026" y="1372489"/>
                  </a:cubicBezTo>
                  <a:cubicBezTo>
                    <a:pt x="413250" y="1370114"/>
                    <a:pt x="386372" y="1368586"/>
                    <a:pt x="359529" y="1367534"/>
                  </a:cubicBezTo>
                  <a:cubicBezTo>
                    <a:pt x="350875" y="1367195"/>
                    <a:pt x="350468" y="1362987"/>
                    <a:pt x="350298" y="1356437"/>
                  </a:cubicBezTo>
                  <a:cubicBezTo>
                    <a:pt x="348601" y="1278655"/>
                    <a:pt x="346802" y="1200839"/>
                    <a:pt x="344970" y="1123056"/>
                  </a:cubicBezTo>
                  <a:cubicBezTo>
                    <a:pt x="341135" y="960738"/>
                    <a:pt x="337097" y="798421"/>
                    <a:pt x="333635" y="636103"/>
                  </a:cubicBezTo>
                  <a:cubicBezTo>
                    <a:pt x="333398" y="624564"/>
                    <a:pt x="329529" y="621714"/>
                    <a:pt x="319008" y="622494"/>
                  </a:cubicBezTo>
                  <a:cubicBezTo>
                    <a:pt x="309404" y="623207"/>
                    <a:pt x="299631" y="622867"/>
                    <a:pt x="290027" y="622019"/>
                  </a:cubicBezTo>
                  <a:cubicBezTo>
                    <a:pt x="281305" y="621272"/>
                    <a:pt x="279473" y="624870"/>
                    <a:pt x="279710" y="632845"/>
                  </a:cubicBezTo>
                  <a:cubicBezTo>
                    <a:pt x="281000" y="676996"/>
                    <a:pt x="281848" y="721147"/>
                    <a:pt x="282900" y="765299"/>
                  </a:cubicBezTo>
                  <a:cubicBezTo>
                    <a:pt x="286056" y="897752"/>
                    <a:pt x="289212" y="1030206"/>
                    <a:pt x="292368" y="1162694"/>
                  </a:cubicBezTo>
                  <a:cubicBezTo>
                    <a:pt x="294167" y="1238814"/>
                    <a:pt x="296135" y="1314933"/>
                    <a:pt x="297425" y="1391052"/>
                  </a:cubicBezTo>
                  <a:cubicBezTo>
                    <a:pt x="297595" y="1402014"/>
                    <a:pt x="301871" y="1404220"/>
                    <a:pt x="311509" y="1404491"/>
                  </a:cubicBezTo>
                  <a:cubicBezTo>
                    <a:pt x="372458" y="1406256"/>
                    <a:pt x="433103" y="1411686"/>
                    <a:pt x="493204" y="1422443"/>
                  </a:cubicBezTo>
                  <a:cubicBezTo>
                    <a:pt x="494867" y="1422749"/>
                    <a:pt x="496530" y="1422885"/>
                    <a:pt x="498193" y="1423258"/>
                  </a:cubicBezTo>
                  <a:cubicBezTo>
                    <a:pt x="517061" y="1427364"/>
                    <a:pt x="538000" y="1428586"/>
                    <a:pt x="553407" y="1439344"/>
                  </a:cubicBezTo>
                  <a:cubicBezTo>
                    <a:pt x="569256" y="1450373"/>
                    <a:pt x="569425" y="1472941"/>
                    <a:pt x="575941" y="1490520"/>
                  </a:cubicBezTo>
                  <a:cubicBezTo>
                    <a:pt x="664583" y="1729907"/>
                    <a:pt x="752716" y="1969532"/>
                    <a:pt x="840951" y="2209090"/>
                  </a:cubicBezTo>
                  <a:cubicBezTo>
                    <a:pt x="841663" y="2211058"/>
                    <a:pt x="842240" y="2213094"/>
                    <a:pt x="843123" y="2214995"/>
                  </a:cubicBezTo>
                  <a:cubicBezTo>
                    <a:pt x="846584" y="2222427"/>
                    <a:pt x="843801" y="2224124"/>
                    <a:pt x="836777" y="2222121"/>
                  </a:cubicBezTo>
                  <a:cubicBezTo>
                    <a:pt x="815804" y="2216149"/>
                    <a:pt x="794628" y="2210685"/>
                    <a:pt x="773858" y="2204067"/>
                  </a:cubicBezTo>
                  <a:cubicBezTo>
                    <a:pt x="715827" y="2185572"/>
                    <a:pt x="659323" y="2162936"/>
                    <a:pt x="602785" y="2140403"/>
                  </a:cubicBezTo>
                  <a:cubicBezTo>
                    <a:pt x="595455" y="2137484"/>
                    <a:pt x="593656" y="2132767"/>
                    <a:pt x="592808" y="2126285"/>
                  </a:cubicBezTo>
                  <a:cubicBezTo>
                    <a:pt x="584968" y="2064758"/>
                    <a:pt x="569391" y="2004962"/>
                    <a:pt x="548453" y="1946829"/>
                  </a:cubicBezTo>
                  <a:cubicBezTo>
                    <a:pt x="531926" y="1901015"/>
                    <a:pt x="511598" y="1856389"/>
                    <a:pt x="487265" y="1814307"/>
                  </a:cubicBezTo>
                  <a:cubicBezTo>
                    <a:pt x="407006" y="1675541"/>
                    <a:pt x="324337" y="1537827"/>
                    <a:pt x="255174" y="1393021"/>
                  </a:cubicBezTo>
                  <a:cubicBezTo>
                    <a:pt x="185129" y="1246347"/>
                    <a:pt x="120141" y="1087830"/>
                    <a:pt x="118376" y="922967"/>
                  </a:cubicBezTo>
                  <a:cubicBezTo>
                    <a:pt x="116476" y="743647"/>
                    <a:pt x="173218" y="584655"/>
                    <a:pt x="287414" y="446262"/>
                  </a:cubicBezTo>
                  <a:cubicBezTo>
                    <a:pt x="329291" y="395527"/>
                    <a:pt x="373952" y="347202"/>
                    <a:pt x="426146" y="307225"/>
                  </a:cubicBezTo>
                  <a:cubicBezTo>
                    <a:pt x="478510" y="267078"/>
                    <a:pt x="536371" y="235110"/>
                    <a:pt x="594640" y="203922"/>
                  </a:cubicBezTo>
                  <a:cubicBezTo>
                    <a:pt x="882557" y="49919"/>
                    <a:pt x="1279579" y="114568"/>
                    <a:pt x="1528639" y="315302"/>
                  </a:cubicBezTo>
                  <a:cubicBezTo>
                    <a:pt x="1765583" y="506296"/>
                    <a:pt x="1884292" y="840332"/>
                    <a:pt x="1792902" y="1134764"/>
                  </a:cubicBezTo>
                  <a:cubicBezTo>
                    <a:pt x="1775798" y="1189708"/>
                    <a:pt x="1751737" y="1241596"/>
                    <a:pt x="1724214" y="1291822"/>
                  </a:cubicBezTo>
                  <a:close/>
                </a:path>
              </a:pathLst>
            </a:custGeom>
            <a:grpFill/>
            <a:ln w="3385" cap="flat">
              <a:noFill/>
              <a:prstDash val="solid"/>
              <a:miter/>
            </a:ln>
          </p:spPr>
          <p:txBody>
            <a:bodyPr rtlCol="0" anchor="ctr"/>
            <a:lstStyle/>
            <a:p>
              <a:endParaRPr lang="en-US"/>
            </a:p>
          </p:txBody>
        </p:sp>
        <p:sp>
          <p:nvSpPr>
            <p:cNvPr id="40" name="Freeform: Shape 12">
              <a:extLst>
                <a:ext uri="{FF2B5EF4-FFF2-40B4-BE49-F238E27FC236}">
                  <a16:creationId xmlns:a16="http://schemas.microsoft.com/office/drawing/2014/main" xmlns="" id="{20CE6603-F45D-4CF9-9550-801A5BC372D0}"/>
                </a:ext>
              </a:extLst>
            </p:cNvPr>
            <p:cNvSpPr/>
            <p:nvPr/>
          </p:nvSpPr>
          <p:spPr>
            <a:xfrm>
              <a:off x="7096986" y="4006191"/>
              <a:ext cx="475101" cy="977515"/>
            </a:xfrm>
            <a:custGeom>
              <a:avLst/>
              <a:gdLst>
                <a:gd name="connsiteX0" fmla="*/ 16020 w 475101"/>
                <a:gd name="connsiteY0" fmla="*/ 977491 h 977515"/>
                <a:gd name="connsiteX1" fmla="*/ 15952 w 475101"/>
                <a:gd name="connsiteY1" fmla="*/ 896214 h 977515"/>
                <a:gd name="connsiteX2" fmla="*/ 4618 w 475101"/>
                <a:gd name="connsiteY2" fmla="*/ 393004 h 977515"/>
                <a:gd name="connsiteX3" fmla="*/ 70 w 475101"/>
                <a:gd name="connsiteY3" fmla="*/ 210155 h 977515"/>
                <a:gd name="connsiteX4" fmla="*/ 4380 w 475101"/>
                <a:gd name="connsiteY4" fmla="*/ 193865 h 977515"/>
                <a:gd name="connsiteX5" fmla="*/ 148780 w 475101"/>
                <a:gd name="connsiteY5" fmla="*/ 64568 h 977515"/>
                <a:gd name="connsiteX6" fmla="*/ 272037 w 475101"/>
                <a:gd name="connsiteY6" fmla="*/ 20145 h 977515"/>
                <a:gd name="connsiteX7" fmla="*/ 444637 w 475101"/>
                <a:gd name="connsiteY7" fmla="*/ 156 h 977515"/>
                <a:gd name="connsiteX8" fmla="*/ 456956 w 475101"/>
                <a:gd name="connsiteY8" fmla="*/ 11321 h 977515"/>
                <a:gd name="connsiteX9" fmla="*/ 471888 w 475101"/>
                <a:gd name="connsiteY9" fmla="*/ 652007 h 977515"/>
                <a:gd name="connsiteX10" fmla="*/ 475078 w 475101"/>
                <a:gd name="connsiteY10" fmla="*/ 770547 h 977515"/>
                <a:gd name="connsiteX11" fmla="*/ 464117 w 475101"/>
                <a:gd name="connsiteY11" fmla="*/ 782594 h 977515"/>
                <a:gd name="connsiteX12" fmla="*/ 252014 w 475101"/>
                <a:gd name="connsiteY12" fmla="*/ 817515 h 977515"/>
                <a:gd name="connsiteX13" fmla="*/ 141280 w 475101"/>
                <a:gd name="connsiteY13" fmla="*/ 878702 h 977515"/>
                <a:gd name="connsiteX14" fmla="*/ 27423 w 475101"/>
                <a:gd name="connsiteY14" fmla="*/ 972401 h 977515"/>
                <a:gd name="connsiteX15" fmla="*/ 16020 w 475101"/>
                <a:gd name="connsiteY15" fmla="*/ 977491 h 97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101" h="977515">
                  <a:moveTo>
                    <a:pt x="16020" y="977491"/>
                  </a:moveTo>
                  <a:cubicBezTo>
                    <a:pt x="16020" y="950478"/>
                    <a:pt x="16529" y="923329"/>
                    <a:pt x="15952" y="896214"/>
                  </a:cubicBezTo>
                  <a:cubicBezTo>
                    <a:pt x="12321" y="728466"/>
                    <a:pt x="8486" y="560718"/>
                    <a:pt x="4618" y="393004"/>
                  </a:cubicBezTo>
                  <a:cubicBezTo>
                    <a:pt x="3226" y="332055"/>
                    <a:pt x="1563" y="271105"/>
                    <a:pt x="70" y="210155"/>
                  </a:cubicBezTo>
                  <a:cubicBezTo>
                    <a:pt x="-66" y="204352"/>
                    <a:pt x="-473" y="198888"/>
                    <a:pt x="4380" y="193865"/>
                  </a:cubicBezTo>
                  <a:cubicBezTo>
                    <a:pt x="49312" y="147169"/>
                    <a:pt x="95533" y="102067"/>
                    <a:pt x="148780" y="64568"/>
                  </a:cubicBezTo>
                  <a:cubicBezTo>
                    <a:pt x="186008" y="38335"/>
                    <a:pt x="228496" y="28086"/>
                    <a:pt x="272037" y="20145"/>
                  </a:cubicBezTo>
                  <a:cubicBezTo>
                    <a:pt x="329152" y="9760"/>
                    <a:pt x="386912" y="5179"/>
                    <a:pt x="444637" y="156"/>
                  </a:cubicBezTo>
                  <a:cubicBezTo>
                    <a:pt x="453902" y="-658"/>
                    <a:pt x="456753" y="1514"/>
                    <a:pt x="456956" y="11321"/>
                  </a:cubicBezTo>
                  <a:cubicBezTo>
                    <a:pt x="461708" y="224883"/>
                    <a:pt x="466798" y="438445"/>
                    <a:pt x="471888" y="652007"/>
                  </a:cubicBezTo>
                  <a:cubicBezTo>
                    <a:pt x="472839" y="691509"/>
                    <a:pt x="473687" y="731045"/>
                    <a:pt x="475078" y="770547"/>
                  </a:cubicBezTo>
                  <a:cubicBezTo>
                    <a:pt x="475384" y="779201"/>
                    <a:pt x="472771" y="781780"/>
                    <a:pt x="464117" y="782594"/>
                  </a:cubicBezTo>
                  <a:cubicBezTo>
                    <a:pt x="392647" y="789382"/>
                    <a:pt x="321380" y="797628"/>
                    <a:pt x="252014" y="817515"/>
                  </a:cubicBezTo>
                  <a:cubicBezTo>
                    <a:pt x="210374" y="829461"/>
                    <a:pt x="175589" y="853657"/>
                    <a:pt x="141280" y="878702"/>
                  </a:cubicBezTo>
                  <a:cubicBezTo>
                    <a:pt x="101540" y="907718"/>
                    <a:pt x="64074" y="939550"/>
                    <a:pt x="27423" y="972401"/>
                  </a:cubicBezTo>
                  <a:cubicBezTo>
                    <a:pt x="25115" y="974471"/>
                    <a:pt x="23418" y="977831"/>
                    <a:pt x="16020" y="977491"/>
                  </a:cubicBezTo>
                  <a:close/>
                </a:path>
              </a:pathLst>
            </a:custGeom>
            <a:grpFill/>
            <a:ln w="3385" cap="flat">
              <a:noFill/>
              <a:prstDash val="solid"/>
              <a:miter/>
            </a:ln>
          </p:spPr>
          <p:txBody>
            <a:bodyPr rtlCol="0" anchor="ctr"/>
            <a:lstStyle/>
            <a:p>
              <a:endParaRPr lang="en-US"/>
            </a:p>
          </p:txBody>
        </p:sp>
        <p:sp>
          <p:nvSpPr>
            <p:cNvPr id="41" name="Freeform: Shape 13">
              <a:extLst>
                <a:ext uri="{FF2B5EF4-FFF2-40B4-BE49-F238E27FC236}">
                  <a16:creationId xmlns:a16="http://schemas.microsoft.com/office/drawing/2014/main" xmlns="" id="{A569B049-0C89-4071-A7BA-D2B19C327D7A}"/>
                </a:ext>
              </a:extLst>
            </p:cNvPr>
            <p:cNvSpPr/>
            <p:nvPr/>
          </p:nvSpPr>
          <p:spPr>
            <a:xfrm>
              <a:off x="6557519" y="4029591"/>
              <a:ext cx="483979" cy="957654"/>
            </a:xfrm>
            <a:custGeom>
              <a:avLst/>
              <a:gdLst>
                <a:gd name="connsiteX0" fmla="*/ 483950 w 483979"/>
                <a:gd name="connsiteY0" fmla="*/ 957655 h 957654"/>
                <a:gd name="connsiteX1" fmla="*/ 411427 w 483979"/>
                <a:gd name="connsiteY1" fmla="*/ 901727 h 957654"/>
                <a:gd name="connsiteX2" fmla="*/ 345455 w 483979"/>
                <a:gd name="connsiteY2" fmla="*/ 855336 h 957654"/>
                <a:gd name="connsiteX3" fmla="*/ 174246 w 483979"/>
                <a:gd name="connsiteY3" fmla="*/ 793979 h 957654"/>
                <a:gd name="connsiteX4" fmla="*/ 31102 w 483979"/>
                <a:gd name="connsiteY4" fmla="*/ 782136 h 957654"/>
                <a:gd name="connsiteX5" fmla="*/ 17731 w 483979"/>
                <a:gd name="connsiteY5" fmla="*/ 768323 h 957654"/>
                <a:gd name="connsiteX6" fmla="*/ 10197 w 483979"/>
                <a:gd name="connsiteY6" fmla="*/ 436561 h 957654"/>
                <a:gd name="connsiteX7" fmla="*/ 423 w 483979"/>
                <a:gd name="connsiteY7" fmla="*/ 21552 h 957654"/>
                <a:gd name="connsiteX8" fmla="*/ 21023 w 483979"/>
                <a:gd name="connsiteY8" fmla="*/ 478 h 957654"/>
                <a:gd name="connsiteX9" fmla="*/ 215580 w 483979"/>
                <a:gd name="connsiteY9" fmla="*/ 15919 h 957654"/>
                <a:gd name="connsiteX10" fmla="*/ 334154 w 483979"/>
                <a:gd name="connsiteY10" fmla="*/ 65229 h 957654"/>
                <a:gd name="connsiteX11" fmla="*/ 460398 w 483979"/>
                <a:gd name="connsiteY11" fmla="*/ 171551 h 957654"/>
                <a:gd name="connsiteX12" fmla="*/ 466303 w 483979"/>
                <a:gd name="connsiteY12" fmla="*/ 185974 h 957654"/>
                <a:gd name="connsiteX13" fmla="*/ 476721 w 483979"/>
                <a:gd name="connsiteY13" fmla="*/ 640078 h 957654"/>
                <a:gd name="connsiteX14" fmla="*/ 483950 w 483979"/>
                <a:gd name="connsiteY14" fmla="*/ 944080 h 957654"/>
                <a:gd name="connsiteX15" fmla="*/ 483950 w 483979"/>
                <a:gd name="connsiteY15" fmla="*/ 957655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979" h="957654">
                  <a:moveTo>
                    <a:pt x="483950" y="957655"/>
                  </a:moveTo>
                  <a:cubicBezTo>
                    <a:pt x="458531" y="937972"/>
                    <a:pt x="435319" y="919374"/>
                    <a:pt x="411427" y="901727"/>
                  </a:cubicBezTo>
                  <a:cubicBezTo>
                    <a:pt x="389810" y="885743"/>
                    <a:pt x="367378" y="870913"/>
                    <a:pt x="345455" y="855336"/>
                  </a:cubicBezTo>
                  <a:cubicBezTo>
                    <a:pt x="294109" y="818821"/>
                    <a:pt x="236112" y="801411"/>
                    <a:pt x="174246" y="793979"/>
                  </a:cubicBezTo>
                  <a:cubicBezTo>
                    <a:pt x="126667" y="788244"/>
                    <a:pt x="78952" y="784206"/>
                    <a:pt x="31102" y="782136"/>
                  </a:cubicBezTo>
                  <a:cubicBezTo>
                    <a:pt x="20683" y="781694"/>
                    <a:pt x="17934" y="778504"/>
                    <a:pt x="17731" y="768323"/>
                  </a:cubicBezTo>
                  <a:cubicBezTo>
                    <a:pt x="15491" y="657725"/>
                    <a:pt x="12776" y="547160"/>
                    <a:pt x="10197" y="436561"/>
                  </a:cubicBezTo>
                  <a:cubicBezTo>
                    <a:pt x="6939" y="298236"/>
                    <a:pt x="3613" y="159911"/>
                    <a:pt x="423" y="21552"/>
                  </a:cubicBezTo>
                  <a:cubicBezTo>
                    <a:pt x="-154" y="-3628"/>
                    <a:pt x="-3140" y="-65"/>
                    <a:pt x="21023" y="478"/>
                  </a:cubicBezTo>
                  <a:cubicBezTo>
                    <a:pt x="86181" y="1937"/>
                    <a:pt x="151067" y="5840"/>
                    <a:pt x="215580" y="15919"/>
                  </a:cubicBezTo>
                  <a:cubicBezTo>
                    <a:pt x="259358" y="22774"/>
                    <a:pt x="298283" y="39742"/>
                    <a:pt x="334154" y="65229"/>
                  </a:cubicBezTo>
                  <a:cubicBezTo>
                    <a:pt x="379188" y="97197"/>
                    <a:pt x="420421" y="133577"/>
                    <a:pt x="460398" y="171551"/>
                  </a:cubicBezTo>
                  <a:cubicBezTo>
                    <a:pt x="464742" y="175692"/>
                    <a:pt x="466201" y="180137"/>
                    <a:pt x="466303" y="185974"/>
                  </a:cubicBezTo>
                  <a:cubicBezTo>
                    <a:pt x="469662" y="337331"/>
                    <a:pt x="473192" y="488721"/>
                    <a:pt x="476721" y="640078"/>
                  </a:cubicBezTo>
                  <a:cubicBezTo>
                    <a:pt x="479097" y="741412"/>
                    <a:pt x="481540" y="842746"/>
                    <a:pt x="483950" y="944080"/>
                  </a:cubicBezTo>
                  <a:cubicBezTo>
                    <a:pt x="484017" y="947813"/>
                    <a:pt x="483950" y="951580"/>
                    <a:pt x="483950" y="957655"/>
                  </a:cubicBezTo>
                  <a:close/>
                </a:path>
              </a:pathLst>
            </a:custGeom>
            <a:grpFill/>
            <a:ln w="3385" cap="flat">
              <a:noFill/>
              <a:prstDash val="solid"/>
              <a:miter/>
            </a:ln>
          </p:spPr>
          <p:txBody>
            <a:bodyPr rtlCol="0" anchor="ctr"/>
            <a:lstStyle/>
            <a:p>
              <a:endParaRPr lang="en-US"/>
            </a:p>
          </p:txBody>
        </p:sp>
        <p:sp>
          <p:nvSpPr>
            <p:cNvPr id="42" name="Freeform: Shape 14">
              <a:extLst>
                <a:ext uri="{FF2B5EF4-FFF2-40B4-BE49-F238E27FC236}">
                  <a16:creationId xmlns:a16="http://schemas.microsoft.com/office/drawing/2014/main" xmlns="" id="{02A89641-FF00-4793-9CCB-6CB081661BCB}"/>
                </a:ext>
              </a:extLst>
            </p:cNvPr>
            <p:cNvSpPr/>
            <p:nvPr/>
          </p:nvSpPr>
          <p:spPr>
            <a:xfrm>
              <a:off x="6462144" y="4088986"/>
              <a:ext cx="545896" cy="957342"/>
            </a:xfrm>
            <a:custGeom>
              <a:avLst/>
              <a:gdLst>
                <a:gd name="connsiteX0" fmla="*/ 545897 w 545896"/>
                <a:gd name="connsiteY0" fmla="*/ 957343 h 957342"/>
                <a:gd name="connsiteX1" fmla="*/ 449076 w 545896"/>
                <a:gd name="connsiteY1" fmla="*/ 908983 h 957342"/>
                <a:gd name="connsiteX2" fmla="*/ 116601 w 545896"/>
                <a:gd name="connsiteY2" fmla="*/ 800285 h 957342"/>
                <a:gd name="connsiteX3" fmla="*/ 29927 w 545896"/>
                <a:gd name="connsiteY3" fmla="*/ 784267 h 957342"/>
                <a:gd name="connsiteX4" fmla="*/ 18118 w 545896"/>
                <a:gd name="connsiteY4" fmla="*/ 770557 h 957342"/>
                <a:gd name="connsiteX5" fmla="*/ 12043 w 545896"/>
                <a:gd name="connsiteY5" fmla="*/ 514472 h 957342"/>
                <a:gd name="connsiteX6" fmla="*/ 29 w 545896"/>
                <a:gd name="connsiteY6" fmla="*/ 16150 h 957342"/>
                <a:gd name="connsiteX7" fmla="*/ 15403 w 545896"/>
                <a:gd name="connsiteY7" fmla="*/ 268 h 957342"/>
                <a:gd name="connsiteX8" fmla="*/ 59486 w 545896"/>
                <a:gd name="connsiteY8" fmla="*/ 1897 h 957342"/>
                <a:gd name="connsiteX9" fmla="*/ 71975 w 545896"/>
                <a:gd name="connsiteY9" fmla="*/ 15301 h 957342"/>
                <a:gd name="connsiteX10" fmla="*/ 77880 w 545896"/>
                <a:gd name="connsiteY10" fmla="*/ 291612 h 957342"/>
                <a:gd name="connsiteX11" fmla="*/ 88230 w 545896"/>
                <a:gd name="connsiteY11" fmla="*/ 731903 h 957342"/>
                <a:gd name="connsiteX12" fmla="*/ 109135 w 545896"/>
                <a:gd name="connsiteY12" fmla="*/ 753724 h 957342"/>
                <a:gd name="connsiteX13" fmla="*/ 310310 w 545896"/>
                <a:gd name="connsiteY13" fmla="*/ 777547 h 957342"/>
                <a:gd name="connsiteX14" fmla="*/ 394133 w 545896"/>
                <a:gd name="connsiteY14" fmla="*/ 811416 h 957342"/>
                <a:gd name="connsiteX15" fmla="*/ 512571 w 545896"/>
                <a:gd name="connsiteY15" fmla="*/ 880816 h 957342"/>
                <a:gd name="connsiteX16" fmla="*/ 526417 w 545896"/>
                <a:gd name="connsiteY16" fmla="*/ 899345 h 957342"/>
                <a:gd name="connsiteX17" fmla="*/ 545897 w 545896"/>
                <a:gd name="connsiteY17" fmla="*/ 957343 h 95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5896" h="957342">
                  <a:moveTo>
                    <a:pt x="545897" y="957343"/>
                  </a:moveTo>
                  <a:cubicBezTo>
                    <a:pt x="511926" y="940442"/>
                    <a:pt x="480026" y="925612"/>
                    <a:pt x="449076" y="908983"/>
                  </a:cubicBezTo>
                  <a:cubicBezTo>
                    <a:pt x="344688" y="852852"/>
                    <a:pt x="232630" y="820613"/>
                    <a:pt x="116601" y="800285"/>
                  </a:cubicBezTo>
                  <a:cubicBezTo>
                    <a:pt x="87653" y="795228"/>
                    <a:pt x="58875" y="789256"/>
                    <a:pt x="29927" y="784267"/>
                  </a:cubicBezTo>
                  <a:cubicBezTo>
                    <a:pt x="21443" y="782808"/>
                    <a:pt x="18287" y="779618"/>
                    <a:pt x="18118" y="770557"/>
                  </a:cubicBezTo>
                  <a:cubicBezTo>
                    <a:pt x="16387" y="685172"/>
                    <a:pt x="14045" y="599822"/>
                    <a:pt x="12043" y="514472"/>
                  </a:cubicBezTo>
                  <a:cubicBezTo>
                    <a:pt x="8106" y="348353"/>
                    <a:pt x="4407" y="182269"/>
                    <a:pt x="29" y="16150"/>
                  </a:cubicBezTo>
                  <a:cubicBezTo>
                    <a:pt x="-310" y="3458"/>
                    <a:pt x="2133" y="-1226"/>
                    <a:pt x="15403" y="268"/>
                  </a:cubicBezTo>
                  <a:cubicBezTo>
                    <a:pt x="29995" y="1863"/>
                    <a:pt x="44792" y="2304"/>
                    <a:pt x="59486" y="1897"/>
                  </a:cubicBezTo>
                  <a:cubicBezTo>
                    <a:pt x="69938" y="1591"/>
                    <a:pt x="71805" y="6037"/>
                    <a:pt x="71975" y="15301"/>
                  </a:cubicBezTo>
                  <a:cubicBezTo>
                    <a:pt x="73705" y="107405"/>
                    <a:pt x="75742" y="199508"/>
                    <a:pt x="77880" y="291612"/>
                  </a:cubicBezTo>
                  <a:cubicBezTo>
                    <a:pt x="81273" y="438387"/>
                    <a:pt x="84735" y="585128"/>
                    <a:pt x="88230" y="731903"/>
                  </a:cubicBezTo>
                  <a:cubicBezTo>
                    <a:pt x="88705" y="752401"/>
                    <a:pt x="88841" y="752638"/>
                    <a:pt x="109135" y="753724"/>
                  </a:cubicBezTo>
                  <a:cubicBezTo>
                    <a:pt x="176702" y="757355"/>
                    <a:pt x="244100" y="762310"/>
                    <a:pt x="310310" y="777547"/>
                  </a:cubicBezTo>
                  <a:cubicBezTo>
                    <a:pt x="340106" y="784403"/>
                    <a:pt x="367256" y="797536"/>
                    <a:pt x="394133" y="811416"/>
                  </a:cubicBezTo>
                  <a:cubicBezTo>
                    <a:pt x="434857" y="832423"/>
                    <a:pt x="474529" y="855194"/>
                    <a:pt x="512571" y="880816"/>
                  </a:cubicBezTo>
                  <a:cubicBezTo>
                    <a:pt x="519630" y="885567"/>
                    <a:pt x="523872" y="891268"/>
                    <a:pt x="526417" y="899345"/>
                  </a:cubicBezTo>
                  <a:cubicBezTo>
                    <a:pt x="532221" y="918010"/>
                    <a:pt x="538804" y="936472"/>
                    <a:pt x="545897" y="957343"/>
                  </a:cubicBezTo>
                  <a:close/>
                </a:path>
              </a:pathLst>
            </a:custGeom>
            <a:grpFill/>
            <a:ln w="3385" cap="flat">
              <a:noFill/>
              <a:prstDash val="solid"/>
              <a:miter/>
            </a:ln>
          </p:spPr>
          <p:txBody>
            <a:bodyPr rtlCol="0" anchor="ctr"/>
            <a:lstStyle/>
            <a:p>
              <a:endParaRPr lang="en-US"/>
            </a:p>
          </p:txBody>
        </p:sp>
        <p:sp>
          <p:nvSpPr>
            <p:cNvPr id="43" name="Freeform: Shape 15">
              <a:extLst>
                <a:ext uri="{FF2B5EF4-FFF2-40B4-BE49-F238E27FC236}">
                  <a16:creationId xmlns:a16="http://schemas.microsoft.com/office/drawing/2014/main" xmlns="" id="{2113345F-0DE0-4860-9D8A-0E40E5B550E3}"/>
                </a:ext>
              </a:extLst>
            </p:cNvPr>
            <p:cNvSpPr/>
            <p:nvPr/>
          </p:nvSpPr>
          <p:spPr>
            <a:xfrm>
              <a:off x="7151796" y="4061393"/>
              <a:ext cx="518292" cy="981711"/>
            </a:xfrm>
            <a:custGeom>
              <a:avLst/>
              <a:gdLst>
                <a:gd name="connsiteX0" fmla="*/ 0 w 518292"/>
                <a:gd name="connsiteY0" fmla="*/ 981712 h 981711"/>
                <a:gd name="connsiteX1" fmla="*/ 18597 w 518292"/>
                <a:gd name="connsiteY1" fmla="*/ 916893 h 981711"/>
                <a:gd name="connsiteX2" fmla="*/ 27794 w 518292"/>
                <a:gd name="connsiteY2" fmla="*/ 905355 h 981711"/>
                <a:gd name="connsiteX3" fmla="*/ 192623 w 518292"/>
                <a:gd name="connsiteY3" fmla="*/ 803613 h 981711"/>
                <a:gd name="connsiteX4" fmla="*/ 321480 w 518292"/>
                <a:gd name="connsiteY4" fmla="*/ 770593 h 981711"/>
                <a:gd name="connsiteX5" fmla="*/ 434013 w 518292"/>
                <a:gd name="connsiteY5" fmla="*/ 757188 h 981711"/>
                <a:gd name="connsiteX6" fmla="*/ 447079 w 518292"/>
                <a:gd name="connsiteY6" fmla="*/ 741883 h 981711"/>
                <a:gd name="connsiteX7" fmla="*/ 429364 w 518292"/>
                <a:gd name="connsiteY7" fmla="*/ 21786 h 981711"/>
                <a:gd name="connsiteX8" fmla="*/ 444839 w 518292"/>
                <a:gd name="connsiteY8" fmla="*/ 3630 h 981711"/>
                <a:gd name="connsiteX9" fmla="*/ 487497 w 518292"/>
                <a:gd name="connsiteY9" fmla="*/ 236 h 981711"/>
                <a:gd name="connsiteX10" fmla="*/ 500562 w 518292"/>
                <a:gd name="connsiteY10" fmla="*/ 12148 h 981711"/>
                <a:gd name="connsiteX11" fmla="*/ 504431 w 518292"/>
                <a:gd name="connsiteY11" fmla="*/ 169783 h 981711"/>
                <a:gd name="connsiteX12" fmla="*/ 518277 w 518292"/>
                <a:gd name="connsiteY12" fmla="*/ 767607 h 981711"/>
                <a:gd name="connsiteX13" fmla="*/ 504804 w 518292"/>
                <a:gd name="connsiteY13" fmla="*/ 784880 h 981711"/>
                <a:gd name="connsiteX14" fmla="*/ 249738 w 518292"/>
                <a:gd name="connsiteY14" fmla="*/ 853500 h 981711"/>
                <a:gd name="connsiteX15" fmla="*/ 78258 w 518292"/>
                <a:gd name="connsiteY15" fmla="*/ 938001 h 981711"/>
                <a:gd name="connsiteX16" fmla="*/ 0 w 518292"/>
                <a:gd name="connsiteY16" fmla="*/ 981712 h 98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292" h="981711">
                  <a:moveTo>
                    <a:pt x="0" y="981712"/>
                  </a:moveTo>
                  <a:cubicBezTo>
                    <a:pt x="6855" y="957922"/>
                    <a:pt x="12862" y="937459"/>
                    <a:pt x="18597" y="916893"/>
                  </a:cubicBezTo>
                  <a:cubicBezTo>
                    <a:pt x="20090" y="911565"/>
                    <a:pt x="23722" y="908409"/>
                    <a:pt x="27794" y="905355"/>
                  </a:cubicBezTo>
                  <a:cubicBezTo>
                    <a:pt x="79717" y="866531"/>
                    <a:pt x="134015" y="831373"/>
                    <a:pt x="192623" y="803613"/>
                  </a:cubicBezTo>
                  <a:cubicBezTo>
                    <a:pt x="233177" y="784405"/>
                    <a:pt x="277566" y="777788"/>
                    <a:pt x="321480" y="770593"/>
                  </a:cubicBezTo>
                  <a:cubicBezTo>
                    <a:pt x="358776" y="764485"/>
                    <a:pt x="396242" y="759428"/>
                    <a:pt x="434013" y="757188"/>
                  </a:cubicBezTo>
                  <a:cubicBezTo>
                    <a:pt x="445212" y="756543"/>
                    <a:pt x="447350" y="752471"/>
                    <a:pt x="447079" y="741883"/>
                  </a:cubicBezTo>
                  <a:cubicBezTo>
                    <a:pt x="441004" y="501851"/>
                    <a:pt x="435438" y="261818"/>
                    <a:pt x="429364" y="21786"/>
                  </a:cubicBezTo>
                  <a:cubicBezTo>
                    <a:pt x="429058" y="9603"/>
                    <a:pt x="431027" y="3494"/>
                    <a:pt x="444839" y="3630"/>
                  </a:cubicBezTo>
                  <a:cubicBezTo>
                    <a:pt x="459058" y="3800"/>
                    <a:pt x="473345" y="1899"/>
                    <a:pt x="487497" y="236"/>
                  </a:cubicBezTo>
                  <a:cubicBezTo>
                    <a:pt x="497101" y="-884"/>
                    <a:pt x="500393" y="1797"/>
                    <a:pt x="500562" y="12148"/>
                  </a:cubicBezTo>
                  <a:cubicBezTo>
                    <a:pt x="501377" y="64716"/>
                    <a:pt x="503209" y="117249"/>
                    <a:pt x="504431" y="169783"/>
                  </a:cubicBezTo>
                  <a:cubicBezTo>
                    <a:pt x="509013" y="369057"/>
                    <a:pt x="513390" y="568332"/>
                    <a:pt x="518277" y="767607"/>
                  </a:cubicBezTo>
                  <a:cubicBezTo>
                    <a:pt x="518549" y="778670"/>
                    <a:pt x="515257" y="782505"/>
                    <a:pt x="504804" y="784880"/>
                  </a:cubicBezTo>
                  <a:cubicBezTo>
                    <a:pt x="418911" y="804496"/>
                    <a:pt x="332984" y="824247"/>
                    <a:pt x="249738" y="853500"/>
                  </a:cubicBezTo>
                  <a:cubicBezTo>
                    <a:pt x="189298" y="874744"/>
                    <a:pt x="134388" y="907730"/>
                    <a:pt x="78258" y="938001"/>
                  </a:cubicBezTo>
                  <a:cubicBezTo>
                    <a:pt x="52805" y="951780"/>
                    <a:pt x="27760" y="966203"/>
                    <a:pt x="0" y="981712"/>
                  </a:cubicBezTo>
                  <a:close/>
                </a:path>
              </a:pathLst>
            </a:custGeom>
            <a:grpFill/>
            <a:ln w="3385" cap="flat">
              <a:noFill/>
              <a:prstDash val="solid"/>
              <a:miter/>
            </a:ln>
          </p:spPr>
          <p:txBody>
            <a:bodyPr rtlCol="0" anchor="ctr"/>
            <a:lstStyle/>
            <a:p>
              <a:endParaRPr lang="en-US"/>
            </a:p>
          </p:txBody>
        </p:sp>
      </p:grpSp>
      <p:sp>
        <p:nvSpPr>
          <p:cNvPr id="28" name="Cloud Callout 27"/>
          <p:cNvSpPr/>
          <p:nvPr/>
        </p:nvSpPr>
        <p:spPr>
          <a:xfrm>
            <a:off x="0" y="878185"/>
            <a:ext cx="3895918" cy="1912349"/>
          </a:xfrm>
          <a:prstGeom prst="cloud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Theo em, </a:t>
            </a:r>
            <a:r>
              <a:rPr lang="en-US" sz="2000"/>
              <a:t>thế nào là cấu trúc tuần tự trong thuật </a:t>
            </a:r>
            <a:r>
              <a:rPr lang="en-US" sz="2000" smtClean="0"/>
              <a:t>toán? </a:t>
            </a:r>
            <a:endParaRPr lang="en-US" sz="2000"/>
          </a:p>
        </p:txBody>
      </p:sp>
      <p:sp>
        <p:nvSpPr>
          <p:cNvPr id="44" name="Rounded Rectangle 43"/>
          <p:cNvSpPr/>
          <p:nvPr/>
        </p:nvSpPr>
        <p:spPr>
          <a:xfrm>
            <a:off x="3997569" y="896231"/>
            <a:ext cx="6717323" cy="23627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2060"/>
                </a:solidFill>
              </a:rPr>
              <a:t>Cấu trúc tuần tự </a:t>
            </a:r>
            <a:r>
              <a:rPr lang="en-US" sz="2400">
                <a:solidFill>
                  <a:srgbClr val="002060"/>
                </a:solidFill>
              </a:rPr>
              <a:t>là cấu trúc chung tổng thể bao trùm toàn bộ thuật toán và có trong nhiều phần của thuật toán. Bên trong mỗi nhánh, bên trong vòng lặp là cấu trúc tuần tự.</a:t>
            </a:r>
          </a:p>
        </p:txBody>
      </p:sp>
      <p:sp>
        <p:nvSpPr>
          <p:cNvPr id="4" name="Cloud 3"/>
          <p:cNvSpPr/>
          <p:nvPr/>
        </p:nvSpPr>
        <p:spPr>
          <a:xfrm>
            <a:off x="1947959" y="4227545"/>
            <a:ext cx="3962400" cy="2376343"/>
          </a:xfrm>
          <a:prstGeom prst="cloud">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latin typeface="+mj-lt"/>
                <a:cs typeface="Times New Roman" panose="02020603050405020304" pitchFamily="18" charset="0"/>
              </a:rPr>
              <a:t>Theo em các bước giải một bài toán thường được liệt kê như thế nào? </a:t>
            </a:r>
            <a:endParaRPr lang="en-US" sz="2000" dirty="0">
              <a:latin typeface="+mj-lt"/>
              <a:cs typeface="Times New Roman" panose="02020603050405020304" pitchFamily="18" charset="0"/>
            </a:endParaRPr>
          </a:p>
        </p:txBody>
      </p:sp>
      <p:sp>
        <p:nvSpPr>
          <p:cNvPr id="5" name="Rounded Rectangle 4"/>
          <p:cNvSpPr/>
          <p:nvPr/>
        </p:nvSpPr>
        <p:spPr>
          <a:xfrm>
            <a:off x="6104709" y="3951926"/>
            <a:ext cx="5805937" cy="235508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a:solidFill>
                  <a:srgbClr val="002060"/>
                </a:solidFill>
                <a:latin typeface="+mj-lt"/>
                <a:cs typeface="Times New Roman" panose="02020603050405020304" pitchFamily="18" charset="0"/>
              </a:rPr>
              <a:t>Các bước giải một bài toán là cần liệt kê các bước theo thứ tự và đánh số các bước theo thứ tự tăng dần. Đây gọi là cấu trúc tuần tự trong thuật toán.</a:t>
            </a:r>
            <a:endParaRPr lang="en-US" sz="2400" dirty="0">
              <a:solidFill>
                <a:srgbClr val="002060"/>
              </a:solidFill>
              <a:latin typeface="+mj-lt"/>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775" y="3721632"/>
            <a:ext cx="3775584" cy="306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down)">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wheel(1)">
                                      <p:cBhvr>
                                        <p:cTn id="4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8" grpId="0" animBg="1"/>
      <p:bldP spid="44" grpId="0" animBg="1"/>
      <p:bldP spid="4" grpId="0" animBg="1"/>
      <p:bldP spid="4" grpId="1" animBg="1"/>
      <p:bldP spid="5" grpId="0" animBg="1"/>
    </p:bldLst>
  </p:timing>
</p:sld>
</file>

<file path=ppt/theme/theme1.xml><?xml version="1.0" encoding="utf-8"?>
<a:theme xmlns:a="http://schemas.openxmlformats.org/drawingml/2006/main" name="Contents Slide Master">
  <a:themeElements>
    <a:clrScheme name="ALLPPT-207">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207">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3009</TotalTime>
  <Words>1244</Words>
  <Application>Microsoft Office PowerPoint</Application>
  <PresentationFormat>Custom</PresentationFormat>
  <Paragraphs>107</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HDLAPTOP</cp:lastModifiedBy>
  <cp:revision>107</cp:revision>
  <dcterms:created xsi:type="dcterms:W3CDTF">2020-01-20T05:08:25Z</dcterms:created>
  <dcterms:modified xsi:type="dcterms:W3CDTF">2021-12-16T03:21:44Z</dcterms:modified>
</cp:coreProperties>
</file>