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75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#9Slide05 Cimochi" panose="020B0604020202020204" charset="-34"/>
      <p:regular r:id="rId22"/>
    </p:embeddedFont>
    <p:embeddedFont>
      <p:font typeface="#9Slide06 Thillends" panose="020B0604020202020204" charset="0"/>
      <p:regular r:id="rId23"/>
    </p:embeddedFont>
    <p:embeddedFont>
      <p:font typeface="Fraunces Bold" panose="020B0604020202020204" charset="0"/>
      <p:regular r:id="rId24"/>
    </p:embeddedFont>
    <p:embeddedFont>
      <p:font typeface="Glacial Indifference" panose="020B0604020202020204" charset="0"/>
      <p:regular r:id="rId25"/>
    </p:embeddedFont>
    <p:embeddedFont>
      <p:font typeface="Roboto Condensed" panose="02000000000000000000" pitchFamily="2" charset="0"/>
      <p:regular r:id="rId26"/>
      <p:bold r:id="rId27"/>
      <p:italic r:id="rId28"/>
      <p:boldItalic r:id="rId29"/>
    </p:embeddedFont>
    <p:embeddedFont>
      <p:font typeface="Roboto Condensed Bold" panose="02000000000000000000" charset="0"/>
      <p:regular r:id="rId30"/>
      <p:bold r:id="rId31"/>
    </p:embeddedFont>
    <p:embeddedFont>
      <p:font typeface="Roboto Condensed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624E"/>
    <a:srgbClr val="E37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9079E-C5E1-4E5F-B1AA-2BA4E8A7BF55}" v="322" dt="2023-01-11T14:27:19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19D53586-54E1-4AFA-AEE2-AC408087923B}"/>
    <pc:docChg chg="undo custSel modSld">
      <pc:chgData name="TRAN TRI KHANG" userId="2b69f38f-e97b-4795-a559-774dc1ef1bed" providerId="ADAL" clId="{19D53586-54E1-4AFA-AEE2-AC408087923B}" dt="2022-09-07T14:18:47.639" v="384"/>
      <pc:docMkLst>
        <pc:docMk/>
      </pc:docMkLst>
      <pc:sldChg chg="addSp delSp modSp mod modTransition modAnim modNotesTx">
        <pc:chgData name="TRAN TRI KHANG" userId="2b69f38f-e97b-4795-a559-774dc1ef1bed" providerId="ADAL" clId="{19D53586-54E1-4AFA-AEE2-AC408087923B}" dt="2022-09-07T14:18:47.639" v="384"/>
        <pc:sldMkLst>
          <pc:docMk/>
          <pc:sldMk cId="0" sldId="256"/>
        </pc:sldMkLst>
        <pc:spChg chg="mod">
          <ac:chgData name="TRAN TRI KHANG" userId="2b69f38f-e97b-4795-a559-774dc1ef1bed" providerId="ADAL" clId="{19D53586-54E1-4AFA-AEE2-AC408087923B}" dt="2022-09-07T12:33:16.914" v="219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6:53.187" v="58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38.504" v="95" actId="20577"/>
          <ac:spMkLst>
            <pc:docMk/>
            <pc:sldMk cId="0" sldId="256"/>
            <ac:spMk id="12" creationId="{00000000-0000-0000-0000-000000000000}"/>
          </ac:spMkLst>
        </pc:spChg>
        <pc:spChg chg="del mod">
          <ac:chgData name="TRAN TRI KHANG" userId="2b69f38f-e97b-4795-a559-774dc1ef1bed" providerId="ADAL" clId="{19D53586-54E1-4AFA-AEE2-AC408087923B}" dt="2022-09-07T12:32:41.366" v="209" actId="21"/>
          <ac:spMkLst>
            <pc:docMk/>
            <pc:sldMk cId="0" sldId="256"/>
            <ac:spMk id="13" creationId="{00000000-0000-0000-0000-000000000000}"/>
          </ac:spMkLst>
        </pc:spChg>
        <pc:spChg chg="add del mod">
          <ac:chgData name="TRAN TRI KHANG" userId="2b69f38f-e97b-4795-a559-774dc1ef1bed" providerId="ADAL" clId="{19D53586-54E1-4AFA-AEE2-AC408087923B}" dt="2022-09-07T12:33:55.246" v="226"/>
          <ac:spMkLst>
            <pc:docMk/>
            <pc:sldMk cId="0" sldId="256"/>
            <ac:spMk id="14" creationId="{4168EDE2-CEE1-C939-B8DC-E235F121CF5F}"/>
          </ac:spMkLst>
        </pc:spChg>
        <pc:spChg chg="add mod">
          <ac:chgData name="TRAN TRI KHANG" userId="2b69f38f-e97b-4795-a559-774dc1ef1bed" providerId="ADAL" clId="{19D53586-54E1-4AFA-AEE2-AC408087923B}" dt="2022-09-07T12:33:11.998" v="217" actId="1076"/>
          <ac:spMkLst>
            <pc:docMk/>
            <pc:sldMk cId="0" sldId="256"/>
            <ac:spMk id="16" creationId="{9C737362-EC9D-E3F0-C860-552670D3C5DF}"/>
          </ac:spMkLst>
        </pc:spChg>
        <pc:picChg chg="mod modCrop">
          <ac:chgData name="TRAN TRI KHANG" userId="2b69f38f-e97b-4795-a559-774dc1ef1bed" providerId="ADAL" clId="{19D53586-54E1-4AFA-AEE2-AC408087923B}" dt="2022-09-07T13:56:24.507" v="374" actId="732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TRAN TRI KHANG" userId="2b69f38f-e97b-4795-a559-774dc1ef1bed" providerId="ADAL" clId="{19D53586-54E1-4AFA-AEE2-AC408087923B}" dt="2022-09-07T13:56:28.914" v="375" actId="1076"/>
          <ac:picMkLst>
            <pc:docMk/>
            <pc:sldMk cId="0" sldId="256"/>
            <ac:picMk id="8" creationId="{00000000-0000-0000-0000-000000000000}"/>
          </ac:picMkLst>
        </pc:picChg>
        <pc:picChg chg="mod">
          <ac:chgData name="TRAN TRI KHANG" userId="2b69f38f-e97b-4795-a559-774dc1ef1bed" providerId="ADAL" clId="{19D53586-54E1-4AFA-AEE2-AC408087923B}" dt="2022-09-07T12:32:54.107" v="213" actId="1076"/>
          <ac:picMkLst>
            <pc:docMk/>
            <pc:sldMk cId="0" sldId="256"/>
            <ac:picMk id="9" creationId="{00000000-0000-0000-0000-000000000000}"/>
          </ac:picMkLst>
        </pc:picChg>
      </pc:sldChg>
      <pc:sldChg chg="modSp mod modTransition">
        <pc:chgData name="TRAN TRI KHANG" userId="2b69f38f-e97b-4795-a559-774dc1ef1bed" providerId="ADAL" clId="{19D53586-54E1-4AFA-AEE2-AC408087923B}" dt="2022-09-07T14:18:47.639" v="384"/>
        <pc:sldMkLst>
          <pc:docMk/>
          <pc:sldMk cId="0" sldId="257"/>
        </pc:sldMkLst>
        <pc:spChg chg="mod">
          <ac:chgData name="TRAN TRI KHANG" userId="2b69f38f-e97b-4795-a559-774dc1ef1bed" providerId="ADAL" clId="{19D53586-54E1-4AFA-AEE2-AC408087923B}" dt="2022-09-07T12:28:01.588" v="128" actId="113"/>
          <ac:spMkLst>
            <pc:docMk/>
            <pc:sldMk cId="0" sldId="257"/>
            <ac:spMk id="11" creationId="{00000000-0000-0000-0000-000000000000}"/>
          </ac:spMkLst>
        </pc:spChg>
      </pc:sldChg>
      <pc:sldChg chg="delSp 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58"/>
        </pc:sldMkLst>
        <pc:spChg chg="mod">
          <ac:chgData name="TRAN TRI KHANG" userId="2b69f38f-e97b-4795-a559-774dc1ef1bed" providerId="ADAL" clId="{19D53586-54E1-4AFA-AEE2-AC408087923B}" dt="2022-09-07T12:34:23.651" v="230" actId="207"/>
          <ac:spMkLst>
            <pc:docMk/>
            <pc:sldMk cId="0" sldId="258"/>
            <ac:spMk id="2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7:34.496" v="63" actId="1076"/>
          <ac:spMkLst>
            <pc:docMk/>
            <pc:sldMk cId="0" sldId="258"/>
            <ac:spMk id="2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43.321" v="98" actId="20577"/>
          <ac:spMkLst>
            <pc:docMk/>
            <pc:sldMk cId="0" sldId="258"/>
            <ac:spMk id="22" creationId="{00000000-0000-0000-0000-000000000000}"/>
          </ac:spMkLst>
        </pc:spChg>
        <pc:spChg chg="del">
          <ac:chgData name="TRAN TRI KHANG" userId="2b69f38f-e97b-4795-a559-774dc1ef1bed" providerId="ADAL" clId="{19D53586-54E1-4AFA-AEE2-AC408087923B}" dt="2022-09-07T10:37:30.956" v="62" actId="478"/>
          <ac:spMkLst>
            <pc:docMk/>
            <pc:sldMk cId="0" sldId="258"/>
            <ac:spMk id="23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4:27.217" v="231" actId="207"/>
          <ac:spMkLst>
            <pc:docMk/>
            <pc:sldMk cId="0" sldId="258"/>
            <ac:spMk id="24" creationId="{00000000-0000-0000-0000-000000000000}"/>
          </ac:spMkLst>
        </pc:spChg>
        <pc:graphicFrameChg chg="mod modGraphic">
          <ac:chgData name="TRAN TRI KHANG" userId="2b69f38f-e97b-4795-a559-774dc1ef1bed" providerId="ADAL" clId="{19D53586-54E1-4AFA-AEE2-AC408087923B}" dt="2022-09-07T12:32:21.794" v="207" actId="948"/>
          <ac:graphicFrameMkLst>
            <pc:docMk/>
            <pc:sldMk cId="0" sldId="258"/>
            <ac:graphicFrameMk id="18" creationId="{00000000-0000-0000-0000-000000000000}"/>
          </ac:graphicFrameMkLst>
        </pc:graphicFrameChg>
      </pc:sldChg>
      <pc:sldChg chg="addSp delSp modSp mod modTransition delAnim modAnim modNotesTx">
        <pc:chgData name="TRAN TRI KHANG" userId="2b69f38f-e97b-4795-a559-774dc1ef1bed" providerId="ADAL" clId="{19D53586-54E1-4AFA-AEE2-AC408087923B}" dt="2022-09-07T14:18:47.639" v="384"/>
        <pc:sldMkLst>
          <pc:docMk/>
          <pc:sldMk cId="0" sldId="259"/>
        </pc:sldMkLst>
        <pc:spChg chg="mod">
          <ac:chgData name="TRAN TRI KHANG" userId="2b69f38f-e97b-4795-a559-774dc1ef1bed" providerId="ADAL" clId="{19D53586-54E1-4AFA-AEE2-AC408087923B}" dt="2022-09-07T12:36:43.976" v="241" actId="948"/>
          <ac:spMkLst>
            <pc:docMk/>
            <pc:sldMk cId="0" sldId="259"/>
            <ac:spMk id="9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49.117" v="104" actId="2057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6:49.528" v="242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4:52.637" v="235" actId="14100"/>
          <ac:spMkLst>
            <pc:docMk/>
            <pc:sldMk cId="0" sldId="259"/>
            <ac:spMk id="12" creationId="{00000000-0000-0000-0000-000000000000}"/>
          </ac:spMkLst>
        </pc:spChg>
        <pc:picChg chg="add del mod">
          <ac:chgData name="TRAN TRI KHANG" userId="2b69f38f-e97b-4795-a559-774dc1ef1bed" providerId="ADAL" clId="{19D53586-54E1-4AFA-AEE2-AC408087923B}" dt="2022-09-07T12:36:14.747" v="237" actId="478"/>
          <ac:picMkLst>
            <pc:docMk/>
            <pc:sldMk cId="0" sldId="259"/>
            <ac:picMk id="13" creationId="{70D947B7-A2C8-A8EB-9C9E-D277B45C6C9D}"/>
          </ac:picMkLst>
        </pc:picChg>
      </pc:sldChg>
      <pc:sldChg chg="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0"/>
        </pc:sldMkLst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1"/>
        </pc:sldMkLst>
        <pc:spChg chg="mod">
          <ac:chgData name="TRAN TRI KHANG" userId="2b69f38f-e97b-4795-a559-774dc1ef1bed" providerId="ADAL" clId="{19D53586-54E1-4AFA-AEE2-AC408087923B}" dt="2022-09-07T12:37:40.768" v="251" actId="1076"/>
          <ac:spMkLst>
            <pc:docMk/>
            <pc:sldMk cId="0" sldId="261"/>
            <ac:spMk id="26" creationId="{00000000-0000-0000-0000-000000000000}"/>
          </ac:spMkLst>
        </pc:spChg>
        <pc:grpChg chg="mod">
          <ac:chgData name="TRAN TRI KHANG" userId="2b69f38f-e97b-4795-a559-774dc1ef1bed" providerId="ADAL" clId="{19D53586-54E1-4AFA-AEE2-AC408087923B}" dt="2022-09-07T12:37:38.228" v="250" actId="1076"/>
          <ac:grpSpMkLst>
            <pc:docMk/>
            <pc:sldMk cId="0" sldId="261"/>
            <ac:grpSpMk id="12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2"/>
        </pc:sldMkLst>
        <pc:spChg chg="mod">
          <ac:chgData name="TRAN TRI KHANG" userId="2b69f38f-e97b-4795-a559-774dc1ef1bed" providerId="ADAL" clId="{19D53586-54E1-4AFA-AEE2-AC408087923B}" dt="2022-09-07T10:40:05.019" v="114" actId="2057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09.570" v="256" actId="107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6.766" v="259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8.758" v="260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2.449" v="257" actId="107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4.540" v="258" actId="1076"/>
          <ac:spMkLst>
            <pc:docMk/>
            <pc:sldMk cId="0" sldId="262"/>
            <ac:spMk id="15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3"/>
        </pc:sldMkLst>
        <pc:spChg chg="mod">
          <ac:chgData name="TRAN TRI KHANG" userId="2b69f38f-e97b-4795-a559-774dc1ef1bed" providerId="ADAL" clId="{19D53586-54E1-4AFA-AEE2-AC408087923B}" dt="2022-09-07T10:40:10.741" v="118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9:52.351" v="268" actId="1076"/>
          <ac:spMkLst>
            <pc:docMk/>
            <pc:sldMk cId="0" sldId="263"/>
            <ac:spMk id="11" creationId="{00000000-0000-0000-0000-000000000000}"/>
          </ac:spMkLst>
        </pc:spChg>
      </pc:sldChg>
      <pc:sldChg chg="addSp delSp modSp mod modTransition delAnim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4"/>
        </pc:sldMkLst>
        <pc:spChg chg="del">
          <ac:chgData name="TRAN TRI KHANG" userId="2b69f38f-e97b-4795-a559-774dc1ef1bed" providerId="ADAL" clId="{19D53586-54E1-4AFA-AEE2-AC408087923B}" dt="2022-09-07T10:40:38.447" v="125" actId="478"/>
          <ac:spMkLst>
            <pc:docMk/>
            <pc:sldMk cId="0" sldId="264"/>
            <ac:spMk id="9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41:28.127" v="274" actId="113"/>
          <ac:spMkLst>
            <pc:docMk/>
            <pc:sldMk cId="0" sldId="264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4:18:17.591" v="380" actId="1076"/>
          <ac:spMkLst>
            <pc:docMk/>
            <pc:sldMk cId="0" sldId="264"/>
            <ac:spMk id="26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3:19:20.101" v="279" actId="113"/>
          <ac:spMkLst>
            <pc:docMk/>
            <pc:sldMk cId="0" sldId="264"/>
            <ac:spMk id="35" creationId="{00000000-0000-0000-0000-000000000000}"/>
          </ac:spMkLst>
        </pc:spChg>
        <pc:spChg chg="add mod">
          <ac:chgData name="TRAN TRI KHANG" userId="2b69f38f-e97b-4795-a559-774dc1ef1bed" providerId="ADAL" clId="{19D53586-54E1-4AFA-AEE2-AC408087923B}" dt="2022-09-07T12:40:25.143" v="271" actId="1076"/>
          <ac:spMkLst>
            <pc:docMk/>
            <pc:sldMk cId="0" sldId="264"/>
            <ac:spMk id="39" creationId="{8B77E5A4-BA12-8A53-922F-90477EEE219D}"/>
          </ac:spMkLst>
        </pc:spChg>
        <pc:grpChg chg="mod">
          <ac:chgData name="TRAN TRI KHANG" userId="2b69f38f-e97b-4795-a559-774dc1ef1bed" providerId="ADAL" clId="{19D53586-54E1-4AFA-AEE2-AC408087923B}" dt="2022-09-07T14:18:14.278" v="379" actId="1076"/>
          <ac:grpSpMkLst>
            <pc:docMk/>
            <pc:sldMk cId="0" sldId="264"/>
            <ac:grpSpMk id="19" creationId="{00000000-0000-0000-0000-000000000000}"/>
          </ac:grpSpMkLst>
        </pc:grpChg>
        <pc:grpChg chg="mod">
          <ac:chgData name="TRAN TRI KHANG" userId="2b69f38f-e97b-4795-a559-774dc1ef1bed" providerId="ADAL" clId="{19D53586-54E1-4AFA-AEE2-AC408087923B}" dt="2022-09-07T14:18:31.632" v="383" actId="1076"/>
          <ac:grpSpMkLst>
            <pc:docMk/>
            <pc:sldMk cId="0" sldId="264"/>
            <ac:grpSpMk id="27" creationId="{00000000-0000-0000-0000-000000000000}"/>
          </ac:grpSpMkLst>
        </pc:grpChg>
        <pc:picChg chg="del">
          <ac:chgData name="TRAN TRI KHANG" userId="2b69f38f-e97b-4795-a559-774dc1ef1bed" providerId="ADAL" clId="{19D53586-54E1-4AFA-AEE2-AC408087923B}" dt="2022-09-07T14:18:08.711" v="378" actId="478"/>
          <ac:picMkLst>
            <pc:docMk/>
            <pc:sldMk cId="0" sldId="264"/>
            <ac:picMk id="4" creationId="{00000000-0000-0000-0000-000000000000}"/>
          </ac:picMkLst>
        </pc:picChg>
        <pc:picChg chg="del">
          <ac:chgData name="TRAN TRI KHANG" userId="2b69f38f-e97b-4795-a559-774dc1ef1bed" providerId="ADAL" clId="{19D53586-54E1-4AFA-AEE2-AC408087923B}" dt="2022-09-07T14:18:24.304" v="382" actId="478"/>
          <ac:picMkLst>
            <pc:docMk/>
            <pc:sldMk cId="0" sldId="264"/>
            <ac:picMk id="38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5"/>
        </pc:sldMkLst>
        <pc:spChg chg="mod">
          <ac:chgData name="TRAN TRI KHANG" userId="2b69f38f-e97b-4795-a559-774dc1ef1bed" providerId="ADAL" clId="{19D53586-54E1-4AFA-AEE2-AC408087923B}" dt="2022-09-07T13:31:16.498" v="291" actId="1076"/>
          <ac:spMkLst>
            <pc:docMk/>
            <pc:sldMk cId="0" sldId="265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6"/>
        </pc:sldMkLst>
        <pc:spChg chg="mod">
          <ac:chgData name="TRAN TRI KHANG" userId="2b69f38f-e97b-4795-a559-774dc1ef1bed" providerId="ADAL" clId="{19D53586-54E1-4AFA-AEE2-AC408087923B}" dt="2022-09-07T13:31:32.020" v="294" actId="1076"/>
          <ac:spMkLst>
            <pc:docMk/>
            <pc:sldMk cId="0" sldId="266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7"/>
        </pc:sldMkLst>
        <pc:spChg chg="mod">
          <ac:chgData name="TRAN TRI KHANG" userId="2b69f38f-e97b-4795-a559-774dc1ef1bed" providerId="ADAL" clId="{19D53586-54E1-4AFA-AEE2-AC408087923B}" dt="2022-09-07T13:36:58.041" v="301" actId="1076"/>
          <ac:spMkLst>
            <pc:docMk/>
            <pc:sldMk cId="0" sldId="267"/>
            <ac:spMk id="32" creationId="{00000000-0000-0000-0000-000000000000}"/>
          </ac:spMkLst>
        </pc:spChg>
        <pc:picChg chg="mod modCrop">
          <ac:chgData name="TRAN TRI KHANG" userId="2b69f38f-e97b-4795-a559-774dc1ef1bed" providerId="ADAL" clId="{19D53586-54E1-4AFA-AEE2-AC408087923B}" dt="2022-09-07T13:38:44.105" v="313" actId="14100"/>
          <ac:picMkLst>
            <pc:docMk/>
            <pc:sldMk cId="0" sldId="267"/>
            <ac:picMk id="2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8"/>
        </pc:sldMkLst>
        <pc:spChg chg="mod">
          <ac:chgData name="TRAN TRI KHANG" userId="2b69f38f-e97b-4795-a559-774dc1ef1bed" providerId="ADAL" clId="{19D53586-54E1-4AFA-AEE2-AC408087923B}" dt="2022-09-07T13:41:27.915" v="319" actId="1076"/>
          <ac:spMkLst>
            <pc:docMk/>
            <pc:sldMk cId="0" sldId="268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9"/>
        </pc:sldMkLst>
        <pc:spChg chg="mod">
          <ac:chgData name="TRAN TRI KHANG" userId="2b69f38f-e97b-4795-a559-774dc1ef1bed" providerId="ADAL" clId="{19D53586-54E1-4AFA-AEE2-AC408087923B}" dt="2022-09-07T13:41:57.642" v="323" actId="1076"/>
          <ac:spMkLst>
            <pc:docMk/>
            <pc:sldMk cId="0" sldId="269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0"/>
        </pc:sldMkLst>
        <pc:spChg chg="mod">
          <ac:chgData name="TRAN TRI KHANG" userId="2b69f38f-e97b-4795-a559-774dc1ef1bed" providerId="ADAL" clId="{19D53586-54E1-4AFA-AEE2-AC408087923B}" dt="2022-09-07T13:43:12.747" v="327" actId="113"/>
          <ac:spMkLst>
            <pc:docMk/>
            <pc:sldMk cId="0" sldId="270"/>
            <ac:spMk id="18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1"/>
        </pc:sldMkLst>
        <pc:spChg chg="mod">
          <ac:chgData name="TRAN TRI KHANG" userId="2b69f38f-e97b-4795-a559-774dc1ef1bed" providerId="ADAL" clId="{19D53586-54E1-4AFA-AEE2-AC408087923B}" dt="2022-09-07T13:52:44.855" v="349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3:44:22.056" v="332" actId="113"/>
          <ac:spMkLst>
            <pc:docMk/>
            <pc:sldMk cId="0" sldId="271"/>
            <ac:spMk id="12" creationId="{00000000-0000-0000-0000-000000000000}"/>
          </ac:spMkLst>
        </pc:spChg>
        <pc:grpChg chg="mod">
          <ac:chgData name="TRAN TRI KHANG" userId="2b69f38f-e97b-4795-a559-774dc1ef1bed" providerId="ADAL" clId="{19D53586-54E1-4AFA-AEE2-AC408087923B}" dt="2022-09-07T13:52:16.549" v="344" actId="14100"/>
          <ac:grpSpMkLst>
            <pc:docMk/>
            <pc:sldMk cId="0" sldId="271"/>
            <ac:grpSpMk id="3" creationId="{00000000-0000-0000-0000-000000000000}"/>
          </ac:grpSpMkLst>
        </pc:grpChg>
        <pc:picChg chg="mod modCrop">
          <ac:chgData name="TRAN TRI KHANG" userId="2b69f38f-e97b-4795-a559-774dc1ef1bed" providerId="ADAL" clId="{19D53586-54E1-4AFA-AEE2-AC408087923B}" dt="2022-09-07T13:46:36.025" v="340" actId="732"/>
          <ac:picMkLst>
            <pc:docMk/>
            <pc:sldMk cId="0" sldId="271"/>
            <ac:picMk id="2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2"/>
        </pc:sldMkLst>
        <pc:spChg chg="mod">
          <ac:chgData name="TRAN TRI KHANG" userId="2b69f38f-e97b-4795-a559-774dc1ef1bed" providerId="ADAL" clId="{19D53586-54E1-4AFA-AEE2-AC408087923B}" dt="2022-09-07T13:53:37.522" v="353" actId="113"/>
          <ac:spMkLst>
            <pc:docMk/>
            <pc:sldMk cId="0" sldId="272"/>
            <ac:spMk id="1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3"/>
        </pc:sldMkLst>
        <pc:spChg chg="mod">
          <ac:chgData name="TRAN TRI KHANG" userId="2b69f38f-e97b-4795-a559-774dc1ef1bed" providerId="ADAL" clId="{19D53586-54E1-4AFA-AEE2-AC408087923B}" dt="2022-09-07T13:54:08.160" v="357" actId="113"/>
          <ac:spMkLst>
            <pc:docMk/>
            <pc:sldMk cId="0" sldId="273"/>
            <ac:spMk id="11" creationId="{00000000-0000-0000-0000-000000000000}"/>
          </ac:spMkLst>
        </pc:spChg>
      </pc:sldChg>
      <pc:sldChg chg="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4"/>
        </pc:sldMkLst>
      </pc:sldChg>
    </pc:docChg>
  </pc:docChgLst>
  <pc:docChgLst>
    <pc:chgData name="TRAN TRI KHANG" userId="2b69f38f-e97b-4795-a559-774dc1ef1bed" providerId="ADAL" clId="{9809079E-C5E1-4E5F-B1AA-2BA4E8A7BF55}"/>
    <pc:docChg chg="undo custSel addSld modSld">
      <pc:chgData name="TRAN TRI KHANG" userId="2b69f38f-e97b-4795-a559-774dc1ef1bed" providerId="ADAL" clId="{9809079E-C5E1-4E5F-B1AA-2BA4E8A7BF55}" dt="2023-01-11T14:27:41.152" v="1000" actId="14100"/>
      <pc:docMkLst>
        <pc:docMk/>
      </pc:docMkLst>
      <pc:sldChg chg="addSp delSp modSp mod delAnim modNotesTx">
        <pc:chgData name="TRAN TRI KHANG" userId="2b69f38f-e97b-4795-a559-774dc1ef1bed" providerId="ADAL" clId="{9809079E-C5E1-4E5F-B1AA-2BA4E8A7BF55}" dt="2023-01-11T13:59:35.259" v="55" actId="6549"/>
        <pc:sldMkLst>
          <pc:docMk/>
          <pc:sldMk cId="0" sldId="256"/>
        </pc:sldMkLst>
        <pc:spChg chg="del">
          <ac:chgData name="TRAN TRI KHANG" userId="2b69f38f-e97b-4795-a559-774dc1ef1bed" providerId="ADAL" clId="{9809079E-C5E1-4E5F-B1AA-2BA4E8A7BF55}" dt="2023-01-11T13:56:49.888" v="6" actId="478"/>
          <ac:spMkLst>
            <pc:docMk/>
            <pc:sldMk cId="0" sldId="256"/>
            <ac:spMk id="10" creationId="{00000000-0000-0000-0000-000000000000}"/>
          </ac:spMkLst>
        </pc:spChg>
        <pc:spChg chg="mod ord">
          <ac:chgData name="TRAN TRI KHANG" userId="2b69f38f-e97b-4795-a559-774dc1ef1bed" providerId="ADAL" clId="{9809079E-C5E1-4E5F-B1AA-2BA4E8A7BF55}" dt="2023-01-11T13:59:14.721" v="48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3:59:23.715" v="53" actId="1076"/>
          <ac:spMkLst>
            <pc:docMk/>
            <pc:sldMk cId="0" sldId="256"/>
            <ac:spMk id="12" creationId="{00000000-0000-0000-0000-000000000000}"/>
          </ac:spMkLst>
        </pc:spChg>
        <pc:spChg chg="del">
          <ac:chgData name="TRAN TRI KHANG" userId="2b69f38f-e97b-4795-a559-774dc1ef1bed" providerId="ADAL" clId="{9809079E-C5E1-4E5F-B1AA-2BA4E8A7BF55}" dt="2023-01-11T13:56:41.958" v="2" actId="478"/>
          <ac:spMkLst>
            <pc:docMk/>
            <pc:sldMk cId="0" sldId="256"/>
            <ac:spMk id="16" creationId="{9C737362-EC9D-E3F0-C860-552670D3C5DF}"/>
          </ac:spMkLst>
        </pc:spChg>
        <pc:grpChg chg="add del">
          <ac:chgData name="TRAN TRI KHANG" userId="2b69f38f-e97b-4795-a559-774dc1ef1bed" providerId="ADAL" clId="{9809079E-C5E1-4E5F-B1AA-2BA4E8A7BF55}" dt="2023-01-11T13:56:47.707" v="5" actId="478"/>
          <ac:grpSpMkLst>
            <pc:docMk/>
            <pc:sldMk cId="0" sldId="256"/>
            <ac:grpSpMk id="3" creationId="{00000000-0000-0000-0000-000000000000}"/>
          </ac:grpSpMkLst>
        </pc:grpChg>
        <pc:picChg chg="del">
          <ac:chgData name="TRAN TRI KHANG" userId="2b69f38f-e97b-4795-a559-774dc1ef1bed" providerId="ADAL" clId="{9809079E-C5E1-4E5F-B1AA-2BA4E8A7BF55}" dt="2023-01-11T13:56:39.787" v="1" actId="478"/>
          <ac:picMkLst>
            <pc:docMk/>
            <pc:sldMk cId="0" sldId="256"/>
            <ac:picMk id="9" creationId="{00000000-0000-0000-0000-000000000000}"/>
          </ac:picMkLst>
        </pc:picChg>
        <pc:picChg chg="add mod">
          <ac:chgData name="TRAN TRI KHANG" userId="2b69f38f-e97b-4795-a559-774dc1ef1bed" providerId="ADAL" clId="{9809079E-C5E1-4E5F-B1AA-2BA4E8A7BF55}" dt="2023-01-11T13:58:52.705" v="42" actId="1076"/>
          <ac:picMkLst>
            <pc:docMk/>
            <pc:sldMk cId="0" sldId="256"/>
            <ac:picMk id="13" creationId="{FEC64B8F-0A50-71EE-C77E-8920E03BCD13}"/>
          </ac:picMkLst>
        </pc:picChg>
      </pc:sldChg>
      <pc:sldChg chg="modSp mod">
        <pc:chgData name="TRAN TRI KHANG" userId="2b69f38f-e97b-4795-a559-774dc1ef1bed" providerId="ADAL" clId="{9809079E-C5E1-4E5F-B1AA-2BA4E8A7BF55}" dt="2023-01-11T14:18:06.534" v="711" actId="20577"/>
        <pc:sldMkLst>
          <pc:docMk/>
          <pc:sldMk cId="0" sldId="257"/>
        </pc:sldMkLst>
        <pc:spChg chg="mod">
          <ac:chgData name="TRAN TRI KHANG" userId="2b69f38f-e97b-4795-a559-774dc1ef1bed" providerId="ADAL" clId="{9809079E-C5E1-4E5F-B1AA-2BA4E8A7BF55}" dt="2023-01-11T14:18:06.534" v="711" actId="20577"/>
          <ac:spMkLst>
            <pc:docMk/>
            <pc:sldMk cId="0" sldId="257"/>
            <ac:spMk id="10" creationId="{00000000-0000-0000-0000-000000000000}"/>
          </ac:spMkLst>
        </pc:spChg>
      </pc:sldChg>
      <pc:sldChg chg="modSp mod">
        <pc:chgData name="TRAN TRI KHANG" userId="2b69f38f-e97b-4795-a559-774dc1ef1bed" providerId="ADAL" clId="{9809079E-C5E1-4E5F-B1AA-2BA4E8A7BF55}" dt="2023-01-11T14:18:20.424" v="734" actId="14100"/>
        <pc:sldMkLst>
          <pc:docMk/>
          <pc:sldMk cId="0" sldId="258"/>
        </pc:sldMkLst>
        <pc:spChg chg="mod">
          <ac:chgData name="TRAN TRI KHANG" userId="2b69f38f-e97b-4795-a559-774dc1ef1bed" providerId="ADAL" clId="{9809079E-C5E1-4E5F-B1AA-2BA4E8A7BF55}" dt="2023-01-11T14:18:20.424" v="734" actId="14100"/>
          <ac:spMkLst>
            <pc:docMk/>
            <pc:sldMk cId="0" sldId="258"/>
            <ac:spMk id="22" creationId="{00000000-0000-0000-0000-000000000000}"/>
          </ac:spMkLst>
        </pc:spChg>
      </pc:sldChg>
      <pc:sldChg chg="modSp mod">
        <pc:chgData name="TRAN TRI KHANG" userId="2b69f38f-e97b-4795-a559-774dc1ef1bed" providerId="ADAL" clId="{9809079E-C5E1-4E5F-B1AA-2BA4E8A7BF55}" dt="2023-01-11T14:19:03.544" v="768" actId="1076"/>
        <pc:sldMkLst>
          <pc:docMk/>
          <pc:sldMk cId="0" sldId="259"/>
        </pc:sldMkLst>
        <pc:spChg chg="mod">
          <ac:chgData name="TRAN TRI KHANG" userId="2b69f38f-e97b-4795-a559-774dc1ef1bed" providerId="ADAL" clId="{9809079E-C5E1-4E5F-B1AA-2BA4E8A7BF55}" dt="2023-01-11T14:19:03.544" v="768" actId="1076"/>
          <ac:spMkLst>
            <pc:docMk/>
            <pc:sldMk cId="0" sldId="259"/>
            <ac:spMk id="10" creationId="{00000000-0000-0000-0000-000000000000}"/>
          </ac:spMkLst>
        </pc:spChg>
      </pc:sldChg>
      <pc:sldChg chg="modSp mod modNotesTx">
        <pc:chgData name="TRAN TRI KHANG" userId="2b69f38f-e97b-4795-a559-774dc1ef1bed" providerId="ADAL" clId="{9809079E-C5E1-4E5F-B1AA-2BA4E8A7BF55}" dt="2023-01-11T14:24:35.191" v="945" actId="1076"/>
        <pc:sldMkLst>
          <pc:docMk/>
          <pc:sldMk cId="0" sldId="268"/>
        </pc:sldMkLst>
        <pc:spChg chg="mod">
          <ac:chgData name="TRAN TRI KHANG" userId="2b69f38f-e97b-4795-a559-774dc1ef1bed" providerId="ADAL" clId="{9809079E-C5E1-4E5F-B1AA-2BA4E8A7BF55}" dt="2023-01-11T14:24:31.012" v="944" actId="20577"/>
          <ac:spMkLst>
            <pc:docMk/>
            <pc:sldMk cId="0" sldId="268"/>
            <ac:spMk id="12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24:35.191" v="945" actId="1076"/>
          <ac:spMkLst>
            <pc:docMk/>
            <pc:sldMk cId="0" sldId="268"/>
            <ac:spMk id="13" creationId="{00000000-0000-0000-0000-000000000000}"/>
          </ac:spMkLst>
        </pc:spChg>
        <pc:picChg chg="mod">
          <ac:chgData name="TRAN TRI KHANG" userId="2b69f38f-e97b-4795-a559-774dc1ef1bed" providerId="ADAL" clId="{9809079E-C5E1-4E5F-B1AA-2BA4E8A7BF55}" dt="2023-01-11T14:24:18.104" v="936" actId="1076"/>
          <ac:picMkLst>
            <pc:docMk/>
            <pc:sldMk cId="0" sldId="268"/>
            <ac:picMk id="9" creationId="{00000000-0000-0000-0000-000000000000}"/>
          </ac:picMkLst>
        </pc:picChg>
      </pc:sldChg>
      <pc:sldChg chg="modSp">
        <pc:chgData name="TRAN TRI KHANG" userId="2b69f38f-e97b-4795-a559-774dc1ef1bed" providerId="ADAL" clId="{9809079E-C5E1-4E5F-B1AA-2BA4E8A7BF55}" dt="2023-01-11T14:26:21.790" v="951" actId="20577"/>
        <pc:sldMkLst>
          <pc:docMk/>
          <pc:sldMk cId="0" sldId="273"/>
        </pc:sldMkLst>
        <pc:spChg chg="mod">
          <ac:chgData name="TRAN TRI KHANG" userId="2b69f38f-e97b-4795-a559-774dc1ef1bed" providerId="ADAL" clId="{9809079E-C5E1-4E5F-B1AA-2BA4E8A7BF55}" dt="2023-01-11T14:26:21.790" v="951" actId="20577"/>
          <ac:spMkLst>
            <pc:docMk/>
            <pc:sldMk cId="0" sldId="273"/>
            <ac:spMk id="12" creationId="{00000000-0000-0000-0000-000000000000}"/>
          </ac:spMkLst>
        </pc:spChg>
      </pc:sldChg>
      <pc:sldChg chg="delSp modSp mod delAnim">
        <pc:chgData name="TRAN TRI KHANG" userId="2b69f38f-e97b-4795-a559-774dc1ef1bed" providerId="ADAL" clId="{9809079E-C5E1-4E5F-B1AA-2BA4E8A7BF55}" dt="2023-01-11T14:27:41.152" v="1000" actId="14100"/>
        <pc:sldMkLst>
          <pc:docMk/>
          <pc:sldMk cId="0" sldId="274"/>
        </pc:sldMkLst>
        <pc:spChg chg="mod">
          <ac:chgData name="TRAN TRI KHANG" userId="2b69f38f-e97b-4795-a559-774dc1ef1bed" providerId="ADAL" clId="{9809079E-C5E1-4E5F-B1AA-2BA4E8A7BF55}" dt="2023-01-11T14:27:10.079" v="994" actId="1076"/>
          <ac:spMkLst>
            <pc:docMk/>
            <pc:sldMk cId="0" sldId="274"/>
            <ac:spMk id="15" creationId="{00000000-0000-0000-0000-000000000000}"/>
          </ac:spMkLst>
        </pc:spChg>
        <pc:picChg chg="mod">
          <ac:chgData name="TRAN TRI KHANG" userId="2b69f38f-e97b-4795-a559-774dc1ef1bed" providerId="ADAL" clId="{9809079E-C5E1-4E5F-B1AA-2BA4E8A7BF55}" dt="2023-01-11T14:27:41.152" v="1000" actId="14100"/>
          <ac:picMkLst>
            <pc:docMk/>
            <pc:sldMk cId="0" sldId="274"/>
            <ac:picMk id="2" creationId="{00000000-0000-0000-0000-000000000000}"/>
          </ac:picMkLst>
        </pc:picChg>
        <pc:picChg chg="del">
          <ac:chgData name="TRAN TRI KHANG" userId="2b69f38f-e97b-4795-a559-774dc1ef1bed" providerId="ADAL" clId="{9809079E-C5E1-4E5F-B1AA-2BA4E8A7BF55}" dt="2023-01-11T14:27:23.782" v="995" actId="478"/>
          <ac:picMkLst>
            <pc:docMk/>
            <pc:sldMk cId="0" sldId="274"/>
            <ac:picMk id="13" creationId="{00000000-0000-0000-0000-000000000000}"/>
          </ac:picMkLst>
        </pc:picChg>
      </pc:sldChg>
      <pc:sldChg chg="addSp modSp add mod modAnim">
        <pc:chgData name="TRAN TRI KHANG" userId="2b69f38f-e97b-4795-a559-774dc1ef1bed" providerId="ADAL" clId="{9809079E-C5E1-4E5F-B1AA-2BA4E8A7BF55}" dt="2023-01-11T14:17:53.687" v="669"/>
        <pc:sldMkLst>
          <pc:docMk/>
          <pc:sldMk cId="3859007700" sldId="275"/>
        </pc:sldMkLst>
        <pc:spChg chg="mod">
          <ac:chgData name="TRAN TRI KHANG" userId="2b69f38f-e97b-4795-a559-774dc1ef1bed" providerId="ADAL" clId="{9809079E-C5E1-4E5F-B1AA-2BA4E8A7BF55}" dt="2023-01-11T14:17:17.646" v="663" actId="20577"/>
          <ac:spMkLst>
            <pc:docMk/>
            <pc:sldMk cId="3859007700" sldId="275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17:01.504" v="648" actId="1076"/>
          <ac:spMkLst>
            <pc:docMk/>
            <pc:sldMk cId="3859007700" sldId="275"/>
            <ac:spMk id="12" creationId="{00000000-0000-0000-0000-000000000000}"/>
          </ac:spMkLst>
        </pc:spChg>
        <pc:spChg chg="add mod">
          <ac:chgData name="TRAN TRI KHANG" userId="2b69f38f-e97b-4795-a559-774dc1ef1bed" providerId="ADAL" clId="{9809079E-C5E1-4E5F-B1AA-2BA4E8A7BF55}" dt="2023-01-11T14:17:26.495" v="665" actId="1076"/>
          <ac:spMkLst>
            <pc:docMk/>
            <pc:sldMk cId="3859007700" sldId="275"/>
            <ac:spMk id="13" creationId="{B677D6B7-AD01-161D-F1FC-36883A1F8158}"/>
          </ac:spMkLst>
        </pc:spChg>
      </pc:sldChg>
      <pc:sldChg chg="modSp add mod">
        <pc:chgData name="TRAN TRI KHANG" userId="2b69f38f-e97b-4795-a559-774dc1ef1bed" providerId="ADAL" clId="{9809079E-C5E1-4E5F-B1AA-2BA4E8A7BF55}" dt="2023-01-11T14:00:03.416" v="64" actId="1076"/>
        <pc:sldMkLst>
          <pc:docMk/>
          <pc:sldMk cId="1485061908" sldId="276"/>
        </pc:sldMkLst>
        <pc:spChg chg="mod">
          <ac:chgData name="TRAN TRI KHANG" userId="2b69f38f-e97b-4795-a559-774dc1ef1bed" providerId="ADAL" clId="{9809079E-C5E1-4E5F-B1AA-2BA4E8A7BF55}" dt="2023-01-11T14:00:03.416" v="64" actId="1076"/>
          <ac:spMkLst>
            <pc:docMk/>
            <pc:sldMk cId="1485061908" sldId="276"/>
            <ac:spMk id="11" creationId="{00000000-0000-0000-0000-000000000000}"/>
          </ac:spMkLst>
        </pc:spChg>
      </pc:sldChg>
      <pc:sldChg chg="addSp delSp modSp add mod modAnim modNotesTx">
        <pc:chgData name="TRAN TRI KHANG" userId="2b69f38f-e97b-4795-a559-774dc1ef1bed" providerId="ADAL" clId="{9809079E-C5E1-4E5F-B1AA-2BA4E8A7BF55}" dt="2023-01-11T14:03:51.775" v="243" actId="6549"/>
        <pc:sldMkLst>
          <pc:docMk/>
          <pc:sldMk cId="897952271" sldId="277"/>
        </pc:sldMkLst>
        <pc:spChg chg="add mod">
          <ac:chgData name="TRAN TRI KHANG" userId="2b69f38f-e97b-4795-a559-774dc1ef1bed" providerId="ADAL" clId="{9809079E-C5E1-4E5F-B1AA-2BA4E8A7BF55}" dt="2023-01-11T14:03:34.665" v="240" actId="1076"/>
          <ac:spMkLst>
            <pc:docMk/>
            <pc:sldMk cId="897952271" sldId="277"/>
            <ac:spMk id="9" creationId="{DD2D0E90-1D4A-1FF4-2E6C-1B87CA8E6659}"/>
          </ac:spMkLst>
        </pc:spChg>
        <pc:spChg chg="del">
          <ac:chgData name="TRAN TRI KHANG" userId="2b69f38f-e97b-4795-a559-774dc1ef1bed" providerId="ADAL" clId="{9809079E-C5E1-4E5F-B1AA-2BA4E8A7BF55}" dt="2023-01-11T14:00:50.845" v="67" actId="478"/>
          <ac:spMkLst>
            <pc:docMk/>
            <pc:sldMk cId="897952271" sldId="277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03:37.495" v="241" actId="1076"/>
          <ac:spMkLst>
            <pc:docMk/>
            <pc:sldMk cId="897952271" sldId="277"/>
            <ac:spMk id="12" creationId="{00000000-0000-0000-0000-000000000000}"/>
          </ac:spMkLst>
        </pc:spChg>
        <pc:grpChg chg="mod">
          <ac:chgData name="TRAN TRI KHANG" userId="2b69f38f-e97b-4795-a559-774dc1ef1bed" providerId="ADAL" clId="{9809079E-C5E1-4E5F-B1AA-2BA4E8A7BF55}" dt="2023-01-11T14:01:13.604" v="73" actId="1076"/>
          <ac:grpSpMkLst>
            <pc:docMk/>
            <pc:sldMk cId="897952271" sldId="277"/>
            <ac:grpSpMk id="3" creationId="{00000000-0000-0000-0000-000000000000}"/>
          </ac:grpSpMkLst>
        </pc:grpChg>
        <pc:picChg chg="del">
          <ac:chgData name="TRAN TRI KHANG" userId="2b69f38f-e97b-4795-a559-774dc1ef1bed" providerId="ADAL" clId="{9809079E-C5E1-4E5F-B1AA-2BA4E8A7BF55}" dt="2023-01-11T14:00:48.422" v="66" actId="478"/>
          <ac:picMkLst>
            <pc:docMk/>
            <pc:sldMk cId="897952271" sldId="277"/>
            <ac:picMk id="13" creationId="{FEC64B8F-0A50-71EE-C77E-8920E03BCD13}"/>
          </ac:picMkLst>
        </pc:picChg>
      </pc:sldChg>
      <pc:sldChg chg="addSp modSp add mod modAnim modNotesTx">
        <pc:chgData name="TRAN TRI KHANG" userId="2b69f38f-e97b-4795-a559-774dc1ef1bed" providerId="ADAL" clId="{9809079E-C5E1-4E5F-B1AA-2BA4E8A7BF55}" dt="2023-01-11T14:05:27.954" v="274" actId="1076"/>
        <pc:sldMkLst>
          <pc:docMk/>
          <pc:sldMk cId="3401192628" sldId="278"/>
        </pc:sldMkLst>
        <pc:spChg chg="add mod">
          <ac:chgData name="TRAN TRI KHANG" userId="2b69f38f-e97b-4795-a559-774dc1ef1bed" providerId="ADAL" clId="{9809079E-C5E1-4E5F-B1AA-2BA4E8A7BF55}" dt="2023-01-11T14:05:10.282" v="259" actId="20577"/>
          <ac:spMkLst>
            <pc:docMk/>
            <pc:sldMk cId="3401192628" sldId="278"/>
            <ac:spMk id="9" creationId="{79598B33-5283-4DC6-12EB-216127A28999}"/>
          </ac:spMkLst>
        </pc:spChg>
        <pc:spChg chg="add mod">
          <ac:chgData name="TRAN TRI KHANG" userId="2b69f38f-e97b-4795-a559-774dc1ef1bed" providerId="ADAL" clId="{9809079E-C5E1-4E5F-B1AA-2BA4E8A7BF55}" dt="2023-01-11T14:05:23.512" v="273" actId="20577"/>
          <ac:spMkLst>
            <pc:docMk/>
            <pc:sldMk cId="3401192628" sldId="278"/>
            <ac:spMk id="11" creationId="{812A8703-CE6B-ACBD-E41B-A72A2C60A624}"/>
          </ac:spMkLst>
        </pc:spChg>
        <pc:spChg chg="add mod">
          <ac:chgData name="TRAN TRI KHANG" userId="2b69f38f-e97b-4795-a559-774dc1ef1bed" providerId="ADAL" clId="{9809079E-C5E1-4E5F-B1AA-2BA4E8A7BF55}" dt="2023-01-11T14:05:27.954" v="274" actId="1076"/>
          <ac:spMkLst>
            <pc:docMk/>
            <pc:sldMk cId="3401192628" sldId="278"/>
            <ac:spMk id="13" creationId="{7A0B3D11-FE54-6CD7-2A7C-3AB78A05405A}"/>
          </ac:spMkLst>
        </pc:spChg>
        <pc:picChg chg="add mod">
          <ac:chgData name="TRAN TRI KHANG" userId="2b69f38f-e97b-4795-a559-774dc1ef1bed" providerId="ADAL" clId="{9809079E-C5E1-4E5F-B1AA-2BA4E8A7BF55}" dt="2023-01-11T14:04:08.443" v="245"/>
          <ac:picMkLst>
            <pc:docMk/>
            <pc:sldMk cId="3401192628" sldId="278"/>
            <ac:picMk id="10" creationId="{0ADA1F7E-0319-3527-0EF9-DCF4158D5E50}"/>
          </ac:picMkLst>
        </pc:picChg>
      </pc:sldChg>
      <pc:sldChg chg="addSp delSp modSp add mod delAnim modAnim">
        <pc:chgData name="TRAN TRI KHANG" userId="2b69f38f-e97b-4795-a559-774dc1ef1bed" providerId="ADAL" clId="{9809079E-C5E1-4E5F-B1AA-2BA4E8A7BF55}" dt="2023-01-11T14:15:43.261" v="609" actId="207"/>
        <pc:sldMkLst>
          <pc:docMk/>
          <pc:sldMk cId="3683968633" sldId="279"/>
        </pc:sldMkLst>
        <pc:spChg chg="del">
          <ac:chgData name="TRAN TRI KHANG" userId="2b69f38f-e97b-4795-a559-774dc1ef1bed" providerId="ADAL" clId="{9809079E-C5E1-4E5F-B1AA-2BA4E8A7BF55}" dt="2023-01-11T14:05:44.316" v="277" actId="478"/>
          <ac:spMkLst>
            <pc:docMk/>
            <pc:sldMk cId="3683968633" sldId="279"/>
            <ac:spMk id="9" creationId="{79598B33-5283-4DC6-12EB-216127A28999}"/>
          </ac:spMkLst>
        </pc:spChg>
        <pc:spChg chg="del">
          <ac:chgData name="TRAN TRI KHANG" userId="2b69f38f-e97b-4795-a559-774dc1ef1bed" providerId="ADAL" clId="{9809079E-C5E1-4E5F-B1AA-2BA4E8A7BF55}" dt="2023-01-11T14:05:42.309" v="276" actId="478"/>
          <ac:spMkLst>
            <pc:docMk/>
            <pc:sldMk cId="3683968633" sldId="279"/>
            <ac:spMk id="11" creationId="{812A8703-CE6B-ACBD-E41B-A72A2C60A624}"/>
          </ac:spMkLst>
        </pc:spChg>
        <pc:spChg chg="mod">
          <ac:chgData name="TRAN TRI KHANG" userId="2b69f38f-e97b-4795-a559-774dc1ef1bed" providerId="ADAL" clId="{9809079E-C5E1-4E5F-B1AA-2BA4E8A7BF55}" dt="2023-01-11T14:06:47.288" v="288" actId="1076"/>
          <ac:spMkLst>
            <pc:docMk/>
            <pc:sldMk cId="3683968633" sldId="279"/>
            <ac:spMk id="12" creationId="{00000000-0000-0000-0000-000000000000}"/>
          </ac:spMkLst>
        </pc:spChg>
        <pc:spChg chg="del">
          <ac:chgData name="TRAN TRI KHANG" userId="2b69f38f-e97b-4795-a559-774dc1ef1bed" providerId="ADAL" clId="{9809079E-C5E1-4E5F-B1AA-2BA4E8A7BF55}" dt="2023-01-11T14:05:46.911" v="278" actId="478"/>
          <ac:spMkLst>
            <pc:docMk/>
            <pc:sldMk cId="3683968633" sldId="279"/>
            <ac:spMk id="13" creationId="{7A0B3D11-FE54-6CD7-2A7C-3AB78A05405A}"/>
          </ac:spMkLst>
        </pc:spChg>
        <pc:spChg chg="add mod">
          <ac:chgData name="TRAN TRI KHANG" userId="2b69f38f-e97b-4795-a559-774dc1ef1bed" providerId="ADAL" clId="{9809079E-C5E1-4E5F-B1AA-2BA4E8A7BF55}" dt="2023-01-11T14:09:29.199" v="331" actId="20577"/>
          <ac:spMkLst>
            <pc:docMk/>
            <pc:sldMk cId="3683968633" sldId="279"/>
            <ac:spMk id="16" creationId="{050B0852-91B7-DDF9-650B-2A46D43EBEDE}"/>
          </ac:spMkLst>
        </pc:spChg>
        <pc:spChg chg="add mod">
          <ac:chgData name="TRAN TRI KHANG" userId="2b69f38f-e97b-4795-a559-774dc1ef1bed" providerId="ADAL" clId="{9809079E-C5E1-4E5F-B1AA-2BA4E8A7BF55}" dt="2023-01-11T14:11:29.326" v="367" actId="20577"/>
          <ac:spMkLst>
            <pc:docMk/>
            <pc:sldMk cId="3683968633" sldId="279"/>
            <ac:spMk id="21" creationId="{D393C98E-8E49-ACBF-ACE1-9A6AE0E18AD0}"/>
          </ac:spMkLst>
        </pc:spChg>
        <pc:spChg chg="add del mod">
          <ac:chgData name="TRAN TRI KHANG" userId="2b69f38f-e97b-4795-a559-774dc1ef1bed" providerId="ADAL" clId="{9809079E-C5E1-4E5F-B1AA-2BA4E8A7BF55}" dt="2023-01-11T14:06:39.450" v="285" actId="478"/>
          <ac:spMkLst>
            <pc:docMk/>
            <pc:sldMk cId="3683968633" sldId="279"/>
            <ac:spMk id="28" creationId="{A930FD3D-D6CD-B92A-2A3C-97F541EA4157}"/>
          </ac:spMkLst>
        </pc:spChg>
        <pc:spChg chg="add mod">
          <ac:chgData name="TRAN TRI KHANG" userId="2b69f38f-e97b-4795-a559-774dc1ef1bed" providerId="ADAL" clId="{9809079E-C5E1-4E5F-B1AA-2BA4E8A7BF55}" dt="2023-01-11T14:11:17.192" v="364" actId="1076"/>
          <ac:spMkLst>
            <pc:docMk/>
            <pc:sldMk cId="3683968633" sldId="279"/>
            <ac:spMk id="29" creationId="{E40D1BF8-2461-81A5-369F-4970C2D9D5E3}"/>
          </ac:spMkLst>
        </pc:spChg>
        <pc:spChg chg="add mod">
          <ac:chgData name="TRAN TRI KHANG" userId="2b69f38f-e97b-4795-a559-774dc1ef1bed" providerId="ADAL" clId="{9809079E-C5E1-4E5F-B1AA-2BA4E8A7BF55}" dt="2023-01-11T14:09:29.199" v="331" actId="20577"/>
          <ac:spMkLst>
            <pc:docMk/>
            <pc:sldMk cId="3683968633" sldId="279"/>
            <ac:spMk id="30" creationId="{B755E639-7692-B46D-6100-D490B32EB745}"/>
          </ac:spMkLst>
        </pc:spChg>
        <pc:spChg chg="add mod">
          <ac:chgData name="TRAN TRI KHANG" userId="2b69f38f-e97b-4795-a559-774dc1ef1bed" providerId="ADAL" clId="{9809079E-C5E1-4E5F-B1AA-2BA4E8A7BF55}" dt="2023-01-11T14:11:29.326" v="367" actId="20577"/>
          <ac:spMkLst>
            <pc:docMk/>
            <pc:sldMk cId="3683968633" sldId="279"/>
            <ac:spMk id="31" creationId="{B19360AA-929A-9FAD-0EBF-007A955C49D5}"/>
          </ac:spMkLst>
        </pc:spChg>
        <pc:spChg chg="add mod">
          <ac:chgData name="TRAN TRI KHANG" userId="2b69f38f-e97b-4795-a559-774dc1ef1bed" providerId="ADAL" clId="{9809079E-C5E1-4E5F-B1AA-2BA4E8A7BF55}" dt="2023-01-11T14:11:32.377" v="394" actId="20577"/>
          <ac:spMkLst>
            <pc:docMk/>
            <pc:sldMk cId="3683968633" sldId="279"/>
            <ac:spMk id="32" creationId="{91EC4E8E-1369-8278-5384-B149BD65D11E}"/>
          </ac:spMkLst>
        </pc:spChg>
        <pc:spChg chg="add mod">
          <ac:chgData name="TRAN TRI KHANG" userId="2b69f38f-e97b-4795-a559-774dc1ef1bed" providerId="ADAL" clId="{9809079E-C5E1-4E5F-B1AA-2BA4E8A7BF55}" dt="2023-01-11T14:11:50.118" v="400" actId="20577"/>
          <ac:spMkLst>
            <pc:docMk/>
            <pc:sldMk cId="3683968633" sldId="279"/>
            <ac:spMk id="36" creationId="{B994DE3B-B1F3-B2C8-4869-3342FB951725}"/>
          </ac:spMkLst>
        </pc:spChg>
        <pc:spChg chg="add del mod">
          <ac:chgData name="TRAN TRI KHANG" userId="2b69f38f-e97b-4795-a559-774dc1ef1bed" providerId="ADAL" clId="{9809079E-C5E1-4E5F-B1AA-2BA4E8A7BF55}" dt="2023-01-11T14:07:11.462" v="289" actId="478"/>
          <ac:spMkLst>
            <pc:docMk/>
            <pc:sldMk cId="3683968633" sldId="279"/>
            <ac:spMk id="37" creationId="{DB446431-7197-8F6B-F832-10194CB7CB29}"/>
          </ac:spMkLst>
        </pc:spChg>
        <pc:spChg chg="add mod">
          <ac:chgData name="TRAN TRI KHANG" userId="2b69f38f-e97b-4795-a559-774dc1ef1bed" providerId="ADAL" clId="{9809079E-C5E1-4E5F-B1AA-2BA4E8A7BF55}" dt="2023-01-11T14:11:56.773" v="433" actId="14100"/>
          <ac:spMkLst>
            <pc:docMk/>
            <pc:sldMk cId="3683968633" sldId="279"/>
            <ac:spMk id="38" creationId="{180E2451-38CD-DB63-F5B2-E9FA402A0EED}"/>
          </ac:spMkLst>
        </pc:spChg>
        <pc:spChg chg="add mod">
          <ac:chgData name="TRAN TRI KHANG" userId="2b69f38f-e97b-4795-a559-774dc1ef1bed" providerId="ADAL" clId="{9809079E-C5E1-4E5F-B1AA-2BA4E8A7BF55}" dt="2023-01-11T14:11:52.893" v="432" actId="20577"/>
          <ac:spMkLst>
            <pc:docMk/>
            <pc:sldMk cId="3683968633" sldId="279"/>
            <ac:spMk id="39" creationId="{EA552E77-A3DA-F6A6-E047-32ABDD829A71}"/>
          </ac:spMkLst>
        </pc:spChg>
        <pc:spChg chg="add del mod">
          <ac:chgData name="TRAN TRI KHANG" userId="2b69f38f-e97b-4795-a559-774dc1ef1bed" providerId="ADAL" clId="{9809079E-C5E1-4E5F-B1AA-2BA4E8A7BF55}" dt="2023-01-11T14:07:16.529" v="293" actId="478"/>
          <ac:spMkLst>
            <pc:docMk/>
            <pc:sldMk cId="3683968633" sldId="279"/>
            <ac:spMk id="40" creationId="{EA4A3353-343A-00E2-F6DE-9315A2472390}"/>
          </ac:spMkLst>
        </pc:spChg>
        <pc:spChg chg="add del mod">
          <ac:chgData name="TRAN TRI KHANG" userId="2b69f38f-e97b-4795-a559-774dc1ef1bed" providerId="ADAL" clId="{9809079E-C5E1-4E5F-B1AA-2BA4E8A7BF55}" dt="2023-01-11T14:07:14.190" v="291" actId="478"/>
          <ac:spMkLst>
            <pc:docMk/>
            <pc:sldMk cId="3683968633" sldId="279"/>
            <ac:spMk id="42" creationId="{F159AE65-8ADB-B1D7-2D90-4C4C5FE6E97B}"/>
          </ac:spMkLst>
        </pc:spChg>
        <pc:grpChg chg="del">
          <ac:chgData name="TRAN TRI KHANG" userId="2b69f38f-e97b-4795-a559-774dc1ef1bed" providerId="ADAL" clId="{9809079E-C5E1-4E5F-B1AA-2BA4E8A7BF55}" dt="2023-01-11T14:06:28.542" v="281" actId="478"/>
          <ac:grpSpMkLst>
            <pc:docMk/>
            <pc:sldMk cId="3683968633" sldId="279"/>
            <ac:grpSpMk id="3" creationId="{00000000-0000-0000-0000-000000000000}"/>
          </ac:grpSpMkLst>
        </pc:grpChg>
        <pc:grpChg chg="add mod">
          <ac:chgData name="TRAN TRI KHANG" userId="2b69f38f-e97b-4795-a559-774dc1ef1bed" providerId="ADAL" clId="{9809079E-C5E1-4E5F-B1AA-2BA4E8A7BF55}" dt="2023-01-11T14:14:59.024" v="602" actId="14100"/>
          <ac:grpSpMkLst>
            <pc:docMk/>
            <pc:sldMk cId="3683968633" sldId="279"/>
            <ac:grpSpMk id="43" creationId="{B32F66CA-A1C4-AC17-043B-2D2DBF6EE50B}"/>
          </ac:grpSpMkLst>
        </pc:grpChg>
        <pc:grpChg chg="add mod">
          <ac:chgData name="TRAN TRI KHANG" userId="2b69f38f-e97b-4795-a559-774dc1ef1bed" providerId="ADAL" clId="{9809079E-C5E1-4E5F-B1AA-2BA4E8A7BF55}" dt="2023-01-11T14:11:29.326" v="367" actId="20577"/>
          <ac:grpSpMkLst>
            <pc:docMk/>
            <pc:sldMk cId="3683968633" sldId="279"/>
            <ac:grpSpMk id="44" creationId="{51834562-5866-5B89-6AE9-7944EA3FD04F}"/>
          </ac:grpSpMkLst>
        </pc:grpChg>
        <pc:grpChg chg="add mod">
          <ac:chgData name="TRAN TRI KHANG" userId="2b69f38f-e97b-4795-a559-774dc1ef1bed" providerId="ADAL" clId="{9809079E-C5E1-4E5F-B1AA-2BA4E8A7BF55}" dt="2023-01-11T14:15:02.671" v="603" actId="14100"/>
          <ac:grpSpMkLst>
            <pc:docMk/>
            <pc:sldMk cId="3683968633" sldId="279"/>
            <ac:grpSpMk id="45" creationId="{BF38E7FF-93F8-C345-1289-1B7225CC4278}"/>
          </ac:grpSpMkLst>
        </pc:grpChg>
        <pc:picChg chg="mod">
          <ac:chgData name="TRAN TRI KHANG" userId="2b69f38f-e97b-4795-a559-774dc1ef1bed" providerId="ADAL" clId="{9809079E-C5E1-4E5F-B1AA-2BA4E8A7BF55}" dt="2023-01-11T14:07:48.496" v="301" actId="1076"/>
          <ac:picMkLst>
            <pc:docMk/>
            <pc:sldMk cId="3683968633" sldId="279"/>
            <ac:picMk id="2" creationId="{00000000-0000-0000-0000-000000000000}"/>
          </ac:picMkLst>
        </pc:picChg>
        <pc:picChg chg="del">
          <ac:chgData name="TRAN TRI KHANG" userId="2b69f38f-e97b-4795-a559-774dc1ef1bed" providerId="ADAL" clId="{9809079E-C5E1-4E5F-B1AA-2BA4E8A7BF55}" dt="2023-01-11T14:05:42.309" v="276" actId="478"/>
          <ac:picMkLst>
            <pc:docMk/>
            <pc:sldMk cId="3683968633" sldId="279"/>
            <ac:picMk id="10" creationId="{0ADA1F7E-0319-3527-0EF9-DCF4158D5E50}"/>
          </ac:picMkLst>
        </pc:picChg>
        <pc:picChg chg="add del mod">
          <ac:chgData name="TRAN TRI KHANG" userId="2b69f38f-e97b-4795-a559-774dc1ef1bed" providerId="ADAL" clId="{9809079E-C5E1-4E5F-B1AA-2BA4E8A7BF55}" dt="2023-01-11T14:06:24.033" v="280" actId="478"/>
          <ac:picMkLst>
            <pc:docMk/>
            <pc:sldMk cId="3683968633" sldId="279"/>
            <ac:picMk id="14" creationId="{93123E30-BD54-7F2F-EC21-3A6F88CE129D}"/>
          </ac:picMkLst>
        </pc:picChg>
        <pc:picChg chg="add mod">
          <ac:chgData name="TRAN TRI KHANG" userId="2b69f38f-e97b-4795-a559-774dc1ef1bed" providerId="ADAL" clId="{9809079E-C5E1-4E5F-B1AA-2BA4E8A7BF55}" dt="2023-01-11T14:09:29.199" v="331" actId="20577"/>
          <ac:picMkLst>
            <pc:docMk/>
            <pc:sldMk cId="3683968633" sldId="279"/>
            <ac:picMk id="15" creationId="{2E2DA249-FDE3-374B-610D-637898C82B11}"/>
          </ac:picMkLst>
        </pc:picChg>
        <pc:picChg chg="add del mod">
          <ac:chgData name="TRAN TRI KHANG" userId="2b69f38f-e97b-4795-a559-774dc1ef1bed" providerId="ADAL" clId="{9809079E-C5E1-4E5F-B1AA-2BA4E8A7BF55}" dt="2023-01-11T14:06:32.978" v="282" actId="478"/>
          <ac:picMkLst>
            <pc:docMk/>
            <pc:sldMk cId="3683968633" sldId="279"/>
            <ac:picMk id="17" creationId="{812E8EB1-8149-BB93-0FC1-7A54B4E5CC37}"/>
          </ac:picMkLst>
        </pc:picChg>
        <pc:picChg chg="add del mod">
          <ac:chgData name="TRAN TRI KHANG" userId="2b69f38f-e97b-4795-a559-774dc1ef1bed" providerId="ADAL" clId="{9809079E-C5E1-4E5F-B1AA-2BA4E8A7BF55}" dt="2023-01-11T14:06:35.936" v="283" actId="478"/>
          <ac:picMkLst>
            <pc:docMk/>
            <pc:sldMk cId="3683968633" sldId="279"/>
            <ac:picMk id="18" creationId="{7E01F241-CADB-CA20-7C48-651BEB8C093F}"/>
          </ac:picMkLst>
        </pc:picChg>
        <pc:picChg chg="add del mod">
          <ac:chgData name="TRAN TRI KHANG" userId="2b69f38f-e97b-4795-a559-774dc1ef1bed" providerId="ADAL" clId="{9809079E-C5E1-4E5F-B1AA-2BA4E8A7BF55}" dt="2023-01-11T14:06:36.890" v="284" actId="478"/>
          <ac:picMkLst>
            <pc:docMk/>
            <pc:sldMk cId="3683968633" sldId="279"/>
            <ac:picMk id="19" creationId="{F09E16DC-01B4-813D-E516-B31447E30FF7}"/>
          </ac:picMkLst>
        </pc:picChg>
        <pc:picChg chg="add mod">
          <ac:chgData name="TRAN TRI KHANG" userId="2b69f38f-e97b-4795-a559-774dc1ef1bed" providerId="ADAL" clId="{9809079E-C5E1-4E5F-B1AA-2BA4E8A7BF55}" dt="2023-01-11T14:11:29.326" v="367" actId="20577"/>
          <ac:picMkLst>
            <pc:docMk/>
            <pc:sldMk cId="3683968633" sldId="279"/>
            <ac:picMk id="20" creationId="{9CD1039C-B094-279E-9C71-7F156E450C73}"/>
          </ac:picMkLst>
        </pc:picChg>
        <pc:picChg chg="add del mod">
          <ac:chgData name="TRAN TRI KHANG" userId="2b69f38f-e97b-4795-a559-774dc1ef1bed" providerId="ADAL" clId="{9809079E-C5E1-4E5F-B1AA-2BA4E8A7BF55}" dt="2023-01-11T14:07:12.445" v="290" actId="478"/>
          <ac:picMkLst>
            <pc:docMk/>
            <pc:sldMk cId="3683968633" sldId="279"/>
            <ac:picMk id="22" creationId="{51A1397D-773C-2F76-D89E-8EC6B15F05D0}"/>
          </ac:picMkLst>
        </pc:picChg>
        <pc:picChg chg="add del mod">
          <ac:chgData name="TRAN TRI KHANG" userId="2b69f38f-e97b-4795-a559-774dc1ef1bed" providerId="ADAL" clId="{9809079E-C5E1-4E5F-B1AA-2BA4E8A7BF55}" dt="2023-01-11T14:07:23.600" v="296" actId="478"/>
          <ac:picMkLst>
            <pc:docMk/>
            <pc:sldMk cId="3683968633" sldId="279"/>
            <ac:picMk id="23" creationId="{3B60A002-89DA-A8A0-44AB-4F0C032811B2}"/>
          </ac:picMkLst>
        </pc:picChg>
        <pc:picChg chg="add mod">
          <ac:chgData name="TRAN TRI KHANG" userId="2b69f38f-e97b-4795-a559-774dc1ef1bed" providerId="ADAL" clId="{9809079E-C5E1-4E5F-B1AA-2BA4E8A7BF55}" dt="2023-01-11T14:15:40.079" v="608" actId="207"/>
          <ac:picMkLst>
            <pc:docMk/>
            <pc:sldMk cId="3683968633" sldId="279"/>
            <ac:picMk id="24" creationId="{58D175CC-F2E2-A215-0E05-F3C8AA96637F}"/>
          </ac:picMkLst>
        </pc:picChg>
        <pc:picChg chg="add del mod">
          <ac:chgData name="TRAN TRI KHANG" userId="2b69f38f-e97b-4795-a559-774dc1ef1bed" providerId="ADAL" clId="{9809079E-C5E1-4E5F-B1AA-2BA4E8A7BF55}" dt="2023-01-11T14:08:05.797" v="305" actId="478"/>
          <ac:picMkLst>
            <pc:docMk/>
            <pc:sldMk cId="3683968633" sldId="279"/>
            <ac:picMk id="25" creationId="{7EE28D9C-1D7D-68D4-DC74-223FEFF76933}"/>
          </ac:picMkLst>
        </pc:picChg>
        <pc:picChg chg="add del mod">
          <ac:chgData name="TRAN TRI KHANG" userId="2b69f38f-e97b-4795-a559-774dc1ef1bed" providerId="ADAL" clId="{9809079E-C5E1-4E5F-B1AA-2BA4E8A7BF55}" dt="2023-01-11T14:07:18.843" v="294" actId="478"/>
          <ac:picMkLst>
            <pc:docMk/>
            <pc:sldMk cId="3683968633" sldId="279"/>
            <ac:picMk id="26" creationId="{CE113C7E-5971-9B4A-37A4-2BE1B5E619DF}"/>
          </ac:picMkLst>
        </pc:picChg>
        <pc:picChg chg="add mod">
          <ac:chgData name="TRAN TRI KHANG" userId="2b69f38f-e97b-4795-a559-774dc1ef1bed" providerId="ADAL" clId="{9809079E-C5E1-4E5F-B1AA-2BA4E8A7BF55}" dt="2023-01-11T14:15:37.165" v="607" actId="207"/>
          <ac:picMkLst>
            <pc:docMk/>
            <pc:sldMk cId="3683968633" sldId="279"/>
            <ac:picMk id="27" creationId="{0083F0E6-998A-C9E5-17EC-66D163660A8B}"/>
          </ac:picMkLst>
        </pc:picChg>
        <pc:picChg chg="add mod">
          <ac:chgData name="TRAN TRI KHANG" userId="2b69f38f-e97b-4795-a559-774dc1ef1bed" providerId="ADAL" clId="{9809079E-C5E1-4E5F-B1AA-2BA4E8A7BF55}" dt="2023-01-11T14:11:50.118" v="400" actId="20577"/>
          <ac:picMkLst>
            <pc:docMk/>
            <pc:sldMk cId="3683968633" sldId="279"/>
            <ac:picMk id="33" creationId="{B0B4AECE-A893-1891-B526-3986FE517B96}"/>
          </ac:picMkLst>
        </pc:picChg>
        <pc:picChg chg="add mod">
          <ac:chgData name="TRAN TRI KHANG" userId="2b69f38f-e97b-4795-a559-774dc1ef1bed" providerId="ADAL" clId="{9809079E-C5E1-4E5F-B1AA-2BA4E8A7BF55}" dt="2023-01-11T14:15:43.261" v="609" actId="207"/>
          <ac:picMkLst>
            <pc:docMk/>
            <pc:sldMk cId="3683968633" sldId="279"/>
            <ac:picMk id="34" creationId="{99560558-E764-96F7-0438-8101EA85EB75}"/>
          </ac:picMkLst>
        </pc:picChg>
        <pc:picChg chg="add del mod">
          <ac:chgData name="TRAN TRI KHANG" userId="2b69f38f-e97b-4795-a559-774dc1ef1bed" providerId="ADAL" clId="{9809079E-C5E1-4E5F-B1AA-2BA4E8A7BF55}" dt="2023-01-11T14:07:22.083" v="295" actId="478"/>
          <ac:picMkLst>
            <pc:docMk/>
            <pc:sldMk cId="3683968633" sldId="279"/>
            <ac:picMk id="35" creationId="{1D3AFDCF-72C6-E114-0D36-6F8583BD463B}"/>
          </ac:picMkLst>
        </pc:picChg>
        <pc:picChg chg="add del mod">
          <ac:chgData name="TRAN TRI KHANG" userId="2b69f38f-e97b-4795-a559-774dc1ef1bed" providerId="ADAL" clId="{9809079E-C5E1-4E5F-B1AA-2BA4E8A7BF55}" dt="2023-01-11T14:07:14.754" v="292" actId="478"/>
          <ac:picMkLst>
            <pc:docMk/>
            <pc:sldMk cId="3683968633" sldId="279"/>
            <ac:picMk id="41" creationId="{9AF6277A-B4F7-BC6A-B89B-B7E3AAAA3566}"/>
          </ac:picMkLst>
        </pc:picChg>
      </pc:sldChg>
      <pc:sldChg chg="modSp add mod">
        <pc:chgData name="TRAN TRI KHANG" userId="2b69f38f-e97b-4795-a559-774dc1ef1bed" providerId="ADAL" clId="{9809079E-C5E1-4E5F-B1AA-2BA4E8A7BF55}" dt="2023-01-11T14:15:31.595" v="606" actId="207"/>
        <pc:sldMkLst>
          <pc:docMk/>
          <pc:sldMk cId="3270130500" sldId="280"/>
        </pc:sldMkLst>
        <pc:spChg chg="mod">
          <ac:chgData name="TRAN TRI KHANG" userId="2b69f38f-e97b-4795-a559-774dc1ef1bed" providerId="ADAL" clId="{9809079E-C5E1-4E5F-B1AA-2BA4E8A7BF55}" dt="2023-01-11T14:14:04.751" v="585" actId="1076"/>
          <ac:spMkLst>
            <pc:docMk/>
            <pc:sldMk cId="3270130500" sldId="280"/>
            <ac:spMk id="29" creationId="{E40D1BF8-2461-81A5-369F-4970C2D9D5E3}"/>
          </ac:spMkLst>
        </pc:spChg>
        <pc:spChg chg="mod">
          <ac:chgData name="TRAN TRI KHANG" userId="2b69f38f-e97b-4795-a559-774dc1ef1bed" providerId="ADAL" clId="{9809079E-C5E1-4E5F-B1AA-2BA4E8A7BF55}" dt="2023-01-11T14:12:34.322" v="469" actId="20577"/>
          <ac:spMkLst>
            <pc:docMk/>
            <pc:sldMk cId="3270130500" sldId="280"/>
            <ac:spMk id="30" creationId="{B755E639-7692-B46D-6100-D490B32EB745}"/>
          </ac:spMkLst>
        </pc:spChg>
        <pc:spChg chg="mod">
          <ac:chgData name="TRAN TRI KHANG" userId="2b69f38f-e97b-4795-a559-774dc1ef1bed" providerId="ADAL" clId="{9809079E-C5E1-4E5F-B1AA-2BA4E8A7BF55}" dt="2023-01-11T14:14:17.951" v="590" actId="20577"/>
          <ac:spMkLst>
            <pc:docMk/>
            <pc:sldMk cId="3270130500" sldId="280"/>
            <ac:spMk id="31" creationId="{B19360AA-929A-9FAD-0EBF-007A955C49D5}"/>
          </ac:spMkLst>
        </pc:spChg>
        <pc:spChg chg="mod">
          <ac:chgData name="TRAN TRI KHANG" userId="2b69f38f-e97b-4795-a559-774dc1ef1bed" providerId="ADAL" clId="{9809079E-C5E1-4E5F-B1AA-2BA4E8A7BF55}" dt="2023-01-11T14:12:54.792" v="523" actId="1076"/>
          <ac:spMkLst>
            <pc:docMk/>
            <pc:sldMk cId="3270130500" sldId="280"/>
            <ac:spMk id="32" creationId="{91EC4E8E-1369-8278-5384-B149BD65D11E}"/>
          </ac:spMkLst>
        </pc:spChg>
        <pc:spChg chg="mod">
          <ac:chgData name="TRAN TRI KHANG" userId="2b69f38f-e97b-4795-a559-774dc1ef1bed" providerId="ADAL" clId="{9809079E-C5E1-4E5F-B1AA-2BA4E8A7BF55}" dt="2023-01-11T14:14:39.162" v="597" actId="14100"/>
          <ac:spMkLst>
            <pc:docMk/>
            <pc:sldMk cId="3270130500" sldId="280"/>
            <ac:spMk id="38" creationId="{180E2451-38CD-DB63-F5B2-E9FA402A0EED}"/>
          </ac:spMkLst>
        </pc:spChg>
        <pc:spChg chg="mod">
          <ac:chgData name="TRAN TRI KHANG" userId="2b69f38f-e97b-4795-a559-774dc1ef1bed" providerId="ADAL" clId="{9809079E-C5E1-4E5F-B1AA-2BA4E8A7BF55}" dt="2023-01-11T14:13:06.733" v="574" actId="20577"/>
          <ac:spMkLst>
            <pc:docMk/>
            <pc:sldMk cId="3270130500" sldId="280"/>
            <ac:spMk id="39" creationId="{EA552E77-A3DA-F6A6-E047-32ABDD829A71}"/>
          </ac:spMkLst>
        </pc:spChg>
        <pc:grpChg chg="mod">
          <ac:chgData name="TRAN TRI KHANG" userId="2b69f38f-e97b-4795-a559-774dc1ef1bed" providerId="ADAL" clId="{9809079E-C5E1-4E5F-B1AA-2BA4E8A7BF55}" dt="2023-01-11T14:14:45.713" v="599" actId="1076"/>
          <ac:grpSpMkLst>
            <pc:docMk/>
            <pc:sldMk cId="3270130500" sldId="280"/>
            <ac:grpSpMk id="43" creationId="{B32F66CA-A1C4-AC17-043B-2D2DBF6EE50B}"/>
          </ac:grpSpMkLst>
        </pc:grpChg>
        <pc:grpChg chg="mod">
          <ac:chgData name="TRAN TRI KHANG" userId="2b69f38f-e97b-4795-a559-774dc1ef1bed" providerId="ADAL" clId="{9809079E-C5E1-4E5F-B1AA-2BA4E8A7BF55}" dt="2023-01-11T14:14:52.432" v="601" actId="1076"/>
          <ac:grpSpMkLst>
            <pc:docMk/>
            <pc:sldMk cId="3270130500" sldId="280"/>
            <ac:grpSpMk id="44" creationId="{51834562-5866-5B89-6AE9-7944EA3FD04F}"/>
          </ac:grpSpMkLst>
        </pc:grpChg>
        <pc:picChg chg="mod">
          <ac:chgData name="TRAN TRI KHANG" userId="2b69f38f-e97b-4795-a559-774dc1ef1bed" providerId="ADAL" clId="{9809079E-C5E1-4E5F-B1AA-2BA4E8A7BF55}" dt="2023-01-11T14:14:49.279" v="600" actId="1076"/>
          <ac:picMkLst>
            <pc:docMk/>
            <pc:sldMk cId="3270130500" sldId="280"/>
            <ac:picMk id="2" creationId="{00000000-0000-0000-0000-000000000000}"/>
          </ac:picMkLst>
        </pc:picChg>
        <pc:picChg chg="mod">
          <ac:chgData name="TRAN TRI KHANG" userId="2b69f38f-e97b-4795-a559-774dc1ef1bed" providerId="ADAL" clId="{9809079E-C5E1-4E5F-B1AA-2BA4E8A7BF55}" dt="2023-01-11T14:15:28.169" v="605" actId="207"/>
          <ac:picMkLst>
            <pc:docMk/>
            <pc:sldMk cId="3270130500" sldId="280"/>
            <ac:picMk id="24" creationId="{58D175CC-F2E2-A215-0E05-F3C8AA96637F}"/>
          </ac:picMkLst>
        </pc:picChg>
        <pc:picChg chg="mod">
          <ac:chgData name="TRAN TRI KHANG" userId="2b69f38f-e97b-4795-a559-774dc1ef1bed" providerId="ADAL" clId="{9809079E-C5E1-4E5F-B1AA-2BA4E8A7BF55}" dt="2023-01-11T14:15:23.810" v="604" actId="207"/>
          <ac:picMkLst>
            <pc:docMk/>
            <pc:sldMk cId="3270130500" sldId="280"/>
            <ac:picMk id="27" creationId="{0083F0E6-998A-C9E5-17EC-66D163660A8B}"/>
          </ac:picMkLst>
        </pc:picChg>
        <pc:picChg chg="mod">
          <ac:chgData name="TRAN TRI KHANG" userId="2b69f38f-e97b-4795-a559-774dc1ef1bed" providerId="ADAL" clId="{9809079E-C5E1-4E5F-B1AA-2BA4E8A7BF55}" dt="2023-01-11T14:15:31.595" v="606" actId="207"/>
          <ac:picMkLst>
            <pc:docMk/>
            <pc:sldMk cId="3270130500" sldId="280"/>
            <ac:picMk id="34" creationId="{99560558-E764-96F7-0438-8101EA85EB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849E1-9846-411B-8245-E7066D5BD9B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968E3-4CC7-4D91-9E56-AB1DC48E9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8F5F1"/>
              </a:solidFill>
              <a:latin typeface="Glacial Indifference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3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8F5F1"/>
                </a:solidFill>
                <a:latin typeface="Glacial Indifference"/>
              </a:rPr>
              <a:t>https://www.youtube.com/watch?v=4GZoTBWOEbE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BF4C12"/>
                </a:solidFill>
                <a:latin typeface="Roboto Condensed"/>
              </a:rPr>
              <a:t>Link video: https://www.youtube.com/watch?v=sv04tmOuY-0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8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phim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i="1" dirty="0" err="1"/>
              <a:t>Cô</a:t>
            </a:r>
            <a:r>
              <a:rPr lang="en-US" i="1" dirty="0"/>
              <a:t> </a:t>
            </a:r>
            <a:r>
              <a:rPr lang="en-US" i="1" dirty="0" err="1"/>
              <a:t>bé</a:t>
            </a:r>
            <a:r>
              <a:rPr lang="en-US" i="1" dirty="0"/>
              <a:t> </a:t>
            </a:r>
            <a:r>
              <a:rPr lang="en-US" i="1" dirty="0" err="1"/>
              <a:t>bán</a:t>
            </a:r>
            <a:r>
              <a:rPr lang="en-US" i="1" dirty="0"/>
              <a:t> </a:t>
            </a:r>
            <a:r>
              <a:rPr lang="en-US" i="1" dirty="0" err="1"/>
              <a:t>diêm</a:t>
            </a:r>
            <a:r>
              <a:rPr lang="en-US" i="0" dirty="0"/>
              <a:t>: https://www.youtube.com/watch?v=EbPyW49CbXk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2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5.sv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2.png"/><Relationship Id="rId7" Type="http://schemas.openxmlformats.org/officeDocument/2006/relationships/image" Target="../media/image30.sv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34.sv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9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svg"/><Relationship Id="rId4" Type="http://schemas.openxmlformats.org/officeDocument/2006/relationships/image" Target="../media/image30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9.sv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5.svg"/><Relationship Id="rId12" Type="http://schemas.openxmlformats.org/officeDocument/2006/relationships/image" Target="../media/image6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2.gif"/><Relationship Id="rId4" Type="http://schemas.openxmlformats.org/officeDocument/2006/relationships/image" Target="../media/image64.sv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5.sv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0.jpeg"/><Relationship Id="rId5" Type="http://schemas.openxmlformats.org/officeDocument/2006/relationships/image" Target="../media/image3.png"/><Relationship Id="rId10" Type="http://schemas.openxmlformats.org/officeDocument/2006/relationships/image" Target="../media/image7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3.sv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072" b="110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45240" y="2091932"/>
            <a:ext cx="1026716" cy="12563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00738" y="1648129"/>
            <a:ext cx="14367280" cy="3690104"/>
            <a:chOff x="0" y="0"/>
            <a:chExt cx="3783975" cy="9718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3975" cy="971879"/>
            </a:xfrm>
            <a:custGeom>
              <a:avLst/>
              <a:gdLst/>
              <a:ahLst/>
              <a:cxnLst/>
              <a:rect l="l" t="t" r="r" b="b"/>
              <a:pathLst>
                <a:path w="3783975" h="971879">
                  <a:moveTo>
                    <a:pt x="27482" y="0"/>
                  </a:moveTo>
                  <a:lnTo>
                    <a:pt x="3756493" y="0"/>
                  </a:lnTo>
                  <a:cubicBezTo>
                    <a:pt x="3763782" y="0"/>
                    <a:pt x="3770772" y="2895"/>
                    <a:pt x="3775926" y="8049"/>
                  </a:cubicBezTo>
                  <a:cubicBezTo>
                    <a:pt x="3781079" y="13203"/>
                    <a:pt x="3783975" y="20193"/>
                    <a:pt x="3783975" y="27482"/>
                  </a:cubicBezTo>
                  <a:lnTo>
                    <a:pt x="3783975" y="944397"/>
                  </a:lnTo>
                  <a:cubicBezTo>
                    <a:pt x="3783975" y="951686"/>
                    <a:pt x="3781079" y="958676"/>
                    <a:pt x="3775926" y="963830"/>
                  </a:cubicBezTo>
                  <a:cubicBezTo>
                    <a:pt x="3770772" y="968984"/>
                    <a:pt x="3763782" y="971879"/>
                    <a:pt x="3756493" y="971879"/>
                  </a:cubicBezTo>
                  <a:lnTo>
                    <a:pt x="27482" y="971879"/>
                  </a:lnTo>
                  <a:cubicBezTo>
                    <a:pt x="20193" y="971879"/>
                    <a:pt x="13203" y="968984"/>
                    <a:pt x="8049" y="963830"/>
                  </a:cubicBezTo>
                  <a:cubicBezTo>
                    <a:pt x="2895" y="958676"/>
                    <a:pt x="0" y="951686"/>
                    <a:pt x="0" y="944397"/>
                  </a:cubicBezTo>
                  <a:lnTo>
                    <a:pt x="0" y="27482"/>
                  </a:lnTo>
                  <a:cubicBezTo>
                    <a:pt x="0" y="20193"/>
                    <a:pt x="2895" y="13203"/>
                    <a:pt x="8049" y="8049"/>
                  </a:cubicBezTo>
                  <a:cubicBezTo>
                    <a:pt x="13203" y="2895"/>
                    <a:pt x="20193" y="0"/>
                    <a:pt x="27482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09086" y="1453396"/>
            <a:ext cx="14367280" cy="4528304"/>
            <a:chOff x="0" y="0"/>
            <a:chExt cx="3783975" cy="9718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83975" cy="971879"/>
            </a:xfrm>
            <a:custGeom>
              <a:avLst/>
              <a:gdLst/>
              <a:ahLst/>
              <a:cxnLst/>
              <a:rect l="l" t="t" r="r" b="b"/>
              <a:pathLst>
                <a:path w="3783975" h="971879">
                  <a:moveTo>
                    <a:pt x="27482" y="0"/>
                  </a:moveTo>
                  <a:lnTo>
                    <a:pt x="3756493" y="0"/>
                  </a:lnTo>
                  <a:cubicBezTo>
                    <a:pt x="3763782" y="0"/>
                    <a:pt x="3770772" y="2895"/>
                    <a:pt x="3775926" y="8049"/>
                  </a:cubicBezTo>
                  <a:cubicBezTo>
                    <a:pt x="3781079" y="13203"/>
                    <a:pt x="3783975" y="20193"/>
                    <a:pt x="3783975" y="27482"/>
                  </a:cubicBezTo>
                  <a:lnTo>
                    <a:pt x="3783975" y="944397"/>
                  </a:lnTo>
                  <a:cubicBezTo>
                    <a:pt x="3783975" y="951686"/>
                    <a:pt x="3781079" y="958676"/>
                    <a:pt x="3775926" y="963830"/>
                  </a:cubicBezTo>
                  <a:cubicBezTo>
                    <a:pt x="3770772" y="968984"/>
                    <a:pt x="3763782" y="971879"/>
                    <a:pt x="3756493" y="971879"/>
                  </a:cubicBezTo>
                  <a:lnTo>
                    <a:pt x="27482" y="971879"/>
                  </a:lnTo>
                  <a:cubicBezTo>
                    <a:pt x="20193" y="971879"/>
                    <a:pt x="13203" y="968984"/>
                    <a:pt x="8049" y="963830"/>
                  </a:cubicBezTo>
                  <a:cubicBezTo>
                    <a:pt x="2895" y="958676"/>
                    <a:pt x="0" y="951686"/>
                    <a:pt x="0" y="944397"/>
                  </a:cubicBezTo>
                  <a:lnTo>
                    <a:pt x="0" y="27482"/>
                  </a:lnTo>
                  <a:cubicBezTo>
                    <a:pt x="0" y="20193"/>
                    <a:pt x="2895" y="13203"/>
                    <a:pt x="8049" y="8049"/>
                  </a:cubicBezTo>
                  <a:cubicBezTo>
                    <a:pt x="13203" y="2895"/>
                    <a:pt x="20193" y="0"/>
                    <a:pt x="27482" y="0"/>
                  </a:cubicBezTo>
                  <a:close/>
                </a:path>
              </a:pathLst>
            </a:custGeom>
            <a:solidFill>
              <a:srgbClr val="FFE3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34807" y="2008093"/>
            <a:ext cx="14550585" cy="71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5048">
                <a:solidFill>
                  <a:srgbClr val="503428"/>
                </a:solidFill>
                <a:latin typeface="Fraunces Bold"/>
              </a:rPr>
              <a:t>BÀI 1: TRUYỆN NGẮN</a:t>
            </a:r>
            <a:endParaRPr lang="en-US" sz="5048" dirty="0">
              <a:solidFill>
                <a:srgbClr val="503428"/>
              </a:solidFill>
              <a:latin typeface="Fraunc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34807" y="2963092"/>
            <a:ext cx="14550585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50"/>
              </a:lnSpc>
            </a:pP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Gió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lạnh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đầu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mùa</a:t>
            </a:r>
            <a:endParaRPr lang="en-US" sz="15000" b="1" dirty="0">
              <a:solidFill>
                <a:srgbClr val="A25634"/>
              </a:solidFill>
              <a:latin typeface="#9Slide06 Thillend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C667D94-3118-A287-F74D-6EE4B3F05141}"/>
              </a:ext>
            </a:extLst>
          </p:cNvPr>
          <p:cNvSpPr txBox="1"/>
          <p:nvPr/>
        </p:nvSpPr>
        <p:spPr>
          <a:xfrm>
            <a:off x="4724400" y="4914900"/>
            <a:ext cx="14550585" cy="71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5048">
                <a:solidFill>
                  <a:srgbClr val="503428"/>
                </a:solidFill>
                <a:latin typeface="Fraunces Bold"/>
              </a:rPr>
              <a:t>(Thạch Lam)</a:t>
            </a:r>
            <a:endParaRPr lang="en-US" sz="5048" dirty="0">
              <a:solidFill>
                <a:srgbClr val="503428"/>
              </a:solidFill>
              <a:latin typeface="Fraunces Bold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2A27B46-E45D-D1DB-AB2C-C6D706A5B574}"/>
              </a:ext>
            </a:extLst>
          </p:cNvPr>
          <p:cNvSpPr txBox="1"/>
          <p:nvPr/>
        </p:nvSpPr>
        <p:spPr>
          <a:xfrm>
            <a:off x="228600" y="9002799"/>
            <a:ext cx="7314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Bùi Đình Luân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E67A751-0E8A-C993-01FE-EEB17BC8D9C5}"/>
              </a:ext>
            </a:extLst>
          </p:cNvPr>
          <p:cNvSpPr txBox="1"/>
          <p:nvPr/>
        </p:nvSpPr>
        <p:spPr>
          <a:xfrm>
            <a:off x="1909086" y="241455"/>
            <a:ext cx="1445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QUANG TRUNG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8965092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90510" y="8698392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71600" y="952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3805717"/>
            <a:ext cx="10502979" cy="433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từ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ngữ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, chi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tiết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miêu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tả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thái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độ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bạn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nhỏ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đầu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Chỉ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văn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miêu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tả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ý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vú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già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trò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Duyên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;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nhớ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cuộc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khổ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con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. 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suy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xúc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đọc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này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khiến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đánh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giá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thế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nhân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vật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52790" y="3056240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84453" y="8440455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43000" y="12573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3815242"/>
            <a:ext cx="9986981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Khi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chị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Lan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mang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thấy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thế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xúc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ấy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giúp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hiểu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điều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ý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nghĩa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sự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sẻ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chia?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Hành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vã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đòi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làm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bớt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Vì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sao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65954" y="2987058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-586" t="25333" r="-136" b="36423"/>
          <a:stretch/>
        </p:blipFill>
        <p:spPr>
          <a:xfrm>
            <a:off x="-228600" y="-40821"/>
            <a:ext cx="19278600" cy="103278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1770" y="5518364"/>
            <a:ext cx="5216733" cy="4351870"/>
            <a:chOff x="0" y="0"/>
            <a:chExt cx="1764673" cy="14721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701173" cy="1408614"/>
            </a:xfrm>
            <a:custGeom>
              <a:avLst/>
              <a:gdLst/>
              <a:ahLst/>
              <a:cxnLst/>
              <a:rect l="l" t="t" r="r" b="b"/>
              <a:pathLst>
                <a:path w="1701173" h="1408614">
                  <a:moveTo>
                    <a:pt x="1608463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07193" y="0"/>
                  </a:lnTo>
                  <a:cubicBezTo>
                    <a:pt x="1657993" y="0"/>
                    <a:pt x="1699903" y="41910"/>
                    <a:pt x="1699903" y="92710"/>
                  </a:cubicBezTo>
                  <a:lnTo>
                    <a:pt x="1699903" y="1314634"/>
                  </a:lnTo>
                  <a:cubicBezTo>
                    <a:pt x="1701173" y="1366704"/>
                    <a:pt x="1659263" y="1408614"/>
                    <a:pt x="1608463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764673" cy="1472114"/>
            </a:xfrm>
            <a:custGeom>
              <a:avLst/>
              <a:gdLst/>
              <a:ahLst/>
              <a:cxnLst/>
              <a:rect l="l" t="t" r="r" b="b"/>
              <a:pathLst>
                <a:path w="1764673" h="1472114">
                  <a:moveTo>
                    <a:pt x="1640213" y="59690"/>
                  </a:moveTo>
                  <a:cubicBezTo>
                    <a:pt x="1675773" y="59690"/>
                    <a:pt x="1704983" y="88900"/>
                    <a:pt x="1704983" y="124460"/>
                  </a:cubicBezTo>
                  <a:lnTo>
                    <a:pt x="1704983" y="1347654"/>
                  </a:lnTo>
                  <a:cubicBezTo>
                    <a:pt x="1704983" y="1383214"/>
                    <a:pt x="1675773" y="1412424"/>
                    <a:pt x="1640213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40213" y="59690"/>
                  </a:lnTo>
                  <a:moveTo>
                    <a:pt x="164021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640213" y="1472114"/>
                  </a:lnTo>
                  <a:cubicBezTo>
                    <a:pt x="1708793" y="1472114"/>
                    <a:pt x="1764673" y="1416234"/>
                    <a:pt x="1764673" y="1347654"/>
                  </a:cubicBezTo>
                  <a:lnTo>
                    <a:pt x="1764673" y="124460"/>
                  </a:lnTo>
                  <a:cubicBezTo>
                    <a:pt x="1764673" y="55880"/>
                    <a:pt x="1708793" y="0"/>
                    <a:pt x="1640213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444776" y="5518364"/>
            <a:ext cx="4814524" cy="4351870"/>
            <a:chOff x="0" y="0"/>
            <a:chExt cx="1628617" cy="1472114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565117" cy="1408614"/>
            </a:xfrm>
            <a:custGeom>
              <a:avLst/>
              <a:gdLst/>
              <a:ahLst/>
              <a:cxnLst/>
              <a:rect l="l" t="t" r="r" b="b"/>
              <a:pathLst>
                <a:path w="1565117" h="1408614">
                  <a:moveTo>
                    <a:pt x="1472407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71137" y="0"/>
                  </a:lnTo>
                  <a:cubicBezTo>
                    <a:pt x="1521937" y="0"/>
                    <a:pt x="1563847" y="41910"/>
                    <a:pt x="1563847" y="92710"/>
                  </a:cubicBezTo>
                  <a:lnTo>
                    <a:pt x="1563847" y="1314634"/>
                  </a:lnTo>
                  <a:cubicBezTo>
                    <a:pt x="1565117" y="1366704"/>
                    <a:pt x="1523207" y="1408614"/>
                    <a:pt x="1472407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28617" cy="1472114"/>
            </a:xfrm>
            <a:custGeom>
              <a:avLst/>
              <a:gdLst/>
              <a:ahLst/>
              <a:cxnLst/>
              <a:rect l="l" t="t" r="r" b="b"/>
              <a:pathLst>
                <a:path w="1628617" h="1472114">
                  <a:moveTo>
                    <a:pt x="1504157" y="59690"/>
                  </a:moveTo>
                  <a:cubicBezTo>
                    <a:pt x="1539717" y="59690"/>
                    <a:pt x="1568927" y="88900"/>
                    <a:pt x="1568927" y="124460"/>
                  </a:cubicBezTo>
                  <a:lnTo>
                    <a:pt x="1568927" y="1347654"/>
                  </a:lnTo>
                  <a:cubicBezTo>
                    <a:pt x="1568927" y="1383214"/>
                    <a:pt x="1539717" y="1412424"/>
                    <a:pt x="1504157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4157" y="59690"/>
                  </a:lnTo>
                  <a:moveTo>
                    <a:pt x="15041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504157" y="1472114"/>
                  </a:lnTo>
                  <a:cubicBezTo>
                    <a:pt x="1572737" y="1472114"/>
                    <a:pt x="1628617" y="1416234"/>
                    <a:pt x="1628617" y="1347654"/>
                  </a:cubicBezTo>
                  <a:lnTo>
                    <a:pt x="1628617" y="124460"/>
                  </a:lnTo>
                  <a:cubicBezTo>
                    <a:pt x="1628617" y="55880"/>
                    <a:pt x="1572737" y="0"/>
                    <a:pt x="1504157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277953" y="4562928"/>
            <a:ext cx="1398081" cy="139808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620028" y="5518364"/>
            <a:ext cx="5053223" cy="4351870"/>
            <a:chOff x="0" y="0"/>
            <a:chExt cx="1709362" cy="1472114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645862" cy="1408614"/>
            </a:xfrm>
            <a:custGeom>
              <a:avLst/>
              <a:gdLst/>
              <a:ahLst/>
              <a:cxnLst/>
              <a:rect l="l" t="t" r="r" b="b"/>
              <a:pathLst>
                <a:path w="1645862" h="1408614">
                  <a:moveTo>
                    <a:pt x="1553152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51882" y="0"/>
                  </a:lnTo>
                  <a:cubicBezTo>
                    <a:pt x="1602682" y="0"/>
                    <a:pt x="1644592" y="41910"/>
                    <a:pt x="1644592" y="92710"/>
                  </a:cubicBezTo>
                  <a:lnTo>
                    <a:pt x="1644592" y="1314634"/>
                  </a:lnTo>
                  <a:cubicBezTo>
                    <a:pt x="1645862" y="1366704"/>
                    <a:pt x="1603952" y="1408614"/>
                    <a:pt x="1553152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709362" cy="1472114"/>
            </a:xfrm>
            <a:custGeom>
              <a:avLst/>
              <a:gdLst/>
              <a:ahLst/>
              <a:cxnLst/>
              <a:rect l="l" t="t" r="r" b="b"/>
              <a:pathLst>
                <a:path w="1709362" h="1472114">
                  <a:moveTo>
                    <a:pt x="1584902" y="59690"/>
                  </a:moveTo>
                  <a:cubicBezTo>
                    <a:pt x="1620462" y="59690"/>
                    <a:pt x="1649672" y="88900"/>
                    <a:pt x="1649672" y="124460"/>
                  </a:cubicBezTo>
                  <a:lnTo>
                    <a:pt x="1649672" y="1347654"/>
                  </a:lnTo>
                  <a:cubicBezTo>
                    <a:pt x="1649672" y="1383214"/>
                    <a:pt x="1620462" y="1412424"/>
                    <a:pt x="1584902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84902" y="59690"/>
                  </a:lnTo>
                  <a:moveTo>
                    <a:pt x="158490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584902" y="1472114"/>
                  </a:lnTo>
                  <a:cubicBezTo>
                    <a:pt x="1653482" y="1472114"/>
                    <a:pt x="1709362" y="1416234"/>
                    <a:pt x="1709362" y="1347654"/>
                  </a:cubicBezTo>
                  <a:lnTo>
                    <a:pt x="1709362" y="124460"/>
                  </a:lnTo>
                  <a:cubicBezTo>
                    <a:pt x="1709362" y="55880"/>
                    <a:pt x="1653482" y="0"/>
                    <a:pt x="1584902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393565" y="4515341"/>
            <a:ext cx="1398081" cy="139808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611965" y="4373578"/>
            <a:ext cx="1398081" cy="139808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47416" flipH="1">
            <a:off x="15733571" y="2308469"/>
            <a:ext cx="3389947" cy="237296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78637">
            <a:off x="-1226037" y="1404546"/>
            <a:ext cx="3073135" cy="35434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565184" y="4515341"/>
            <a:ext cx="1026716" cy="12563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93312" y="4262045"/>
            <a:ext cx="1026716" cy="125631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08808" y="4801978"/>
            <a:ext cx="923389" cy="92338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77414" y="4645114"/>
            <a:ext cx="854200" cy="8542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39584" y="4819323"/>
            <a:ext cx="906044" cy="90604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65370" y="7075001"/>
            <a:ext cx="4024457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dễ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vô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tư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nhân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hậu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5370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EM SƠN, CHỊ LAN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94739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BÀ VÚ GIÀ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38293" y="6808301"/>
            <a:ext cx="4216694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chăm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sóc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nhà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tuy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nhiên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vẫn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còn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có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cái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nhìn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khắt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khe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.</a:t>
            </a:r>
          </a:p>
          <a:p>
            <a:pPr marL="0" lvl="0" indent="0" algn="ctr">
              <a:lnSpc>
                <a:spcPts val="4200"/>
              </a:lnSpc>
            </a:pPr>
            <a:endParaRPr lang="en-US" sz="3500" dirty="0">
              <a:solidFill>
                <a:srgbClr val="503428"/>
              </a:solidFill>
              <a:latin typeface="Roboto Condense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762884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NGƯỜI MẸ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63876" y="6838334"/>
            <a:ext cx="4077316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quan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tâm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dạy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con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sự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sẻ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chia,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tình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chân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thành</a:t>
            </a:r>
            <a:endParaRPr lang="en-US" sz="3500" dirty="0">
              <a:solidFill>
                <a:srgbClr val="503428"/>
              </a:solidFill>
              <a:latin typeface="Roboto Condensed"/>
            </a:endParaRPr>
          </a:p>
          <a:p>
            <a:pPr marL="0" lvl="0" indent="0" algn="ctr">
              <a:lnSpc>
                <a:spcPts val="4200"/>
              </a:lnSpc>
            </a:pPr>
            <a:endParaRPr lang="en-US" sz="3500" dirty="0">
              <a:solidFill>
                <a:srgbClr val="503428"/>
              </a:solidFill>
              <a:latin typeface="Roboto Condense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920611" y="2280807"/>
            <a:ext cx="7900650" cy="1266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b.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Tìm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hiểu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nhân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vật</a:t>
            </a:r>
            <a:endParaRPr lang="en-US" sz="8000" b="1" dirty="0">
              <a:solidFill>
                <a:srgbClr val="474343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AF0B3A91-899B-F636-96E5-A574BC04B71B}"/>
              </a:ext>
            </a:extLst>
          </p:cNvPr>
          <p:cNvSpPr txBox="1"/>
          <p:nvPr/>
        </p:nvSpPr>
        <p:spPr>
          <a:xfrm>
            <a:off x="1905000" y="8763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084452" y="8847178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743200" y="11049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5168" y="3794628"/>
            <a:ext cx="11160431" cy="569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chỉ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giống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nhau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giữa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nhân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vật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xem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phim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hoạt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:</a:t>
            </a:r>
          </a:p>
          <a:p>
            <a:pPr marL="431799" lvl="1" algn="just">
              <a:lnSpc>
                <a:spcPts val="5599"/>
              </a:lnSpc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    https://www.youtube.com/watch?v=EbPyW49CbXk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phẩm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Việt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Nam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hoặc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nước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ngoài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)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dung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chủ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07224" y="3136104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84453" y="8440455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38400" y="11811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4164357"/>
            <a:ext cx="9986981" cy="329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 algn="just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3F3F3C"/>
                </a:solidFill>
                <a:latin typeface="Roboto Condensed"/>
              </a:rPr>
              <a:t>Xác định đề tài, chủ đề của truyện </a:t>
            </a:r>
            <a:r>
              <a:rPr lang="en-US" sz="4699">
                <a:solidFill>
                  <a:srgbClr val="3F3F3C"/>
                </a:solidFill>
                <a:latin typeface="Roboto Condensed Italics"/>
              </a:rPr>
              <a:t>Gió lạnh đầu mùa</a:t>
            </a:r>
            <a:r>
              <a:rPr lang="en-US" sz="4699">
                <a:solidFill>
                  <a:srgbClr val="3F3F3C"/>
                </a:solidFill>
                <a:latin typeface="Roboto Condensed"/>
              </a:rPr>
              <a:t>; </a:t>
            </a:r>
          </a:p>
          <a:p>
            <a:pPr marL="1014726" lvl="1" indent="-507363" algn="just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3F3F3C"/>
                </a:solidFill>
                <a:latin typeface="Roboto Condensed"/>
              </a:rPr>
              <a:t>Chia sẻ bài học về cách nghĩ, cách ứng xử của bản thân.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24317" y="3198553"/>
            <a:ext cx="3082207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n-US" sz="4999" dirty="0">
                <a:solidFill>
                  <a:srgbClr val="5D3D3D"/>
                </a:solidFill>
                <a:latin typeface="Roboto Condensed Bold"/>
              </a:rPr>
              <a:t>NHÓM 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96600" y="1562100"/>
            <a:ext cx="7277407" cy="6164391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25102" r="-25102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968" r="8284"/>
          <a:stretch>
            <a:fillRect/>
          </a:stretch>
        </p:blipFill>
        <p:spPr>
          <a:xfrm>
            <a:off x="-1066800" y="-2476500"/>
            <a:ext cx="15469817" cy="57003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30828">
            <a:off x="-2471378" y="7687147"/>
            <a:ext cx="7351667" cy="4870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3727">
            <a:off x="535105" y="8112483"/>
            <a:ext cx="1101490" cy="15107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68965"/>
          <a:stretch>
            <a:fillRect/>
          </a:stretch>
        </p:blipFill>
        <p:spPr>
          <a:xfrm rot="217271">
            <a:off x="5030641" y="7642826"/>
            <a:ext cx="9980118" cy="24500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0773">
            <a:off x="8221633" y="7049314"/>
            <a:ext cx="3985221" cy="95979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04455" y="4001507"/>
            <a:ext cx="7967324" cy="2724843"/>
            <a:chOff x="0" y="0"/>
            <a:chExt cx="10623099" cy="363312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68965"/>
            <a:stretch>
              <a:fillRect/>
            </a:stretch>
          </p:blipFill>
          <p:spPr>
            <a:xfrm rot="-154342">
              <a:off x="52645" y="816311"/>
              <a:ext cx="10517810" cy="25820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27655">
              <a:off x="2559569" y="172480"/>
              <a:ext cx="5254872" cy="1265571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 rot="-185076">
              <a:off x="1626413" y="448840"/>
              <a:ext cx="6829975" cy="100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A64C3B"/>
                  </a:solidFill>
                  <a:latin typeface="Roboto Condensed Bold"/>
                </a:rPr>
                <a:t>ĐỀ TÀI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179591">
              <a:off x="1722893" y="1654034"/>
              <a:ext cx="7641607" cy="151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FFF"/>
                  </a:solidFill>
                  <a:latin typeface="Roboto Condensed"/>
                </a:rPr>
                <a:t>Tình cảm, mối quan hệ, ứng xử giữa con người với nhau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 rot="126646">
            <a:off x="7623570" y="7224322"/>
            <a:ext cx="5179757" cy="77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4550" dirty="0">
                <a:solidFill>
                  <a:srgbClr val="A64C3B"/>
                </a:solidFill>
                <a:latin typeface="Roboto Condensed Bold"/>
              </a:rPr>
              <a:t>CHỦ ĐỀ</a:t>
            </a:r>
          </a:p>
        </p:txBody>
      </p:sp>
      <p:sp>
        <p:nvSpPr>
          <p:cNvPr id="17" name="TextBox 17"/>
          <p:cNvSpPr txBox="1"/>
          <p:nvPr/>
        </p:nvSpPr>
        <p:spPr>
          <a:xfrm rot="192182">
            <a:off x="6383220" y="8259714"/>
            <a:ext cx="7840788" cy="116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3539">
                <a:solidFill>
                  <a:srgbClr val="F8F5F1"/>
                </a:solidFill>
                <a:latin typeface="Roboto Condensed"/>
              </a:rPr>
              <a:t>Ngợi ca tình yêu thương giữa con người với con người trong hoàn cảnh khó khăn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796433"/>
            <a:ext cx="6643114" cy="1266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c.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Đề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tài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,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chủ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đề</a:t>
            </a:r>
            <a:endParaRPr lang="en-US" sz="8000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3727">
            <a:off x="16548183" y="5384775"/>
            <a:ext cx="1101490" cy="15107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10703" y="8867869"/>
            <a:ext cx="10890862" cy="1841159"/>
          </a:xfrm>
          <a:prstGeom prst="rect">
            <a:avLst/>
          </a:prstGeom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7C869440-5F68-B47D-0FF7-26B2FAE7A316}"/>
              </a:ext>
            </a:extLst>
          </p:cNvPr>
          <p:cNvSpPr txBox="1"/>
          <p:nvPr/>
        </p:nvSpPr>
        <p:spPr>
          <a:xfrm>
            <a:off x="381000" y="571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63" t="37331" r="63" b="24425"/>
          <a:stretch/>
        </p:blipFill>
        <p:spPr>
          <a:xfrm>
            <a:off x="-457200" y="0"/>
            <a:ext cx="192024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32534" y="3467100"/>
            <a:ext cx="9921842" cy="5410200"/>
            <a:chOff x="0" y="0"/>
            <a:chExt cx="2689311" cy="1283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9311" cy="1283295"/>
            </a:xfrm>
            <a:custGeom>
              <a:avLst/>
              <a:gdLst/>
              <a:ahLst/>
              <a:cxnLst/>
              <a:rect l="l" t="t" r="r" b="b"/>
              <a:pathLst>
                <a:path w="2689311" h="1283295">
                  <a:moveTo>
                    <a:pt x="2564851" y="1283295"/>
                  </a:moveTo>
                  <a:lnTo>
                    <a:pt x="124460" y="1283295"/>
                  </a:lnTo>
                  <a:cubicBezTo>
                    <a:pt x="55880" y="1283295"/>
                    <a:pt x="0" y="1227415"/>
                    <a:pt x="0" y="1158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4851" y="0"/>
                  </a:lnTo>
                  <a:cubicBezTo>
                    <a:pt x="2633431" y="0"/>
                    <a:pt x="2689311" y="55880"/>
                    <a:pt x="2689311" y="124460"/>
                  </a:cubicBezTo>
                  <a:lnTo>
                    <a:pt x="2689311" y="1158835"/>
                  </a:lnTo>
                  <a:cubicBezTo>
                    <a:pt x="2689311" y="1227415"/>
                    <a:pt x="2633431" y="1283295"/>
                    <a:pt x="2564851" y="1283295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219807">
            <a:off x="-1067014" y="7773028"/>
            <a:ext cx="3389947" cy="237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015258">
            <a:off x="16218896" y="-893025"/>
            <a:ext cx="3073135" cy="3543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6518152" y="8536593"/>
            <a:ext cx="1026716" cy="125631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709817" y="3196676"/>
            <a:ext cx="7045646" cy="5968077"/>
            <a:chOff x="0" y="0"/>
            <a:chExt cx="2374900" cy="20116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8"/>
              <a:stretch>
                <a:fillRect l="-43173" t="-18908" r="-3542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40134" y="4415386"/>
            <a:ext cx="9506641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Sống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chan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hòa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luôn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chia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với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gặp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khó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khăn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mình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.</a:t>
            </a:r>
          </a:p>
          <a:p>
            <a:pPr marL="755651" lvl="1" indent="-377825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Sống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biết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giúp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đỡ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lẫn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nhau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cần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lòng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hậu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nên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tham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lam,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ích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kỉ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…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7960" y="1808257"/>
            <a:ext cx="16747219" cy="99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d. Chia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sẻ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bài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học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về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cách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nghĩ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và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ứng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xử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của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cá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nhân</a:t>
            </a:r>
            <a:endParaRPr lang="en-US" sz="8000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97E33A41-61C9-9FE6-DD66-8585BDCE0663}"/>
              </a:ext>
            </a:extLst>
          </p:cNvPr>
          <p:cNvSpPr txBox="1"/>
          <p:nvPr/>
        </p:nvSpPr>
        <p:spPr>
          <a:xfrm>
            <a:off x="381000" y="571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5263" y="948708"/>
            <a:ext cx="839978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5"/>
              </a:lnSpc>
              <a:spcBef>
                <a:spcPct val="0"/>
              </a:spcBef>
            </a:pPr>
            <a:r>
              <a:rPr lang="en-US" sz="7138">
                <a:solidFill>
                  <a:srgbClr val="704430"/>
                </a:solidFill>
                <a:latin typeface="Fraunces Bold"/>
              </a:rPr>
              <a:t>IV. LUYỆN TẬP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937319">
            <a:off x="12490872" y="1758533"/>
            <a:ext cx="5623541" cy="7917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622492" y="9157982"/>
            <a:ext cx="11772900" cy="18365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55263" y="3551268"/>
            <a:ext cx="10698148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theo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cặp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đôi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dung: Chia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sẻ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đặc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loại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đồng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suy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ngẫm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cuộc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đọc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Phiếu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tập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số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2)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: 5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2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cặp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GV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bốc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ngẫu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2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phút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/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nhóm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90104" y="2224118"/>
            <a:ext cx="7449146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(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Nhiệm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vụ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bắt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buộc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5263" y="948708"/>
            <a:ext cx="839978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5"/>
              </a:lnSpc>
              <a:spcBef>
                <a:spcPct val="0"/>
              </a:spcBef>
            </a:pPr>
            <a:r>
              <a:rPr lang="en-US" sz="7138">
                <a:solidFill>
                  <a:srgbClr val="704430"/>
                </a:solidFill>
                <a:latin typeface="Fraunces Bold"/>
              </a:rPr>
              <a:t>IV. LUYỆN TẬP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74104" y="2249790"/>
            <a:ext cx="1069814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20221F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cá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nhân</a:t>
            </a:r>
            <a:endParaRPr lang="en-US" sz="3999" dirty="0">
              <a:solidFill>
                <a:srgbClr val="20221F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: 10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20221F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dung: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Chọn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1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2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vấn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đề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76905" y="786783"/>
            <a:ext cx="7449146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(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Nhiệm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vụ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tự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chọn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1983" y="4657083"/>
            <a:ext cx="15459871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Kết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nối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đọc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-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viết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:</a:t>
            </a:r>
            <a:r>
              <a:rPr lang="en-US" sz="3999" dirty="0">
                <a:solidFill>
                  <a:srgbClr val="20221F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Tưởng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tượng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mình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nhân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vật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viết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bức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thư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đến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chị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khi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Kết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nối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với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cuộc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sống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: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Từ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thấy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điều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quan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trọng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nhất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gắn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kết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thành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viên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xã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giúp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xã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ngày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càng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trở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tốt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đẹp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hơn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0546" t="21874" r="-20546" b="21875"/>
          <a:stretch>
            <a:fillRect/>
          </a:stretch>
        </p:blipFill>
        <p:spPr>
          <a:xfrm>
            <a:off x="-3886200" y="0"/>
            <a:ext cx="264414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66016" y="5598980"/>
            <a:ext cx="7268134" cy="6368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87975" y="585155"/>
            <a:ext cx="4708490" cy="339011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6237" y="2291366"/>
            <a:ext cx="14535763" cy="6052533"/>
            <a:chOff x="0" y="0"/>
            <a:chExt cx="2606563" cy="996169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2543063" cy="932669"/>
            </a:xfrm>
            <a:custGeom>
              <a:avLst/>
              <a:gdLst/>
              <a:ahLst/>
              <a:cxnLst/>
              <a:rect l="l" t="t" r="r" b="b"/>
              <a:pathLst>
                <a:path w="2543063" h="932669">
                  <a:moveTo>
                    <a:pt x="2450353" y="932669"/>
                  </a:moveTo>
                  <a:lnTo>
                    <a:pt x="92710" y="932669"/>
                  </a:lnTo>
                  <a:cubicBezTo>
                    <a:pt x="41910" y="932669"/>
                    <a:pt x="0" y="890759"/>
                    <a:pt x="0" y="83995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49083" y="0"/>
                  </a:lnTo>
                  <a:cubicBezTo>
                    <a:pt x="2499883" y="0"/>
                    <a:pt x="2541793" y="41910"/>
                    <a:pt x="2541793" y="92710"/>
                  </a:cubicBezTo>
                  <a:lnTo>
                    <a:pt x="2541793" y="838689"/>
                  </a:lnTo>
                  <a:cubicBezTo>
                    <a:pt x="2543063" y="890759"/>
                    <a:pt x="2501153" y="932669"/>
                    <a:pt x="2450353" y="932669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06563" cy="996169"/>
            </a:xfrm>
            <a:custGeom>
              <a:avLst/>
              <a:gdLst/>
              <a:ahLst/>
              <a:cxnLst/>
              <a:rect l="l" t="t" r="r" b="b"/>
              <a:pathLst>
                <a:path w="2606563" h="996169">
                  <a:moveTo>
                    <a:pt x="2482103" y="59690"/>
                  </a:moveTo>
                  <a:cubicBezTo>
                    <a:pt x="2517663" y="59690"/>
                    <a:pt x="2546873" y="88900"/>
                    <a:pt x="2546873" y="124460"/>
                  </a:cubicBezTo>
                  <a:lnTo>
                    <a:pt x="2546873" y="871709"/>
                  </a:lnTo>
                  <a:cubicBezTo>
                    <a:pt x="2546873" y="907269"/>
                    <a:pt x="2517663" y="936479"/>
                    <a:pt x="2482103" y="936479"/>
                  </a:cubicBezTo>
                  <a:lnTo>
                    <a:pt x="124460" y="936479"/>
                  </a:lnTo>
                  <a:cubicBezTo>
                    <a:pt x="88900" y="936479"/>
                    <a:pt x="59690" y="907269"/>
                    <a:pt x="59690" y="87170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82103" y="59690"/>
                  </a:lnTo>
                  <a:moveTo>
                    <a:pt x="24821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71709"/>
                  </a:lnTo>
                  <a:cubicBezTo>
                    <a:pt x="0" y="940289"/>
                    <a:pt x="55880" y="996169"/>
                    <a:pt x="124460" y="996169"/>
                  </a:cubicBezTo>
                  <a:lnTo>
                    <a:pt x="2482103" y="996169"/>
                  </a:lnTo>
                  <a:cubicBezTo>
                    <a:pt x="2550683" y="996169"/>
                    <a:pt x="2606563" y="940289"/>
                    <a:pt x="2606563" y="871709"/>
                  </a:cubicBezTo>
                  <a:lnTo>
                    <a:pt x="2606563" y="124460"/>
                  </a:lnTo>
                  <a:cubicBezTo>
                    <a:pt x="2606563" y="55880"/>
                    <a:pt x="2550683" y="0"/>
                    <a:pt x="2482103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03077" flipH="1">
            <a:off x="15367195" y="-384963"/>
            <a:ext cx="3415303" cy="23907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5701" y="196255"/>
            <a:ext cx="7619925" cy="18149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42268" y="2011182"/>
            <a:ext cx="1026716" cy="1256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5957272" y="3536263"/>
            <a:ext cx="1026716" cy="1256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614961" y="7557303"/>
            <a:ext cx="3631895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66237" y="585155"/>
            <a:ext cx="8399781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5838">
                <a:solidFill>
                  <a:srgbClr val="F8F5F1"/>
                </a:solidFill>
                <a:latin typeface="Fraunces Bold"/>
              </a:rPr>
              <a:t>V. 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5000" y="3086100"/>
            <a:ext cx="12832268" cy="4420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>
                <a:solidFill>
                  <a:srgbClr val="503428"/>
                </a:solidFill>
                <a:latin typeface="Roboto Condensed"/>
              </a:rPr>
              <a:t>Đọc mở rộng văn bản cùng thể loại: </a:t>
            </a:r>
            <a:r>
              <a:rPr lang="en-US" sz="4500" spc="112">
                <a:solidFill>
                  <a:srgbClr val="503428"/>
                </a:solidFill>
                <a:latin typeface="Roboto Condensed Italics"/>
              </a:rPr>
              <a:t>Người mẹ vườn cau.</a:t>
            </a:r>
            <a:endParaRPr lang="en-US" sz="4500" spc="112" dirty="0">
              <a:solidFill>
                <a:srgbClr val="503428"/>
              </a:solidFill>
              <a:latin typeface="Roboto Condensed Italics"/>
            </a:endParaRPr>
          </a:p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Khám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phá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văn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err="1">
                <a:solidFill>
                  <a:srgbClr val="503428"/>
                </a:solidFill>
                <a:latin typeface="Roboto Condensed"/>
              </a:rPr>
              <a:t>bản</a:t>
            </a:r>
            <a:r>
              <a:rPr lang="en-US" sz="4500" spc="112">
                <a:solidFill>
                  <a:srgbClr val="503428"/>
                </a:solidFill>
                <a:latin typeface="Roboto Condensed Italics"/>
              </a:rPr>
              <a:t> Người mẹ vườn cau </a:t>
            </a:r>
            <a:r>
              <a:rPr lang="en-US" sz="4500" spc="112">
                <a:solidFill>
                  <a:srgbClr val="503428"/>
                </a:solidFill>
                <a:latin typeface="Roboto Condensed"/>
              </a:rPr>
              <a:t>theo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phiếu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gợi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dẫn</a:t>
            </a:r>
            <a:endParaRPr lang="en-US" sz="4500" spc="112" dirty="0">
              <a:solidFill>
                <a:srgbClr val="503428"/>
              </a:solidFill>
              <a:latin typeface="Roboto Condensed"/>
            </a:endParaRPr>
          </a:p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Buổi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sau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báo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cáo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sản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phẩm</a:t>
            </a:r>
            <a:endParaRPr lang="en-US" sz="4500" spc="112" dirty="0">
              <a:solidFill>
                <a:srgbClr val="50342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-52" t="31123" r="9831" b="31878"/>
          <a:stretch/>
        </p:blipFill>
        <p:spPr>
          <a:xfrm>
            <a:off x="-40609" y="0"/>
            <a:ext cx="1832860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933" y="538042"/>
            <a:ext cx="16395489" cy="9452867"/>
            <a:chOff x="0" y="0"/>
            <a:chExt cx="2047413" cy="1180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413" cy="1180442"/>
            </a:xfrm>
            <a:custGeom>
              <a:avLst/>
              <a:gdLst/>
              <a:ahLst/>
              <a:cxnLst/>
              <a:rect l="l" t="t" r="r" b="b"/>
              <a:pathLst>
                <a:path w="2047413" h="1180442">
                  <a:moveTo>
                    <a:pt x="1922953" y="1180442"/>
                  </a:moveTo>
                  <a:lnTo>
                    <a:pt x="124460" y="1180442"/>
                  </a:lnTo>
                  <a:cubicBezTo>
                    <a:pt x="55880" y="1180442"/>
                    <a:pt x="0" y="1124562"/>
                    <a:pt x="0" y="10559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2953" y="0"/>
                  </a:lnTo>
                  <a:cubicBezTo>
                    <a:pt x="1991533" y="0"/>
                    <a:pt x="2047413" y="55880"/>
                    <a:pt x="2047413" y="124460"/>
                  </a:cubicBezTo>
                  <a:lnTo>
                    <a:pt x="2047413" y="1055982"/>
                  </a:lnTo>
                  <a:cubicBezTo>
                    <a:pt x="2047413" y="1124562"/>
                    <a:pt x="1991533" y="1180442"/>
                    <a:pt x="1922953" y="1180442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34630">
            <a:off x="-810313" y="8001980"/>
            <a:ext cx="3389947" cy="237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1302" y="211787"/>
            <a:ext cx="1026716" cy="12563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76744" y="7932143"/>
            <a:ext cx="1026716" cy="12563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679648">
            <a:off x="15483761" y="-836102"/>
            <a:ext cx="3718381" cy="428744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618495" y="1413230"/>
            <a:ext cx="7010400" cy="80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158" lvl="1" algn="ctr">
              <a:lnSpc>
                <a:spcPts val="6049"/>
              </a:lnSpc>
              <a:spcBef>
                <a:spcPct val="0"/>
              </a:spcBef>
            </a:pPr>
            <a:r>
              <a:rPr lang="en-US" sz="7200" dirty="0">
                <a:solidFill>
                  <a:srgbClr val="8F624E"/>
                </a:solidFill>
                <a:latin typeface="Fraunces Bold"/>
              </a:rPr>
              <a:t>KHỞI ĐỘNG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EC64B8F-0A50-71EE-C77E-8920E03BC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14600" y="2515247"/>
            <a:ext cx="12570349" cy="6582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7316" y="3609502"/>
            <a:ext cx="1007920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rtl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Xem video sau và cho biết v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ideo gợi cho em liên tưởng đến điều gì?</a:t>
            </a:r>
            <a:endParaRPr lang="vi-VN" sz="4500" b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algn="just" rtl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 có s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uy nghĩ và cảm xúc</a:t>
            </a:r>
            <a:r>
              <a:rPr lang="en-GB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thế nào</a:t>
            </a: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 trải qua hoặc chứng kiến sự việc tương tự như thế trong cuộc sống</a:t>
            </a:r>
            <a:r>
              <a:rPr lang="en-GB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</a:t>
            </a:r>
            <a:endParaRPr lang="vi-VN" sz="4500" b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br>
              <a:rPr lang="vi-VN" sz="45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en-US" sz="45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/>
          <a:srcRect l="-52" t="31123" r="9831" b="31878"/>
          <a:stretch/>
        </p:blipFill>
        <p:spPr>
          <a:xfrm>
            <a:off x="-40609" y="0"/>
            <a:ext cx="1832860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933" y="538042"/>
            <a:ext cx="16395489" cy="9452867"/>
            <a:chOff x="0" y="0"/>
            <a:chExt cx="2047413" cy="1180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413" cy="1180442"/>
            </a:xfrm>
            <a:custGeom>
              <a:avLst/>
              <a:gdLst/>
              <a:ahLst/>
              <a:cxnLst/>
              <a:rect l="l" t="t" r="r" b="b"/>
              <a:pathLst>
                <a:path w="2047413" h="1180442">
                  <a:moveTo>
                    <a:pt x="1922953" y="1180442"/>
                  </a:moveTo>
                  <a:lnTo>
                    <a:pt x="124460" y="1180442"/>
                  </a:lnTo>
                  <a:cubicBezTo>
                    <a:pt x="55880" y="1180442"/>
                    <a:pt x="0" y="1124562"/>
                    <a:pt x="0" y="10559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2953" y="0"/>
                  </a:lnTo>
                  <a:cubicBezTo>
                    <a:pt x="1991533" y="0"/>
                    <a:pt x="2047413" y="55880"/>
                    <a:pt x="2047413" y="124460"/>
                  </a:cubicBezTo>
                  <a:lnTo>
                    <a:pt x="2047413" y="1055982"/>
                  </a:lnTo>
                  <a:cubicBezTo>
                    <a:pt x="2047413" y="1124562"/>
                    <a:pt x="1991533" y="1180442"/>
                    <a:pt x="1922953" y="1180442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34630">
            <a:off x="-810313" y="8001980"/>
            <a:ext cx="3389947" cy="237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1302" y="211787"/>
            <a:ext cx="1026716" cy="12563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76744" y="7932143"/>
            <a:ext cx="1026716" cy="12563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679648">
            <a:off x="15483761" y="-836102"/>
            <a:ext cx="3718381" cy="4287442"/>
          </a:xfrm>
          <a:prstGeom prst="rect">
            <a:avLst/>
          </a:prstGeom>
        </p:spPr>
      </p:pic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3816227" y="1603711"/>
            <a:ext cx="11387072" cy="640522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37273" y="8222810"/>
            <a:ext cx="1494498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200"/>
              </a:lnSpc>
              <a:buFont typeface="Arial"/>
              <a:buChar char="•"/>
            </a:pPr>
            <a:r>
              <a:rPr lang="en-US" sz="3500" dirty="0">
                <a:solidFill>
                  <a:srgbClr val="272525"/>
                </a:solidFill>
                <a:latin typeface="Roboto Condensed"/>
              </a:rPr>
              <a:t>Video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gợi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tưởng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đến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điều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gì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?</a:t>
            </a:r>
          </a:p>
          <a:p>
            <a:pPr marL="755651" lvl="1" indent="-377825" algn="just">
              <a:lnSpc>
                <a:spcPts val="4200"/>
              </a:lnSpc>
              <a:buFont typeface="Arial"/>
              <a:buChar char="•"/>
            </a:pP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Nêu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suy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nghĩ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cảm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xúc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trải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qua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hoặc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chứng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kiến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sự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tương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tự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như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thế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cuộc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sống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6583" y="829233"/>
            <a:ext cx="900236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Xem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video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: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C737362-EC9D-E3F0-C860-552670D3C5DF}"/>
              </a:ext>
            </a:extLst>
          </p:cNvPr>
          <p:cNvSpPr txBox="1"/>
          <p:nvPr/>
        </p:nvSpPr>
        <p:spPr>
          <a:xfrm>
            <a:off x="6238053" y="1703138"/>
            <a:ext cx="1074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8F5F1"/>
                </a:solidFill>
                <a:latin typeface="Glacial Indifference"/>
              </a:rPr>
              <a:t>https://www.youtube.com/watch?v=4GZoTBWOEbE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77D6B7-AD01-161D-F1FC-36883A1F8158}"/>
              </a:ext>
            </a:extLst>
          </p:cNvPr>
          <p:cNvSpPr txBox="1"/>
          <p:nvPr/>
        </p:nvSpPr>
        <p:spPr>
          <a:xfrm>
            <a:off x="1371600" y="723900"/>
            <a:ext cx="70104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158" lvl="1">
              <a:lnSpc>
                <a:spcPts val="6049"/>
              </a:lnSpc>
              <a:spcBef>
                <a:spcPct val="0"/>
              </a:spcBef>
            </a:pPr>
            <a:r>
              <a:rPr lang="en-US" sz="5040">
                <a:solidFill>
                  <a:srgbClr val="8F624E"/>
                </a:solidFill>
                <a:latin typeface="Fraunces Bold"/>
              </a:rPr>
              <a:t>I.  </a:t>
            </a:r>
            <a:r>
              <a:rPr lang="en-US" sz="5040" dirty="0">
                <a:solidFill>
                  <a:srgbClr val="8F624E"/>
                </a:solidFill>
                <a:latin typeface="Fraunces Bold"/>
              </a:rPr>
              <a:t>CHUẨN BỊ ĐỌC</a:t>
            </a:r>
          </a:p>
        </p:txBody>
      </p:sp>
    </p:spTree>
    <p:extLst>
      <p:ext uri="{BB962C8B-B14F-4D97-AF65-F5344CB8AC3E}">
        <p14:creationId xmlns:p14="http://schemas.microsoft.com/office/powerpoint/2010/main" val="385900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720" y="76226"/>
            <a:ext cx="18097280" cy="5232110"/>
            <a:chOff x="0" y="0"/>
            <a:chExt cx="4160065" cy="1202718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055925" cy="1083338"/>
            </a:xfrm>
            <a:custGeom>
              <a:avLst/>
              <a:gdLst/>
              <a:ahLst/>
              <a:cxnLst/>
              <a:rect l="l" t="t" r="r" b="b"/>
              <a:pathLst>
                <a:path w="4055925" h="1083338">
                  <a:moveTo>
                    <a:pt x="4029255" y="894108"/>
                  </a:moveTo>
                  <a:cubicBezTo>
                    <a:pt x="4029255" y="981738"/>
                    <a:pt x="3953055" y="1052858"/>
                    <a:pt x="3871775" y="1052858"/>
                  </a:cubicBezTo>
                  <a:lnTo>
                    <a:pt x="66040" y="1052858"/>
                  </a:lnTo>
                  <a:cubicBezTo>
                    <a:pt x="43180" y="1052858"/>
                    <a:pt x="20320" y="1047778"/>
                    <a:pt x="0" y="1038888"/>
                  </a:cubicBezTo>
                  <a:cubicBezTo>
                    <a:pt x="26670" y="1066828"/>
                    <a:pt x="63500" y="1083338"/>
                    <a:pt x="119978" y="1083338"/>
                  </a:cubicBezTo>
                  <a:lnTo>
                    <a:pt x="3909875" y="1083338"/>
                  </a:lnTo>
                  <a:cubicBezTo>
                    <a:pt x="3989885" y="1083338"/>
                    <a:pt x="4055925" y="1017298"/>
                    <a:pt x="4055925" y="937288"/>
                  </a:cubicBezTo>
                  <a:lnTo>
                    <a:pt x="4055925" y="95250"/>
                  </a:lnTo>
                  <a:cubicBezTo>
                    <a:pt x="4055925" y="58420"/>
                    <a:pt x="4041955" y="25400"/>
                    <a:pt x="4020365" y="0"/>
                  </a:cubicBezTo>
                  <a:cubicBezTo>
                    <a:pt x="4026715" y="16510"/>
                    <a:pt x="4029255" y="34290"/>
                    <a:pt x="4029255" y="52070"/>
                  </a:cubicBezTo>
                  <a:lnTo>
                    <a:pt x="4029255" y="894108"/>
                  </a:lnTo>
                  <a:lnTo>
                    <a:pt x="4029255" y="89410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095295" cy="1134138"/>
            </a:xfrm>
            <a:custGeom>
              <a:avLst/>
              <a:gdLst/>
              <a:ahLst/>
              <a:cxnLst/>
              <a:rect l="l" t="t" r="r" b="b"/>
              <a:pathLst>
                <a:path w="4095295" h="1134138">
                  <a:moveTo>
                    <a:pt x="146050" y="1134138"/>
                  </a:moveTo>
                  <a:lnTo>
                    <a:pt x="3949245" y="1134138"/>
                  </a:lnTo>
                  <a:cubicBezTo>
                    <a:pt x="4029255" y="1134138"/>
                    <a:pt x="4095295" y="1068098"/>
                    <a:pt x="4095295" y="988088"/>
                  </a:cubicBezTo>
                  <a:lnTo>
                    <a:pt x="4095295" y="146050"/>
                  </a:lnTo>
                  <a:cubicBezTo>
                    <a:pt x="4095295" y="66040"/>
                    <a:pt x="4029255" y="0"/>
                    <a:pt x="394924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88088"/>
                  </a:lnTo>
                  <a:cubicBezTo>
                    <a:pt x="0" y="1069368"/>
                    <a:pt x="66040" y="1134138"/>
                    <a:pt x="146050" y="1134138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160065" cy="1202718"/>
            </a:xfrm>
            <a:custGeom>
              <a:avLst/>
              <a:gdLst/>
              <a:ahLst/>
              <a:cxnLst/>
              <a:rect l="l" t="t" r="r" b="b"/>
              <a:pathLst>
                <a:path w="4160065" h="1202718">
                  <a:moveTo>
                    <a:pt x="4096565" y="74930"/>
                  </a:moveTo>
                  <a:cubicBezTo>
                    <a:pt x="4068625" y="30480"/>
                    <a:pt x="4019095" y="0"/>
                    <a:pt x="396194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00788"/>
                  </a:lnTo>
                  <a:cubicBezTo>
                    <a:pt x="0" y="1052858"/>
                    <a:pt x="25400" y="1098578"/>
                    <a:pt x="63500" y="1127788"/>
                  </a:cubicBezTo>
                  <a:cubicBezTo>
                    <a:pt x="91440" y="1172238"/>
                    <a:pt x="140970" y="1202718"/>
                    <a:pt x="216429" y="1202718"/>
                  </a:cubicBezTo>
                  <a:lnTo>
                    <a:pt x="4001315" y="1202718"/>
                  </a:lnTo>
                  <a:cubicBezTo>
                    <a:pt x="4088945" y="1202718"/>
                    <a:pt x="4160065" y="1131598"/>
                    <a:pt x="4160065" y="1043968"/>
                  </a:cubicBezTo>
                  <a:lnTo>
                    <a:pt x="4160065" y="201930"/>
                  </a:lnTo>
                  <a:cubicBezTo>
                    <a:pt x="4160065" y="149860"/>
                    <a:pt x="4134665" y="104140"/>
                    <a:pt x="4096565" y="74930"/>
                  </a:cubicBezTo>
                  <a:close/>
                  <a:moveTo>
                    <a:pt x="12700" y="100078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961945" y="12700"/>
                  </a:lnTo>
                  <a:cubicBezTo>
                    <a:pt x="4041955" y="12700"/>
                    <a:pt x="4107995" y="78740"/>
                    <a:pt x="4107995" y="158750"/>
                  </a:cubicBezTo>
                  <a:lnTo>
                    <a:pt x="4107995" y="1000788"/>
                  </a:lnTo>
                  <a:cubicBezTo>
                    <a:pt x="4107995" y="1080798"/>
                    <a:pt x="4041955" y="1146838"/>
                    <a:pt x="3961945" y="1146838"/>
                  </a:cubicBezTo>
                  <a:lnTo>
                    <a:pt x="158750" y="1146838"/>
                  </a:lnTo>
                  <a:cubicBezTo>
                    <a:pt x="78740" y="1146838"/>
                    <a:pt x="12700" y="1082068"/>
                    <a:pt x="12700" y="1000788"/>
                  </a:cubicBezTo>
                  <a:close/>
                  <a:moveTo>
                    <a:pt x="4148635" y="1043968"/>
                  </a:moveTo>
                  <a:cubicBezTo>
                    <a:pt x="4148635" y="1123978"/>
                    <a:pt x="4081325" y="1190018"/>
                    <a:pt x="4001315" y="1190018"/>
                  </a:cubicBezTo>
                  <a:lnTo>
                    <a:pt x="216429" y="1190018"/>
                  </a:lnTo>
                  <a:cubicBezTo>
                    <a:pt x="157480" y="1190018"/>
                    <a:pt x="120650" y="1173508"/>
                    <a:pt x="93980" y="1145568"/>
                  </a:cubicBezTo>
                  <a:cubicBezTo>
                    <a:pt x="114300" y="1154458"/>
                    <a:pt x="135890" y="1159538"/>
                    <a:pt x="160020" y="1159538"/>
                  </a:cubicBezTo>
                  <a:lnTo>
                    <a:pt x="3963215" y="1159538"/>
                  </a:lnTo>
                  <a:cubicBezTo>
                    <a:pt x="4050845" y="1159538"/>
                    <a:pt x="4121965" y="1088418"/>
                    <a:pt x="4121965" y="1000788"/>
                  </a:cubicBezTo>
                  <a:lnTo>
                    <a:pt x="4121965" y="158750"/>
                  </a:lnTo>
                  <a:cubicBezTo>
                    <a:pt x="4121965" y="140970"/>
                    <a:pt x="4118155" y="123190"/>
                    <a:pt x="4113075" y="106680"/>
                  </a:cubicBezTo>
                  <a:cubicBezTo>
                    <a:pt x="4134665" y="132080"/>
                    <a:pt x="4148635" y="165100"/>
                    <a:pt x="4148635" y="201930"/>
                  </a:cubicBezTo>
                  <a:lnTo>
                    <a:pt x="4148635" y="1043968"/>
                  </a:lnTo>
                  <a:cubicBezTo>
                    <a:pt x="4148635" y="1043968"/>
                    <a:pt x="4148635" y="1043968"/>
                    <a:pt x="4148635" y="104396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74211" y="365902"/>
            <a:ext cx="16545769" cy="960144"/>
            <a:chOff x="0" y="0"/>
            <a:chExt cx="32981277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981277" cy="1913890"/>
            </a:xfrm>
            <a:custGeom>
              <a:avLst/>
              <a:gdLst/>
              <a:ahLst/>
              <a:cxnLst/>
              <a:rect l="l" t="t" r="r" b="b"/>
              <a:pathLst>
                <a:path w="32981277" h="1913890">
                  <a:moveTo>
                    <a:pt x="32981277" y="956945"/>
                  </a:moveTo>
                  <a:lnTo>
                    <a:pt x="32981277" y="956945"/>
                  </a:lnTo>
                  <a:cubicBezTo>
                    <a:pt x="32981277" y="1485392"/>
                    <a:pt x="32552906" y="1913890"/>
                    <a:pt x="32024331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32024331" y="0"/>
                  </a:lnTo>
                  <a:cubicBezTo>
                    <a:pt x="32552779" y="0"/>
                    <a:pt x="32981277" y="428371"/>
                    <a:pt x="32981277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6188445" y="843504"/>
            <a:ext cx="525454" cy="0"/>
          </a:xfrm>
          <a:prstGeom prst="line">
            <a:avLst/>
          </a:prstGeom>
          <a:ln w="57150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3515604" y="401484"/>
            <a:ext cx="3198295" cy="884042"/>
            <a:chOff x="0" y="0"/>
            <a:chExt cx="4264394" cy="1178722"/>
          </a:xfrm>
        </p:grpSpPr>
        <p:sp>
          <p:nvSpPr>
            <p:cNvPr id="11" name="AutoShape 11"/>
            <p:cNvSpPr/>
            <p:nvPr/>
          </p:nvSpPr>
          <p:spPr>
            <a:xfrm>
              <a:off x="3504192" y="288399"/>
              <a:ext cx="700605" cy="0"/>
            </a:xfrm>
            <a:prstGeom prst="line">
              <a:avLst/>
            </a:prstGeom>
            <a:ln w="76200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3563789" y="917154"/>
              <a:ext cx="700605" cy="0"/>
            </a:xfrm>
            <a:prstGeom prst="line">
              <a:avLst/>
            </a:prstGeom>
            <a:ln w="76200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87511"/>
              <a:ext cx="709265" cy="80369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24038" y="0"/>
              <a:ext cx="1178722" cy="1178722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544587"/>
            <a:ext cx="627890" cy="602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32767" y="544587"/>
            <a:ext cx="460300" cy="602774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715324" y="1572801"/>
            <a:ext cx="9859167" cy="0"/>
          </a:xfrm>
          <a:prstGeom prst="line">
            <a:avLst/>
          </a:prstGeom>
          <a:ln w="57150" cap="flat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8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46062"/>
              </p:ext>
            </p:extLst>
          </p:nvPr>
        </p:nvGraphicFramePr>
        <p:xfrm>
          <a:off x="221721" y="5790468"/>
          <a:ext cx="13938696" cy="3794760"/>
        </p:xfrm>
        <a:graphic>
          <a:graphicData uri="http://schemas.openxmlformats.org/drawingml/2006/table">
            <a:tbl>
              <a:tblPr/>
              <a:tblGrid>
                <a:gridCol w="11583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5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Tiêu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chí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54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trôi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chảy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thêm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rõ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đảm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Tốc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phù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hợp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59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82137" y="5308337"/>
            <a:ext cx="3382854" cy="594431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85000" y="3291519"/>
            <a:ext cx="9860801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chị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Lan</a:t>
            </a: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em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Sơn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cái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Hiên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15324" y="2688377"/>
            <a:ext cx="740494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diễn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cảm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phân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văn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bản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Gió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lạnh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đầu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mùa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5324" y="1747146"/>
            <a:ext cx="10867076" cy="809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BF4C12"/>
                </a:solidFill>
                <a:latin typeface="Fraunces Bold"/>
              </a:rPr>
              <a:t>II. ĐỌC VĂN </a:t>
            </a:r>
            <a:r>
              <a:rPr lang="en-US" sz="5499" dirty="0">
                <a:solidFill>
                  <a:srgbClr val="BF4C12"/>
                </a:solidFill>
                <a:latin typeface="Fraunces Bold"/>
              </a:rPr>
              <a:t>BẢN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96826" y="3337561"/>
            <a:ext cx="12891174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vú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già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2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mẹ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Sơn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mẹ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Hiên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2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nối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tiếp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phần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lời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người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kể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chuyện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(GV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mẫu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đoạn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đầu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-20546" t="21874" r="-205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933" y="538042"/>
            <a:ext cx="16395489" cy="9452867"/>
            <a:chOff x="0" y="0"/>
            <a:chExt cx="2047413" cy="1180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413" cy="1180442"/>
            </a:xfrm>
            <a:custGeom>
              <a:avLst/>
              <a:gdLst/>
              <a:ahLst/>
              <a:cxnLst/>
              <a:rect l="l" t="t" r="r" b="b"/>
              <a:pathLst>
                <a:path w="2047413" h="1180442">
                  <a:moveTo>
                    <a:pt x="1922953" y="1180442"/>
                  </a:moveTo>
                  <a:lnTo>
                    <a:pt x="124460" y="1180442"/>
                  </a:lnTo>
                  <a:cubicBezTo>
                    <a:pt x="55880" y="1180442"/>
                    <a:pt x="0" y="1124562"/>
                    <a:pt x="0" y="10559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2953" y="0"/>
                  </a:lnTo>
                  <a:cubicBezTo>
                    <a:pt x="1991533" y="0"/>
                    <a:pt x="2047413" y="55880"/>
                    <a:pt x="2047413" y="124460"/>
                  </a:cubicBezTo>
                  <a:lnTo>
                    <a:pt x="2047413" y="1055982"/>
                  </a:lnTo>
                  <a:cubicBezTo>
                    <a:pt x="2047413" y="1124562"/>
                    <a:pt x="1991533" y="1180442"/>
                    <a:pt x="1922953" y="1180442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1555121"/>
            <a:ext cx="6786367" cy="7548654"/>
            <a:chOff x="687070" y="247650"/>
            <a:chExt cx="11148060" cy="12400280"/>
          </a:xfrm>
        </p:grpSpPr>
        <p:sp>
          <p:nvSpPr>
            <p:cNvPr id="6" name="Freeform 6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6649" t="-5539" r="6649" b="-1449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8473" y="-1566335"/>
            <a:ext cx="3854248" cy="4195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957420" y="-1297486"/>
            <a:ext cx="2638662" cy="285260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37044" y="4197350"/>
            <a:ext cx="7933053" cy="318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Xem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video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Thạch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Lam,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ấn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endParaRPr lang="en-US" sz="40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10030" y="91488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86660" y="7377708"/>
            <a:ext cx="887264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89"/>
              </a:lnSpc>
              <a:spcBef>
                <a:spcPct val="0"/>
              </a:spcBef>
            </a:pPr>
            <a:r>
              <a:rPr lang="en-US" sz="2740" dirty="0">
                <a:solidFill>
                  <a:srgbClr val="BF4C12"/>
                </a:solidFill>
                <a:latin typeface="Roboto Condensed"/>
              </a:rPr>
              <a:t>Link video: https://www.youtube.com/watch?v=sv04tmOuY-0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91318" y="2362415"/>
            <a:ext cx="727728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1. </a:t>
            </a:r>
            <a:r>
              <a:rPr lang="en-US" sz="8000" b="1" dirty="0" err="1">
                <a:solidFill>
                  <a:srgbClr val="704430"/>
                </a:solidFill>
                <a:latin typeface="#9Slide05 Cimochi"/>
              </a:rPr>
              <a:t>Tác</a:t>
            </a: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#9Slide05 Cimochi"/>
              </a:rPr>
              <a:t>giả</a:t>
            </a: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, </a:t>
            </a:r>
            <a:r>
              <a:rPr lang="en-US" sz="8000" b="1" dirty="0" err="1">
                <a:solidFill>
                  <a:srgbClr val="704430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#9Slide05 Cimochi"/>
              </a:rPr>
              <a:t>bản</a:t>
            </a:r>
            <a:endParaRPr lang="en-US" sz="8000" b="1" dirty="0">
              <a:solidFill>
                <a:srgbClr val="704430"/>
              </a:solidFill>
              <a:latin typeface="#9Slide05 Cimoch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523303" y="889376"/>
            <a:ext cx="3581213" cy="1652766"/>
            <a:chOff x="0" y="0"/>
            <a:chExt cx="1034622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930482" cy="358109"/>
            </a:xfrm>
            <a:custGeom>
              <a:avLst/>
              <a:gdLst/>
              <a:ahLst/>
              <a:cxnLst/>
              <a:rect l="l" t="t" r="r" b="b"/>
              <a:pathLst>
                <a:path w="930482" h="358109">
                  <a:moveTo>
                    <a:pt x="903812" y="168879"/>
                  </a:moveTo>
                  <a:cubicBezTo>
                    <a:pt x="903812" y="256509"/>
                    <a:pt x="827612" y="327629"/>
                    <a:pt x="74633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100058" y="358109"/>
                  </a:cubicBezTo>
                  <a:lnTo>
                    <a:pt x="784432" y="358109"/>
                  </a:lnTo>
                  <a:cubicBezTo>
                    <a:pt x="864442" y="358109"/>
                    <a:pt x="930482" y="292069"/>
                    <a:pt x="930482" y="212059"/>
                  </a:cubicBezTo>
                  <a:lnTo>
                    <a:pt x="930482" y="95250"/>
                  </a:lnTo>
                  <a:cubicBezTo>
                    <a:pt x="930482" y="58420"/>
                    <a:pt x="916512" y="25400"/>
                    <a:pt x="894922" y="0"/>
                  </a:cubicBezTo>
                  <a:cubicBezTo>
                    <a:pt x="901272" y="16510"/>
                    <a:pt x="903812" y="34290"/>
                    <a:pt x="903812" y="52070"/>
                  </a:cubicBezTo>
                  <a:lnTo>
                    <a:pt x="903812" y="168879"/>
                  </a:lnTo>
                  <a:lnTo>
                    <a:pt x="90381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969852" cy="408909"/>
            </a:xfrm>
            <a:custGeom>
              <a:avLst/>
              <a:gdLst/>
              <a:ahLst/>
              <a:cxnLst/>
              <a:rect l="l" t="t" r="r" b="b"/>
              <a:pathLst>
                <a:path w="969852" h="408909">
                  <a:moveTo>
                    <a:pt x="146050" y="408909"/>
                  </a:moveTo>
                  <a:lnTo>
                    <a:pt x="823802" y="408909"/>
                  </a:lnTo>
                  <a:cubicBezTo>
                    <a:pt x="903812" y="408909"/>
                    <a:pt x="969852" y="342869"/>
                    <a:pt x="969852" y="262859"/>
                  </a:cubicBezTo>
                  <a:lnTo>
                    <a:pt x="969852" y="146050"/>
                  </a:lnTo>
                  <a:cubicBezTo>
                    <a:pt x="969852" y="66040"/>
                    <a:pt x="903812" y="0"/>
                    <a:pt x="82380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34622" cy="477489"/>
            </a:xfrm>
            <a:custGeom>
              <a:avLst/>
              <a:gdLst/>
              <a:ahLst/>
              <a:cxnLst/>
              <a:rect l="l" t="t" r="r" b="b"/>
              <a:pathLst>
                <a:path w="1034622" h="477489">
                  <a:moveTo>
                    <a:pt x="971122" y="74930"/>
                  </a:moveTo>
                  <a:cubicBezTo>
                    <a:pt x="943182" y="30480"/>
                    <a:pt x="893652" y="0"/>
                    <a:pt x="83650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3401" y="477489"/>
                  </a:cubicBezTo>
                  <a:lnTo>
                    <a:pt x="875872" y="477489"/>
                  </a:lnTo>
                  <a:cubicBezTo>
                    <a:pt x="963502" y="477489"/>
                    <a:pt x="1034622" y="406369"/>
                    <a:pt x="1034622" y="318739"/>
                  </a:cubicBezTo>
                  <a:lnTo>
                    <a:pt x="1034622" y="201930"/>
                  </a:lnTo>
                  <a:cubicBezTo>
                    <a:pt x="1034622" y="149860"/>
                    <a:pt x="1009222" y="104140"/>
                    <a:pt x="97112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36502" y="12700"/>
                  </a:lnTo>
                  <a:cubicBezTo>
                    <a:pt x="916512" y="12700"/>
                    <a:pt x="982552" y="78740"/>
                    <a:pt x="982552" y="158750"/>
                  </a:cubicBezTo>
                  <a:lnTo>
                    <a:pt x="982552" y="275559"/>
                  </a:lnTo>
                  <a:cubicBezTo>
                    <a:pt x="982552" y="355569"/>
                    <a:pt x="916512" y="421609"/>
                    <a:pt x="83650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1023192" y="318739"/>
                  </a:moveTo>
                  <a:cubicBezTo>
                    <a:pt x="1023192" y="398749"/>
                    <a:pt x="955882" y="464789"/>
                    <a:pt x="875872" y="464789"/>
                  </a:cubicBezTo>
                  <a:lnTo>
                    <a:pt x="19340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837772" y="434309"/>
                  </a:lnTo>
                  <a:cubicBezTo>
                    <a:pt x="925402" y="434309"/>
                    <a:pt x="996522" y="363189"/>
                    <a:pt x="996522" y="275559"/>
                  </a:cubicBezTo>
                  <a:lnTo>
                    <a:pt x="996522" y="158750"/>
                  </a:lnTo>
                  <a:cubicBezTo>
                    <a:pt x="996522" y="140970"/>
                    <a:pt x="992712" y="123190"/>
                    <a:pt x="987632" y="106680"/>
                  </a:cubicBezTo>
                  <a:cubicBezTo>
                    <a:pt x="1009222" y="132080"/>
                    <a:pt x="1023192" y="165100"/>
                    <a:pt x="1023192" y="201930"/>
                  </a:cubicBezTo>
                  <a:lnTo>
                    <a:pt x="1023192" y="318739"/>
                  </a:lnTo>
                  <a:cubicBezTo>
                    <a:pt x="1023192" y="318739"/>
                    <a:pt x="1023192" y="318739"/>
                    <a:pt x="102319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089942" y="889376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ubicBezTo>
                    <a:pt x="386672" y="318739"/>
                    <a:pt x="386672" y="318739"/>
                    <a:pt x="38667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6507242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268154" y="1864608"/>
            <a:ext cx="17466532" cy="8269282"/>
            <a:chOff x="0" y="0"/>
            <a:chExt cx="3718817" cy="1760621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3614677" cy="1641241"/>
            </a:xfrm>
            <a:custGeom>
              <a:avLst/>
              <a:gdLst/>
              <a:ahLst/>
              <a:cxnLst/>
              <a:rect l="l" t="t" r="r" b="b"/>
              <a:pathLst>
                <a:path w="3614677" h="1641241">
                  <a:moveTo>
                    <a:pt x="3588007" y="1452011"/>
                  </a:moveTo>
                  <a:cubicBezTo>
                    <a:pt x="3588007" y="1539641"/>
                    <a:pt x="3511807" y="1610761"/>
                    <a:pt x="3430527" y="1610761"/>
                  </a:cubicBezTo>
                  <a:lnTo>
                    <a:pt x="66040" y="1610761"/>
                  </a:lnTo>
                  <a:cubicBezTo>
                    <a:pt x="43180" y="1610761"/>
                    <a:pt x="20320" y="1605681"/>
                    <a:pt x="0" y="1596791"/>
                  </a:cubicBezTo>
                  <a:cubicBezTo>
                    <a:pt x="26670" y="1624731"/>
                    <a:pt x="63500" y="1641241"/>
                    <a:pt x="117166" y="1641241"/>
                  </a:cubicBezTo>
                  <a:lnTo>
                    <a:pt x="3468627" y="1641241"/>
                  </a:lnTo>
                  <a:cubicBezTo>
                    <a:pt x="3548637" y="1641241"/>
                    <a:pt x="3614677" y="1575201"/>
                    <a:pt x="3614677" y="1495191"/>
                  </a:cubicBezTo>
                  <a:lnTo>
                    <a:pt x="3614677" y="95250"/>
                  </a:lnTo>
                  <a:cubicBezTo>
                    <a:pt x="3614677" y="58420"/>
                    <a:pt x="3600707" y="25400"/>
                    <a:pt x="3579117" y="0"/>
                  </a:cubicBezTo>
                  <a:cubicBezTo>
                    <a:pt x="3585467" y="16510"/>
                    <a:pt x="3588007" y="34290"/>
                    <a:pt x="3588007" y="52070"/>
                  </a:cubicBezTo>
                  <a:lnTo>
                    <a:pt x="3588007" y="1452011"/>
                  </a:lnTo>
                  <a:lnTo>
                    <a:pt x="3588007" y="145201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3654047" cy="1692041"/>
            </a:xfrm>
            <a:custGeom>
              <a:avLst/>
              <a:gdLst/>
              <a:ahLst/>
              <a:cxnLst/>
              <a:rect l="l" t="t" r="r" b="b"/>
              <a:pathLst>
                <a:path w="3654047" h="1692041">
                  <a:moveTo>
                    <a:pt x="146050" y="1692041"/>
                  </a:moveTo>
                  <a:lnTo>
                    <a:pt x="3507997" y="1692041"/>
                  </a:lnTo>
                  <a:cubicBezTo>
                    <a:pt x="3588007" y="1692041"/>
                    <a:pt x="3654047" y="1626001"/>
                    <a:pt x="3654047" y="1545991"/>
                  </a:cubicBezTo>
                  <a:lnTo>
                    <a:pt x="3654047" y="146050"/>
                  </a:lnTo>
                  <a:cubicBezTo>
                    <a:pt x="3654047" y="66040"/>
                    <a:pt x="3588007" y="0"/>
                    <a:pt x="350799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545991"/>
                  </a:lnTo>
                  <a:cubicBezTo>
                    <a:pt x="0" y="1627271"/>
                    <a:pt x="66040" y="1692041"/>
                    <a:pt x="146050" y="169204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718817" cy="1760621"/>
            </a:xfrm>
            <a:custGeom>
              <a:avLst/>
              <a:gdLst/>
              <a:ahLst/>
              <a:cxnLst/>
              <a:rect l="l" t="t" r="r" b="b"/>
              <a:pathLst>
                <a:path w="3718817" h="1760621">
                  <a:moveTo>
                    <a:pt x="3655317" y="74930"/>
                  </a:moveTo>
                  <a:cubicBezTo>
                    <a:pt x="3627377" y="30480"/>
                    <a:pt x="3577847" y="0"/>
                    <a:pt x="352069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58691"/>
                  </a:lnTo>
                  <a:cubicBezTo>
                    <a:pt x="0" y="1610761"/>
                    <a:pt x="25400" y="1656481"/>
                    <a:pt x="63500" y="1685691"/>
                  </a:cubicBezTo>
                  <a:cubicBezTo>
                    <a:pt x="91440" y="1730141"/>
                    <a:pt x="140970" y="1760621"/>
                    <a:pt x="213178" y="1760621"/>
                  </a:cubicBezTo>
                  <a:lnTo>
                    <a:pt x="3560067" y="1760621"/>
                  </a:lnTo>
                  <a:cubicBezTo>
                    <a:pt x="3647697" y="1760621"/>
                    <a:pt x="3718817" y="1689501"/>
                    <a:pt x="3718817" y="1601871"/>
                  </a:cubicBezTo>
                  <a:lnTo>
                    <a:pt x="3718817" y="201930"/>
                  </a:lnTo>
                  <a:cubicBezTo>
                    <a:pt x="3718817" y="149860"/>
                    <a:pt x="3693417" y="104140"/>
                    <a:pt x="3655317" y="74930"/>
                  </a:cubicBezTo>
                  <a:close/>
                  <a:moveTo>
                    <a:pt x="12700" y="155869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520697" y="12700"/>
                  </a:lnTo>
                  <a:cubicBezTo>
                    <a:pt x="3600707" y="12700"/>
                    <a:pt x="3666747" y="78740"/>
                    <a:pt x="3666747" y="158750"/>
                  </a:cubicBezTo>
                  <a:lnTo>
                    <a:pt x="3666747" y="1558691"/>
                  </a:lnTo>
                  <a:cubicBezTo>
                    <a:pt x="3666747" y="1638701"/>
                    <a:pt x="3600707" y="1704741"/>
                    <a:pt x="3520697" y="1704741"/>
                  </a:cubicBezTo>
                  <a:lnTo>
                    <a:pt x="158750" y="1704741"/>
                  </a:lnTo>
                  <a:cubicBezTo>
                    <a:pt x="78740" y="1704741"/>
                    <a:pt x="12700" y="1639971"/>
                    <a:pt x="12700" y="1558691"/>
                  </a:cubicBezTo>
                  <a:close/>
                  <a:moveTo>
                    <a:pt x="3707387" y="1601871"/>
                  </a:moveTo>
                  <a:cubicBezTo>
                    <a:pt x="3707387" y="1681881"/>
                    <a:pt x="3640077" y="1747921"/>
                    <a:pt x="3560067" y="1747921"/>
                  </a:cubicBezTo>
                  <a:lnTo>
                    <a:pt x="213178" y="1747921"/>
                  </a:lnTo>
                  <a:cubicBezTo>
                    <a:pt x="157480" y="1747921"/>
                    <a:pt x="120650" y="1731411"/>
                    <a:pt x="93980" y="1703471"/>
                  </a:cubicBezTo>
                  <a:cubicBezTo>
                    <a:pt x="114300" y="1712361"/>
                    <a:pt x="135890" y="1717441"/>
                    <a:pt x="160020" y="1717441"/>
                  </a:cubicBezTo>
                  <a:lnTo>
                    <a:pt x="3521967" y="1717441"/>
                  </a:lnTo>
                  <a:cubicBezTo>
                    <a:pt x="3609597" y="1717441"/>
                    <a:pt x="3680717" y="1646321"/>
                    <a:pt x="3680717" y="1558691"/>
                  </a:cubicBezTo>
                  <a:lnTo>
                    <a:pt x="3680717" y="158750"/>
                  </a:lnTo>
                  <a:cubicBezTo>
                    <a:pt x="3680717" y="140970"/>
                    <a:pt x="3676907" y="123190"/>
                    <a:pt x="3671827" y="106680"/>
                  </a:cubicBezTo>
                  <a:cubicBezTo>
                    <a:pt x="3693417" y="132080"/>
                    <a:pt x="3707387" y="165100"/>
                    <a:pt x="3707387" y="201930"/>
                  </a:cubicBezTo>
                  <a:lnTo>
                    <a:pt x="3707387" y="1601871"/>
                  </a:lnTo>
                  <a:cubicBezTo>
                    <a:pt x="3707387" y="1601871"/>
                    <a:pt x="3707387" y="1601871"/>
                    <a:pt x="3707387" y="160187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4313909" y="1396002"/>
            <a:ext cx="1208876" cy="245953"/>
            <a:chOff x="0" y="0"/>
            <a:chExt cx="1611835" cy="32793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27937" cy="327937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641949" y="0"/>
              <a:ext cx="327937" cy="32793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1283898" y="0"/>
              <a:ext cx="327937" cy="32793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>
            <a:off x="6744848" y="3532742"/>
            <a:ext cx="10215721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Thạch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Lam (1910-1942).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Ông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sinh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Hà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lúc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nhỏ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quê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ngoại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–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phố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huyện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Cẩm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Giàng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tỉnh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Hải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Dương</a:t>
            </a:r>
            <a:endParaRPr lang="en-US" sz="3499" dirty="0">
              <a:solidFill>
                <a:srgbClr val="3F3F3C"/>
              </a:solidFill>
              <a:latin typeface="Roboto Condensed"/>
            </a:endParaRPr>
          </a:p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Văn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bản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in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trong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tập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“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”,NXB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văn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nghệ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TPHCM, 1994.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514863" y="2260983"/>
            <a:ext cx="5853424" cy="6175434"/>
            <a:chOff x="0" y="0"/>
            <a:chExt cx="2077720" cy="2192020"/>
          </a:xfrm>
        </p:grpSpPr>
        <p:sp>
          <p:nvSpPr>
            <p:cNvPr id="25" name="Freeform 25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b="-17945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6243051" y="2344371"/>
            <a:ext cx="1099309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1.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Tác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giả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,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endParaRPr lang="en-US" sz="8000" b="1" dirty="0">
              <a:solidFill>
                <a:srgbClr val="8A3F05"/>
              </a:solidFill>
              <a:latin typeface="#9Slide05 Cimochi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34630">
            <a:off x="3426327" y="7432187"/>
            <a:ext cx="2000591" cy="140041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 flipH="1">
            <a:off x="1909017" y="7901598"/>
            <a:ext cx="2000591" cy="1400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2155001" y="3622005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88878" y="1757668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75279" y="3756254"/>
            <a:ext cx="8663880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080"/>
              </a:lnSpc>
              <a:buFont typeface="Arial"/>
              <a:buChar char="•"/>
            </a:pPr>
            <a:r>
              <a:rPr lang="en-US" sz="3000" dirty="0">
                <a:solidFill>
                  <a:srgbClr val="3F3F3C"/>
                </a:solidFill>
                <a:latin typeface="Roboto Condensed"/>
              </a:rPr>
              <a:t>5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báo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kết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quả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hiểu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nhà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  <a:p>
            <a:pPr marL="647700" lvl="1" indent="-323850" algn="just">
              <a:lnSpc>
                <a:spcPts val="4080"/>
              </a:lnSpc>
              <a:buFont typeface="Arial"/>
              <a:buChar char="•"/>
            </a:pP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: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tối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đa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5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phút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/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54703" y="3057652"/>
            <a:ext cx="3082207" cy="46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499" dirty="0">
                <a:solidFill>
                  <a:srgbClr val="5D3D3D"/>
                </a:solidFill>
                <a:latin typeface="Roboto Condensed Bold"/>
              </a:rPr>
              <a:t>NHIỆM VỤ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75279" y="5845192"/>
            <a:ext cx="8290494" cy="308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ts val="4050"/>
              </a:lnSpc>
              <a:buFont typeface="Arial"/>
              <a:buChar char="•"/>
            </a:pP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Khuyến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khích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tranh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minh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họa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 video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thức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sáng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tạo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  <a:p>
            <a:pPr marL="647702" lvl="1" indent="-323851" algn="just">
              <a:lnSpc>
                <a:spcPts val="4050"/>
              </a:lnSpc>
              <a:buFont typeface="Arial"/>
              <a:buChar char="•"/>
            </a:pPr>
            <a:r>
              <a:rPr lang="en-US" sz="3000" dirty="0">
                <a:solidFill>
                  <a:srgbClr val="3F3F3C"/>
                </a:solidFill>
                <a:latin typeface="Roboto Condensed"/>
              </a:rPr>
              <a:t>Khi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lắng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nghe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,,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ghi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chép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dung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chính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đặt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.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đặt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trả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lời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mỗi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: 2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phút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955618" y="5102222"/>
            <a:ext cx="3082207" cy="46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499" dirty="0">
                <a:solidFill>
                  <a:srgbClr val="704430"/>
                </a:solidFill>
                <a:latin typeface="Roboto Condensed Bold"/>
              </a:rPr>
              <a:t>LƯU 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5DFEA76-8EC6-CCE0-A2FF-5621A3E9AED7}"/>
              </a:ext>
            </a:extLst>
          </p:cNvPr>
          <p:cNvSpPr txBox="1"/>
          <p:nvPr/>
        </p:nvSpPr>
        <p:spPr>
          <a:xfrm>
            <a:off x="2438400" y="72390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2155001" y="3622005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07179" y="174763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93118" y="4215609"/>
            <a:ext cx="8366182" cy="272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43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Tóm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tắt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bằng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tranh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; </a:t>
            </a:r>
          </a:p>
          <a:p>
            <a:pPr marL="863599" lvl="1" indent="-431800" algn="just">
              <a:lnSpc>
                <a:spcPts val="543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Cho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biết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dụng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4123" y="3396546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DB935E9-D293-5D37-C0ED-AD7C57EC86CC}"/>
              </a:ext>
            </a:extLst>
          </p:cNvPr>
          <p:cNvSpPr txBox="1"/>
          <p:nvPr/>
        </p:nvSpPr>
        <p:spPr>
          <a:xfrm>
            <a:off x="2971800" y="80010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22813" y="3002164"/>
            <a:ext cx="336487" cy="3812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5132" y="-1941020"/>
            <a:ext cx="4236602" cy="411480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043173" y="7356846"/>
            <a:ext cx="3994676" cy="2930154"/>
            <a:chOff x="0" y="0"/>
            <a:chExt cx="4198620" cy="3079750"/>
          </a:xfrm>
        </p:grpSpPr>
        <p:sp>
          <p:nvSpPr>
            <p:cNvPr id="7" name="Freeform 7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7"/>
              <a:stretch>
                <a:fillRect l="-17266" t="-14173" r="-21724" b="-28593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555337"/>
            <a:ext cx="1545525" cy="5525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7485" y="1414808"/>
            <a:ext cx="639529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a.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Tìm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hiểu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cốt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truyện</a:t>
            </a:r>
            <a:endParaRPr lang="en-US" sz="6999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09746" y="2666249"/>
            <a:ext cx="4145204" cy="4603413"/>
            <a:chOff x="0" y="0"/>
            <a:chExt cx="1197561" cy="1329938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1093420" cy="1210558"/>
            </a:xfrm>
            <a:custGeom>
              <a:avLst/>
              <a:gdLst/>
              <a:ahLst/>
              <a:cxnLst/>
              <a:rect l="l" t="t" r="r" b="b"/>
              <a:pathLst>
                <a:path w="1093420" h="1210558">
                  <a:moveTo>
                    <a:pt x="1066750" y="1021329"/>
                  </a:moveTo>
                  <a:cubicBezTo>
                    <a:pt x="1066750" y="1108958"/>
                    <a:pt x="990550" y="1180079"/>
                    <a:pt x="909270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1096" y="1210558"/>
                  </a:cubicBezTo>
                  <a:lnTo>
                    <a:pt x="947370" y="1210558"/>
                  </a:lnTo>
                  <a:cubicBezTo>
                    <a:pt x="1027380" y="1210558"/>
                    <a:pt x="1093420" y="1144519"/>
                    <a:pt x="1093420" y="1064508"/>
                  </a:cubicBezTo>
                  <a:lnTo>
                    <a:pt x="1093420" y="95250"/>
                  </a:lnTo>
                  <a:cubicBezTo>
                    <a:pt x="1093420" y="58420"/>
                    <a:pt x="1079450" y="25400"/>
                    <a:pt x="1057860" y="0"/>
                  </a:cubicBezTo>
                  <a:cubicBezTo>
                    <a:pt x="1064210" y="16510"/>
                    <a:pt x="1066750" y="34290"/>
                    <a:pt x="1066750" y="52070"/>
                  </a:cubicBezTo>
                  <a:lnTo>
                    <a:pt x="1066750" y="1021329"/>
                  </a:lnTo>
                  <a:lnTo>
                    <a:pt x="1066750" y="1021329"/>
                  </a:lnTo>
                  <a:close/>
                </a:path>
              </a:pathLst>
            </a:custGeom>
            <a:solidFill>
              <a:srgbClr val="A25634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1132791" cy="1261359"/>
            </a:xfrm>
            <a:custGeom>
              <a:avLst/>
              <a:gdLst/>
              <a:ahLst/>
              <a:cxnLst/>
              <a:rect l="l" t="t" r="r" b="b"/>
              <a:pathLst>
                <a:path w="1132791" h="1261359">
                  <a:moveTo>
                    <a:pt x="146050" y="1261359"/>
                  </a:moveTo>
                  <a:lnTo>
                    <a:pt x="986741" y="1261359"/>
                  </a:lnTo>
                  <a:cubicBezTo>
                    <a:pt x="1066751" y="1261359"/>
                    <a:pt x="1132791" y="1195319"/>
                    <a:pt x="1132791" y="1115309"/>
                  </a:cubicBezTo>
                  <a:lnTo>
                    <a:pt x="1132791" y="146050"/>
                  </a:lnTo>
                  <a:cubicBezTo>
                    <a:pt x="1132791" y="66040"/>
                    <a:pt x="1066751" y="0"/>
                    <a:pt x="98674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D8896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197561" cy="1329938"/>
            </a:xfrm>
            <a:custGeom>
              <a:avLst/>
              <a:gdLst/>
              <a:ahLst/>
              <a:cxnLst/>
              <a:rect l="l" t="t" r="r" b="b"/>
              <a:pathLst>
                <a:path w="1197561" h="1329938">
                  <a:moveTo>
                    <a:pt x="1134061" y="74930"/>
                  </a:moveTo>
                  <a:cubicBezTo>
                    <a:pt x="1106121" y="30480"/>
                    <a:pt x="1056591" y="0"/>
                    <a:pt x="99944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194601" y="1329938"/>
                  </a:cubicBezTo>
                  <a:lnTo>
                    <a:pt x="1038811" y="1329938"/>
                  </a:lnTo>
                  <a:cubicBezTo>
                    <a:pt x="1126441" y="1329938"/>
                    <a:pt x="1197561" y="1258819"/>
                    <a:pt x="1197561" y="1171188"/>
                  </a:cubicBezTo>
                  <a:lnTo>
                    <a:pt x="1197561" y="201930"/>
                  </a:lnTo>
                  <a:cubicBezTo>
                    <a:pt x="1197560" y="149860"/>
                    <a:pt x="1172160" y="104140"/>
                    <a:pt x="1134061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999441" y="12700"/>
                  </a:lnTo>
                  <a:cubicBezTo>
                    <a:pt x="1079451" y="12700"/>
                    <a:pt x="1145491" y="78740"/>
                    <a:pt x="1145491" y="158750"/>
                  </a:cubicBezTo>
                  <a:lnTo>
                    <a:pt x="1145491" y="1128009"/>
                  </a:lnTo>
                  <a:cubicBezTo>
                    <a:pt x="1145491" y="1208019"/>
                    <a:pt x="1079451" y="1274059"/>
                    <a:pt x="999441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1186131" y="1171188"/>
                  </a:moveTo>
                  <a:cubicBezTo>
                    <a:pt x="1186131" y="1251198"/>
                    <a:pt x="1118821" y="1317238"/>
                    <a:pt x="1038811" y="1317238"/>
                  </a:cubicBezTo>
                  <a:lnTo>
                    <a:pt x="194601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1000711" y="1286758"/>
                  </a:lnTo>
                  <a:cubicBezTo>
                    <a:pt x="1088341" y="1286758"/>
                    <a:pt x="1159461" y="1215638"/>
                    <a:pt x="1159461" y="1128008"/>
                  </a:cubicBezTo>
                  <a:lnTo>
                    <a:pt x="1159461" y="158750"/>
                  </a:lnTo>
                  <a:cubicBezTo>
                    <a:pt x="1159461" y="140970"/>
                    <a:pt x="1155651" y="123190"/>
                    <a:pt x="1150571" y="106680"/>
                  </a:cubicBezTo>
                  <a:cubicBezTo>
                    <a:pt x="1172161" y="132080"/>
                    <a:pt x="1186131" y="165100"/>
                    <a:pt x="1186131" y="201930"/>
                  </a:cubicBezTo>
                  <a:lnTo>
                    <a:pt x="1186131" y="1171188"/>
                  </a:lnTo>
                  <a:cubicBezTo>
                    <a:pt x="1186131" y="1171188"/>
                    <a:pt x="1186131" y="1171188"/>
                    <a:pt x="1186131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79654" y="3012947"/>
            <a:ext cx="3692133" cy="823276"/>
            <a:chOff x="0" y="0"/>
            <a:chExt cx="8583196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583196" cy="1913890"/>
            </a:xfrm>
            <a:custGeom>
              <a:avLst/>
              <a:gdLst/>
              <a:ahLst/>
              <a:cxnLst/>
              <a:rect l="l" t="t" r="r" b="b"/>
              <a:pathLst>
                <a:path w="8583196" h="1913890">
                  <a:moveTo>
                    <a:pt x="8583196" y="956945"/>
                  </a:moveTo>
                  <a:lnTo>
                    <a:pt x="8583196" y="956945"/>
                  </a:lnTo>
                  <a:cubicBezTo>
                    <a:pt x="8583196" y="1485392"/>
                    <a:pt x="8154825" y="1913890"/>
                    <a:pt x="762625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26252" y="0"/>
                  </a:lnTo>
                  <a:cubicBezTo>
                    <a:pt x="8154698" y="0"/>
                    <a:pt x="8583196" y="428371"/>
                    <a:pt x="8583196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67485" y="3197573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704430"/>
                </a:solidFill>
                <a:latin typeface="Roboto Condensed Bold"/>
              </a:rPr>
              <a:t>MỞ ĐẦU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456" y="4252595"/>
            <a:ext cx="2790629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Trời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trở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lạnh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chăm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sóc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741211" y="2622289"/>
            <a:ext cx="8196001" cy="4603413"/>
            <a:chOff x="0" y="0"/>
            <a:chExt cx="2367847" cy="1329938"/>
          </a:xfrm>
        </p:grpSpPr>
        <p:sp>
          <p:nvSpPr>
            <p:cNvPr id="20" name="Freeform 20"/>
            <p:cNvSpPr/>
            <p:nvPr/>
          </p:nvSpPr>
          <p:spPr>
            <a:xfrm>
              <a:off x="92710" y="106680"/>
              <a:ext cx="2263707" cy="1210558"/>
            </a:xfrm>
            <a:custGeom>
              <a:avLst/>
              <a:gdLst/>
              <a:ahLst/>
              <a:cxnLst/>
              <a:rect l="l" t="t" r="r" b="b"/>
              <a:pathLst>
                <a:path w="2263707" h="1210558">
                  <a:moveTo>
                    <a:pt x="2237037" y="1021329"/>
                  </a:moveTo>
                  <a:cubicBezTo>
                    <a:pt x="2237037" y="1108958"/>
                    <a:pt x="2160837" y="1180079"/>
                    <a:pt x="2079557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8555" y="1210558"/>
                  </a:cubicBezTo>
                  <a:lnTo>
                    <a:pt x="2117657" y="1210558"/>
                  </a:lnTo>
                  <a:cubicBezTo>
                    <a:pt x="2197667" y="1210558"/>
                    <a:pt x="2263707" y="1144519"/>
                    <a:pt x="2263707" y="1064508"/>
                  </a:cubicBezTo>
                  <a:lnTo>
                    <a:pt x="2263707" y="95250"/>
                  </a:lnTo>
                  <a:cubicBezTo>
                    <a:pt x="2263707" y="58420"/>
                    <a:pt x="2249737" y="25400"/>
                    <a:pt x="2228147" y="0"/>
                  </a:cubicBezTo>
                  <a:cubicBezTo>
                    <a:pt x="2234497" y="16510"/>
                    <a:pt x="2237037" y="34290"/>
                    <a:pt x="2237037" y="52070"/>
                  </a:cubicBezTo>
                  <a:lnTo>
                    <a:pt x="2237037" y="1021329"/>
                  </a:lnTo>
                  <a:lnTo>
                    <a:pt x="2237037" y="1021329"/>
                  </a:lnTo>
                  <a:close/>
                </a:path>
              </a:pathLst>
            </a:custGeom>
            <a:solidFill>
              <a:srgbClr val="A25634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2303077" cy="1261359"/>
            </a:xfrm>
            <a:custGeom>
              <a:avLst/>
              <a:gdLst/>
              <a:ahLst/>
              <a:cxnLst/>
              <a:rect l="l" t="t" r="r" b="b"/>
              <a:pathLst>
                <a:path w="2303077" h="1261359">
                  <a:moveTo>
                    <a:pt x="146050" y="1261359"/>
                  </a:moveTo>
                  <a:lnTo>
                    <a:pt x="2157027" y="1261359"/>
                  </a:lnTo>
                  <a:cubicBezTo>
                    <a:pt x="2237037" y="1261359"/>
                    <a:pt x="2303077" y="1195319"/>
                    <a:pt x="2303077" y="1115309"/>
                  </a:cubicBezTo>
                  <a:lnTo>
                    <a:pt x="2303077" y="146050"/>
                  </a:lnTo>
                  <a:cubicBezTo>
                    <a:pt x="2303077" y="66040"/>
                    <a:pt x="2237037" y="0"/>
                    <a:pt x="215702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2367847" cy="1329938"/>
            </a:xfrm>
            <a:custGeom>
              <a:avLst/>
              <a:gdLst/>
              <a:ahLst/>
              <a:cxnLst/>
              <a:rect l="l" t="t" r="r" b="b"/>
              <a:pathLst>
                <a:path w="2367847" h="1329938">
                  <a:moveTo>
                    <a:pt x="2304347" y="74930"/>
                  </a:moveTo>
                  <a:cubicBezTo>
                    <a:pt x="2276407" y="30480"/>
                    <a:pt x="2226877" y="0"/>
                    <a:pt x="216972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203224" y="1329938"/>
                  </a:cubicBezTo>
                  <a:lnTo>
                    <a:pt x="2209097" y="1329938"/>
                  </a:lnTo>
                  <a:cubicBezTo>
                    <a:pt x="2296727" y="1329938"/>
                    <a:pt x="2367847" y="1258819"/>
                    <a:pt x="2367847" y="1171188"/>
                  </a:cubicBezTo>
                  <a:lnTo>
                    <a:pt x="2367847" y="201930"/>
                  </a:lnTo>
                  <a:cubicBezTo>
                    <a:pt x="2367847" y="149860"/>
                    <a:pt x="2342447" y="104140"/>
                    <a:pt x="2304347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169727" y="12700"/>
                  </a:lnTo>
                  <a:cubicBezTo>
                    <a:pt x="2249737" y="12700"/>
                    <a:pt x="2315777" y="78740"/>
                    <a:pt x="2315777" y="158750"/>
                  </a:cubicBezTo>
                  <a:lnTo>
                    <a:pt x="2315777" y="1128009"/>
                  </a:lnTo>
                  <a:cubicBezTo>
                    <a:pt x="2315777" y="1208019"/>
                    <a:pt x="2249737" y="1274059"/>
                    <a:pt x="2169727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2356417" y="1171188"/>
                  </a:moveTo>
                  <a:cubicBezTo>
                    <a:pt x="2356417" y="1251198"/>
                    <a:pt x="2289107" y="1317238"/>
                    <a:pt x="2209097" y="1317238"/>
                  </a:cubicBezTo>
                  <a:lnTo>
                    <a:pt x="203224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2170997" y="1286758"/>
                  </a:lnTo>
                  <a:cubicBezTo>
                    <a:pt x="2258627" y="1286758"/>
                    <a:pt x="2329747" y="1215638"/>
                    <a:pt x="2329747" y="1128008"/>
                  </a:cubicBezTo>
                  <a:lnTo>
                    <a:pt x="2329747" y="158750"/>
                  </a:lnTo>
                  <a:cubicBezTo>
                    <a:pt x="2329747" y="140970"/>
                    <a:pt x="2325937" y="123190"/>
                    <a:pt x="2320857" y="106680"/>
                  </a:cubicBezTo>
                  <a:cubicBezTo>
                    <a:pt x="2342447" y="132080"/>
                    <a:pt x="2356417" y="165100"/>
                    <a:pt x="2356417" y="201930"/>
                  </a:cubicBezTo>
                  <a:lnTo>
                    <a:pt x="2356417" y="1171188"/>
                  </a:lnTo>
                  <a:cubicBezTo>
                    <a:pt x="2356417" y="1171188"/>
                    <a:pt x="2356417" y="1171188"/>
                    <a:pt x="2356417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185677" y="2906364"/>
            <a:ext cx="6702188" cy="823276"/>
            <a:chOff x="0" y="0"/>
            <a:chExt cx="15580751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580751" cy="1913890"/>
            </a:xfrm>
            <a:custGeom>
              <a:avLst/>
              <a:gdLst/>
              <a:ahLst/>
              <a:cxnLst/>
              <a:rect l="l" t="t" r="r" b="b"/>
              <a:pathLst>
                <a:path w="15580751" h="1913890">
                  <a:moveTo>
                    <a:pt x="15580751" y="956945"/>
                  </a:moveTo>
                  <a:lnTo>
                    <a:pt x="15580751" y="956945"/>
                  </a:lnTo>
                  <a:cubicBezTo>
                    <a:pt x="15580751" y="1485392"/>
                    <a:pt x="15152381" y="1913890"/>
                    <a:pt x="14623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623805" y="0"/>
                  </a:lnTo>
                  <a:cubicBezTo>
                    <a:pt x="15152253" y="0"/>
                    <a:pt x="15580751" y="428371"/>
                    <a:pt x="15580751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6896100" y="3078364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>
                <a:solidFill>
                  <a:srgbClr val="704430"/>
                </a:solidFill>
                <a:latin typeface="Roboto Condensed Bold"/>
              </a:rPr>
              <a:t>DIỄN BIẾN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25337" y="3765898"/>
            <a:ext cx="7491474" cy="309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cùng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chơi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thấy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co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ro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lạnh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cô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bé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không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có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ấm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nói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nhà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lấy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cũ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Hai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sau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đó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sợ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mắng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tự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ý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mang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đòi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lại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3054351" y="2622288"/>
            <a:ext cx="4932393" cy="4603413"/>
            <a:chOff x="0" y="0"/>
            <a:chExt cx="1424982" cy="1329938"/>
          </a:xfrm>
        </p:grpSpPr>
        <p:sp>
          <p:nvSpPr>
            <p:cNvPr id="28" name="Freeform 28"/>
            <p:cNvSpPr/>
            <p:nvPr/>
          </p:nvSpPr>
          <p:spPr>
            <a:xfrm>
              <a:off x="92710" y="106680"/>
              <a:ext cx="1320842" cy="1210558"/>
            </a:xfrm>
            <a:custGeom>
              <a:avLst/>
              <a:gdLst/>
              <a:ahLst/>
              <a:cxnLst/>
              <a:rect l="l" t="t" r="r" b="b"/>
              <a:pathLst>
                <a:path w="1320842" h="1210558">
                  <a:moveTo>
                    <a:pt x="1294172" y="1021329"/>
                  </a:moveTo>
                  <a:cubicBezTo>
                    <a:pt x="1294172" y="1108958"/>
                    <a:pt x="1217972" y="1180079"/>
                    <a:pt x="1136692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2546" y="1210558"/>
                  </a:cubicBezTo>
                  <a:lnTo>
                    <a:pt x="1174792" y="1210558"/>
                  </a:lnTo>
                  <a:cubicBezTo>
                    <a:pt x="1254802" y="1210558"/>
                    <a:pt x="1320842" y="1144519"/>
                    <a:pt x="1320842" y="1064508"/>
                  </a:cubicBezTo>
                  <a:lnTo>
                    <a:pt x="1320842" y="95250"/>
                  </a:lnTo>
                  <a:cubicBezTo>
                    <a:pt x="1320842" y="58420"/>
                    <a:pt x="1306872" y="25400"/>
                    <a:pt x="1285282" y="0"/>
                  </a:cubicBezTo>
                  <a:cubicBezTo>
                    <a:pt x="1291632" y="16510"/>
                    <a:pt x="1294172" y="34290"/>
                    <a:pt x="1294172" y="52070"/>
                  </a:cubicBezTo>
                  <a:lnTo>
                    <a:pt x="1294172" y="1021329"/>
                  </a:lnTo>
                  <a:lnTo>
                    <a:pt x="1294172" y="102132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2700" y="12700"/>
              <a:ext cx="1360212" cy="1261359"/>
            </a:xfrm>
            <a:custGeom>
              <a:avLst/>
              <a:gdLst/>
              <a:ahLst/>
              <a:cxnLst/>
              <a:rect l="l" t="t" r="r" b="b"/>
              <a:pathLst>
                <a:path w="1360212" h="1261359">
                  <a:moveTo>
                    <a:pt x="146050" y="1261359"/>
                  </a:moveTo>
                  <a:lnTo>
                    <a:pt x="1214162" y="1261359"/>
                  </a:lnTo>
                  <a:cubicBezTo>
                    <a:pt x="1294172" y="1261359"/>
                    <a:pt x="1360212" y="1195319"/>
                    <a:pt x="1360212" y="1115309"/>
                  </a:cubicBezTo>
                  <a:lnTo>
                    <a:pt x="1360212" y="146050"/>
                  </a:lnTo>
                  <a:cubicBezTo>
                    <a:pt x="1360212" y="66040"/>
                    <a:pt x="1294172" y="0"/>
                    <a:pt x="121416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D88965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424982" cy="1329938"/>
            </a:xfrm>
            <a:custGeom>
              <a:avLst/>
              <a:gdLst/>
              <a:ahLst/>
              <a:cxnLst/>
              <a:rect l="l" t="t" r="r" b="b"/>
              <a:pathLst>
                <a:path w="1424982" h="1329938">
                  <a:moveTo>
                    <a:pt x="1361482" y="74930"/>
                  </a:moveTo>
                  <a:cubicBezTo>
                    <a:pt x="1333542" y="30480"/>
                    <a:pt x="1284012" y="0"/>
                    <a:pt x="122686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196277" y="1329938"/>
                  </a:cubicBezTo>
                  <a:lnTo>
                    <a:pt x="1266232" y="1329938"/>
                  </a:lnTo>
                  <a:cubicBezTo>
                    <a:pt x="1353862" y="1329938"/>
                    <a:pt x="1424982" y="1258819"/>
                    <a:pt x="1424982" y="1171188"/>
                  </a:cubicBezTo>
                  <a:lnTo>
                    <a:pt x="1424982" y="201930"/>
                  </a:lnTo>
                  <a:cubicBezTo>
                    <a:pt x="1424982" y="149860"/>
                    <a:pt x="1399582" y="104140"/>
                    <a:pt x="1361482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226862" y="12700"/>
                  </a:lnTo>
                  <a:cubicBezTo>
                    <a:pt x="1306872" y="12700"/>
                    <a:pt x="1372912" y="78740"/>
                    <a:pt x="1372912" y="158750"/>
                  </a:cubicBezTo>
                  <a:lnTo>
                    <a:pt x="1372912" y="1128009"/>
                  </a:lnTo>
                  <a:cubicBezTo>
                    <a:pt x="1372912" y="1208019"/>
                    <a:pt x="1306872" y="1274059"/>
                    <a:pt x="1226862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1413552" y="1171188"/>
                  </a:moveTo>
                  <a:cubicBezTo>
                    <a:pt x="1413552" y="1251198"/>
                    <a:pt x="1346242" y="1317238"/>
                    <a:pt x="1266232" y="1317238"/>
                  </a:cubicBezTo>
                  <a:lnTo>
                    <a:pt x="196277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1228132" y="1286758"/>
                  </a:lnTo>
                  <a:cubicBezTo>
                    <a:pt x="1315762" y="1286758"/>
                    <a:pt x="1386882" y="1215638"/>
                    <a:pt x="1386882" y="1128008"/>
                  </a:cubicBezTo>
                  <a:lnTo>
                    <a:pt x="1386882" y="158750"/>
                  </a:lnTo>
                  <a:cubicBezTo>
                    <a:pt x="1386882" y="140970"/>
                    <a:pt x="1383072" y="123190"/>
                    <a:pt x="1377992" y="106680"/>
                  </a:cubicBezTo>
                  <a:cubicBezTo>
                    <a:pt x="1399582" y="132080"/>
                    <a:pt x="1413552" y="165100"/>
                    <a:pt x="1413552" y="201930"/>
                  </a:cubicBezTo>
                  <a:lnTo>
                    <a:pt x="1413552" y="1171188"/>
                  </a:lnTo>
                  <a:cubicBezTo>
                    <a:pt x="1413552" y="1171188"/>
                    <a:pt x="1413552" y="1171188"/>
                    <a:pt x="1413552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222222" y="2791954"/>
            <a:ext cx="4501537" cy="823276"/>
            <a:chOff x="0" y="0"/>
            <a:chExt cx="10464840" cy="19138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464840" cy="1913890"/>
            </a:xfrm>
            <a:custGeom>
              <a:avLst/>
              <a:gdLst/>
              <a:ahLst/>
              <a:cxnLst/>
              <a:rect l="l" t="t" r="r" b="b"/>
              <a:pathLst>
                <a:path w="10464840" h="1913890">
                  <a:moveTo>
                    <a:pt x="10464840" y="956945"/>
                  </a:moveTo>
                  <a:lnTo>
                    <a:pt x="10464840" y="956945"/>
                  </a:lnTo>
                  <a:cubicBezTo>
                    <a:pt x="10464840" y="1485392"/>
                    <a:pt x="10036469" y="1913890"/>
                    <a:pt x="950789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507895" y="0"/>
                  </a:lnTo>
                  <a:cubicBezTo>
                    <a:pt x="10036342" y="0"/>
                    <a:pt x="10464840" y="428371"/>
                    <a:pt x="1046484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3825842" y="2965796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>
                <a:solidFill>
                  <a:srgbClr val="704430"/>
                </a:solidFill>
                <a:latin typeface="Roboto Condensed Bold"/>
              </a:rPr>
              <a:t>KẾT THÚC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88947" y="3750498"/>
            <a:ext cx="3939487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8F5F1"/>
                </a:solidFill>
                <a:latin typeface="Roboto Condensed"/>
              </a:rPr>
              <a:t>Hai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âu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yếm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ôm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vào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lòng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đã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làm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tốt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0200" y="7886700"/>
            <a:ext cx="12626380" cy="215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chuyện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kể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bằng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ngôi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thứ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3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đem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đến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bao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khách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quan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việc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sắp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xếp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gian.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Cốt truyện giản dị, đời thường.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81449" y="3233941"/>
            <a:ext cx="336487" cy="38128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22221" y="3192808"/>
            <a:ext cx="336487" cy="381288"/>
          </a:xfrm>
          <a:prstGeom prst="rect">
            <a:avLst/>
          </a:prstGeom>
        </p:spPr>
      </p:pic>
      <p:sp>
        <p:nvSpPr>
          <p:cNvPr id="39" name="TextBox 11">
            <a:extLst>
              <a:ext uri="{FF2B5EF4-FFF2-40B4-BE49-F238E27FC236}">
                <a16:creationId xmlns:a16="http://schemas.microsoft.com/office/drawing/2014/main" id="{8B77E5A4-BA12-8A53-922F-90477EEE219D}"/>
              </a:ext>
            </a:extLst>
          </p:cNvPr>
          <p:cNvSpPr txBox="1"/>
          <p:nvPr/>
        </p:nvSpPr>
        <p:spPr>
          <a:xfrm>
            <a:off x="386929" y="337329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25" grpId="0"/>
      <p:bldP spid="26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1465</Words>
  <Application>Microsoft Office PowerPoint</Application>
  <PresentationFormat>Tùy chỉnh</PresentationFormat>
  <Paragraphs>120</Paragraphs>
  <Slides>19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0" baseType="lpstr">
      <vt:lpstr>Roboto Condensed Italics</vt:lpstr>
      <vt:lpstr>Glacial Indifference</vt:lpstr>
      <vt:lpstr>#9Slide06 Thillends</vt:lpstr>
      <vt:lpstr>Arial</vt:lpstr>
      <vt:lpstr>Calibri</vt:lpstr>
      <vt:lpstr>Roboto Condensed Bold</vt:lpstr>
      <vt:lpstr>#9Slide05 Cimochi</vt:lpstr>
      <vt:lpstr>Fraunces Bold</vt:lpstr>
      <vt:lpstr>Roboto Condensed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3 - Gió lạnh đầu mùa</dc:title>
  <dc:creator>Administrator</dc:creator>
  <cp:lastModifiedBy>buidinhluan1985@outlook.com.vn</cp:lastModifiedBy>
  <cp:revision>7</cp:revision>
  <dcterms:created xsi:type="dcterms:W3CDTF">2006-08-16T00:00:00Z</dcterms:created>
  <dcterms:modified xsi:type="dcterms:W3CDTF">2025-09-18T02:14:25Z</dcterms:modified>
  <dc:identifier>DAFHaPVSeow</dc:identifier>
</cp:coreProperties>
</file>