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26" r:id="rId1"/>
  </p:sldMasterIdLst>
  <p:notesMasterIdLst>
    <p:notesMasterId r:id="rId31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64" r:id="rId11"/>
    <p:sldId id="286" r:id="rId12"/>
    <p:sldId id="268" r:id="rId13"/>
    <p:sldId id="270" r:id="rId14"/>
    <p:sldId id="265" r:id="rId15"/>
    <p:sldId id="269" r:id="rId16"/>
    <p:sldId id="267" r:id="rId17"/>
    <p:sldId id="271" r:id="rId18"/>
    <p:sldId id="273" r:id="rId19"/>
    <p:sldId id="274" r:id="rId20"/>
    <p:sldId id="277" r:id="rId21"/>
    <p:sldId id="278" r:id="rId22"/>
    <p:sldId id="275" r:id="rId23"/>
    <p:sldId id="280" r:id="rId24"/>
    <p:sldId id="276" r:id="rId25"/>
    <p:sldId id="279" r:id="rId26"/>
    <p:sldId id="287" r:id="rId27"/>
    <p:sldId id="288" r:id="rId28"/>
    <p:sldId id="289" r:id="rId29"/>
    <p:sldId id="290" r:id="rId3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Nunito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Gloria Hallelujah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203-7DDF-4A72-B550-D0D110A7BA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95714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203-7DDF-4A72-B550-D0D110A7BA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52351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203-7DDF-4A72-B550-D0D110A7BA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38422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45100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37906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6383634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277656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254794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203-7DDF-4A72-B550-D0D110A7BA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24296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203-7DDF-4A72-B550-D0D110A7BA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90812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203-7DDF-4A72-B550-D0D110A7BA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2041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203-7DDF-4A72-B550-D0D110A7BA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26523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203-7DDF-4A72-B550-D0D110A7BA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95783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203-7DDF-4A72-B550-D0D110A7BA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90736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203-7DDF-4A72-B550-D0D110A7BA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86537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203-7DDF-4A72-B550-D0D110A7BA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5298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8203-7DDF-4A72-B550-D0D110A7BAC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927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29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30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3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34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8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340.pn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43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11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2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=2−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36906" y="772849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5" grpId="0"/>
      <p:bldP spid="37" grpId="0"/>
      <p:bldP spid="38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−0,3.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49394" y="5781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0" grpId="0"/>
      <p:bldP spid="31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0,5+4,5 :3−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4513" y="75770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1174300" y="285380"/>
                <a:ext cx="506234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/>
                  <a:t>Chọn </a:t>
                </a:r>
                <a:r>
                  <a:rPr lang="en-US" sz="2200" b="1" dirty="0" err="1"/>
                  <a:t>dấu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=","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b="1" dirty="0"/>
                  <a:t> </a:t>
                </a:r>
                <a:r>
                  <a:rPr lang="en-US" sz="2200" b="1" dirty="0" err="1"/>
                  <a:t>thích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hợp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cho</a:t>
                </a:r>
                <a:r>
                  <a:rPr lang="en-US" sz="2200" b="1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300" y="285380"/>
                <a:ext cx="5062348" cy="430887"/>
              </a:xfrm>
              <a:prstGeom prst="rect">
                <a:avLst/>
              </a:prstGeom>
              <a:blipFill>
                <a:blip r:embed="rId5"/>
                <a:stretch>
                  <a:fillRect l="-1566" t="-8571" r="-602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6453" y="277438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1261220" y="452239"/>
            <a:ext cx="367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r>
              <a:rPr lang="en-US" sz="2400" b="1" dirty="0"/>
              <a:t> </a:t>
            </a:r>
            <a:r>
              <a:rPr lang="en-US" sz="2400" b="1" dirty="0" err="1"/>
              <a:t>lí</a:t>
            </a:r>
            <a:r>
              <a:rPr lang="en-US" sz="2400" b="1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6296" y="625381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464" y="0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0,25+1,5+0,25+1,5).1,5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2.0,25.1,5=6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0,25. 1,5=0,5625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3754" y="15460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1443868"/>
                <a:ext cx="8172208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niêm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chiếc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</a:t>
                </a:r>
                <a:r>
                  <a:rPr lang="en-US" sz="2400" dirty="0"/>
                  <a:t> vi ở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400" dirty="0" err="1"/>
                  <a:t>đồng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Cửa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giảm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niêm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chiếc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</a:t>
                </a:r>
                <a:r>
                  <a:rPr lang="en-US" sz="2400" dirty="0"/>
                  <a:t> vi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chóng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</a:t>
                </a:r>
                <a:r>
                  <a:rPr lang="en-US" sz="2400" dirty="0"/>
                  <a:t> vi, </a:t>
                </a:r>
                <a:r>
                  <a:rPr lang="en-US" sz="2400" dirty="0" err="1"/>
                  <a:t>cửa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giảm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thêm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</a:t>
                </a:r>
                <a:r>
                  <a:rPr lang="en-US" sz="2400" dirty="0"/>
                  <a:t> vi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giảm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Hỏi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khách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trả</a:t>
                </a:r>
                <a:r>
                  <a:rPr lang="en-US" sz="2400" dirty="0"/>
                  <a:t> bao </a:t>
                </a:r>
                <a:r>
                  <a:rPr lang="en-US" sz="2400" dirty="0" err="1"/>
                  <a:t>nhiêu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tiền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chiếc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</a:t>
                </a:r>
                <a:r>
                  <a:rPr lang="en-US" sz="2400" dirty="0"/>
                  <a:t> vi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 2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giảm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giá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1443868"/>
                <a:ext cx="8172208" cy="3347840"/>
              </a:xfrm>
              <a:prstGeom prst="rect">
                <a:avLst/>
              </a:prstGeom>
              <a:blipFill>
                <a:blip r:embed="rId4"/>
                <a:stretch>
                  <a:fillRect l="-1194" r="-1493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100%−5%=95%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20 000 000. 95%=19 000 000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100%−2%=98%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19 000 000. 98%=18 620 000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18 620 000 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674991" y="137752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1253422" y="1285433"/>
            <a:ext cx="5191805" cy="404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1253422" y="1900671"/>
            <a:ext cx="6290377" cy="404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1253422" y="2726484"/>
            <a:ext cx="70646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4 </a:t>
            </a:r>
            <a:r>
              <a:rPr lang="en-US" sz="2400" b="1" dirty="0" smtClean="0">
                <a:solidFill>
                  <a:srgbClr val="FF0000"/>
                </a:solidFill>
              </a:rPr>
              <a:t>tiết</a:t>
            </a:r>
            <a:r>
              <a:rPr lang="en-US" sz="2400" b="1" dirty="0">
                <a:solidFill>
                  <a:sysClr val="windowText" lastClr="000000"/>
                </a:solidFill>
              </a:rPr>
              <a:t>: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_12-15)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=1,5+0,5.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0,6−3,5.1,5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8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34" grpId="0"/>
      <p:bldP spid="35" grpId="0"/>
      <p:bldP spid="36" grpId="0"/>
      <p:bldP spid="37" grpId="0"/>
      <p:bldP spid="38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443167" y="3213968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67" y="3213968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2" grpId="0"/>
      <p:bldP spid="63" grpId="0"/>
      <p:bldP spid="67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989</Words>
  <Application>Microsoft Office PowerPoint</Application>
  <PresentationFormat>On-screen Show (16:9)</PresentationFormat>
  <Paragraphs>201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Cambria Math</vt:lpstr>
      <vt:lpstr>Caudex</vt:lpstr>
      <vt:lpstr>Arial</vt:lpstr>
      <vt:lpstr>Times New Roman</vt:lpstr>
      <vt:lpstr>Calibri Light</vt:lpstr>
      <vt:lpstr>Nunito</vt:lpstr>
      <vt:lpstr>Calibri</vt:lpstr>
      <vt:lpstr>Gloria Hallelujah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15</cp:revision>
  <dcterms:modified xsi:type="dcterms:W3CDTF">2023-10-04T03:00:26Z</dcterms:modified>
</cp:coreProperties>
</file>