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10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6311861" cy="970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 smtClean="0">
                <a:solidFill>
                  <a:prstClr val="black"/>
                </a:solidFill>
              </a:rPr>
              <a:t>				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6 cm, MP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3" imgW="457677" imgH="793306" progId="Equation.DSMT4">
                  <p:embed/>
                </p:oleObj>
              </mc:Choice>
              <mc:Fallback>
                <p:oleObj name="Equation" r:id="rId3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K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&gt;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= QR =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&lt;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9860" y="5746819"/>
            <a:ext cx="141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789" y="5318281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02:00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01:59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01:58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01:57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01:56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01:55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01:54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01:53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01:52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01:51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01:50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01:49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01:48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01:40</a:t>
            </a:r>
            <a:endParaRPr lang="en-US" sz="2800"/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01:39</a:t>
            </a:r>
            <a:endParaRPr lang="en-US" sz="2800"/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01:38</a:t>
            </a:r>
            <a:endParaRPr lang="en-US" sz="2800"/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01:37</a:t>
            </a:r>
            <a:endParaRPr lang="en-US" sz="2800"/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01:36</a:t>
            </a:r>
            <a:endParaRPr lang="en-US" sz="2800"/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01:35</a:t>
            </a:r>
            <a:endParaRPr lang="en-US" sz="2800"/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01:34</a:t>
            </a:r>
            <a:endParaRPr lang="en-US" sz="2800"/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01:33</a:t>
            </a:r>
            <a:endParaRPr lang="en-US" sz="2800"/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01:32</a:t>
            </a:r>
            <a:endParaRPr lang="en-US" sz="2800"/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01:31</a:t>
            </a:r>
            <a:endParaRPr lang="en-US" sz="2800"/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01:30</a:t>
            </a:r>
            <a:endParaRPr lang="en-US" sz="2800"/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01:29</a:t>
            </a:r>
            <a:endParaRPr lang="en-US" sz="2800"/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01:28</a:t>
            </a:r>
            <a:endParaRPr lang="en-US" sz="2800"/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01:27</a:t>
            </a:r>
            <a:endParaRPr lang="en-US" sz="2800"/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01:26</a:t>
            </a:r>
            <a:endParaRPr lang="en-US" sz="2800"/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01:25</a:t>
            </a:r>
            <a:endParaRPr lang="en-US" sz="2800"/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01:24</a:t>
            </a:r>
            <a:endParaRPr lang="en-US" sz="2800"/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01:23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01:22</a:t>
            </a:r>
            <a:endParaRPr lang="en-US" sz="2800"/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01:21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01:20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01:19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01:18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01:17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01:16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01:15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01:14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01:13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01:12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01:11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01:10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01:09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01:08</a:t>
            </a:r>
            <a:endParaRPr lang="en-US" sz="2800"/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01:07</a:t>
            </a:r>
            <a:endParaRPr lang="en-US" sz="2800"/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01:06</a:t>
            </a:r>
            <a:endParaRPr lang="en-US" sz="2800"/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01:05</a:t>
            </a:r>
            <a:endParaRPr lang="en-US" sz="2800"/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01:04</a:t>
            </a:r>
            <a:endParaRPr lang="en-US" sz="2800"/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01:03</a:t>
            </a:r>
            <a:endParaRPr lang="en-US" sz="2800"/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01:02</a:t>
            </a:r>
            <a:endParaRPr lang="en-US" sz="2800"/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01:01</a:t>
            </a:r>
            <a:endParaRPr lang="en-US" sz="2800"/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01:00</a:t>
            </a:r>
            <a:endParaRPr lang="en-US" sz="2800"/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00:59</a:t>
            </a:r>
            <a:endParaRPr lang="en-US" sz="2800"/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00:58</a:t>
            </a:r>
            <a:endParaRPr lang="en-US" sz="2800"/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00:57</a:t>
            </a:r>
            <a:endParaRPr lang="en-US" sz="2800"/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00:56</a:t>
            </a:r>
            <a:endParaRPr lang="en-US" sz="2800"/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00:55</a:t>
            </a:r>
            <a:endParaRPr lang="en-US" sz="2800"/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00:54</a:t>
            </a:r>
            <a:endParaRPr lang="en-US" sz="2800"/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00:53</a:t>
            </a:r>
            <a:endParaRPr lang="en-US" sz="2800"/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00:52</a:t>
            </a:r>
            <a:endParaRPr lang="en-US" sz="2800"/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00:51</a:t>
            </a:r>
            <a:endParaRPr lang="en-US" sz="2800"/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00:50</a:t>
            </a:r>
            <a:endParaRPr lang="en-US" sz="2800"/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00:49</a:t>
            </a:r>
            <a:endParaRPr lang="en-US" sz="2800"/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00:48</a:t>
            </a:r>
            <a:endParaRPr lang="en-US" sz="2800"/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00:47</a:t>
            </a:r>
            <a:endParaRPr lang="en-US" sz="2800"/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00:46</a:t>
            </a:r>
            <a:endParaRPr lang="en-US" sz="2800"/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00:45</a:t>
            </a:r>
            <a:endParaRPr lang="en-US" sz="2800"/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00:44</a:t>
            </a:r>
            <a:endParaRPr lang="en-US" sz="2800"/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00:43</a:t>
            </a:r>
            <a:endParaRPr lang="en-US" sz="2800"/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00:42</a:t>
            </a:r>
            <a:endParaRPr lang="en-US" sz="2800"/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00:41</a:t>
            </a:r>
            <a:endParaRPr lang="en-US" sz="2800"/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00:40</a:t>
            </a:r>
            <a:endParaRPr lang="en-US" sz="2800"/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00:39</a:t>
            </a:r>
            <a:endParaRPr lang="en-US" sz="2800"/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00:38</a:t>
            </a:r>
            <a:endParaRPr lang="en-US" sz="2800"/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00:37</a:t>
            </a:r>
            <a:endParaRPr lang="en-US" sz="2800"/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00:36</a:t>
            </a:r>
            <a:endParaRPr lang="en-US" sz="2800"/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00:35</a:t>
            </a:r>
            <a:endParaRPr lang="en-US" sz="2800"/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00:34</a:t>
            </a:r>
            <a:endParaRPr lang="en-US" sz="2800"/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00:33</a:t>
            </a:r>
            <a:endParaRPr lang="en-US" sz="2800"/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00:32</a:t>
            </a:r>
            <a:endParaRPr lang="en-US" sz="2800"/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00:31</a:t>
            </a:r>
            <a:endParaRPr lang="en-US" sz="2800"/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00:30</a:t>
            </a:r>
            <a:endParaRPr lang="en-US" sz="2800"/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00:29</a:t>
            </a:r>
            <a:endParaRPr lang="en-US" sz="2800"/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00:28</a:t>
            </a:r>
            <a:endParaRPr lang="en-US" sz="2800"/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00:27</a:t>
            </a:r>
            <a:endParaRPr lang="en-US" sz="2800"/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00:26</a:t>
            </a:r>
            <a:endParaRPr lang="en-US" sz="2800"/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00:25</a:t>
            </a:r>
            <a:endParaRPr lang="en-US" sz="2800"/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00:24</a:t>
            </a:r>
            <a:endParaRPr lang="en-US" sz="2800"/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00:23</a:t>
            </a:r>
            <a:endParaRPr lang="en-US" sz="2800"/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00:22</a:t>
            </a:r>
            <a:endParaRPr lang="en-US" sz="2800"/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00:21</a:t>
            </a:r>
            <a:endParaRPr lang="en-US" sz="2800"/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00:20</a:t>
            </a:r>
            <a:endParaRPr lang="en-US" sz="2800"/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00:19</a:t>
            </a:r>
            <a:endParaRPr lang="en-US" sz="2800"/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00:18</a:t>
            </a:r>
            <a:endParaRPr lang="en-US" sz="2800"/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00:17</a:t>
            </a:r>
            <a:endParaRPr lang="en-US" sz="2800"/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00:16</a:t>
            </a:r>
            <a:endParaRPr lang="en-US" sz="2800"/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00:15</a:t>
            </a:r>
            <a:endParaRPr lang="en-US" sz="2800"/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00:14</a:t>
            </a:r>
            <a:endParaRPr lang="en-US" sz="2800"/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00:13</a:t>
            </a:r>
            <a:endParaRPr lang="en-US" sz="2800"/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00:12</a:t>
            </a:r>
            <a:endParaRPr lang="en-US" sz="2800"/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00:11</a:t>
            </a:r>
            <a:endParaRPr lang="en-US" sz="2800"/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00:10</a:t>
            </a:r>
            <a:endParaRPr lang="en-US" sz="2800"/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00:09</a:t>
            </a:r>
            <a:endParaRPr lang="en-US" sz="2800"/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00:08</a:t>
            </a:r>
            <a:endParaRPr lang="en-US" sz="2800"/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00:07</a:t>
            </a:r>
            <a:endParaRPr lang="en-US" sz="2800"/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00:06</a:t>
            </a:r>
            <a:endParaRPr lang="en-US" sz="2800"/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00:05</a:t>
            </a:r>
            <a:endParaRPr lang="en-US" sz="2800"/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00:04</a:t>
            </a:r>
            <a:endParaRPr lang="en-US" sz="2800"/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00:03</a:t>
            </a:r>
            <a:endParaRPr lang="en-US" sz="2800"/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00:02</a:t>
            </a:r>
            <a:endParaRPr lang="en-US" sz="2800"/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00:01</a:t>
            </a:r>
            <a:endParaRPr lang="en-US" sz="2800" dirty="0"/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00:00</a:t>
            </a:r>
            <a:endParaRPr lang="en-US" sz="3200" dirty="0"/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6574" y="4792780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997</TotalTime>
  <Words>874</Words>
  <Application>Microsoft Office PowerPoint</Application>
  <PresentationFormat>Custom</PresentationFormat>
  <Paragraphs>208</Paragraphs>
  <Slides>16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56</cp:revision>
  <dcterms:created xsi:type="dcterms:W3CDTF">2021-06-07T13:44:30Z</dcterms:created>
  <dcterms:modified xsi:type="dcterms:W3CDTF">2021-08-19T12:12:24Z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