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32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xmlns="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23/09/2025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23/09/2025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3864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0.sv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9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7.sv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65.sv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18" Type="http://schemas.openxmlformats.org/officeDocument/2006/relationships/slide" Target="slide32.xml"/><Relationship Id="rId3" Type="http://schemas.openxmlformats.org/officeDocument/2006/relationships/image" Target="../media/image50.png"/><Relationship Id="rId21" Type="http://schemas.openxmlformats.org/officeDocument/2006/relationships/slide" Target="slide35.xml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audio" Target="../media/audio1.wav"/><Relationship Id="rId16" Type="http://schemas.openxmlformats.org/officeDocument/2006/relationships/image" Target="../media/image64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2.png"/><Relationship Id="rId5" Type="http://schemas.openxmlformats.org/officeDocument/2006/relationships/image" Target="../media/image51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56.png"/><Relationship Id="rId14" Type="http://schemas.openxmlformats.org/officeDocument/2006/relationships/image" Target="../media/image62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67.png"/><Relationship Id="rId12" Type="http://schemas.openxmlformats.org/officeDocument/2006/relationships/image" Target="../media/image6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6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6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6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6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68.png"/><Relationship Id="rId2" Type="http://schemas.openxmlformats.org/officeDocument/2006/relationships/audio" Target="../media/media1.mp3"/><Relationship Id="rId16" Type="http://schemas.openxmlformats.org/officeDocument/2006/relationships/image" Target="../media/image69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67.png"/><Relationship Id="rId4" Type="http://schemas.openxmlformats.org/officeDocument/2006/relationships/audio" Target="../media/media2.mp3"/><Relationship Id="rId9" Type="http://schemas.openxmlformats.org/officeDocument/2006/relationships/image" Target="../media/image70.png"/><Relationship Id="rId1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2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73.jpg"/><Relationship Id="rId2" Type="http://schemas.openxmlformats.org/officeDocument/2006/relationships/audio" Target="../media/media1.mp3"/><Relationship Id="rId16" Type="http://schemas.openxmlformats.org/officeDocument/2006/relationships/image" Target="../media/image69.png"/><Relationship Id="rId1" Type="http://schemas.microsoft.com/office/2007/relationships/media" Target="../media/media1.mp3"/><Relationship Id="rId6" Type="http://schemas.openxmlformats.org/officeDocument/2006/relationships/image" Target="../media/image71.png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66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Nhóm 81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54A14B9D-7715-31FB-16D9-3A9B0DB0E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667589" y="507458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xmlns="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69157585-96F1-30FB-2C25-323F3BAAE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4B327B6C-4D56-6023-64AD-26ABCD1FE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xmlns="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xmlns="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xmlns="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xmlns="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xmlns="" id="{78FE7EF6-D8AA-F54F-A0A9-B3A89A868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242546" y="5582704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xmlns="" id="{3FEC5F3B-129A-E65D-21DA-B9BE7887D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05184" y="600569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xmlns="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xmlns="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xmlns="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xmlns="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xmlns="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xmlns="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xmlns="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00EE857A-63A4-DFCE-E41E-F445FEEB0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xmlns="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70AB1277-1431-6B51-6327-01851D19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CA47DD55-4A1F-4970-DC47-3AA8C0E1C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3FDF73F6-8E60-EE05-2F0E-92792DC18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448D26D-31B5-7D53-5870-9FFE3E111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xmlns="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xmlns="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xmlns="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xmlns="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4CCA54A6-0785-E4DB-1090-BC3B6B26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90873516-D60D-0444-A1ED-6C7BAC00D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233596F5-6986-9C84-ED46-8661089B2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xmlns="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1A2E519B-2945-79A9-9F0C-5A9488545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38527E8-D97B-1AB3-7C37-DBA72453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xmlns="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xmlns="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84A6F17-D979-AD67-E325-B6D1FBC34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4D7DF00A-EA06-8C4C-2501-AB44287F6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24A9FA0F-8C07-B700-88EA-DB750CE5C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xmlns="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xmlns="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1DCA54EB-21B1-7BE0-CCFA-024B48CA3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79D3FCCB-DB5E-1F14-C7AB-CFDCE7B50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xmlns="" id="{E6D0E1E8-B3C7-B2F5-4C4E-1006C78EC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xmlns="" id="{B2AC7F19-133A-C38C-0107-0E725EACF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xmlns="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4D7BFA6A-948C-757A-3425-29D955A70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FD7955F6-76B6-4558-C8E5-BE3B13E54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xmlns="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55A42AB-8945-3B54-4CCD-8B6A43F55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04B07110-27ED-AAD7-C9ED-D8D5340C2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8AB9F290-AA9E-5BE6-F95C-B3680DF1A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3BF463C5-3993-5A28-7F27-3FDA87635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52672314-322E-9C5E-661C-9A178D7FA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DB4C1167-8207-ED7C-4C06-F46E735BA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67F2A662-0B5D-9B57-1A53-B75EFBC79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E976499D-A77B-1FFA-14FA-56A37D4A7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6CD112EC-1074-7AA3-5BD6-69C7E203B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xmlns="" id="{0DBACBBA-3B63-4E1A-1BC0-B7F37F461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="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Hộp Văn bản 8">
            <a:extLst>
              <a:ext uri="{FF2B5EF4-FFF2-40B4-BE49-F238E27FC236}">
                <a16:creationId xmlns:a16="http://schemas.microsoft.com/office/drawing/2014/main" xmlns="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LĂNG TRỤ ĐỨNG TAM GIÁC. HÌNH LĂNG TRỤ ĐỨNG TỨ GIÁC</a:t>
            </a:r>
          </a:p>
        </p:txBody>
      </p:sp>
      <p:grpSp>
        <p:nvGrpSpPr>
          <p:cNvPr id="57" name="Nhóm 34">
            <a:extLst>
              <a:ext uri="{FF2B5EF4-FFF2-40B4-BE49-F238E27FC236}">
                <a16:creationId xmlns:a16="http://schemas.microsoft.com/office/drawing/2014/main" xmlns="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507352" y="4501258"/>
            <a:ext cx="1513987" cy="1451769"/>
            <a:chOff x="7976201" y="850024"/>
            <a:chExt cx="1137481" cy="1090735"/>
          </a:xfrm>
        </p:grpSpPr>
        <p:sp>
          <p:nvSpPr>
            <p:cNvPr id="58" name="Hình tự do: Hình 35">
              <a:extLst>
                <a:ext uri="{FF2B5EF4-FFF2-40B4-BE49-F238E27FC236}">
                  <a16:creationId xmlns:a16="http://schemas.microsoft.com/office/drawing/2014/main" xmlns="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36">
              <a:extLst>
                <a:ext uri="{FF2B5EF4-FFF2-40B4-BE49-F238E27FC236}">
                  <a16:creationId xmlns:a16="http://schemas.microsoft.com/office/drawing/2014/main" xmlns="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37">
              <a:extLst>
                <a:ext uri="{FF2B5EF4-FFF2-40B4-BE49-F238E27FC236}">
                  <a16:creationId xmlns:a16="http://schemas.microsoft.com/office/drawing/2014/main" xmlns="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38">
              <a:extLst>
                <a:ext uri="{FF2B5EF4-FFF2-40B4-BE49-F238E27FC236}">
                  <a16:creationId xmlns:a16="http://schemas.microsoft.com/office/drawing/2014/main" xmlns="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39">
              <a:extLst>
                <a:ext uri="{FF2B5EF4-FFF2-40B4-BE49-F238E27FC236}">
                  <a16:creationId xmlns:a16="http://schemas.microsoft.com/office/drawing/2014/main" xmlns="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40">
              <a:extLst>
                <a:ext uri="{FF2B5EF4-FFF2-40B4-BE49-F238E27FC236}">
                  <a16:creationId xmlns:a16="http://schemas.microsoft.com/office/drawing/2014/main" xmlns="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41">
              <a:extLst>
                <a:ext uri="{FF2B5EF4-FFF2-40B4-BE49-F238E27FC236}">
                  <a16:creationId xmlns:a16="http://schemas.microsoft.com/office/drawing/2014/main" xmlns="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42">
              <a:extLst>
                <a:ext uri="{FF2B5EF4-FFF2-40B4-BE49-F238E27FC236}">
                  <a16:creationId xmlns:a16="http://schemas.microsoft.com/office/drawing/2014/main" xmlns="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43">
              <a:extLst>
                <a:ext uri="{FF2B5EF4-FFF2-40B4-BE49-F238E27FC236}">
                  <a16:creationId xmlns:a16="http://schemas.microsoft.com/office/drawing/2014/main" xmlns="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44">
              <a:extLst>
                <a:ext uri="{FF2B5EF4-FFF2-40B4-BE49-F238E27FC236}">
                  <a16:creationId xmlns:a16="http://schemas.microsoft.com/office/drawing/2014/main" xmlns="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45">
              <a:extLst>
                <a:ext uri="{FF2B5EF4-FFF2-40B4-BE49-F238E27FC236}">
                  <a16:creationId xmlns:a16="http://schemas.microsoft.com/office/drawing/2014/main" xmlns="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46">
              <a:extLst>
                <a:ext uri="{FF2B5EF4-FFF2-40B4-BE49-F238E27FC236}">
                  <a16:creationId xmlns:a16="http://schemas.microsoft.com/office/drawing/2014/main" xmlns="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47">
              <a:extLst>
                <a:ext uri="{FF2B5EF4-FFF2-40B4-BE49-F238E27FC236}">
                  <a16:creationId xmlns:a16="http://schemas.microsoft.com/office/drawing/2014/main" xmlns="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6" name="Nhóm 13">
            <a:extLst>
              <a:ext uri="{FF2B5EF4-FFF2-40B4-BE49-F238E27FC236}">
                <a16:creationId xmlns:a16="http://schemas.microsoft.com/office/drawing/2014/main" xmlns="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127878" y="4811034"/>
            <a:ext cx="1424651" cy="1097682"/>
            <a:chOff x="967966" y="847100"/>
            <a:chExt cx="1424651" cy="1097682"/>
          </a:xfrm>
        </p:grpSpPr>
        <p:sp>
          <p:nvSpPr>
            <p:cNvPr id="77" name="Hình tự do: Hình 14">
              <a:extLst>
                <a:ext uri="{FF2B5EF4-FFF2-40B4-BE49-F238E27FC236}">
                  <a16:creationId xmlns:a16="http://schemas.microsoft.com/office/drawing/2014/main" xmlns="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15">
              <a:extLst>
                <a:ext uri="{FF2B5EF4-FFF2-40B4-BE49-F238E27FC236}">
                  <a16:creationId xmlns:a16="http://schemas.microsoft.com/office/drawing/2014/main" xmlns="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16">
              <a:extLst>
                <a:ext uri="{FF2B5EF4-FFF2-40B4-BE49-F238E27FC236}">
                  <a16:creationId xmlns:a16="http://schemas.microsoft.com/office/drawing/2014/main" xmlns="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17">
              <a:extLst>
                <a:ext uri="{FF2B5EF4-FFF2-40B4-BE49-F238E27FC236}">
                  <a16:creationId xmlns:a16="http://schemas.microsoft.com/office/drawing/2014/main" xmlns="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1" name="Nhóm 18">
              <a:extLst>
                <a:ext uri="{FF2B5EF4-FFF2-40B4-BE49-F238E27FC236}">
                  <a16:creationId xmlns:a16="http://schemas.microsoft.com/office/drawing/2014/main" xmlns="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92" name="Hình tự do: Hình 29">
                <a:extLst>
                  <a:ext uri="{FF2B5EF4-FFF2-40B4-BE49-F238E27FC236}">
                    <a16:creationId xmlns:a16="http://schemas.microsoft.com/office/drawing/2014/main" xmlns="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93" name="Hình tự do: Hình 30">
                <a:extLst>
                  <a:ext uri="{FF2B5EF4-FFF2-40B4-BE49-F238E27FC236}">
                    <a16:creationId xmlns:a16="http://schemas.microsoft.com/office/drawing/2014/main" xmlns="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94" name="Hình tự do: Hình 31">
                <a:extLst>
                  <a:ext uri="{FF2B5EF4-FFF2-40B4-BE49-F238E27FC236}">
                    <a16:creationId xmlns:a16="http://schemas.microsoft.com/office/drawing/2014/main" xmlns="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95" name="Hình tự do: Hình 32">
                <a:extLst>
                  <a:ext uri="{FF2B5EF4-FFF2-40B4-BE49-F238E27FC236}">
                    <a16:creationId xmlns:a16="http://schemas.microsoft.com/office/drawing/2014/main" xmlns="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96" name="Hình tự do: Hình 33">
                <a:extLst>
                  <a:ext uri="{FF2B5EF4-FFF2-40B4-BE49-F238E27FC236}">
                    <a16:creationId xmlns:a16="http://schemas.microsoft.com/office/drawing/2014/main" xmlns="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82" name="Hình tự do: Hình 19">
              <a:extLst>
                <a:ext uri="{FF2B5EF4-FFF2-40B4-BE49-F238E27FC236}">
                  <a16:creationId xmlns:a16="http://schemas.microsoft.com/office/drawing/2014/main" xmlns="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20">
              <a:extLst>
                <a:ext uri="{FF2B5EF4-FFF2-40B4-BE49-F238E27FC236}">
                  <a16:creationId xmlns:a16="http://schemas.microsoft.com/office/drawing/2014/main" xmlns="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21">
              <a:extLst>
                <a:ext uri="{FF2B5EF4-FFF2-40B4-BE49-F238E27FC236}">
                  <a16:creationId xmlns:a16="http://schemas.microsoft.com/office/drawing/2014/main" xmlns="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22">
              <a:extLst>
                <a:ext uri="{FF2B5EF4-FFF2-40B4-BE49-F238E27FC236}">
                  <a16:creationId xmlns:a16="http://schemas.microsoft.com/office/drawing/2014/main" xmlns="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23">
              <a:extLst>
                <a:ext uri="{FF2B5EF4-FFF2-40B4-BE49-F238E27FC236}">
                  <a16:creationId xmlns:a16="http://schemas.microsoft.com/office/drawing/2014/main" xmlns="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24">
              <a:extLst>
                <a:ext uri="{FF2B5EF4-FFF2-40B4-BE49-F238E27FC236}">
                  <a16:creationId xmlns:a16="http://schemas.microsoft.com/office/drawing/2014/main" xmlns="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25">
              <a:extLst>
                <a:ext uri="{FF2B5EF4-FFF2-40B4-BE49-F238E27FC236}">
                  <a16:creationId xmlns:a16="http://schemas.microsoft.com/office/drawing/2014/main" xmlns="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26">
              <a:extLst>
                <a:ext uri="{FF2B5EF4-FFF2-40B4-BE49-F238E27FC236}">
                  <a16:creationId xmlns:a16="http://schemas.microsoft.com/office/drawing/2014/main" xmlns="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27">
              <a:extLst>
                <a:ext uri="{FF2B5EF4-FFF2-40B4-BE49-F238E27FC236}">
                  <a16:creationId xmlns:a16="http://schemas.microsoft.com/office/drawing/2014/main" xmlns="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28">
              <a:extLst>
                <a:ext uri="{FF2B5EF4-FFF2-40B4-BE49-F238E27FC236}">
                  <a16:creationId xmlns:a16="http://schemas.microsoft.com/office/drawing/2014/main" xmlns="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7" name="Nhóm 163">
            <a:extLst>
              <a:ext uri="{FF2B5EF4-FFF2-40B4-BE49-F238E27FC236}">
                <a16:creationId xmlns:a16="http://schemas.microsoft.com/office/drawing/2014/main" xmlns="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480164" y="611821"/>
            <a:ext cx="1511898" cy="1012825"/>
            <a:chOff x="7911409" y="975790"/>
            <a:chExt cx="1511898" cy="1012825"/>
          </a:xfrm>
        </p:grpSpPr>
        <p:sp>
          <p:nvSpPr>
            <p:cNvPr id="98" name="Hình tự do: Hình 164">
              <a:extLst>
                <a:ext uri="{FF2B5EF4-FFF2-40B4-BE49-F238E27FC236}">
                  <a16:creationId xmlns:a16="http://schemas.microsoft.com/office/drawing/2014/main" xmlns="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165">
              <a:extLst>
                <a:ext uri="{FF2B5EF4-FFF2-40B4-BE49-F238E27FC236}">
                  <a16:creationId xmlns:a16="http://schemas.microsoft.com/office/drawing/2014/main" xmlns="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166">
              <a:extLst>
                <a:ext uri="{FF2B5EF4-FFF2-40B4-BE49-F238E27FC236}">
                  <a16:creationId xmlns:a16="http://schemas.microsoft.com/office/drawing/2014/main" xmlns="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67">
              <a:extLst>
                <a:ext uri="{FF2B5EF4-FFF2-40B4-BE49-F238E27FC236}">
                  <a16:creationId xmlns:a16="http://schemas.microsoft.com/office/drawing/2014/main" xmlns="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">
            <a:extLst>
              <a:ext uri="{FF2B5EF4-FFF2-40B4-BE49-F238E27FC236}">
                <a16:creationId xmlns:a16="http://schemas.microsoft.com/office/drawing/2014/main" xmlns="" id="{54A14B9D-7715-31FB-16D9-3A9B0DB0E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14573" y="695169"/>
            <a:ext cx="1241519" cy="676112"/>
            <a:chOff x="69329" y="3410351"/>
            <a:chExt cx="1128654" cy="614647"/>
          </a:xfrm>
        </p:grpSpPr>
        <p:sp>
          <p:nvSpPr>
            <p:cNvPr id="103" name="Hình tự do: Hình 2">
              <a:extLst>
                <a:ext uri="{FF2B5EF4-FFF2-40B4-BE49-F238E27FC236}">
                  <a16:creationId xmlns:a16="http://schemas.microsoft.com/office/drawing/2014/main" xmlns="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3">
              <a:extLst>
                <a:ext uri="{FF2B5EF4-FFF2-40B4-BE49-F238E27FC236}">
                  <a16:creationId xmlns:a16="http://schemas.microsoft.com/office/drawing/2014/main" xmlns="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4">
              <a:extLst>
                <a:ext uri="{FF2B5EF4-FFF2-40B4-BE49-F238E27FC236}">
                  <a16:creationId xmlns:a16="http://schemas.microsoft.com/office/drawing/2014/main" xmlns="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5">
              <a:extLst>
                <a:ext uri="{FF2B5EF4-FFF2-40B4-BE49-F238E27FC236}">
                  <a16:creationId xmlns:a16="http://schemas.microsoft.com/office/drawing/2014/main" xmlns="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4219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xmlns="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xmlns="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xmlns="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xmlns="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xmlns="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xmlns="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xmlns="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xmlns="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xmlns="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xmlns="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xmlns="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xmlns="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xmlns="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xmlns="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xmlns="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xmlns="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xmlns="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xmlns="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xmlns="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xmlns="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xmlns="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xmlns="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xmlns="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xmlns="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xmlns="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xmlns="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xmlns="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xmlns="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xmlns="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xmlns="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xmlns="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xmlns="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xmlns="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xmlns="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xmlns="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xmlns="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xmlns="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xmlns="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xmlns="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xmlns="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xmlns="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xmlns="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xmlns="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xmlns="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xmlns="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xmlns="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xmlns="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xmlns="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xmlns="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xmlns="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xmlns="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xmlns="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xmlns="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xmlns="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xmlns="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xmlns="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xmlns="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xmlns="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xmlns="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xmlns="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xmlns="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DE6296C4-CE52-0721-2064-B02F06EAD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093C05F1-A015-72EA-0A33-F7F40628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4316297F-7D96-9E6F-C132-F971CFA6A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xmlns="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EF868268-D494-3036-B526-E6516CE99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109442" y="4986145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033CAAC1-1974-2265-2FDD-F3DDD1676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491488" y="4929553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9C79B58A-1E8E-E58C-44C1-FB1F3D90F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5401998" y="302386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xmlns="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xmlns="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xmlns="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xmlns="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xmlns="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xmlns="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xmlns="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xmlns="" id="{D0A7E528-7536-7B56-A8AF-6795A484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253678" y="492698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xmlns="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xmlns="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xmlns="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xmlns="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xmlns="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xmlns="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xmlns="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xmlns="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xmlns="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xmlns="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9DAEA41B-42C6-F72A-94A5-0B46C326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xmlns="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5407FA9-0ACE-CE3C-5F70-5D53201F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DEFA3D3-7F6C-8AA7-4206-CE4298419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2A07EE65-B3DF-C4E1-D79A-7E40D2DAE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FF6A2B5F-47E1-3871-7BED-6397B34D2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46C2504A-7DFE-01FD-D630-BFA0E1474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5BC7F3B8-D4D0-2133-C736-FC91E66C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201</TotalTime>
  <Words>2020</Words>
  <Application>Microsoft Office PowerPoint</Application>
  <PresentationFormat>Widescreen</PresentationFormat>
  <Paragraphs>201</Paragraphs>
  <Slides>38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6</cp:revision>
  <dcterms:created xsi:type="dcterms:W3CDTF">2022-08-09T04:15:14Z</dcterms:created>
  <dcterms:modified xsi:type="dcterms:W3CDTF">2025-09-23T08:12:36Z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