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56" r:id="rId2"/>
    <p:sldId id="258" r:id="rId3"/>
    <p:sldId id="266" r:id="rId4"/>
    <p:sldId id="257" r:id="rId5"/>
    <p:sldId id="259" r:id="rId6"/>
    <p:sldId id="261" r:id="rId7"/>
    <p:sldId id="260" r:id="rId8"/>
    <p:sldId id="262" r:id="rId9"/>
    <p:sldId id="263" r:id="rId10"/>
    <p:sldId id="265" r:id="rId11"/>
    <p:sldId id="267" r:id="rId12"/>
    <p:sldId id="276" r:id="rId13"/>
    <p:sldId id="277" r:id="rId14"/>
    <p:sldId id="264" r:id="rId15"/>
    <p:sldId id="269" r:id="rId16"/>
    <p:sldId id="270" r:id="rId17"/>
    <p:sldId id="271" r:id="rId18"/>
    <p:sldId id="272" r:id="rId19"/>
    <p:sldId id="273" r:id="rId20"/>
    <p:sldId id="274" r:id="rId21"/>
    <p:sldId id="275" r:id="rId22"/>
    <p:sldId id="278" r:id="rId23"/>
    <p:sldId id="279" r:id="rId24"/>
    <p:sldId id="280" r:id="rId25"/>
    <p:sldId id="281" r:id="rId26"/>
    <p:sldId id="282" r:id="rId27"/>
    <p:sldId id="283" r:id="rId28"/>
    <p:sldId id="286" r:id="rId29"/>
    <p:sldId id="284" r:id="rId30"/>
    <p:sldId id="285" r:id="rId31"/>
    <p:sldId id="287" r:id="rId32"/>
    <p:sldId id="288" r:id="rId33"/>
    <p:sldId id="289" r:id="rId34"/>
  </p:sldIdLst>
  <p:sldSz cx="18288000" cy="10287000"/>
  <p:notesSz cx="6858000" cy="9144000"/>
  <p:embeddedFontLst>
    <p:embeddedFont>
      <p:font typeface="Calibri" panose="020F0502020204030204" pitchFamily="34" charset="0"/>
      <p:regular r:id="rId35"/>
      <p:bold r:id="rId36"/>
      <p:italic r:id="rId37"/>
      <p:boldItalic r:id="rId38"/>
    </p:embeddedFont>
    <p:embeddedFont>
      <p:font typeface="Garamond" panose="02020404030301010803" pitchFamily="18" charset="0"/>
      <p:regular r:id="rId39"/>
      <p:bold r:id="rId40"/>
      <p:italic r:id="rId41"/>
    </p:embeddedFont>
    <p:embeddedFont>
      <p:font typeface="Denk One" panose="020B060402020202020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1C5"/>
    <a:srgbClr val="FFE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46" d="100"/>
          <a:sy n="46" d="100"/>
        </p:scale>
        <p:origin x="75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25401" y="0"/>
            <a:ext cx="18346740" cy="10284321"/>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4038598" y="2806697"/>
            <a:ext cx="10223504" cy="2273300"/>
          </a:xfrm>
        </p:spPr>
        <p:txBody>
          <a:bodyPr anchor="b">
            <a:noAutofit/>
          </a:bodyPr>
          <a:lstStyle>
            <a:lvl1pPr algn="ctr">
              <a:defRPr sz="81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038598" y="5486396"/>
            <a:ext cx="10223504" cy="1981203"/>
          </a:xfrm>
        </p:spPr>
        <p:txBody>
          <a:bodyPr anchor="t">
            <a:normAutofit/>
          </a:bodyPr>
          <a:lstStyle>
            <a:lvl1pPr marL="0" indent="0" algn="ctr">
              <a:buNone/>
              <a:defRPr sz="3150">
                <a:solidFill>
                  <a:schemeClr val="tx1"/>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11974849" y="7556495"/>
            <a:ext cx="1346201" cy="419100"/>
          </a:xfrm>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a:xfrm>
            <a:off x="4038596" y="7556495"/>
            <a:ext cx="7821953" cy="419100"/>
          </a:xfrm>
        </p:spPr>
        <p:txBody>
          <a:bodyPr/>
          <a:lstStyle/>
          <a:p>
            <a:endParaRPr lang="en-US"/>
          </a:p>
        </p:txBody>
      </p:sp>
      <p:sp>
        <p:nvSpPr>
          <p:cNvPr id="6" name="Slide Number Placeholder 5"/>
          <p:cNvSpPr>
            <a:spLocks noGrp="1"/>
          </p:cNvSpPr>
          <p:nvPr>
            <p:ph type="sldNum" sz="quarter" idx="12"/>
          </p:nvPr>
        </p:nvSpPr>
        <p:spPr>
          <a:xfrm>
            <a:off x="13435351" y="7556495"/>
            <a:ext cx="826751" cy="419100"/>
          </a:xfrm>
        </p:spPr>
        <p:txBody>
          <a:bodyPr/>
          <a:lstStyle/>
          <a:p>
            <a:fld id="{B6F15528-21DE-4FAA-801E-634DDDAF4B2B}" type="slidenum">
              <a:rPr lang="en-US" smtClean="0"/>
              <a:pPr/>
              <a:t>‹#›</a:t>
            </a:fld>
            <a:endParaRPr lang="en-US"/>
          </a:p>
        </p:txBody>
      </p:sp>
      <p:cxnSp>
        <p:nvCxnSpPr>
          <p:cNvPr id="15" name="Straight Connector 14"/>
          <p:cNvCxnSpPr/>
          <p:nvPr/>
        </p:nvCxnSpPr>
        <p:spPr>
          <a:xfrm>
            <a:off x="4038599" y="5283197"/>
            <a:ext cx="1022350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9478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3102" y="7223122"/>
            <a:ext cx="14414499" cy="850107"/>
          </a:xfrm>
        </p:spPr>
        <p:txBody>
          <a:bodyPr anchor="b">
            <a:normAutofit/>
          </a:bodyPr>
          <a:lstStyle>
            <a:lvl1pPr algn="ctr">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62141" y="1562099"/>
            <a:ext cx="15158958" cy="5003804"/>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smtClean="0"/>
              <a:t>Click icon to add picture</a:t>
            </a:r>
            <a:endParaRPr lang="en-US" dirty="0"/>
          </a:p>
        </p:txBody>
      </p:sp>
      <p:sp>
        <p:nvSpPr>
          <p:cNvPr id="4" name="Text Placeholder 3"/>
          <p:cNvSpPr>
            <a:spLocks noGrp="1"/>
          </p:cNvSpPr>
          <p:nvPr>
            <p:ph type="body" sz="half" idx="2"/>
          </p:nvPr>
        </p:nvSpPr>
        <p:spPr>
          <a:xfrm>
            <a:off x="1943102" y="8073230"/>
            <a:ext cx="14414499" cy="740568"/>
          </a:xfrm>
        </p:spPr>
        <p:txBody>
          <a:bodyPr>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6448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55802" y="1473198"/>
            <a:ext cx="14389098" cy="4432302"/>
          </a:xfrm>
        </p:spPr>
        <p:txBody>
          <a:bodyPr anchor="ctr">
            <a:normAutofit/>
          </a:bodyPr>
          <a:lstStyle>
            <a:lvl1pPr algn="ctr">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55802" y="6515099"/>
            <a:ext cx="14389098"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2094254" y="62102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7754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69320" y="1473198"/>
            <a:ext cx="13944597" cy="3556002"/>
          </a:xfrm>
        </p:spPr>
        <p:txBody>
          <a:bodyPr anchor="ctr">
            <a:normAutofit/>
          </a:bodyPr>
          <a:lstStyle>
            <a:lvl1pPr algn="ctr">
              <a:defRPr sz="48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512218" y="5029200"/>
            <a:ext cx="13258803" cy="876300"/>
          </a:xfrm>
        </p:spPr>
        <p:txBody>
          <a:bodyPr anchor="ctr">
            <a:normAutofit/>
          </a:bodyPr>
          <a:lstStyle>
            <a:lvl1pPr marL="0" indent="0" algn="r">
              <a:buFontTx/>
              <a:buNone/>
              <a:defRPr sz="30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smtClean="0"/>
              <a:t>Edit Master text styles</a:t>
            </a:r>
          </a:p>
        </p:txBody>
      </p:sp>
      <p:sp>
        <p:nvSpPr>
          <p:cNvPr id="3" name="Text Placeholder 2"/>
          <p:cNvSpPr>
            <a:spLocks noGrp="1"/>
          </p:cNvSpPr>
          <p:nvPr>
            <p:ph type="body" idx="1"/>
          </p:nvPr>
        </p:nvSpPr>
        <p:spPr>
          <a:xfrm>
            <a:off x="1943102" y="6515099"/>
            <a:ext cx="14414499"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4" name="TextBox 13"/>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5" name="TextBox 14"/>
          <p:cNvSpPr txBox="1"/>
          <p:nvPr/>
        </p:nvSpPr>
        <p:spPr>
          <a:xfrm>
            <a:off x="15900401" y="4241805"/>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19" name="Straight Connector 18"/>
          <p:cNvCxnSpPr/>
          <p:nvPr/>
        </p:nvCxnSpPr>
        <p:spPr>
          <a:xfrm>
            <a:off x="2094254" y="62102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1244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3103" y="4962872"/>
            <a:ext cx="14414502" cy="2203200"/>
          </a:xfrm>
        </p:spPr>
        <p:txBody>
          <a:bodyPr anchor="b">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3102" y="7166072"/>
            <a:ext cx="14414502" cy="1290600"/>
          </a:xfrm>
        </p:spPr>
        <p:txBody>
          <a:bodyPr anchor="t">
            <a:normAutofit/>
          </a:bodyPr>
          <a:lstStyle>
            <a:lvl1pPr marL="0" indent="0" algn="l">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5859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2169320" y="1473198"/>
            <a:ext cx="13944597" cy="3365502"/>
          </a:xfrm>
        </p:spPr>
        <p:txBody>
          <a:bodyPr anchor="ctr">
            <a:normAutofit/>
          </a:bodyPr>
          <a:lstStyle>
            <a:lvl1pPr algn="ctr">
              <a:defRPr sz="48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943102" y="5458968"/>
            <a:ext cx="14414502" cy="1330452"/>
          </a:xfrm>
        </p:spPr>
        <p:txBody>
          <a:bodyPr anchor="b">
            <a:normAutofit/>
          </a:bodyPr>
          <a:lstStyle>
            <a:lvl1pPr marL="0" indent="0" algn="l">
              <a:spcBef>
                <a:spcPts val="0"/>
              </a:spcBef>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943102" y="6794500"/>
            <a:ext cx="14414502" cy="2019300"/>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2" name="TextBox 11"/>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3" name="TextBox 12"/>
          <p:cNvSpPr txBox="1"/>
          <p:nvPr/>
        </p:nvSpPr>
        <p:spPr>
          <a:xfrm>
            <a:off x="15900401" y="3898892"/>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26" name="Straight Connector 25"/>
          <p:cNvCxnSpPr/>
          <p:nvPr/>
        </p:nvCxnSpPr>
        <p:spPr>
          <a:xfrm>
            <a:off x="2094254" y="5143500"/>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4483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3102" y="1473198"/>
            <a:ext cx="14414499" cy="3365502"/>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943102" y="5445252"/>
            <a:ext cx="14414502" cy="1261872"/>
          </a:xfrm>
        </p:spPr>
        <p:txBody>
          <a:bodyPr anchor="b">
            <a:normAutofit/>
          </a:bodyPr>
          <a:lstStyle>
            <a:lvl1pPr marL="0" indent="0" algn="l">
              <a:spcBef>
                <a:spcPts val="0"/>
              </a:spcBef>
              <a:buNone/>
              <a:defRPr sz="42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943100" y="6705599"/>
            <a:ext cx="14414505" cy="2108201"/>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2094254" y="5143500"/>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511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14205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99035" y="1473197"/>
            <a:ext cx="2836343" cy="734060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43098" y="1473198"/>
            <a:ext cx="11149538" cy="7340601"/>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13295835" y="1485900"/>
            <a:ext cx="0" cy="73152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4495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TEXT + DESIGN 6">
  <p:cSld name="TITLE + TEXT + DESIGN 6">
    <p:bg>
      <p:bgPr>
        <a:solidFill>
          <a:schemeClr val="accent1"/>
        </a:solidFill>
        <a:effectLst/>
      </p:bgPr>
    </p:bg>
    <p:spTree>
      <p:nvGrpSpPr>
        <p:cNvPr id="1" name="Shape 164"/>
        <p:cNvGrpSpPr/>
        <p:nvPr/>
      </p:nvGrpSpPr>
      <p:grpSpPr>
        <a:xfrm>
          <a:off x="0" y="0"/>
          <a:ext cx="0" cy="0"/>
          <a:chOff x="0" y="0"/>
          <a:chExt cx="0" cy="0"/>
        </a:xfrm>
      </p:grpSpPr>
      <p:sp>
        <p:nvSpPr>
          <p:cNvPr id="166" name="Google Shape;166;p17"/>
          <p:cNvSpPr txBox="1">
            <a:spLocks noGrp="1"/>
          </p:cNvSpPr>
          <p:nvPr>
            <p:ph type="subTitle" idx="1"/>
          </p:nvPr>
        </p:nvSpPr>
        <p:spPr>
          <a:xfrm flipH="1">
            <a:off x="1912600" y="3042150"/>
            <a:ext cx="10983600" cy="11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a:lvl1pPr>
            <a:lvl2pPr lvl="1" rtl="0">
              <a:lnSpc>
                <a:spcPct val="100000"/>
              </a:lnSpc>
              <a:spcBef>
                <a:spcPts val="0"/>
              </a:spcBef>
              <a:spcAft>
                <a:spcPts val="0"/>
              </a:spcAft>
              <a:buSzPts val="1200"/>
              <a:buAutoNum type="alphaLcPeriod"/>
              <a:defRPr/>
            </a:lvl2pPr>
            <a:lvl3pPr lvl="2" rtl="0">
              <a:lnSpc>
                <a:spcPct val="100000"/>
              </a:lnSpc>
              <a:spcBef>
                <a:spcPts val="0"/>
              </a:spcBef>
              <a:spcAft>
                <a:spcPts val="0"/>
              </a:spcAft>
              <a:buSzPts val="1200"/>
              <a:buAutoNum type="romanLcPeriod"/>
              <a:defRPr/>
            </a:lvl3pPr>
            <a:lvl4pPr lvl="3" rtl="0">
              <a:lnSpc>
                <a:spcPct val="100000"/>
              </a:lnSpc>
              <a:spcBef>
                <a:spcPts val="0"/>
              </a:spcBef>
              <a:spcAft>
                <a:spcPts val="0"/>
              </a:spcAft>
              <a:buSzPts val="1200"/>
              <a:buAutoNum type="arabicPeriod"/>
              <a:defRPr/>
            </a:lvl4pPr>
            <a:lvl5pPr lvl="4" rtl="0">
              <a:lnSpc>
                <a:spcPct val="100000"/>
              </a:lnSpc>
              <a:spcBef>
                <a:spcPts val="0"/>
              </a:spcBef>
              <a:spcAft>
                <a:spcPts val="0"/>
              </a:spcAft>
              <a:buSzPts val="1200"/>
              <a:buAutoNum type="alphaLcPeriod"/>
              <a:defRPr/>
            </a:lvl5pPr>
            <a:lvl6pPr lvl="5" rtl="0">
              <a:lnSpc>
                <a:spcPct val="100000"/>
              </a:lnSpc>
              <a:spcBef>
                <a:spcPts val="0"/>
              </a:spcBef>
              <a:spcAft>
                <a:spcPts val="0"/>
              </a:spcAft>
              <a:buSzPts val="1200"/>
              <a:buAutoNum type="romanLcPeriod"/>
              <a:defRPr/>
            </a:lvl6pPr>
            <a:lvl7pPr lvl="6" rtl="0">
              <a:lnSpc>
                <a:spcPct val="100000"/>
              </a:lnSpc>
              <a:spcBef>
                <a:spcPts val="0"/>
              </a:spcBef>
              <a:spcAft>
                <a:spcPts val="0"/>
              </a:spcAft>
              <a:buSzPts val="1200"/>
              <a:buAutoNum type="arabicPeriod"/>
              <a:defRPr/>
            </a:lvl7pPr>
            <a:lvl8pPr lvl="7" rtl="0">
              <a:lnSpc>
                <a:spcPct val="100000"/>
              </a:lnSpc>
              <a:spcBef>
                <a:spcPts val="0"/>
              </a:spcBef>
              <a:spcAft>
                <a:spcPts val="0"/>
              </a:spcAft>
              <a:buSzPts val="1200"/>
              <a:buAutoNum type="alphaLcPeriod"/>
              <a:defRPr/>
            </a:lvl8pPr>
            <a:lvl9pPr lvl="8" rtl="0">
              <a:lnSpc>
                <a:spcPct val="100000"/>
              </a:lnSpc>
              <a:spcBef>
                <a:spcPts val="0"/>
              </a:spcBef>
              <a:spcAft>
                <a:spcPts val="0"/>
              </a:spcAft>
              <a:buSzPts val="1200"/>
              <a:buAutoNum type="romanLcPeriod"/>
              <a:defRPr/>
            </a:lvl9pPr>
          </a:lstStyle>
          <a:p>
            <a:endParaRPr/>
          </a:p>
        </p:txBody>
      </p:sp>
      <p:sp>
        <p:nvSpPr>
          <p:cNvPr id="167" name="Google Shape;167;p17"/>
          <p:cNvSpPr txBox="1">
            <a:spLocks noGrp="1"/>
          </p:cNvSpPr>
          <p:nvPr>
            <p:ph type="ctrTitle"/>
          </p:nvPr>
        </p:nvSpPr>
        <p:spPr>
          <a:xfrm>
            <a:off x="1912600" y="1860150"/>
            <a:ext cx="4881000" cy="1182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2400"/>
              <a:buNone/>
              <a:defRPr sz="4800" b="0">
                <a:solidFill>
                  <a:schemeClr val="dk1"/>
                </a:solidFill>
              </a:defRPr>
            </a:lvl1pPr>
            <a:lvl2pPr lvl="1" rtl="0">
              <a:spcBef>
                <a:spcPts val="0"/>
              </a:spcBef>
              <a:spcAft>
                <a:spcPts val="0"/>
              </a:spcAft>
              <a:buClr>
                <a:srgbClr val="FF7C3E"/>
              </a:buClr>
              <a:buSzPts val="4800"/>
              <a:buNone/>
              <a:defRPr sz="9600">
                <a:solidFill>
                  <a:srgbClr val="FF7C3E"/>
                </a:solidFill>
              </a:defRPr>
            </a:lvl2pPr>
            <a:lvl3pPr lvl="2" rtl="0">
              <a:spcBef>
                <a:spcPts val="0"/>
              </a:spcBef>
              <a:spcAft>
                <a:spcPts val="0"/>
              </a:spcAft>
              <a:buClr>
                <a:srgbClr val="FF7C3E"/>
              </a:buClr>
              <a:buSzPts val="4800"/>
              <a:buNone/>
              <a:defRPr sz="9600">
                <a:solidFill>
                  <a:srgbClr val="FF7C3E"/>
                </a:solidFill>
              </a:defRPr>
            </a:lvl3pPr>
            <a:lvl4pPr lvl="3" rtl="0">
              <a:spcBef>
                <a:spcPts val="0"/>
              </a:spcBef>
              <a:spcAft>
                <a:spcPts val="0"/>
              </a:spcAft>
              <a:buClr>
                <a:srgbClr val="FF7C3E"/>
              </a:buClr>
              <a:buSzPts val="4800"/>
              <a:buNone/>
              <a:defRPr sz="9600">
                <a:solidFill>
                  <a:srgbClr val="FF7C3E"/>
                </a:solidFill>
              </a:defRPr>
            </a:lvl4pPr>
            <a:lvl5pPr lvl="4" rtl="0">
              <a:spcBef>
                <a:spcPts val="0"/>
              </a:spcBef>
              <a:spcAft>
                <a:spcPts val="0"/>
              </a:spcAft>
              <a:buClr>
                <a:srgbClr val="FF7C3E"/>
              </a:buClr>
              <a:buSzPts val="4800"/>
              <a:buNone/>
              <a:defRPr sz="9600">
                <a:solidFill>
                  <a:srgbClr val="FF7C3E"/>
                </a:solidFill>
              </a:defRPr>
            </a:lvl5pPr>
            <a:lvl6pPr lvl="5" rtl="0">
              <a:spcBef>
                <a:spcPts val="0"/>
              </a:spcBef>
              <a:spcAft>
                <a:spcPts val="0"/>
              </a:spcAft>
              <a:buClr>
                <a:srgbClr val="FF7C3E"/>
              </a:buClr>
              <a:buSzPts val="4800"/>
              <a:buNone/>
              <a:defRPr sz="9600">
                <a:solidFill>
                  <a:srgbClr val="FF7C3E"/>
                </a:solidFill>
              </a:defRPr>
            </a:lvl6pPr>
            <a:lvl7pPr lvl="6" rtl="0">
              <a:spcBef>
                <a:spcPts val="0"/>
              </a:spcBef>
              <a:spcAft>
                <a:spcPts val="0"/>
              </a:spcAft>
              <a:buClr>
                <a:srgbClr val="FF7C3E"/>
              </a:buClr>
              <a:buSzPts val="4800"/>
              <a:buNone/>
              <a:defRPr sz="9600">
                <a:solidFill>
                  <a:srgbClr val="FF7C3E"/>
                </a:solidFill>
              </a:defRPr>
            </a:lvl7pPr>
            <a:lvl8pPr lvl="7" rtl="0">
              <a:spcBef>
                <a:spcPts val="0"/>
              </a:spcBef>
              <a:spcAft>
                <a:spcPts val="0"/>
              </a:spcAft>
              <a:buClr>
                <a:srgbClr val="FF7C3E"/>
              </a:buClr>
              <a:buSzPts val="4800"/>
              <a:buNone/>
              <a:defRPr sz="9600">
                <a:solidFill>
                  <a:srgbClr val="FF7C3E"/>
                </a:solidFill>
              </a:defRPr>
            </a:lvl8pPr>
            <a:lvl9pPr lvl="8" rtl="0">
              <a:spcBef>
                <a:spcPts val="0"/>
              </a:spcBef>
              <a:spcAft>
                <a:spcPts val="0"/>
              </a:spcAft>
              <a:buClr>
                <a:srgbClr val="FF7C3E"/>
              </a:buClr>
              <a:buSzPts val="4800"/>
              <a:buNone/>
              <a:defRPr sz="9600">
                <a:solidFill>
                  <a:srgbClr val="FF7C3E"/>
                </a:solidFill>
              </a:defRPr>
            </a:lvl9pPr>
          </a:lstStyle>
          <a:p>
            <a:endParaRPr/>
          </a:p>
        </p:txBody>
      </p:sp>
    </p:spTree>
    <p:extLst>
      <p:ext uri="{BB962C8B-B14F-4D97-AF65-F5344CB8AC3E}">
        <p14:creationId xmlns:p14="http://schemas.microsoft.com/office/powerpoint/2010/main" val="2472540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6779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2604" y="2628909"/>
            <a:ext cx="12238032" cy="2733771"/>
          </a:xfrm>
        </p:spPr>
        <p:txBody>
          <a:bodyPr anchor="b">
            <a:normAutofit/>
          </a:bodyPr>
          <a:lstStyle>
            <a:lvl1pPr algn="ctr">
              <a:defRPr sz="66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3022601" y="5769077"/>
            <a:ext cx="12238035" cy="1431821"/>
          </a:xfrm>
        </p:spPr>
        <p:txBody>
          <a:bodyPr anchor="t">
            <a:normAutofit/>
          </a:bodyPr>
          <a:lstStyle>
            <a:lvl1pPr marL="0" indent="0" algn="ctr">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3019085" y="5565878"/>
            <a:ext cx="1224507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6640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47672" y="3840480"/>
            <a:ext cx="7077456" cy="496519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9272016" y="3840480"/>
            <a:ext cx="7077456" cy="496519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6355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943100" y="3987800"/>
            <a:ext cx="7077456" cy="864393"/>
          </a:xfrm>
        </p:spPr>
        <p:txBody>
          <a:bodyPr anchor="b">
            <a:noAutofit/>
          </a:bodyPr>
          <a:lstStyle>
            <a:lvl1pPr marL="0" indent="0">
              <a:spcBef>
                <a:spcPts val="1008"/>
              </a:spcBef>
              <a:spcAft>
                <a:spcPts val="900"/>
              </a:spcAft>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4" name="Content Placeholder 3"/>
          <p:cNvSpPr>
            <a:spLocks noGrp="1"/>
          </p:cNvSpPr>
          <p:nvPr>
            <p:ph sz="half" idx="2"/>
          </p:nvPr>
        </p:nvSpPr>
        <p:spPr>
          <a:xfrm>
            <a:off x="1943100" y="4864894"/>
            <a:ext cx="7077456" cy="394890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9271005" y="3987800"/>
            <a:ext cx="7077456" cy="864393"/>
          </a:xfrm>
        </p:spPr>
        <p:txBody>
          <a:bodyPr anchor="b">
            <a:noAutofit/>
          </a:bodyPr>
          <a:lstStyle>
            <a:lvl1pPr marL="0" indent="0">
              <a:spcBef>
                <a:spcPts val="1008"/>
              </a:spcBef>
              <a:spcAft>
                <a:spcPts val="900"/>
              </a:spcAft>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6" name="Content Placeholder 5"/>
          <p:cNvSpPr>
            <a:spLocks noGrp="1"/>
          </p:cNvSpPr>
          <p:nvPr>
            <p:ph sz="quarter" idx="4"/>
          </p:nvPr>
        </p:nvSpPr>
        <p:spPr>
          <a:xfrm>
            <a:off x="9271005" y="4864894"/>
            <a:ext cx="7077456" cy="394890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18" name="Straight Connector 17"/>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0030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2132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8832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0717" y="2082801"/>
            <a:ext cx="5577683" cy="2057400"/>
          </a:xfrm>
        </p:spPr>
        <p:txBody>
          <a:bodyPr anchor="b">
            <a:normAutofit/>
          </a:bodyPr>
          <a:lstStyle>
            <a:lvl1pPr algn="ctr">
              <a:defRPr sz="3600" b="0"/>
            </a:lvl1pPr>
          </a:lstStyle>
          <a:p>
            <a:r>
              <a:rPr lang="en-US" smtClean="0"/>
              <a:t>Click to edit Master title style</a:t>
            </a:r>
            <a:endParaRPr lang="en-US" dirty="0"/>
          </a:p>
        </p:txBody>
      </p:sp>
      <p:sp>
        <p:nvSpPr>
          <p:cNvPr id="3" name="Content Placeholder 2"/>
          <p:cNvSpPr>
            <a:spLocks noGrp="1"/>
          </p:cNvSpPr>
          <p:nvPr>
            <p:ph idx="1"/>
          </p:nvPr>
        </p:nvSpPr>
        <p:spPr>
          <a:xfrm>
            <a:off x="8128002" y="1473197"/>
            <a:ext cx="8204199" cy="734060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40717" y="4546598"/>
            <a:ext cx="5577683" cy="3657606"/>
          </a:xfrm>
        </p:spPr>
        <p:txBody>
          <a:bodyPr anchor="t">
            <a:normAutofit/>
          </a:bodyPr>
          <a:lstStyle>
            <a:lvl1pPr marL="0" indent="0" algn="ctr">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2094254" y="4368800"/>
            <a:ext cx="52717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8946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3099" y="2825748"/>
            <a:ext cx="9362724" cy="2057400"/>
          </a:xfrm>
        </p:spPr>
        <p:txBody>
          <a:bodyPr anchor="b">
            <a:normAutofit/>
          </a:bodyPr>
          <a:lstStyle>
            <a:lvl1pPr algn="ctr">
              <a:defRPr sz="42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12142247" y="1562100"/>
            <a:ext cx="4595021" cy="71628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smtClean="0"/>
              <a:t>Click icon to add picture</a:t>
            </a:r>
            <a:endParaRPr lang="en-US" dirty="0"/>
          </a:p>
        </p:txBody>
      </p:sp>
      <p:sp>
        <p:nvSpPr>
          <p:cNvPr id="4" name="Text Placeholder 3"/>
          <p:cNvSpPr>
            <a:spLocks noGrp="1"/>
          </p:cNvSpPr>
          <p:nvPr>
            <p:ph type="body" sz="half" idx="2"/>
          </p:nvPr>
        </p:nvSpPr>
        <p:spPr>
          <a:xfrm>
            <a:off x="1943099" y="4883148"/>
            <a:ext cx="9362724" cy="2743200"/>
          </a:xfrm>
        </p:spPr>
        <p:txBody>
          <a:bodyPr anchor="t">
            <a:normAutofit/>
          </a:bodyPr>
          <a:lstStyle>
            <a:lvl1pPr marL="0" indent="0" algn="ctr">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4208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23604" y="0"/>
            <a:ext cx="18344943" cy="10284321"/>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943103" y="1473199"/>
            <a:ext cx="14401794" cy="1955801"/>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3102" y="3835398"/>
            <a:ext cx="14401794" cy="4978404"/>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016252" y="8953500"/>
            <a:ext cx="2400300"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1943102" y="8953500"/>
            <a:ext cx="10958850" cy="419100"/>
          </a:xfrm>
          <a:prstGeom prst="rect">
            <a:avLst/>
          </a:prstGeom>
        </p:spPr>
        <p:txBody>
          <a:bodyPr vert="horz" lIns="91440" tIns="45720" rIns="91440" bIns="45720" rtlCol="0" anchor="ctr"/>
          <a:lstStyle>
            <a:lvl1pPr algn="l">
              <a:defRPr sz="15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5530852" y="8953500"/>
            <a:ext cx="814046"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10654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ctr" defTabSz="685800" rtl="0" eaLnBrk="1" latinLnBrk="0" hangingPunct="1">
        <a:spcBef>
          <a:spcPct val="0"/>
        </a:spcBef>
        <a:buNone/>
        <a:defRPr sz="66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28625" indent="-428625" algn="l" defTabSz="685800" rtl="0" eaLnBrk="1" latinLnBrk="0" hangingPunct="1">
        <a:spcBef>
          <a:spcPct val="20000"/>
        </a:spcBef>
        <a:spcAft>
          <a:spcPts val="900"/>
        </a:spcAft>
        <a:buClr>
          <a:schemeClr val="accent1"/>
        </a:buClr>
        <a:buSzPct val="115000"/>
        <a:buFont typeface="Arial"/>
        <a:buChar char="•"/>
        <a:defRPr sz="3600" kern="1200" cap="none">
          <a:solidFill>
            <a:schemeClr val="tx1">
              <a:lumMod val="85000"/>
              <a:lumOff val="15000"/>
            </a:schemeClr>
          </a:solidFill>
          <a:effectLst/>
          <a:latin typeface="+mn-lt"/>
          <a:ea typeface="+mn-ea"/>
          <a:cs typeface="+mn-cs"/>
        </a:defRPr>
      </a:lvl1pPr>
      <a:lvl2pPr marL="1114425" indent="-428625" algn="l" defTabSz="685800" rtl="0" eaLnBrk="1" latinLnBrk="0" hangingPunct="1">
        <a:spcBef>
          <a:spcPct val="20000"/>
        </a:spcBef>
        <a:spcAft>
          <a:spcPts val="900"/>
        </a:spcAft>
        <a:buClr>
          <a:schemeClr val="accent1"/>
        </a:buClr>
        <a:buSzPct val="115000"/>
        <a:buFont typeface="Arial"/>
        <a:buChar char="•"/>
        <a:defRPr sz="3000" kern="1200" cap="none">
          <a:solidFill>
            <a:schemeClr val="tx1">
              <a:lumMod val="85000"/>
              <a:lumOff val="15000"/>
            </a:schemeClr>
          </a:solidFill>
          <a:effectLst/>
          <a:latin typeface="+mn-lt"/>
          <a:ea typeface="+mn-ea"/>
          <a:cs typeface="+mn-cs"/>
        </a:defRPr>
      </a:lvl2pPr>
      <a:lvl3pPr marL="1800225" indent="-428625" algn="l" defTabSz="685800" rtl="0" eaLnBrk="1" latinLnBrk="0" hangingPunct="1">
        <a:spcBef>
          <a:spcPct val="20000"/>
        </a:spcBef>
        <a:spcAft>
          <a:spcPts val="900"/>
        </a:spcAft>
        <a:buClr>
          <a:schemeClr val="accent1"/>
        </a:buClr>
        <a:buSzPct val="115000"/>
        <a:buFont typeface="Arial"/>
        <a:buChar char="•"/>
        <a:defRPr sz="2700" kern="1200" cap="none">
          <a:solidFill>
            <a:schemeClr val="tx1">
              <a:lumMod val="85000"/>
              <a:lumOff val="15000"/>
            </a:schemeClr>
          </a:solidFill>
          <a:effectLst/>
          <a:latin typeface="+mn-lt"/>
          <a:ea typeface="+mn-ea"/>
          <a:cs typeface="+mn-cs"/>
        </a:defRPr>
      </a:lvl3pPr>
      <a:lvl4pPr marL="2314575" indent="-257175" algn="l" defTabSz="685800" rtl="0" eaLnBrk="1" latinLnBrk="0" hangingPunct="1">
        <a:spcBef>
          <a:spcPct val="20000"/>
        </a:spcBef>
        <a:spcAft>
          <a:spcPts val="9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4pPr>
      <a:lvl5pPr marL="3000375" indent="-257175"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5pPr>
      <a:lvl6pPr marL="37719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6pPr>
      <a:lvl7pPr marL="44577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7pPr>
      <a:lvl8pPr marL="51435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8pPr>
      <a:lvl9pPr marL="58293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8.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6.svg"/><Relationship Id="rId7" Type="http://schemas.openxmlformats.org/officeDocument/2006/relationships/image" Target="../media/image14.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svg"/><Relationship Id="rId7" Type="http://schemas.openxmlformats.org/officeDocument/2006/relationships/image" Target="../media/image14.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svg"/><Relationship Id="rId4" Type="http://schemas.openxmlformats.org/officeDocument/2006/relationships/image" Target="../media/image19.png"/><Relationship Id="rId9" Type="http://schemas.openxmlformats.org/officeDocument/2006/relationships/image" Target="../media/image57.sv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67.svg"/><Relationship Id="rId3" Type="http://schemas.openxmlformats.org/officeDocument/2006/relationships/image" Target="../media/image14.svg"/><Relationship Id="rId7" Type="http://schemas.openxmlformats.org/officeDocument/2006/relationships/image" Target="../media/image61.svg"/><Relationship Id="rId12" Type="http://schemas.openxmlformats.org/officeDocument/2006/relationships/image" Target="../media/image51.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image" Target="../media/image63.sv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9.svg"/><Relationship Id="rId7" Type="http://schemas.openxmlformats.org/officeDocument/2006/relationships/image" Target="../media/image71.svg"/><Relationship Id="rId12" Type="http://schemas.openxmlformats.org/officeDocument/2006/relationships/image" Target="../media/image74.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6.png"/><Relationship Id="rId5" Type="http://schemas.openxmlformats.org/officeDocument/2006/relationships/image" Target="../media/image69.svg"/><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image" Target="../media/image2.sv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svg"/><Relationship Id="rId7" Type="http://schemas.openxmlformats.org/officeDocument/2006/relationships/image" Target="../media/image5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76.svg"/><Relationship Id="rId4" Type="http://schemas.openxmlformats.org/officeDocument/2006/relationships/image" Target="../media/image57.png"/><Relationship Id="rId9"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svg"/><Relationship Id="rId7" Type="http://schemas.openxmlformats.org/officeDocument/2006/relationships/image" Target="../media/image6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76.svg"/><Relationship Id="rId4" Type="http://schemas.openxmlformats.org/officeDocument/2006/relationships/image" Target="../media/image57.png"/><Relationship Id="rId9"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44.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14.sv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5.svg"/><Relationship Id="rId4" Type="http://schemas.openxmlformats.org/officeDocument/2006/relationships/image" Target="../media/image30.png"/><Relationship Id="rId9" Type="http://schemas.openxmlformats.org/officeDocument/2006/relationships/image" Target="../media/image39.sv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22.svg"/><Relationship Id="rId3" Type="http://schemas.openxmlformats.org/officeDocument/2006/relationships/slideLayout" Target="../slideLayouts/slideLayout7.xml"/><Relationship Id="rId7" Type="http://schemas.openxmlformats.org/officeDocument/2006/relationships/image" Target="../media/image87.svg"/><Relationship Id="rId12"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7.png"/><Relationship Id="rId11" Type="http://schemas.openxmlformats.org/officeDocument/2006/relationships/image" Target="../media/image69.svg"/><Relationship Id="rId5" Type="http://schemas.openxmlformats.org/officeDocument/2006/relationships/image" Target="../media/image8.svg"/><Relationship Id="rId10" Type="http://schemas.openxmlformats.org/officeDocument/2006/relationships/image" Target="../media/image69.png"/><Relationship Id="rId4" Type="http://schemas.openxmlformats.org/officeDocument/2006/relationships/image" Target="../media/image22.png"/><Relationship Id="rId9" Type="http://schemas.openxmlformats.org/officeDocument/2006/relationships/image" Target="../media/image89.svg"/><Relationship Id="rId14" Type="http://schemas.openxmlformats.org/officeDocument/2006/relationships/image" Target="../media/image70.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0.svg"/><Relationship Id="rId4" Type="http://schemas.openxmlformats.org/officeDocument/2006/relationships/image" Target="../media/image12.png"/><Relationship Id="rId9" Type="http://schemas.openxmlformats.org/officeDocument/2006/relationships/image" Target="../media/image2.svg"/></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svg"/><Relationship Id="rId7" Type="http://schemas.openxmlformats.org/officeDocument/2006/relationships/image" Target="../media/image1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92.svg"/><Relationship Id="rId10" Type="http://schemas.openxmlformats.org/officeDocument/2006/relationships/image" Target="../media/image74.svg"/><Relationship Id="rId4" Type="http://schemas.openxmlformats.org/officeDocument/2006/relationships/image" Target="../media/image71.png"/><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4.svg"/><Relationship Id="rId7" Type="http://schemas.openxmlformats.org/officeDocument/2006/relationships/image" Target="../media/image9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7.png"/><Relationship Id="rId5" Type="http://schemas.openxmlformats.org/officeDocument/2006/relationships/image" Target="../media/image59.svg"/><Relationship Id="rId10" Type="http://schemas.openxmlformats.org/officeDocument/2006/relationships/image" Target="../media/image76.jpeg"/><Relationship Id="rId4" Type="http://schemas.openxmlformats.org/officeDocument/2006/relationships/image" Target="../media/image47.png"/><Relationship Id="rId9" Type="http://schemas.openxmlformats.org/officeDocument/2006/relationships/image" Target="../media/image97.svg"/></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4.svg"/><Relationship Id="rId7" Type="http://schemas.openxmlformats.org/officeDocument/2006/relationships/image" Target="../media/image9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9.jpeg"/><Relationship Id="rId5" Type="http://schemas.openxmlformats.org/officeDocument/2006/relationships/image" Target="../media/image59.svg"/><Relationship Id="rId10" Type="http://schemas.openxmlformats.org/officeDocument/2006/relationships/image" Target="../media/image78.jpeg"/><Relationship Id="rId4" Type="http://schemas.openxmlformats.org/officeDocument/2006/relationships/image" Target="../media/image47.png"/><Relationship Id="rId9" Type="http://schemas.openxmlformats.org/officeDocument/2006/relationships/image" Target="../media/image97.svg"/></Relationships>
</file>

<file path=ppt/slides/_rels/slide2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4.svg"/><Relationship Id="rId7" Type="http://schemas.openxmlformats.org/officeDocument/2006/relationships/image" Target="../media/image6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59.svg"/><Relationship Id="rId10" Type="http://schemas.openxmlformats.org/officeDocument/2006/relationships/image" Target="../media/image82.png"/><Relationship Id="rId4" Type="http://schemas.openxmlformats.org/officeDocument/2006/relationships/image" Target="../media/image47.png"/><Relationship Id="rId9" Type="http://schemas.openxmlformats.org/officeDocument/2006/relationships/image" Target="../media/image66.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svg"/><Relationship Id="rId7" Type="http://schemas.openxmlformats.org/officeDocument/2006/relationships/image" Target="../media/image1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83.png"/><Relationship Id="rId5" Type="http://schemas.openxmlformats.org/officeDocument/2006/relationships/image" Target="../media/image14.svg"/><Relationship Id="rId10" Type="http://schemas.openxmlformats.org/officeDocument/2006/relationships/image" Target="../media/image51.svg"/><Relationship Id="rId4" Type="http://schemas.openxmlformats.org/officeDocument/2006/relationships/image" Target="../media/image44.png"/><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14.sv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8.svg"/><Relationship Id="rId7" Type="http://schemas.openxmlformats.org/officeDocument/2006/relationships/image" Target="../media/image10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109.svg"/><Relationship Id="rId5" Type="http://schemas.openxmlformats.org/officeDocument/2006/relationships/image" Target="../media/image22.svg"/><Relationship Id="rId10" Type="http://schemas.openxmlformats.org/officeDocument/2006/relationships/image" Target="../media/image86.png"/><Relationship Id="rId4" Type="http://schemas.openxmlformats.org/officeDocument/2006/relationships/image" Target="../media/image23.png"/><Relationship Id="rId9" Type="http://schemas.openxmlformats.org/officeDocument/2006/relationships/image" Target="../media/image89.svg"/></Relationships>
</file>

<file path=ppt/slides/_rels/slide2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4.svg"/><Relationship Id="rId7" Type="http://schemas.openxmlformats.org/officeDocument/2006/relationships/image" Target="../media/image111.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92.svg"/><Relationship Id="rId10" Type="http://schemas.openxmlformats.org/officeDocument/2006/relationships/image" Target="../media/image59.svg"/><Relationship Id="rId4" Type="http://schemas.openxmlformats.org/officeDocument/2006/relationships/image" Target="../media/image71.png"/><Relationship Id="rId9"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4.svg"/><Relationship Id="rId7" Type="http://schemas.openxmlformats.org/officeDocument/2006/relationships/image" Target="../media/image111.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92.svg"/><Relationship Id="rId10" Type="http://schemas.openxmlformats.org/officeDocument/2006/relationships/image" Target="../media/image59.svg"/><Relationship Id="rId4" Type="http://schemas.openxmlformats.org/officeDocument/2006/relationships/image" Target="../media/image71.png"/><Relationship Id="rId9"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4.svg"/><Relationship Id="rId7" Type="http://schemas.openxmlformats.org/officeDocument/2006/relationships/image" Target="../media/image111.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92.svg"/><Relationship Id="rId10" Type="http://schemas.openxmlformats.org/officeDocument/2006/relationships/image" Target="../media/image59.svg"/><Relationship Id="rId4" Type="http://schemas.openxmlformats.org/officeDocument/2006/relationships/image" Target="../media/image71.png"/><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0.svg"/><Relationship Id="rId4" Type="http://schemas.openxmlformats.org/officeDocument/2006/relationships/image" Target="../media/image12.png"/><Relationship Id="rId9" Type="http://schemas.openxmlformats.org/officeDocument/2006/relationships/image" Target="../media/image2.svg"/></Relationships>
</file>

<file path=ppt/slides/_rels/slide3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4.svg"/><Relationship Id="rId7" Type="http://schemas.openxmlformats.org/officeDocument/2006/relationships/image" Target="../media/image111.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92.svg"/><Relationship Id="rId10" Type="http://schemas.openxmlformats.org/officeDocument/2006/relationships/image" Target="../media/image59.svg"/><Relationship Id="rId4" Type="http://schemas.openxmlformats.org/officeDocument/2006/relationships/image" Target="../media/image71.png"/><Relationship Id="rId9"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4.svg"/><Relationship Id="rId7" Type="http://schemas.openxmlformats.org/officeDocument/2006/relationships/image" Target="../media/image111.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92.svg"/><Relationship Id="rId10" Type="http://schemas.openxmlformats.org/officeDocument/2006/relationships/image" Target="../media/image59.svg"/><Relationship Id="rId4" Type="http://schemas.openxmlformats.org/officeDocument/2006/relationships/image" Target="../media/image71.png"/><Relationship Id="rId9"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4.svg"/><Relationship Id="rId7" Type="http://schemas.openxmlformats.org/officeDocument/2006/relationships/image" Target="../media/image111.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92.svg"/><Relationship Id="rId10" Type="http://schemas.openxmlformats.org/officeDocument/2006/relationships/image" Target="../media/image59.svg"/><Relationship Id="rId4" Type="http://schemas.openxmlformats.org/officeDocument/2006/relationships/image" Target="../media/image71.png"/><Relationship Id="rId9"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1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4.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4.svg"/><Relationship Id="rId7" Type="http://schemas.openxmlformats.org/officeDocument/2006/relationships/image" Target="../media/image6.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4.svg"/><Relationship Id="rId4" Type="http://schemas.openxmlformats.org/officeDocument/2006/relationships/image" Target="../media/image19.png"/><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3" Type="http://schemas.openxmlformats.org/officeDocument/2006/relationships/image" Target="../media/image8.svg"/><Relationship Id="rId7" Type="http://schemas.openxmlformats.org/officeDocument/2006/relationships/image" Target="../media/image24.svg"/><Relationship Id="rId12" Type="http://schemas.openxmlformats.org/officeDocument/2006/relationships/image" Target="../media/image29.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2.svg"/><Relationship Id="rId10" Type="http://schemas.openxmlformats.org/officeDocument/2006/relationships/image" Target="../media/image27.svg"/><Relationship Id="rId4" Type="http://schemas.openxmlformats.org/officeDocument/2006/relationships/image" Target="../media/image23.png"/><Relationship Id="rId9" Type="http://schemas.openxmlformats.org/officeDocument/2006/relationships/image" Target="../media/image26.png"/><Relationship Id="rId14" Type="http://schemas.openxmlformats.org/officeDocument/2006/relationships/image" Target="../media/image31.sv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5.svg"/><Relationship Id="rId4" Type="http://schemas.openxmlformats.org/officeDocument/2006/relationships/image" Target="../media/image30.png"/><Relationship Id="rId9" Type="http://schemas.openxmlformats.org/officeDocument/2006/relationships/image" Target="../media/image39.sv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6.svg"/><Relationship Id="rId7" Type="http://schemas.openxmlformats.org/officeDocument/2006/relationships/image" Target="../media/image43.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41.svg"/><Relationship Id="rId10" Type="http://schemas.openxmlformats.org/officeDocument/2006/relationships/image" Target="../media/image46.svg"/><Relationship Id="rId4" Type="http://schemas.openxmlformats.org/officeDocument/2006/relationships/image" Target="../media/image34.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sv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7D7"/>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703792" y="6988102"/>
            <a:ext cx="2584208" cy="343312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717063" y="37669"/>
            <a:ext cx="1570937" cy="1627147"/>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62402" y="8794082"/>
            <a:ext cx="1570937" cy="1627147"/>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3759" y="37669"/>
            <a:ext cx="2059755" cy="1931020"/>
          </a:xfrm>
          <a:prstGeom prst="rect">
            <a:avLst/>
          </a:prstGeom>
        </p:spPr>
      </p:pic>
      <p:sp>
        <p:nvSpPr>
          <p:cNvPr id="13" name="TextBox 12">
            <a:extLst>
              <a:ext uri="{FF2B5EF4-FFF2-40B4-BE49-F238E27FC236}">
                <a16:creationId xmlns:a16="http://schemas.microsoft.com/office/drawing/2014/main" id="{31E81D77-A4E9-2190-0658-A8B52D4B8B84}"/>
              </a:ext>
            </a:extLst>
          </p:cNvPr>
          <p:cNvSpPr txBox="1"/>
          <p:nvPr/>
        </p:nvSpPr>
        <p:spPr>
          <a:xfrm>
            <a:off x="961439" y="3312103"/>
            <a:ext cx="16365121" cy="1497141"/>
          </a:xfrm>
          <a:prstGeom prst="rect">
            <a:avLst/>
          </a:prstGeom>
        </p:spPr>
        <p:txBody>
          <a:bodyPr wrap="square" lIns="0" tIns="0" rIns="0" bIns="0" rtlCol="0" anchor="t">
            <a:spAutoFit/>
          </a:bodyPr>
          <a:lstStyle/>
          <a:p>
            <a:pPr algn="ctr">
              <a:lnSpc>
                <a:spcPct val="150000"/>
              </a:lnSpc>
            </a:pPr>
            <a:r>
              <a:rPr lang="en-US" sz="7400" b="1" dirty="0" smtClean="0">
                <a:solidFill>
                  <a:schemeClr val="accent2">
                    <a:lumMod val="50000"/>
                  </a:schemeClr>
                </a:solidFill>
                <a:latin typeface="Arial" panose="020B0604020202020204" pitchFamily="34" charset="0"/>
                <a:cs typeface="Arial" panose="020B0604020202020204" pitchFamily="34" charset="0"/>
              </a:rPr>
              <a:t>MÔN HỌC: HĐTN, HN 8</a:t>
            </a:r>
            <a:endParaRPr lang="en-US" sz="7400" b="1" dirty="0">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7E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9155" y="8343900"/>
            <a:ext cx="1752600" cy="1815311"/>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365485" y="-21771"/>
            <a:ext cx="1381835" cy="1431280"/>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562551" flipH="1">
            <a:off x="-5744" y="-251967"/>
            <a:ext cx="1024447" cy="1884434"/>
          </a:xfrm>
          <a:prstGeom prst="rect">
            <a:avLst/>
          </a:prstGeom>
        </p:spPr>
      </p:pic>
      <p:sp>
        <p:nvSpPr>
          <p:cNvPr id="12" name="TextBox 11">
            <a:extLst>
              <a:ext uri="{FF2B5EF4-FFF2-40B4-BE49-F238E27FC236}">
                <a16:creationId xmlns:a16="http://schemas.microsoft.com/office/drawing/2014/main" id="{691C4DF6-62C4-8710-FB27-68AFBCFA267B}"/>
              </a:ext>
            </a:extLst>
          </p:cNvPr>
          <p:cNvSpPr txBox="1"/>
          <p:nvPr/>
        </p:nvSpPr>
        <p:spPr>
          <a:xfrm>
            <a:off x="713014" y="1866900"/>
            <a:ext cx="16679685" cy="4594912"/>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a:cs typeface="Arial" panose="020B0604020202020204" pitchFamily="34" charset="0"/>
              </a:rPr>
              <a:t>Bắt nạt học đường là những hành vi sử dụng sức mạnh thể chất và tinh thần để đe doạ, làm tổn thương người khác nhằm mục đích kiểm soát và duy trì quyền lực của người bắt nạt đối với người bị bắt nạt.</a:t>
            </a:r>
            <a:endParaRPr lang="en-US" sz="4000">
              <a:cs typeface="Arial" panose="020B0604020202020204" pitchFamily="34" charset="0"/>
            </a:endParaRPr>
          </a:p>
          <a:p>
            <a:pPr marL="571500" indent="-571500" algn="just">
              <a:lnSpc>
                <a:spcPct val="150000"/>
              </a:lnSpc>
              <a:buFont typeface="Wingdings" panose="05000000000000000000" pitchFamily="2" charset="2"/>
              <a:buChar char="Ø"/>
            </a:pPr>
            <a:r>
              <a:rPr lang="vi-VN" sz="4000">
                <a:cs typeface="Arial" panose="020B0604020202020204" pitchFamily="34" charset="0"/>
              </a:rPr>
              <a:t>Hành vi bắt nạt không xảy ra một lần mà lặp đi lặp lại theo thời gian ở trẻ trong độ tuổi đến trường.</a:t>
            </a:r>
          </a:p>
        </p:txBody>
      </p:sp>
      <p:pic>
        <p:nvPicPr>
          <p:cNvPr id="16" name="Picture 15" descr="A group of kids in school uniforms&#10;&#10;Description automatically generated">
            <a:extLst>
              <a:ext uri="{FF2B5EF4-FFF2-40B4-BE49-F238E27FC236}">
                <a16:creationId xmlns:a16="http://schemas.microsoft.com/office/drawing/2014/main" id="{EB6432DF-CDE7-A55F-F393-9B218FF153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02280" y="5806136"/>
            <a:ext cx="6813919" cy="4594913"/>
          </a:xfrm>
          <a:prstGeom prst="rect">
            <a:avLst/>
          </a:prstGeom>
        </p:spPr>
      </p:pic>
      <p:sp>
        <p:nvSpPr>
          <p:cNvPr id="18" name="TextBox 17">
            <a:extLst>
              <a:ext uri="{FF2B5EF4-FFF2-40B4-BE49-F238E27FC236}">
                <a16:creationId xmlns:a16="http://schemas.microsoft.com/office/drawing/2014/main" id="{FBE9CF4C-5F0F-D870-B8D4-8B7413C54426}"/>
              </a:ext>
            </a:extLst>
          </p:cNvPr>
          <p:cNvSpPr txBox="1"/>
          <p:nvPr/>
        </p:nvSpPr>
        <p:spPr>
          <a:xfrm>
            <a:off x="5086350" y="712829"/>
            <a:ext cx="8115300" cy="984885"/>
          </a:xfrm>
          <a:prstGeom prst="rect">
            <a:avLst/>
          </a:prstGeom>
          <a:noFill/>
        </p:spPr>
        <p:txBody>
          <a:bodyPr wrap="square" rtlCol="0">
            <a:spAutoFit/>
          </a:bodyPr>
          <a:lstStyle/>
          <a:p>
            <a:pPr algn="ctr"/>
            <a:r>
              <a:rPr lang="en-US" sz="5800" b="1" u="sng" dirty="0">
                <a:solidFill>
                  <a:srgbClr val="FF0000"/>
                </a:solidFill>
                <a:latin typeface="Arial" panose="020B0604020202020204" pitchFamily="34" charset="0"/>
                <a:cs typeface="Arial" panose="020B0604020202020204" pitchFamily="34" charset="0"/>
              </a:rPr>
              <a:t>KẾT LUẬN</a:t>
            </a:r>
          </a:p>
        </p:txBody>
      </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wipe(left)">
                                      <p:cBhvr>
                                        <p:cTn id="14" dur="500"/>
                                        <p:tgtEl>
                                          <p:spTgt spid="12">
                                            <p:txEl>
                                              <p:pRg st="0" end="0"/>
                                            </p:txEl>
                                          </p:spTgt>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Effect transition="in" filter="wipe(left)">
                                      <p:cBhvr>
                                        <p:cTn id="18"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7E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9155" y="8343900"/>
            <a:ext cx="1752600" cy="1815311"/>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906165" y="-4961"/>
            <a:ext cx="1381835" cy="1431280"/>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562551" flipH="1">
            <a:off x="-5744" y="-251967"/>
            <a:ext cx="1024447" cy="1884434"/>
          </a:xfrm>
          <a:prstGeom prst="rect">
            <a:avLst/>
          </a:prstGeom>
        </p:spPr>
      </p:pic>
      <p:sp>
        <p:nvSpPr>
          <p:cNvPr id="13" name="TextBox 12">
            <a:extLst>
              <a:ext uri="{FF2B5EF4-FFF2-40B4-BE49-F238E27FC236}">
                <a16:creationId xmlns:a16="http://schemas.microsoft.com/office/drawing/2014/main" id="{9A760A42-A900-649A-9BB7-F45C0279EBFC}"/>
              </a:ext>
            </a:extLst>
          </p:cNvPr>
          <p:cNvSpPr txBox="1"/>
          <p:nvPr/>
        </p:nvSpPr>
        <p:spPr>
          <a:xfrm>
            <a:off x="5086350" y="712829"/>
            <a:ext cx="8115300" cy="984885"/>
          </a:xfrm>
          <a:prstGeom prst="rect">
            <a:avLst/>
          </a:prstGeom>
          <a:noFill/>
        </p:spPr>
        <p:txBody>
          <a:bodyPr wrap="square" rtlCol="0">
            <a:spAutoFit/>
          </a:bodyPr>
          <a:lstStyle/>
          <a:p>
            <a:pPr algn="ctr"/>
            <a:r>
              <a:rPr lang="en-US" sz="5800" b="1" u="sng" dirty="0">
                <a:solidFill>
                  <a:srgbClr val="FF0000"/>
                </a:solidFill>
                <a:latin typeface="Arial" panose="020B0604020202020204" pitchFamily="34" charset="0"/>
                <a:cs typeface="Arial" panose="020B0604020202020204" pitchFamily="34" charset="0"/>
              </a:rPr>
              <a:t>KẾT LUẬN</a:t>
            </a:r>
          </a:p>
        </p:txBody>
      </p:sp>
      <p:sp>
        <p:nvSpPr>
          <p:cNvPr id="8" name="Rectangle 7">
            <a:extLst>
              <a:ext uri="{FF2B5EF4-FFF2-40B4-BE49-F238E27FC236}">
                <a16:creationId xmlns:a16="http://schemas.microsoft.com/office/drawing/2014/main" id="{0E50E82C-BF23-8142-2E89-667E12F79214}"/>
              </a:ext>
            </a:extLst>
          </p:cNvPr>
          <p:cNvSpPr/>
          <p:nvPr/>
        </p:nvSpPr>
        <p:spPr>
          <a:xfrm>
            <a:off x="922515" y="4127376"/>
            <a:ext cx="4813952" cy="2087740"/>
          </a:xfrm>
          <a:prstGeom prst="rect">
            <a:avLst/>
          </a:prstGeom>
          <a:solidFill>
            <a:schemeClr val="bg1"/>
          </a:solidFill>
          <a:ln w="57150">
            <a:solidFill>
              <a:schemeClr val="accent5">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a:latin typeface="Arial" panose="020B0604020202020204" pitchFamily="34" charset="0"/>
                <a:cs typeface="Arial" panose="020B0604020202020204" pitchFamily="34" charset="0"/>
              </a:rPr>
              <a:t>Bắt nạt thể chất</a:t>
            </a:r>
          </a:p>
        </p:txBody>
      </p:sp>
      <p:sp>
        <p:nvSpPr>
          <p:cNvPr id="11" name="Rectangle 10">
            <a:extLst>
              <a:ext uri="{FF2B5EF4-FFF2-40B4-BE49-F238E27FC236}">
                <a16:creationId xmlns:a16="http://schemas.microsoft.com/office/drawing/2014/main" id="{320595CE-92DB-0450-93D4-454F80D75097}"/>
              </a:ext>
            </a:extLst>
          </p:cNvPr>
          <p:cNvSpPr/>
          <p:nvPr/>
        </p:nvSpPr>
        <p:spPr>
          <a:xfrm>
            <a:off x="6532589" y="4115626"/>
            <a:ext cx="4813952" cy="2087739"/>
          </a:xfrm>
          <a:prstGeom prst="rect">
            <a:avLst/>
          </a:prstGeom>
          <a:solidFill>
            <a:schemeClr val="bg1"/>
          </a:solidFill>
          <a:ln w="57150">
            <a:solidFill>
              <a:schemeClr val="accent5">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a:latin typeface="Arial" panose="020B0604020202020204" pitchFamily="34" charset="0"/>
                <a:cs typeface="Arial" panose="020B0604020202020204" pitchFamily="34" charset="0"/>
              </a:rPr>
              <a:t>Bắt nạt tinh thần</a:t>
            </a:r>
          </a:p>
        </p:txBody>
      </p:sp>
      <p:sp>
        <p:nvSpPr>
          <p:cNvPr id="17" name="Rectangle 16">
            <a:extLst>
              <a:ext uri="{FF2B5EF4-FFF2-40B4-BE49-F238E27FC236}">
                <a16:creationId xmlns:a16="http://schemas.microsoft.com/office/drawing/2014/main" id="{1E6CAD65-CC93-C37A-EA34-CA0DFF27437F}"/>
              </a:ext>
            </a:extLst>
          </p:cNvPr>
          <p:cNvSpPr/>
          <p:nvPr/>
        </p:nvSpPr>
        <p:spPr>
          <a:xfrm>
            <a:off x="3011421" y="7071306"/>
            <a:ext cx="5188854" cy="2339394"/>
          </a:xfrm>
          <a:prstGeom prst="rect">
            <a:avLst/>
          </a:prstGeom>
          <a:solidFill>
            <a:schemeClr val="bg1"/>
          </a:solidFill>
          <a:ln w="57150">
            <a:solidFill>
              <a:schemeClr val="accent5">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en-US" sz="4000">
                <a:latin typeface="Arial" panose="020B0604020202020204" pitchFamily="34" charset="0"/>
                <a:cs typeface="Arial" panose="020B0604020202020204" pitchFamily="34" charset="0"/>
              </a:rPr>
              <a:t>Bắt nạt trên môi trường mạng</a:t>
            </a:r>
          </a:p>
        </p:txBody>
      </p:sp>
      <p:sp>
        <p:nvSpPr>
          <p:cNvPr id="20" name="Rectangle 19">
            <a:extLst>
              <a:ext uri="{FF2B5EF4-FFF2-40B4-BE49-F238E27FC236}">
                <a16:creationId xmlns:a16="http://schemas.microsoft.com/office/drawing/2014/main" id="{901F21B8-006B-BFF8-399A-581425E33D60}"/>
              </a:ext>
            </a:extLst>
          </p:cNvPr>
          <p:cNvSpPr/>
          <p:nvPr/>
        </p:nvSpPr>
        <p:spPr>
          <a:xfrm>
            <a:off x="9372600" y="7071306"/>
            <a:ext cx="5188854" cy="2339394"/>
          </a:xfrm>
          <a:prstGeom prst="rect">
            <a:avLst/>
          </a:prstGeom>
          <a:solidFill>
            <a:schemeClr val="bg1"/>
          </a:solidFill>
          <a:ln w="57150">
            <a:solidFill>
              <a:schemeClr val="accent5">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a:latin typeface="Arial" panose="020B0604020202020204" pitchFamily="34" charset="0"/>
                <a:cs typeface="Arial" panose="020B0604020202020204" pitchFamily="34" charset="0"/>
              </a:rPr>
              <a:t>Bắt nạt kinh tế</a:t>
            </a:r>
          </a:p>
        </p:txBody>
      </p:sp>
      <p:grpSp>
        <p:nvGrpSpPr>
          <p:cNvPr id="26" name="Group 25">
            <a:extLst>
              <a:ext uri="{FF2B5EF4-FFF2-40B4-BE49-F238E27FC236}">
                <a16:creationId xmlns:a16="http://schemas.microsoft.com/office/drawing/2014/main" id="{F3A8A828-6477-D5E2-F35A-7E4242E66036}"/>
              </a:ext>
            </a:extLst>
          </p:cNvPr>
          <p:cNvGrpSpPr/>
          <p:nvPr/>
        </p:nvGrpSpPr>
        <p:grpSpPr>
          <a:xfrm>
            <a:off x="0" y="1464604"/>
            <a:ext cx="16405360" cy="1990871"/>
            <a:chOff x="0" y="1464604"/>
            <a:chExt cx="16405360" cy="1990871"/>
          </a:xfrm>
        </p:grpSpPr>
        <p:sp>
          <p:nvSpPr>
            <p:cNvPr id="23" name="Rectangle 22">
              <a:extLst>
                <a:ext uri="{FF2B5EF4-FFF2-40B4-BE49-F238E27FC236}">
                  <a16:creationId xmlns:a16="http://schemas.microsoft.com/office/drawing/2014/main" id="{D7957B7D-5BD0-0E3B-15AF-6D1B201BC960}"/>
                </a:ext>
              </a:extLst>
            </p:cNvPr>
            <p:cNvSpPr/>
            <p:nvPr/>
          </p:nvSpPr>
          <p:spPr>
            <a:xfrm>
              <a:off x="0" y="2177409"/>
              <a:ext cx="15925800" cy="125773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a:solidFill>
                    <a:schemeClr val="tx1"/>
                  </a:solidFill>
                  <a:latin typeface="Arial" panose="020B0604020202020204" pitchFamily="34" charset="0"/>
                  <a:cs typeface="Arial" panose="020B0604020202020204" pitchFamily="34" charset="0"/>
                </a:rPr>
                <a:t>Các loại bắt nạt học đường chính bao gồm</a:t>
              </a:r>
              <a:r>
                <a:rPr lang="en-US" sz="4200" b="1">
                  <a:solidFill>
                    <a:schemeClr val="tx1"/>
                  </a:solidFill>
                  <a:latin typeface="Arial" panose="020B0604020202020204" pitchFamily="34" charset="0"/>
                  <a:cs typeface="Arial" panose="020B0604020202020204" pitchFamily="34" charset="0"/>
                </a:rPr>
                <a:t>:</a:t>
              </a:r>
              <a:endParaRPr lang="en-US" sz="4200" b="1" dirty="0">
                <a:solidFill>
                  <a:schemeClr val="tx1"/>
                </a:solidFill>
                <a:latin typeface="Arial" panose="020B0604020202020204" pitchFamily="34" charset="0"/>
                <a:cs typeface="Arial" panose="020B0604020202020204" pitchFamily="34" charset="0"/>
              </a:endParaRPr>
            </a:p>
          </p:txBody>
        </p:sp>
        <p:pic>
          <p:nvPicPr>
            <p:cNvPr id="25" name="Picture 12">
              <a:extLst>
                <a:ext uri="{FF2B5EF4-FFF2-40B4-BE49-F238E27FC236}">
                  <a16:creationId xmlns:a16="http://schemas.microsoft.com/office/drawing/2014/main" id="{136EA9BB-8221-6398-5D81-20D0CD9209E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782800" y="1464604"/>
              <a:ext cx="1622560" cy="1990871"/>
            </a:xfrm>
            <a:prstGeom prst="rect">
              <a:avLst/>
            </a:prstGeom>
          </p:spPr>
        </p:pic>
      </p:grpSp>
      <p:sp>
        <p:nvSpPr>
          <p:cNvPr id="27" name="Rectangle 26">
            <a:extLst>
              <a:ext uri="{FF2B5EF4-FFF2-40B4-BE49-F238E27FC236}">
                <a16:creationId xmlns:a16="http://schemas.microsoft.com/office/drawing/2014/main" id="{26E734AC-77A2-D758-919B-39BD21CC9211}"/>
              </a:ext>
            </a:extLst>
          </p:cNvPr>
          <p:cNvSpPr/>
          <p:nvPr/>
        </p:nvSpPr>
        <p:spPr>
          <a:xfrm>
            <a:off x="12167156" y="4115626"/>
            <a:ext cx="5279267" cy="2055745"/>
          </a:xfrm>
          <a:prstGeom prst="rect">
            <a:avLst/>
          </a:prstGeom>
          <a:solidFill>
            <a:schemeClr val="bg1"/>
          </a:solidFill>
          <a:ln w="57150">
            <a:solidFill>
              <a:schemeClr val="accent5">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a:latin typeface="Arial" panose="020B0604020202020204" pitchFamily="34" charset="0"/>
                <a:cs typeface="Arial" panose="020B0604020202020204" pitchFamily="34" charset="0"/>
              </a:rPr>
              <a:t>Bắt nạt mối quan hệ</a:t>
            </a:r>
          </a:p>
        </p:txBody>
      </p:sp>
    </p:spTree>
    <p:extLst>
      <p:ext uri="{BB962C8B-B14F-4D97-AF65-F5344CB8AC3E}">
        <p14:creationId xmlns:p14="http://schemas.microsoft.com/office/powerpoint/2010/main" val="3543984895"/>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500" fill="hold"/>
                                        <p:tgtEl>
                                          <p:spTgt spid="27"/>
                                        </p:tgtEl>
                                        <p:attrNameLst>
                                          <p:attrName>ppt_x</p:attrName>
                                        </p:attrNameLst>
                                      </p:cBhvr>
                                      <p:tavLst>
                                        <p:tav tm="0">
                                          <p:val>
                                            <p:strVal val="#ppt_x"/>
                                          </p:val>
                                        </p:tav>
                                        <p:tav tm="100000">
                                          <p:val>
                                            <p:strVal val="#ppt_x"/>
                                          </p:val>
                                        </p:tav>
                                      </p:tavLst>
                                    </p:anim>
                                    <p:anim calcmode="lin" valueType="num">
                                      <p:cBhvr additive="base">
                                        <p:cTn id="2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7" grpId="0" animBg="1"/>
      <p:bldP spid="20"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62551" flipH="1">
            <a:off x="-46171" y="-391489"/>
            <a:ext cx="885963" cy="1629698"/>
          </a:xfrm>
          <a:prstGeom prst="rect">
            <a:avLst/>
          </a:prstGeom>
        </p:spPr>
      </p:pic>
      <p:pic>
        <p:nvPicPr>
          <p:cNvPr id="2" name="Picture 20">
            <a:extLst>
              <a:ext uri="{FF2B5EF4-FFF2-40B4-BE49-F238E27FC236}">
                <a16:creationId xmlns:a16="http://schemas.microsoft.com/office/drawing/2014/main" id="{90B61667-F20D-403C-2552-E352177918F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463565" y="202981"/>
            <a:ext cx="813549" cy="1246384"/>
          </a:xfrm>
          <a:prstGeom prst="rect">
            <a:avLst/>
          </a:prstGeom>
        </p:spPr>
      </p:pic>
      <p:sp>
        <p:nvSpPr>
          <p:cNvPr id="3" name="TextBox 2">
            <a:extLst>
              <a:ext uri="{FF2B5EF4-FFF2-40B4-BE49-F238E27FC236}">
                <a16:creationId xmlns:a16="http://schemas.microsoft.com/office/drawing/2014/main" id="{21D08FC1-631E-AFC2-964A-C8AB1B980F06}"/>
              </a:ext>
            </a:extLst>
          </p:cNvPr>
          <p:cNvSpPr txBox="1"/>
          <p:nvPr/>
        </p:nvSpPr>
        <p:spPr>
          <a:xfrm>
            <a:off x="3429000" y="454504"/>
            <a:ext cx="12306300" cy="1998176"/>
          </a:xfrm>
          <a:prstGeom prst="rect">
            <a:avLst/>
          </a:prstGeom>
          <a:noFill/>
        </p:spPr>
        <p:txBody>
          <a:bodyPr wrap="square">
            <a:spAutoFit/>
          </a:bodyPr>
          <a:lstStyle/>
          <a:p>
            <a:pPr algn="ctr">
              <a:lnSpc>
                <a:spcPct val="150000"/>
              </a:lnSpc>
              <a:spcAft>
                <a:spcPts val="1000"/>
              </a:spcAft>
            </a:pP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2. </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Thảo luận để xác định các dấu hiệu của bắt nạt học đường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41" name="Group 40">
            <a:extLst>
              <a:ext uri="{FF2B5EF4-FFF2-40B4-BE49-F238E27FC236}">
                <a16:creationId xmlns:a16="http://schemas.microsoft.com/office/drawing/2014/main" id="{8383AA7B-7F4D-FB27-2290-670B342B5A3E}"/>
              </a:ext>
            </a:extLst>
          </p:cNvPr>
          <p:cNvGrpSpPr/>
          <p:nvPr/>
        </p:nvGrpSpPr>
        <p:grpSpPr>
          <a:xfrm>
            <a:off x="1962561" y="2941320"/>
            <a:ext cx="5703018" cy="6597013"/>
            <a:chOff x="2069466" y="2794472"/>
            <a:chExt cx="5703018" cy="6597013"/>
          </a:xfrm>
        </p:grpSpPr>
        <p:sp>
          <p:nvSpPr>
            <p:cNvPr id="42" name="Freeform 5">
              <a:extLst>
                <a:ext uri="{FF2B5EF4-FFF2-40B4-BE49-F238E27FC236}">
                  <a16:creationId xmlns:a16="http://schemas.microsoft.com/office/drawing/2014/main" id="{B003D307-B1C7-89E5-8AF9-5AF686224D2C}"/>
                </a:ext>
              </a:extLst>
            </p:cNvPr>
            <p:cNvSpPr/>
            <p:nvPr/>
          </p:nvSpPr>
          <p:spPr>
            <a:xfrm rot="-78630">
              <a:off x="2069466" y="2794472"/>
              <a:ext cx="5703018" cy="6088631"/>
            </a:xfrm>
            <a:custGeom>
              <a:avLst/>
              <a:gdLst/>
              <a:ahLst/>
              <a:cxnLst/>
              <a:rect l="l" t="t" r="r" b="b"/>
              <a:pathLst>
                <a:path w="5703018" h="6088631">
                  <a:moveTo>
                    <a:pt x="0" y="0"/>
                  </a:moveTo>
                  <a:lnTo>
                    <a:pt x="5703018" y="0"/>
                  </a:lnTo>
                  <a:lnTo>
                    <a:pt x="5703018" y="6088631"/>
                  </a:lnTo>
                  <a:lnTo>
                    <a:pt x="0" y="608863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3" name="Freeform 12">
              <a:extLst>
                <a:ext uri="{FF2B5EF4-FFF2-40B4-BE49-F238E27FC236}">
                  <a16:creationId xmlns:a16="http://schemas.microsoft.com/office/drawing/2014/main" id="{05EDAF9D-742E-71AE-C20B-7C21BD746420}"/>
                </a:ext>
              </a:extLst>
            </p:cNvPr>
            <p:cNvSpPr/>
            <p:nvPr/>
          </p:nvSpPr>
          <p:spPr>
            <a:xfrm flipH="1">
              <a:off x="2755002" y="7944135"/>
              <a:ext cx="2027811" cy="1447350"/>
            </a:xfrm>
            <a:custGeom>
              <a:avLst/>
              <a:gdLst/>
              <a:ahLst/>
              <a:cxnLst/>
              <a:rect l="l" t="t" r="r" b="b"/>
              <a:pathLst>
                <a:path w="2027811" h="1447350">
                  <a:moveTo>
                    <a:pt x="2027811" y="0"/>
                  </a:moveTo>
                  <a:lnTo>
                    <a:pt x="0" y="0"/>
                  </a:lnTo>
                  <a:lnTo>
                    <a:pt x="0" y="1447350"/>
                  </a:lnTo>
                  <a:lnTo>
                    <a:pt x="2027811" y="1447350"/>
                  </a:lnTo>
                  <a:lnTo>
                    <a:pt x="2027811"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grpSp>
        <p:nvGrpSpPr>
          <p:cNvPr id="44" name="Group 43">
            <a:extLst>
              <a:ext uri="{FF2B5EF4-FFF2-40B4-BE49-F238E27FC236}">
                <a16:creationId xmlns:a16="http://schemas.microsoft.com/office/drawing/2014/main" id="{642336E2-DAB7-7914-F5DF-82760E137233}"/>
              </a:ext>
            </a:extLst>
          </p:cNvPr>
          <p:cNvGrpSpPr/>
          <p:nvPr/>
        </p:nvGrpSpPr>
        <p:grpSpPr>
          <a:xfrm>
            <a:off x="8672344" y="2933700"/>
            <a:ext cx="8395427" cy="6514603"/>
            <a:chOff x="8776821" y="2402269"/>
            <a:chExt cx="8395427" cy="6514603"/>
          </a:xfrm>
        </p:grpSpPr>
        <p:grpSp>
          <p:nvGrpSpPr>
            <p:cNvPr id="45" name="Group 4">
              <a:extLst>
                <a:ext uri="{FF2B5EF4-FFF2-40B4-BE49-F238E27FC236}">
                  <a16:creationId xmlns:a16="http://schemas.microsoft.com/office/drawing/2014/main" id="{EA244AA8-044F-0BE8-20C7-96F11265388A}"/>
                </a:ext>
              </a:extLst>
            </p:cNvPr>
            <p:cNvGrpSpPr/>
            <p:nvPr/>
          </p:nvGrpSpPr>
          <p:grpSpPr>
            <a:xfrm>
              <a:off x="8776821" y="2730051"/>
              <a:ext cx="8395427" cy="6186821"/>
              <a:chOff x="0" y="-76200"/>
              <a:chExt cx="2140210" cy="1629451"/>
            </a:xfrm>
          </p:grpSpPr>
          <p:sp>
            <p:nvSpPr>
              <p:cNvPr id="50" name="Freeform 5">
                <a:extLst>
                  <a:ext uri="{FF2B5EF4-FFF2-40B4-BE49-F238E27FC236}">
                    <a16:creationId xmlns:a16="http://schemas.microsoft.com/office/drawing/2014/main" id="{3F782E0A-23EE-E172-2BA7-4EC3583A48C9}"/>
                  </a:ext>
                </a:extLst>
              </p:cNvPr>
              <p:cNvSpPr/>
              <p:nvPr/>
            </p:nvSpPr>
            <p:spPr>
              <a:xfrm>
                <a:off x="0" y="0"/>
                <a:ext cx="2140210" cy="1553251"/>
              </a:xfrm>
              <a:custGeom>
                <a:avLst/>
                <a:gdLst/>
                <a:ahLst/>
                <a:cxnLst/>
                <a:rect l="l" t="t" r="r" b="b"/>
                <a:pathLst>
                  <a:path w="2140210" h="1631507">
                    <a:moveTo>
                      <a:pt x="48589" y="0"/>
                    </a:moveTo>
                    <a:lnTo>
                      <a:pt x="2091622" y="0"/>
                    </a:lnTo>
                    <a:cubicBezTo>
                      <a:pt x="2104508" y="0"/>
                      <a:pt x="2116867" y="5119"/>
                      <a:pt x="2125979" y="14231"/>
                    </a:cubicBezTo>
                    <a:cubicBezTo>
                      <a:pt x="2135091" y="23343"/>
                      <a:pt x="2140210" y="35702"/>
                      <a:pt x="2140210" y="48589"/>
                    </a:cubicBezTo>
                    <a:lnTo>
                      <a:pt x="2140210" y="1582918"/>
                    </a:lnTo>
                    <a:cubicBezTo>
                      <a:pt x="2140210" y="1595804"/>
                      <a:pt x="2135091" y="1608163"/>
                      <a:pt x="2125979" y="1617275"/>
                    </a:cubicBezTo>
                    <a:cubicBezTo>
                      <a:pt x="2116867" y="1626388"/>
                      <a:pt x="2104508" y="1631507"/>
                      <a:pt x="2091622" y="1631507"/>
                    </a:cubicBezTo>
                    <a:lnTo>
                      <a:pt x="48589" y="1631507"/>
                    </a:lnTo>
                    <a:cubicBezTo>
                      <a:pt x="35702" y="1631507"/>
                      <a:pt x="23343" y="1626388"/>
                      <a:pt x="14231" y="1617275"/>
                    </a:cubicBezTo>
                    <a:cubicBezTo>
                      <a:pt x="5119" y="1608163"/>
                      <a:pt x="0" y="1595804"/>
                      <a:pt x="0" y="1582918"/>
                    </a:cubicBezTo>
                    <a:lnTo>
                      <a:pt x="0" y="48589"/>
                    </a:lnTo>
                    <a:cubicBezTo>
                      <a:pt x="0" y="35702"/>
                      <a:pt x="5119" y="23343"/>
                      <a:pt x="14231" y="14231"/>
                    </a:cubicBezTo>
                    <a:cubicBezTo>
                      <a:pt x="23343" y="5119"/>
                      <a:pt x="35702" y="0"/>
                      <a:pt x="48589" y="0"/>
                    </a:cubicBezTo>
                    <a:close/>
                  </a:path>
                </a:pathLst>
              </a:custGeom>
              <a:solidFill>
                <a:srgbClr val="FFFEFD"/>
              </a:solidFill>
            </p:spPr>
            <p:txBody>
              <a:bodyPr/>
              <a:lstStyle/>
              <a:p>
                <a:endParaRPr lang="en-US"/>
              </a:p>
            </p:txBody>
          </p:sp>
          <p:sp>
            <p:nvSpPr>
              <p:cNvPr id="51" name="TextBox 6">
                <a:extLst>
                  <a:ext uri="{FF2B5EF4-FFF2-40B4-BE49-F238E27FC236}">
                    <a16:creationId xmlns:a16="http://schemas.microsoft.com/office/drawing/2014/main" id="{1318E7CA-ABA1-74D9-65E8-74C0158F51D1}"/>
                  </a:ext>
                </a:extLst>
              </p:cNvPr>
              <p:cNvSpPr txBox="1"/>
              <p:nvPr/>
            </p:nvSpPr>
            <p:spPr>
              <a:xfrm>
                <a:off x="0" y="-76200"/>
                <a:ext cx="812800" cy="889000"/>
              </a:xfrm>
              <a:prstGeom prst="rect">
                <a:avLst/>
              </a:prstGeom>
            </p:spPr>
            <p:txBody>
              <a:bodyPr lIns="50800" tIns="50800" rIns="50800" bIns="50800" rtlCol="0" anchor="ctr"/>
              <a:lstStyle/>
              <a:p>
                <a:pPr algn="ctr">
                  <a:lnSpc>
                    <a:spcPts val="2659"/>
                  </a:lnSpc>
                </a:pPr>
                <a:endParaRPr/>
              </a:p>
            </p:txBody>
          </p:sp>
        </p:grpSp>
        <p:grpSp>
          <p:nvGrpSpPr>
            <p:cNvPr id="46" name="Group 45">
              <a:extLst>
                <a:ext uri="{FF2B5EF4-FFF2-40B4-BE49-F238E27FC236}">
                  <a16:creationId xmlns:a16="http://schemas.microsoft.com/office/drawing/2014/main" id="{7EF6BEDB-7E8F-A72C-9A1C-D898016FD7CF}"/>
                </a:ext>
              </a:extLst>
            </p:cNvPr>
            <p:cNvGrpSpPr/>
            <p:nvPr/>
          </p:nvGrpSpPr>
          <p:grpSpPr>
            <a:xfrm>
              <a:off x="9407816" y="2402269"/>
              <a:ext cx="7276528" cy="1234207"/>
              <a:chOff x="5907322" y="665622"/>
              <a:chExt cx="7276528" cy="1234207"/>
            </a:xfrm>
          </p:grpSpPr>
          <p:pic>
            <p:nvPicPr>
              <p:cNvPr id="48" name="Picture 9">
                <a:extLst>
                  <a:ext uri="{FF2B5EF4-FFF2-40B4-BE49-F238E27FC236}">
                    <a16:creationId xmlns:a16="http://schemas.microsoft.com/office/drawing/2014/main" id="{A260D8C6-7162-52D7-F3E0-BD2E4CEE920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049411" y="665622"/>
                <a:ext cx="6911424" cy="1234207"/>
              </a:xfrm>
              <a:prstGeom prst="rect">
                <a:avLst/>
              </a:prstGeom>
            </p:spPr>
          </p:pic>
          <p:sp>
            <p:nvSpPr>
              <p:cNvPr id="49" name="TextBox 48">
                <a:extLst>
                  <a:ext uri="{FF2B5EF4-FFF2-40B4-BE49-F238E27FC236}">
                    <a16:creationId xmlns:a16="http://schemas.microsoft.com/office/drawing/2014/main" id="{21A66E79-C280-993C-801F-938F75326A4C}"/>
                  </a:ext>
                </a:extLst>
              </p:cNvPr>
              <p:cNvSpPr txBox="1"/>
              <p:nvPr/>
            </p:nvSpPr>
            <p:spPr>
              <a:xfrm>
                <a:off x="5907322" y="868021"/>
                <a:ext cx="7276528" cy="738664"/>
              </a:xfrm>
              <a:prstGeom prst="rect">
                <a:avLst/>
              </a:prstGeom>
              <a:noFill/>
            </p:spPr>
            <p:txBody>
              <a:bodyPr wrap="square" rtlCol="0">
                <a:spAutoFit/>
              </a:bodyPr>
              <a:lstStyle/>
              <a:p>
                <a:pPr algn="ctr"/>
                <a:r>
                  <a:rPr lang="en-US" sz="4200" b="1">
                    <a:solidFill>
                      <a:schemeClr val="bg1"/>
                    </a:solidFill>
                    <a:latin typeface="Arial" panose="020B0604020202020204" pitchFamily="34" charset="0"/>
                    <a:cs typeface="Arial" panose="020B0604020202020204" pitchFamily="34" charset="0"/>
                  </a:rPr>
                  <a:t>Hoạt động nhóm</a:t>
                </a:r>
                <a:endParaRPr lang="en-US" sz="4200" b="1" dirty="0">
                  <a:solidFill>
                    <a:schemeClr val="bg1"/>
                  </a:solidFill>
                  <a:latin typeface="Arial" panose="020B0604020202020204" pitchFamily="34" charset="0"/>
                  <a:cs typeface="Arial" panose="020B0604020202020204" pitchFamily="34" charset="0"/>
                </a:endParaRPr>
              </a:p>
            </p:txBody>
          </p:sp>
        </p:grpSp>
        <p:sp>
          <p:nvSpPr>
            <p:cNvPr id="47" name="TextBox 46">
              <a:extLst>
                <a:ext uri="{FF2B5EF4-FFF2-40B4-BE49-F238E27FC236}">
                  <a16:creationId xmlns:a16="http://schemas.microsoft.com/office/drawing/2014/main" id="{FDCBAAA2-349E-16AF-E6D4-154CECB4B94C}"/>
                </a:ext>
              </a:extLst>
            </p:cNvPr>
            <p:cNvSpPr txBox="1"/>
            <p:nvPr/>
          </p:nvSpPr>
          <p:spPr>
            <a:xfrm>
              <a:off x="9519323" y="4190234"/>
              <a:ext cx="7053513" cy="3850541"/>
            </a:xfrm>
            <a:prstGeom prst="rect">
              <a:avLst/>
            </a:prstGeom>
            <a:noFill/>
          </p:spPr>
          <p:txBody>
            <a:bodyPr wrap="square">
              <a:spAutoFit/>
            </a:bodyPr>
            <a:lstStyle/>
            <a:p>
              <a:pPr algn="just">
                <a:lnSpc>
                  <a:spcPct val="150000"/>
                </a:lnSpc>
              </a:pP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Các em hãy thảo luận</a:t>
              </a:r>
              <a:r>
                <a:rPr lang="en-US" sz="4200">
                  <a:solidFill>
                    <a:srgbClr val="000000"/>
                  </a:solidFill>
                  <a:latin typeface="Arial" panose="020B0604020202020204" pitchFamily="34" charset="0"/>
                  <a:ea typeface="Calibri" panose="020F0502020204030204" pitchFamily="34" charset="0"/>
                  <a:cs typeface="Arial" panose="020B0604020202020204" pitchFamily="34" charset="0"/>
                </a:rPr>
                <a:t> với bạn trong nhóm</a:t>
              </a: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 xác định các dấu hiệu của bắt nạt học đường và viết lên bảng.</a:t>
              </a:r>
              <a:endParaRPr lang="vi-VN" sz="42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pic>
        <p:nvPicPr>
          <p:cNvPr id="53" name="Picture 9">
            <a:extLst>
              <a:ext uri="{FF2B5EF4-FFF2-40B4-BE49-F238E27FC236}">
                <a16:creationId xmlns:a16="http://schemas.microsoft.com/office/drawing/2014/main" id="{3026764A-FB01-05B0-8F28-7DE92E72C8F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375903" y="3998736"/>
            <a:ext cx="3905319" cy="4114800"/>
          </a:xfrm>
          <a:prstGeom prst="rect">
            <a:avLst/>
          </a:prstGeom>
        </p:spPr>
      </p:pic>
    </p:spTree>
    <p:extLst>
      <p:ext uri="{BB962C8B-B14F-4D97-AF65-F5344CB8AC3E}">
        <p14:creationId xmlns:p14="http://schemas.microsoft.com/office/powerpoint/2010/main" val="1105925779"/>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par>
                                <p:cTn id="13" presetID="10"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2" name="Picture 20">
            <a:extLst>
              <a:ext uri="{FF2B5EF4-FFF2-40B4-BE49-F238E27FC236}">
                <a16:creationId xmlns:a16="http://schemas.microsoft.com/office/drawing/2014/main" id="{90B61667-F20D-403C-2552-E352177918F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331586" y="44102"/>
            <a:ext cx="813549" cy="1246384"/>
          </a:xfrm>
          <a:prstGeom prst="rect">
            <a:avLst/>
          </a:prstGeom>
        </p:spPr>
      </p:pic>
      <p:sp>
        <p:nvSpPr>
          <p:cNvPr id="5" name="TextBox 4">
            <a:extLst>
              <a:ext uri="{FF2B5EF4-FFF2-40B4-BE49-F238E27FC236}">
                <a16:creationId xmlns:a16="http://schemas.microsoft.com/office/drawing/2014/main" id="{96A675FB-4736-CF29-EA59-A2E7FF0460F2}"/>
              </a:ext>
            </a:extLst>
          </p:cNvPr>
          <p:cNvSpPr txBox="1"/>
          <p:nvPr/>
        </p:nvSpPr>
        <p:spPr>
          <a:xfrm>
            <a:off x="3429000" y="454504"/>
            <a:ext cx="12306300" cy="1998176"/>
          </a:xfrm>
          <a:prstGeom prst="rect">
            <a:avLst/>
          </a:prstGeom>
          <a:noFill/>
        </p:spPr>
        <p:txBody>
          <a:bodyPr wrap="square">
            <a:spAutoFit/>
          </a:bodyPr>
          <a:lstStyle/>
          <a:p>
            <a:pPr algn="ctr">
              <a:lnSpc>
                <a:spcPct val="150000"/>
              </a:lnSpc>
              <a:spcAft>
                <a:spcPts val="1000"/>
              </a:spcAft>
            </a:pP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2. </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Thảo luận để xác định các dấu hiệu của bắt nạt học đường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2AA77279-1742-978D-9557-42EB7C61CE42}"/>
              </a:ext>
            </a:extLst>
          </p:cNvPr>
          <p:cNvGrpSpPr/>
          <p:nvPr/>
        </p:nvGrpSpPr>
        <p:grpSpPr>
          <a:xfrm>
            <a:off x="548170" y="2224083"/>
            <a:ext cx="9816462" cy="7386119"/>
            <a:chOff x="559438" y="2233586"/>
            <a:chExt cx="9816462" cy="7386119"/>
          </a:xfrm>
        </p:grpSpPr>
        <p:sp>
          <p:nvSpPr>
            <p:cNvPr id="8" name="Freeform 4">
              <a:extLst>
                <a:ext uri="{FF2B5EF4-FFF2-40B4-BE49-F238E27FC236}">
                  <a16:creationId xmlns:a16="http://schemas.microsoft.com/office/drawing/2014/main" id="{1A3EC9FC-854B-DB10-23EE-CDCD3EBEEE22}"/>
                </a:ext>
              </a:extLst>
            </p:cNvPr>
            <p:cNvSpPr/>
            <p:nvPr/>
          </p:nvSpPr>
          <p:spPr>
            <a:xfrm>
              <a:off x="1025733" y="3218906"/>
              <a:ext cx="9350167" cy="6400799"/>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1">
                <a:lumMod val="20000"/>
                <a:lumOff val="80000"/>
              </a:schemeClr>
            </a:solidFill>
            <a:ln>
              <a:solidFill>
                <a:schemeClr val="accent1"/>
              </a:solidFill>
            </a:ln>
          </p:spPr>
          <p:txBody>
            <a:bodyPr/>
            <a:lstStyle/>
            <a:p>
              <a:endParaRPr lang="en-US"/>
            </a:p>
          </p:txBody>
        </p:sp>
        <p:sp>
          <p:nvSpPr>
            <p:cNvPr id="10" name="TextBox 9">
              <a:extLst>
                <a:ext uri="{FF2B5EF4-FFF2-40B4-BE49-F238E27FC236}">
                  <a16:creationId xmlns:a16="http://schemas.microsoft.com/office/drawing/2014/main" id="{A301B472-D2E9-A3C5-7759-F4C9509DDF87}"/>
                </a:ext>
              </a:extLst>
            </p:cNvPr>
            <p:cNvSpPr txBox="1"/>
            <p:nvPr/>
          </p:nvSpPr>
          <p:spPr>
            <a:xfrm>
              <a:off x="1736341" y="3932205"/>
              <a:ext cx="8102008" cy="4820037"/>
            </a:xfrm>
            <a:prstGeom prst="rect">
              <a:avLst/>
            </a:prstGeom>
            <a:noFill/>
          </p:spPr>
          <p:txBody>
            <a:bodyPr wrap="square">
              <a:spAutoFit/>
            </a:bodyPr>
            <a:lstStyle/>
            <a:p>
              <a:pPr algn="just">
                <a:lnSpc>
                  <a:spcPct val="150000"/>
                </a:lnSpc>
              </a:pP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Các nhóm di chuyển lên bục giảng và đứng về hai phía của bảng, từng thành viên trong mỗi nhóm sẽ ghi lên bảng những dấu hiệu của bắt nạt học đường.</a:t>
              </a:r>
              <a:endParaRPr lang="en-US" sz="4200" dirty="0">
                <a:latin typeface="Arial" panose="020B0604020202020204" pitchFamily="34" charset="0"/>
                <a:cs typeface="Arial" panose="020B0604020202020204" pitchFamily="34" charset="0"/>
              </a:endParaRPr>
            </a:p>
          </p:txBody>
        </p:sp>
        <p:pic>
          <p:nvPicPr>
            <p:cNvPr id="11" name="Picture 2">
              <a:extLst>
                <a:ext uri="{FF2B5EF4-FFF2-40B4-BE49-F238E27FC236}">
                  <a16:creationId xmlns:a16="http://schemas.microsoft.com/office/drawing/2014/main" id="{60E5B135-A3FB-0678-845C-4EC12D94628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59438" y="2233586"/>
              <a:ext cx="1428841" cy="1318106"/>
            </a:xfrm>
            <a:prstGeom prst="rect">
              <a:avLst/>
            </a:prstGeom>
          </p:spPr>
        </p:pic>
      </p:grpSp>
      <p:sp>
        <p:nvSpPr>
          <p:cNvPr id="36" name="Freeform 7">
            <a:extLst>
              <a:ext uri="{FF2B5EF4-FFF2-40B4-BE49-F238E27FC236}">
                <a16:creationId xmlns:a16="http://schemas.microsoft.com/office/drawing/2014/main" id="{9009D5D0-E94B-3928-F302-49AE3D9B3BAD}"/>
              </a:ext>
            </a:extLst>
          </p:cNvPr>
          <p:cNvSpPr/>
          <p:nvPr/>
        </p:nvSpPr>
        <p:spPr>
          <a:xfrm rot="946889">
            <a:off x="9496550" y="8212940"/>
            <a:ext cx="1219360" cy="1535432"/>
          </a:xfrm>
          <a:custGeom>
            <a:avLst/>
            <a:gdLst/>
            <a:ahLst/>
            <a:cxnLst/>
            <a:rect l="l" t="t" r="r" b="b"/>
            <a:pathLst>
              <a:path w="1627952" h="2000555">
                <a:moveTo>
                  <a:pt x="0" y="0"/>
                </a:moveTo>
                <a:lnTo>
                  <a:pt x="1627951" y="0"/>
                </a:lnTo>
                <a:lnTo>
                  <a:pt x="1627951" y="2000555"/>
                </a:lnTo>
                <a:lnTo>
                  <a:pt x="0" y="200055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4"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2818" y="8678418"/>
            <a:ext cx="1265591" cy="1681340"/>
          </a:xfrm>
          <a:prstGeom prst="rect">
            <a:avLst/>
          </a:prstGeom>
        </p:spPr>
      </p:pic>
      <p:grpSp>
        <p:nvGrpSpPr>
          <p:cNvPr id="40" name="Group 39">
            <a:extLst>
              <a:ext uri="{FF2B5EF4-FFF2-40B4-BE49-F238E27FC236}">
                <a16:creationId xmlns:a16="http://schemas.microsoft.com/office/drawing/2014/main" id="{7F1D46AD-52EB-D2FB-36C4-7B431897E18D}"/>
              </a:ext>
            </a:extLst>
          </p:cNvPr>
          <p:cNvGrpSpPr/>
          <p:nvPr/>
        </p:nvGrpSpPr>
        <p:grpSpPr>
          <a:xfrm>
            <a:off x="10924341" y="2452680"/>
            <a:ext cx="6717932" cy="7308960"/>
            <a:chOff x="11092721" y="2301242"/>
            <a:chExt cx="6717932" cy="7308960"/>
          </a:xfrm>
        </p:grpSpPr>
        <p:grpSp>
          <p:nvGrpSpPr>
            <p:cNvPr id="12" name="Group 11">
              <a:extLst>
                <a:ext uri="{FF2B5EF4-FFF2-40B4-BE49-F238E27FC236}">
                  <a16:creationId xmlns:a16="http://schemas.microsoft.com/office/drawing/2014/main" id="{87E40834-B37C-238D-1A5A-694F72B06885}"/>
                </a:ext>
              </a:extLst>
            </p:cNvPr>
            <p:cNvGrpSpPr/>
            <p:nvPr/>
          </p:nvGrpSpPr>
          <p:grpSpPr>
            <a:xfrm>
              <a:off x="11092721" y="2301242"/>
              <a:ext cx="6717932" cy="7308960"/>
              <a:chOff x="11056627" y="2310746"/>
              <a:chExt cx="6717932" cy="7308960"/>
            </a:xfrm>
          </p:grpSpPr>
          <p:grpSp>
            <p:nvGrpSpPr>
              <p:cNvPr id="13" name="Group 6">
                <a:extLst>
                  <a:ext uri="{FF2B5EF4-FFF2-40B4-BE49-F238E27FC236}">
                    <a16:creationId xmlns:a16="http://schemas.microsoft.com/office/drawing/2014/main" id="{BAD55D80-3EDB-237A-764D-3809F1AF7B54}"/>
                  </a:ext>
                </a:extLst>
              </p:cNvPr>
              <p:cNvGrpSpPr/>
              <p:nvPr/>
            </p:nvGrpSpPr>
            <p:grpSpPr>
              <a:xfrm>
                <a:off x="11056627" y="2310746"/>
                <a:ext cx="6717932" cy="7308960"/>
                <a:chOff x="0" y="-47625"/>
                <a:chExt cx="1536008" cy="2002339"/>
              </a:xfrm>
            </p:grpSpPr>
            <p:sp>
              <p:nvSpPr>
                <p:cNvPr id="28" name="Freeform 7">
                  <a:extLst>
                    <a:ext uri="{FF2B5EF4-FFF2-40B4-BE49-F238E27FC236}">
                      <a16:creationId xmlns:a16="http://schemas.microsoft.com/office/drawing/2014/main" id="{E460B6B5-CC49-F3BE-AD3A-4C46FC6C928B}"/>
                    </a:ext>
                  </a:extLst>
                </p:cNvPr>
                <p:cNvSpPr/>
                <p:nvPr/>
              </p:nvSpPr>
              <p:spPr>
                <a:xfrm>
                  <a:off x="0" y="91569"/>
                  <a:ext cx="1536008" cy="1863145"/>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FA771"/>
                </a:solidFill>
              </p:spPr>
              <p:txBody>
                <a:bodyPr/>
                <a:lstStyle/>
                <a:p>
                  <a:endParaRPr lang="en-US"/>
                </a:p>
              </p:txBody>
            </p:sp>
            <p:sp>
              <p:nvSpPr>
                <p:cNvPr id="35" name="TextBox 8">
                  <a:extLst>
                    <a:ext uri="{FF2B5EF4-FFF2-40B4-BE49-F238E27FC236}">
                      <a16:creationId xmlns:a16="http://schemas.microsoft.com/office/drawing/2014/main" id="{BF42C8A4-A78A-4EB1-6BE8-033830CF9416}"/>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5" name="Group 14">
                <a:extLst>
                  <a:ext uri="{FF2B5EF4-FFF2-40B4-BE49-F238E27FC236}">
                    <a16:creationId xmlns:a16="http://schemas.microsoft.com/office/drawing/2014/main" id="{36BA9BE4-E56D-3C2F-5F1C-9BDA5BF3FAA8}"/>
                  </a:ext>
                </a:extLst>
              </p:cNvPr>
              <p:cNvGrpSpPr/>
              <p:nvPr/>
            </p:nvGrpSpPr>
            <p:grpSpPr>
              <a:xfrm>
                <a:off x="11297177" y="3244425"/>
                <a:ext cx="6324600" cy="3266923"/>
                <a:chOff x="11091651" y="1343634"/>
                <a:chExt cx="6324600" cy="3266923"/>
              </a:xfrm>
            </p:grpSpPr>
            <p:grpSp>
              <p:nvGrpSpPr>
                <p:cNvPr id="20" name="Group 9">
                  <a:extLst>
                    <a:ext uri="{FF2B5EF4-FFF2-40B4-BE49-F238E27FC236}">
                      <a16:creationId xmlns:a16="http://schemas.microsoft.com/office/drawing/2014/main" id="{ED5EB248-650C-0D5E-468E-E8AC60909F04}"/>
                    </a:ext>
                  </a:extLst>
                </p:cNvPr>
                <p:cNvGrpSpPr/>
                <p:nvPr/>
              </p:nvGrpSpPr>
              <p:grpSpPr>
                <a:xfrm>
                  <a:off x="11308223" y="1343634"/>
                  <a:ext cx="5826740" cy="3266923"/>
                  <a:chOff x="-25999" y="-47625"/>
                  <a:chExt cx="1329860" cy="860425"/>
                </a:xfrm>
              </p:grpSpPr>
              <p:sp>
                <p:nvSpPr>
                  <p:cNvPr id="22" name="Freeform 10">
                    <a:extLst>
                      <a:ext uri="{FF2B5EF4-FFF2-40B4-BE49-F238E27FC236}">
                        <a16:creationId xmlns:a16="http://schemas.microsoft.com/office/drawing/2014/main" id="{D9C8C804-A8A6-9E33-0FC9-E8BA9DB80B1C}"/>
                      </a:ext>
                    </a:extLst>
                  </p:cNvPr>
                  <p:cNvSpPr/>
                  <p:nvPr/>
                </p:nvSpPr>
                <p:spPr>
                  <a:xfrm>
                    <a:off x="-25999" y="-16709"/>
                    <a:ext cx="1329860" cy="335393"/>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p>
                </p:txBody>
              </p:sp>
              <p:sp>
                <p:nvSpPr>
                  <p:cNvPr id="26" name="TextBox 11">
                    <a:extLst>
                      <a:ext uri="{FF2B5EF4-FFF2-40B4-BE49-F238E27FC236}">
                        <a16:creationId xmlns:a16="http://schemas.microsoft.com/office/drawing/2014/main" id="{DCE1868F-D7EA-B0D8-BB95-F60DB9437EAA}"/>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21" name="TextBox 20">
                  <a:extLst>
                    <a:ext uri="{FF2B5EF4-FFF2-40B4-BE49-F238E27FC236}">
                      <a16:creationId xmlns:a16="http://schemas.microsoft.com/office/drawing/2014/main" id="{BA79D5E8-1049-F5B3-995A-D35E19BCAE38}"/>
                    </a:ext>
                  </a:extLst>
                </p:cNvPr>
                <p:cNvSpPr txBox="1"/>
                <p:nvPr/>
              </p:nvSpPr>
              <p:spPr>
                <a:xfrm>
                  <a:off x="11091651" y="1716473"/>
                  <a:ext cx="6324600" cy="738664"/>
                </a:xfrm>
                <a:prstGeom prst="rect">
                  <a:avLst/>
                </a:prstGeom>
                <a:noFill/>
              </p:spPr>
              <p:txBody>
                <a:bodyPr wrap="square" rtlCol="0">
                  <a:spAutoFit/>
                </a:bodyPr>
                <a:lstStyle/>
                <a:p>
                  <a:pPr algn="ctr"/>
                  <a:r>
                    <a:rPr lang="en-US" sz="4200" b="1">
                      <a:solidFill>
                        <a:srgbClr val="FF0000"/>
                      </a:solidFill>
                      <a:latin typeface="Arial" panose="020B0604020202020204" pitchFamily="34" charset="0"/>
                      <a:cs typeface="Arial" panose="020B0604020202020204" pitchFamily="34" charset="0"/>
                    </a:rPr>
                    <a:t>Hướng dẫn thực hiện</a:t>
                  </a:r>
                  <a:endParaRPr lang="en-US" sz="4200" b="1" dirty="0">
                    <a:solidFill>
                      <a:srgbClr val="FF0000"/>
                    </a:solidFill>
                    <a:latin typeface="Arial" panose="020B0604020202020204" pitchFamily="34" charset="0"/>
                    <a:cs typeface="Arial" panose="020B0604020202020204" pitchFamily="34" charset="0"/>
                  </a:endParaRPr>
                </a:p>
              </p:txBody>
            </p:sp>
          </p:grpSp>
        </p:grpSp>
        <p:grpSp>
          <p:nvGrpSpPr>
            <p:cNvPr id="37" name="Group 36">
              <a:extLst>
                <a:ext uri="{FF2B5EF4-FFF2-40B4-BE49-F238E27FC236}">
                  <a16:creationId xmlns:a16="http://schemas.microsoft.com/office/drawing/2014/main" id="{DB1FCCC1-638B-7589-5D28-8CBDABECD1EB}"/>
                </a:ext>
              </a:extLst>
            </p:cNvPr>
            <p:cNvGrpSpPr/>
            <p:nvPr/>
          </p:nvGrpSpPr>
          <p:grpSpPr>
            <a:xfrm>
              <a:off x="11506454" y="4832266"/>
              <a:ext cx="6061363" cy="4277171"/>
              <a:chOff x="1956594" y="4451582"/>
              <a:chExt cx="6061363" cy="4277171"/>
            </a:xfrm>
          </p:grpSpPr>
          <p:pic>
            <p:nvPicPr>
              <p:cNvPr id="38" name="Picture 37">
                <a:extLst>
                  <a:ext uri="{FF2B5EF4-FFF2-40B4-BE49-F238E27FC236}">
                    <a16:creationId xmlns:a16="http://schemas.microsoft.com/office/drawing/2014/main" id="{B4B0C568-3009-0BC7-1CE5-0B48FF255044}"/>
                  </a:ext>
                </a:extLst>
              </p:cNvPr>
              <p:cNvPicPr>
                <a:picLocks noChangeAspect="1"/>
              </p:cNvPicPr>
              <p:nvPr/>
            </p:nvPicPr>
            <p:blipFill>
              <a:blip r:embed="rId10"/>
              <a:stretch>
                <a:fillRect/>
              </a:stretch>
            </p:blipFill>
            <p:spPr>
              <a:xfrm>
                <a:off x="1956594" y="4773716"/>
                <a:ext cx="5841980" cy="395503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9" name="Freeform 15">
                <a:extLst>
                  <a:ext uri="{FF2B5EF4-FFF2-40B4-BE49-F238E27FC236}">
                    <a16:creationId xmlns:a16="http://schemas.microsoft.com/office/drawing/2014/main" id="{E5F808D3-5E6A-D6ED-A53E-9414C6BB7E79}"/>
                  </a:ext>
                </a:extLst>
              </p:cNvPr>
              <p:cNvSpPr/>
              <p:nvPr/>
            </p:nvSpPr>
            <p:spPr>
              <a:xfrm rot="802468">
                <a:off x="7597218" y="4451582"/>
                <a:ext cx="420739" cy="794262"/>
              </a:xfrm>
              <a:custGeom>
                <a:avLst/>
                <a:gdLst/>
                <a:ahLst/>
                <a:cxnLst/>
                <a:rect l="l" t="t" r="r" b="b"/>
                <a:pathLst>
                  <a:path w="651847" h="1229900">
                    <a:moveTo>
                      <a:pt x="0" y="0"/>
                    </a:moveTo>
                    <a:lnTo>
                      <a:pt x="651847" y="0"/>
                    </a:lnTo>
                    <a:lnTo>
                      <a:pt x="651847" y="1229900"/>
                    </a:lnTo>
                    <a:lnTo>
                      <a:pt x="0" y="12299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grpSp>
      </p:grpSp>
    </p:spTree>
    <p:extLst>
      <p:ext uri="{BB962C8B-B14F-4D97-AF65-F5344CB8AC3E}">
        <p14:creationId xmlns:p14="http://schemas.microsoft.com/office/powerpoint/2010/main" val="4208282298"/>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E4E8"/>
        </a:solidFill>
        <a:effectLst/>
      </p:bgPr>
    </p:bg>
    <p:spTree>
      <p:nvGrpSpPr>
        <p:cNvPr id="1" name=""/>
        <p:cNvGrpSpPr/>
        <p:nvPr/>
      </p:nvGrpSpPr>
      <p:grpSpPr>
        <a:xfrm>
          <a:off x="0" y="0"/>
          <a:ext cx="0" cy="0"/>
          <a:chOff x="0" y="0"/>
          <a:chExt cx="0" cy="0"/>
        </a:xfrm>
      </p:grpSpPr>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678735" y="7947660"/>
            <a:ext cx="1778092" cy="2362200"/>
          </a:xfrm>
          <a:prstGeom prst="rect">
            <a:avLst/>
          </a:prstGeom>
        </p:spPr>
      </p:pic>
      <p:pic>
        <p:nvPicPr>
          <p:cNvPr id="7" name="Picture 10">
            <a:extLst>
              <a:ext uri="{FF2B5EF4-FFF2-40B4-BE49-F238E27FC236}">
                <a16:creationId xmlns:a16="http://schemas.microsoft.com/office/drawing/2014/main" id="{801F9D06-C05C-018F-C728-EBF3A666023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339522" y="206371"/>
            <a:ext cx="948478" cy="903423"/>
          </a:xfrm>
          <a:prstGeom prst="rect">
            <a:avLst/>
          </a:prstGeom>
        </p:spPr>
      </p:pic>
      <p:grpSp>
        <p:nvGrpSpPr>
          <p:cNvPr id="8" name="Group 7">
            <a:extLst>
              <a:ext uri="{FF2B5EF4-FFF2-40B4-BE49-F238E27FC236}">
                <a16:creationId xmlns:a16="http://schemas.microsoft.com/office/drawing/2014/main" id="{5AE6B9D6-1722-DA5B-5FE5-F2167FE2EC88}"/>
              </a:ext>
            </a:extLst>
          </p:cNvPr>
          <p:cNvGrpSpPr/>
          <p:nvPr/>
        </p:nvGrpSpPr>
        <p:grpSpPr>
          <a:xfrm>
            <a:off x="5446400" y="0"/>
            <a:ext cx="7583876" cy="1388058"/>
            <a:chOff x="4834930" y="84191"/>
            <a:chExt cx="7359542" cy="1232175"/>
          </a:xfrm>
        </p:grpSpPr>
        <p:sp>
          <p:nvSpPr>
            <p:cNvPr id="9" name="Round Same Side Corner Rectangle 11">
              <a:extLst>
                <a:ext uri="{FF2B5EF4-FFF2-40B4-BE49-F238E27FC236}">
                  <a16:creationId xmlns:a16="http://schemas.microsoft.com/office/drawing/2014/main" id="{28075D4B-8162-A61D-3052-0748B3600147}"/>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EA72E9D-DF8E-67A2-C2F5-7C9CF3976082}"/>
                </a:ext>
              </a:extLst>
            </p:cNvPr>
            <p:cNvSpPr txBox="1"/>
            <p:nvPr/>
          </p:nvSpPr>
          <p:spPr>
            <a:xfrm>
              <a:off x="5254230" y="277036"/>
              <a:ext cx="6403317" cy="792316"/>
            </a:xfrm>
            <a:prstGeom prst="rect">
              <a:avLst/>
            </a:prstGeom>
            <a:noFill/>
          </p:spPr>
          <p:txBody>
            <a:bodyPr wrap="square" rtlCol="0">
              <a:spAutoFit/>
            </a:bodyPr>
            <a:lstStyle/>
            <a:p>
              <a:pPr algn="ctr"/>
              <a:r>
                <a:rPr lang="en-US" sz="5200" b="1">
                  <a:solidFill>
                    <a:schemeClr val="bg1"/>
                  </a:solidFill>
                  <a:latin typeface="Arial" panose="020B0604020202020204" pitchFamily="34" charset="0"/>
                  <a:cs typeface="Arial" panose="020B0604020202020204" pitchFamily="34" charset="0"/>
                </a:rPr>
                <a:t>CÂU TRẢ LỜI</a:t>
              </a:r>
              <a:endParaRPr lang="en-US" sz="5200" b="1" dirty="0">
                <a:solidFill>
                  <a:schemeClr val="bg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1D49CD19-C557-5229-5605-271D2272D598}"/>
              </a:ext>
            </a:extLst>
          </p:cNvPr>
          <p:cNvGrpSpPr/>
          <p:nvPr/>
        </p:nvGrpSpPr>
        <p:grpSpPr>
          <a:xfrm>
            <a:off x="0" y="1746513"/>
            <a:ext cx="15773400" cy="1828800"/>
            <a:chOff x="0" y="1714500"/>
            <a:chExt cx="15773400" cy="1828800"/>
          </a:xfrm>
        </p:grpSpPr>
        <p:sp>
          <p:nvSpPr>
            <p:cNvPr id="12" name="Rectangle 11">
              <a:extLst>
                <a:ext uri="{FF2B5EF4-FFF2-40B4-BE49-F238E27FC236}">
                  <a16:creationId xmlns:a16="http://schemas.microsoft.com/office/drawing/2014/main" id="{8A2273A7-5F00-E20C-CD9C-6E1AD7BFEBEA}"/>
                </a:ext>
              </a:extLst>
            </p:cNvPr>
            <p:cNvSpPr/>
            <p:nvPr/>
          </p:nvSpPr>
          <p:spPr>
            <a:xfrm>
              <a:off x="0" y="1998542"/>
              <a:ext cx="15087600" cy="1326872"/>
            </a:xfrm>
            <a:prstGeom prst="rect">
              <a:avLst/>
            </a:prstGeom>
            <a:solidFill>
              <a:srgbClr val="FFF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tx1"/>
                  </a:solidFill>
                  <a:latin typeface="Arial" panose="020B0604020202020204" pitchFamily="34" charset="0"/>
                  <a:cs typeface="Arial" panose="020B0604020202020204" pitchFamily="34" charset="0"/>
                </a:rPr>
                <a:t>Các dấu hiệu của bắt nạt học </a:t>
              </a:r>
              <a:r>
                <a:rPr lang="vi-VN" sz="4400" b="1" dirty="0" smtClean="0">
                  <a:solidFill>
                    <a:schemeClr val="tx1"/>
                  </a:solidFill>
                  <a:latin typeface="Arial" panose="020B0604020202020204" pitchFamily="34" charset="0"/>
                  <a:cs typeface="Arial" panose="020B0604020202020204" pitchFamily="34" charset="0"/>
                </a:rPr>
                <a:t>đường</a:t>
              </a:r>
              <a:r>
                <a:rPr lang="en-US" sz="4400" b="1" dirty="0" smtClean="0">
                  <a:solidFill>
                    <a:schemeClr val="tx1"/>
                  </a:solidFill>
                  <a:latin typeface="Arial" panose="020B0604020202020204" pitchFamily="34" charset="0"/>
                  <a:cs typeface="Arial" panose="020B0604020202020204" pitchFamily="34" charset="0"/>
                </a:rPr>
                <a:t>:</a:t>
              </a:r>
              <a:endParaRPr lang="en-US" sz="4400" b="1" dirty="0">
                <a:solidFill>
                  <a:schemeClr val="tx1"/>
                </a:solidFill>
                <a:latin typeface="Arial" panose="020B0604020202020204" pitchFamily="34" charset="0"/>
                <a:cs typeface="Arial" panose="020B0604020202020204" pitchFamily="34" charset="0"/>
              </a:endParaRPr>
            </a:p>
          </p:txBody>
        </p:sp>
        <p:pic>
          <p:nvPicPr>
            <p:cNvPr id="25" name="Picture 24" descr="Icon&#10;&#10;Description automatically generated">
              <a:extLst>
                <a:ext uri="{FF2B5EF4-FFF2-40B4-BE49-F238E27FC236}">
                  <a16:creationId xmlns:a16="http://schemas.microsoft.com/office/drawing/2014/main" id="{B85C651F-178A-D988-6658-F21829903E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44600" y="1714500"/>
              <a:ext cx="1828800" cy="1828800"/>
            </a:xfrm>
            <a:prstGeom prst="rect">
              <a:avLst/>
            </a:prstGeom>
          </p:spPr>
        </p:pic>
      </p:grpSp>
      <p:grpSp>
        <p:nvGrpSpPr>
          <p:cNvPr id="29" name="Group 28">
            <a:extLst>
              <a:ext uri="{FF2B5EF4-FFF2-40B4-BE49-F238E27FC236}">
                <a16:creationId xmlns:a16="http://schemas.microsoft.com/office/drawing/2014/main" id="{A3CB0C80-C127-7D41-FC7B-5F26C90DBCE1}"/>
              </a:ext>
            </a:extLst>
          </p:cNvPr>
          <p:cNvGrpSpPr/>
          <p:nvPr/>
        </p:nvGrpSpPr>
        <p:grpSpPr>
          <a:xfrm>
            <a:off x="904837" y="3943518"/>
            <a:ext cx="8095252" cy="2899530"/>
            <a:chOff x="904837" y="3943518"/>
            <a:chExt cx="8095252" cy="2899530"/>
          </a:xfrm>
        </p:grpSpPr>
        <p:sp>
          <p:nvSpPr>
            <p:cNvPr id="15" name="Rectangle: Rounded Corners 14">
              <a:extLst>
                <a:ext uri="{FF2B5EF4-FFF2-40B4-BE49-F238E27FC236}">
                  <a16:creationId xmlns:a16="http://schemas.microsoft.com/office/drawing/2014/main" id="{0827A388-B57A-1769-9091-B01074DC0105}"/>
                </a:ext>
              </a:extLst>
            </p:cNvPr>
            <p:cNvSpPr/>
            <p:nvPr/>
          </p:nvSpPr>
          <p:spPr>
            <a:xfrm>
              <a:off x="904837" y="3943518"/>
              <a:ext cx="7133251" cy="2731287"/>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Bắt ép bạn chép bài và làm </a:t>
              </a:r>
            </a:p>
            <a:p>
              <a:pPr algn="ctr">
                <a:lnSpc>
                  <a:spcPct val="150000"/>
                </a:lnSpc>
              </a:pPr>
              <a:r>
                <a:rPr lang="en-US" sz="3800">
                  <a:solidFill>
                    <a:schemeClr val="tx1"/>
                  </a:solidFill>
                  <a:latin typeface="Arial" panose="020B0604020202020204" pitchFamily="34" charset="0"/>
                  <a:cs typeface="Arial" panose="020B0604020202020204" pitchFamily="34" charset="0"/>
                </a:rPr>
                <a:t>bài tập cho mình.</a:t>
              </a:r>
              <a:endParaRPr lang="en-US" sz="3800" dirty="0">
                <a:solidFill>
                  <a:schemeClr val="tx1"/>
                </a:solidFill>
                <a:latin typeface="Arial" panose="020B0604020202020204" pitchFamily="34" charset="0"/>
                <a:cs typeface="Arial" panose="020B0604020202020204" pitchFamily="34" charset="0"/>
              </a:endParaRPr>
            </a:p>
          </p:txBody>
        </p:sp>
        <p:pic>
          <p:nvPicPr>
            <p:cNvPr id="28" name="Picture 27" descr="Cartoon of a child and a child standing on a chair with books flying in the air&#10;&#10;Description automatically generated">
              <a:extLst>
                <a:ext uri="{FF2B5EF4-FFF2-40B4-BE49-F238E27FC236}">
                  <a16:creationId xmlns:a16="http://schemas.microsoft.com/office/drawing/2014/main" id="{6B1E7992-3A2E-7871-91CD-396CDC5BDA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6087" y="4525788"/>
              <a:ext cx="1924002" cy="2317260"/>
            </a:xfrm>
            <a:prstGeom prst="rect">
              <a:avLst/>
            </a:prstGeom>
          </p:spPr>
        </p:pic>
      </p:grpSp>
      <p:grpSp>
        <p:nvGrpSpPr>
          <p:cNvPr id="32" name="Group 31">
            <a:extLst>
              <a:ext uri="{FF2B5EF4-FFF2-40B4-BE49-F238E27FC236}">
                <a16:creationId xmlns:a16="http://schemas.microsoft.com/office/drawing/2014/main" id="{C494D802-E071-16C3-B8E7-EA2D3FA45417}"/>
              </a:ext>
            </a:extLst>
          </p:cNvPr>
          <p:cNvGrpSpPr/>
          <p:nvPr/>
        </p:nvGrpSpPr>
        <p:grpSpPr>
          <a:xfrm>
            <a:off x="9829800" y="3943518"/>
            <a:ext cx="7968721" cy="2742179"/>
            <a:chOff x="9829800" y="3943518"/>
            <a:chExt cx="7968721" cy="2742179"/>
          </a:xfrm>
        </p:grpSpPr>
        <p:sp>
          <p:nvSpPr>
            <p:cNvPr id="23" name="Rectangle: Rounded Corners 22">
              <a:extLst>
                <a:ext uri="{FF2B5EF4-FFF2-40B4-BE49-F238E27FC236}">
                  <a16:creationId xmlns:a16="http://schemas.microsoft.com/office/drawing/2014/main" id="{D411B2F9-3864-F4B9-8DDA-D803C5027D4E}"/>
                </a:ext>
              </a:extLst>
            </p:cNvPr>
            <p:cNvSpPr/>
            <p:nvPr/>
          </p:nvSpPr>
          <p:spPr>
            <a:xfrm>
              <a:off x="9829800" y="3943518"/>
              <a:ext cx="7509722" cy="2731287"/>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Cố tình làm hỏng đồ dùng học tập của bạn.</a:t>
              </a:r>
              <a:endParaRPr lang="en-US" sz="3800" dirty="0">
                <a:solidFill>
                  <a:schemeClr val="tx1"/>
                </a:solidFill>
                <a:latin typeface="Arial" panose="020B0604020202020204" pitchFamily="34" charset="0"/>
                <a:cs typeface="Arial" panose="020B0604020202020204" pitchFamily="34" charset="0"/>
              </a:endParaRPr>
            </a:p>
          </p:txBody>
        </p:sp>
        <p:pic>
          <p:nvPicPr>
            <p:cNvPr id="31" name="Picture 30" descr="A child holding a stick and another child holding a stick&#10;&#10;Description automatically generated">
              <a:extLst>
                <a:ext uri="{FF2B5EF4-FFF2-40B4-BE49-F238E27FC236}">
                  <a16:creationId xmlns:a16="http://schemas.microsoft.com/office/drawing/2014/main" id="{8DEB158A-0C04-2E9F-9AE2-3F13A1C049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82555" y="5316781"/>
              <a:ext cx="3315966" cy="1368916"/>
            </a:xfrm>
            <a:prstGeom prst="rect">
              <a:avLst/>
            </a:prstGeom>
          </p:spPr>
        </p:pic>
      </p:grpSp>
      <p:grpSp>
        <p:nvGrpSpPr>
          <p:cNvPr id="35" name="Group 34">
            <a:extLst>
              <a:ext uri="{FF2B5EF4-FFF2-40B4-BE49-F238E27FC236}">
                <a16:creationId xmlns:a16="http://schemas.microsoft.com/office/drawing/2014/main" id="{D12355E6-56F1-3ADC-F75E-8DF9D30AA54C}"/>
              </a:ext>
            </a:extLst>
          </p:cNvPr>
          <p:cNvGrpSpPr/>
          <p:nvPr/>
        </p:nvGrpSpPr>
        <p:grpSpPr>
          <a:xfrm>
            <a:off x="1660781" y="7214793"/>
            <a:ext cx="13426819" cy="2703010"/>
            <a:chOff x="1660781" y="7214793"/>
            <a:chExt cx="13426819" cy="2703010"/>
          </a:xfrm>
        </p:grpSpPr>
        <p:sp>
          <p:nvSpPr>
            <p:cNvPr id="18" name="Rectangle: Rounded Corners 17">
              <a:extLst>
                <a:ext uri="{FF2B5EF4-FFF2-40B4-BE49-F238E27FC236}">
                  <a16:creationId xmlns:a16="http://schemas.microsoft.com/office/drawing/2014/main" id="{F6DAFEFF-56FB-AD6C-D248-AE8CF5789F09}"/>
                </a:ext>
              </a:extLst>
            </p:cNvPr>
            <p:cNvSpPr/>
            <p:nvPr/>
          </p:nvSpPr>
          <p:spPr>
            <a:xfrm>
              <a:off x="3370938" y="7214793"/>
              <a:ext cx="11716662" cy="2589916"/>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Làm đau bạn bằng các hành động: </a:t>
              </a:r>
              <a:r>
                <a:rPr lang="vi-VN" sz="3800" i="1">
                  <a:solidFill>
                    <a:schemeClr val="tx1"/>
                  </a:solidFill>
                  <a:latin typeface="Arial" panose="020B0604020202020204" pitchFamily="34" charset="0"/>
                  <a:cs typeface="Arial" panose="020B0604020202020204" pitchFamily="34" charset="0"/>
                </a:rPr>
                <a:t>đánh, ném đồ vật vào người, bắt quỳ gối.</a:t>
              </a:r>
              <a:endParaRPr lang="en-US" sz="3800" i="1" dirty="0">
                <a:solidFill>
                  <a:schemeClr val="tx1"/>
                </a:solidFill>
                <a:latin typeface="Arial" panose="020B0604020202020204" pitchFamily="34" charset="0"/>
                <a:cs typeface="Arial" panose="020B0604020202020204" pitchFamily="34" charset="0"/>
              </a:endParaRPr>
            </a:p>
          </p:txBody>
        </p:sp>
        <p:pic>
          <p:nvPicPr>
            <p:cNvPr id="34" name="Picture 33" descr="A cartoon of two boys fighting&#10;&#10;Description automatically generated">
              <a:extLst>
                <a:ext uri="{FF2B5EF4-FFF2-40B4-BE49-F238E27FC236}">
                  <a16:creationId xmlns:a16="http://schemas.microsoft.com/office/drawing/2014/main" id="{7D6A501E-4C30-61DA-A7A1-826A4A51ACE4}"/>
                </a:ext>
              </a:extLst>
            </p:cNvPr>
            <p:cNvPicPr>
              <a:picLocks noChangeAspect="1"/>
            </p:cNvPicPr>
            <p:nvPr/>
          </p:nvPicPr>
          <p:blipFill rotWithShape="1">
            <a:blip r:embed="rId9">
              <a:extLst>
                <a:ext uri="{28A0092B-C50C-407E-A947-70E740481C1C}">
                  <a14:useLocalDpi xmlns:a14="http://schemas.microsoft.com/office/drawing/2010/main" val="0"/>
                </a:ext>
              </a:extLst>
            </a:blip>
            <a:srcRect t="8497" b="18888"/>
            <a:stretch/>
          </p:blipFill>
          <p:spPr>
            <a:xfrm>
              <a:off x="1660781" y="7941110"/>
              <a:ext cx="2722139" cy="1976693"/>
            </a:xfrm>
            <a:prstGeom prst="rect">
              <a:avLst/>
            </a:prstGeom>
          </p:spPr>
        </p:pic>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E4E8"/>
        </a:solidFill>
        <a:effectLst/>
      </p:bgPr>
    </p:bg>
    <p:spTree>
      <p:nvGrpSpPr>
        <p:cNvPr id="1" name=""/>
        <p:cNvGrpSpPr/>
        <p:nvPr/>
      </p:nvGrpSpPr>
      <p:grpSpPr>
        <a:xfrm>
          <a:off x="0" y="0"/>
          <a:ext cx="0" cy="0"/>
          <a:chOff x="0" y="0"/>
          <a:chExt cx="0" cy="0"/>
        </a:xfrm>
      </p:grpSpPr>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678735" y="7947660"/>
            <a:ext cx="1778092" cy="2362200"/>
          </a:xfrm>
          <a:prstGeom prst="rect">
            <a:avLst/>
          </a:prstGeom>
        </p:spPr>
      </p:pic>
      <p:pic>
        <p:nvPicPr>
          <p:cNvPr id="7" name="Picture 10">
            <a:extLst>
              <a:ext uri="{FF2B5EF4-FFF2-40B4-BE49-F238E27FC236}">
                <a16:creationId xmlns:a16="http://schemas.microsoft.com/office/drawing/2014/main" id="{801F9D06-C05C-018F-C728-EBF3A666023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339522" y="206371"/>
            <a:ext cx="948478" cy="903423"/>
          </a:xfrm>
          <a:prstGeom prst="rect">
            <a:avLst/>
          </a:prstGeom>
        </p:spPr>
      </p:pic>
      <p:grpSp>
        <p:nvGrpSpPr>
          <p:cNvPr id="8" name="Group 7">
            <a:extLst>
              <a:ext uri="{FF2B5EF4-FFF2-40B4-BE49-F238E27FC236}">
                <a16:creationId xmlns:a16="http://schemas.microsoft.com/office/drawing/2014/main" id="{5AE6B9D6-1722-DA5B-5FE5-F2167FE2EC88}"/>
              </a:ext>
            </a:extLst>
          </p:cNvPr>
          <p:cNvGrpSpPr/>
          <p:nvPr/>
        </p:nvGrpSpPr>
        <p:grpSpPr>
          <a:xfrm>
            <a:off x="5446400" y="0"/>
            <a:ext cx="7583876" cy="1388058"/>
            <a:chOff x="4834930" y="84191"/>
            <a:chExt cx="7359542" cy="1232175"/>
          </a:xfrm>
        </p:grpSpPr>
        <p:sp>
          <p:nvSpPr>
            <p:cNvPr id="9" name="Round Same Side Corner Rectangle 11">
              <a:extLst>
                <a:ext uri="{FF2B5EF4-FFF2-40B4-BE49-F238E27FC236}">
                  <a16:creationId xmlns:a16="http://schemas.microsoft.com/office/drawing/2014/main" id="{28075D4B-8162-A61D-3052-0748B3600147}"/>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EA72E9D-DF8E-67A2-C2F5-7C9CF3976082}"/>
                </a:ext>
              </a:extLst>
            </p:cNvPr>
            <p:cNvSpPr txBox="1"/>
            <p:nvPr/>
          </p:nvSpPr>
          <p:spPr>
            <a:xfrm>
              <a:off x="5254230" y="277036"/>
              <a:ext cx="6403317" cy="792316"/>
            </a:xfrm>
            <a:prstGeom prst="rect">
              <a:avLst/>
            </a:prstGeom>
            <a:noFill/>
          </p:spPr>
          <p:txBody>
            <a:bodyPr wrap="square" rtlCol="0">
              <a:spAutoFit/>
            </a:bodyPr>
            <a:lstStyle/>
            <a:p>
              <a:pPr algn="ctr"/>
              <a:r>
                <a:rPr lang="en-US" sz="5200" b="1">
                  <a:solidFill>
                    <a:schemeClr val="bg1"/>
                  </a:solidFill>
                  <a:latin typeface="Arial" panose="020B0604020202020204" pitchFamily="34" charset="0"/>
                  <a:cs typeface="Arial" panose="020B0604020202020204" pitchFamily="34" charset="0"/>
                </a:rPr>
                <a:t>CÂU TRẢ LỜI</a:t>
              </a:r>
              <a:endParaRPr lang="en-US" sz="5200" b="1" dirty="0">
                <a:solidFill>
                  <a:schemeClr val="bg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1D49CD19-C557-5229-5605-271D2272D598}"/>
              </a:ext>
            </a:extLst>
          </p:cNvPr>
          <p:cNvGrpSpPr/>
          <p:nvPr/>
        </p:nvGrpSpPr>
        <p:grpSpPr>
          <a:xfrm>
            <a:off x="0" y="1746513"/>
            <a:ext cx="15773400" cy="1828800"/>
            <a:chOff x="0" y="1714500"/>
            <a:chExt cx="15773400" cy="1828800"/>
          </a:xfrm>
        </p:grpSpPr>
        <p:sp>
          <p:nvSpPr>
            <p:cNvPr id="12" name="Rectangle 11">
              <a:extLst>
                <a:ext uri="{FF2B5EF4-FFF2-40B4-BE49-F238E27FC236}">
                  <a16:creationId xmlns:a16="http://schemas.microsoft.com/office/drawing/2014/main" id="{8A2273A7-5F00-E20C-CD9C-6E1AD7BFEBEA}"/>
                </a:ext>
              </a:extLst>
            </p:cNvPr>
            <p:cNvSpPr/>
            <p:nvPr/>
          </p:nvSpPr>
          <p:spPr>
            <a:xfrm>
              <a:off x="0" y="1998542"/>
              <a:ext cx="15087600" cy="1326872"/>
            </a:xfrm>
            <a:prstGeom prst="rect">
              <a:avLst/>
            </a:prstGeom>
            <a:solidFill>
              <a:srgbClr val="FFF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Arial" panose="020B0604020202020204" pitchFamily="34" charset="0"/>
                  <a:cs typeface="Arial" panose="020B0604020202020204" pitchFamily="34" charset="0"/>
                </a:rPr>
                <a:t>Các dấu hiệu của bắt nạt học đường:</a:t>
              </a:r>
              <a:endParaRPr lang="en-US" sz="4400" b="1" dirty="0">
                <a:solidFill>
                  <a:schemeClr val="tx1"/>
                </a:solidFill>
                <a:latin typeface="Arial" panose="020B0604020202020204" pitchFamily="34" charset="0"/>
                <a:cs typeface="Arial" panose="020B0604020202020204" pitchFamily="34" charset="0"/>
              </a:endParaRPr>
            </a:p>
          </p:txBody>
        </p:sp>
        <p:pic>
          <p:nvPicPr>
            <p:cNvPr id="25" name="Picture 24" descr="Icon&#10;&#10;Description automatically generated">
              <a:extLst>
                <a:ext uri="{FF2B5EF4-FFF2-40B4-BE49-F238E27FC236}">
                  <a16:creationId xmlns:a16="http://schemas.microsoft.com/office/drawing/2014/main" id="{B85C651F-178A-D988-6658-F21829903E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44600" y="1714500"/>
              <a:ext cx="1828800" cy="1828800"/>
            </a:xfrm>
            <a:prstGeom prst="rect">
              <a:avLst/>
            </a:prstGeom>
          </p:spPr>
        </p:pic>
      </p:grpSp>
      <p:grpSp>
        <p:nvGrpSpPr>
          <p:cNvPr id="4" name="Group 3">
            <a:extLst>
              <a:ext uri="{FF2B5EF4-FFF2-40B4-BE49-F238E27FC236}">
                <a16:creationId xmlns:a16="http://schemas.microsoft.com/office/drawing/2014/main" id="{60CE5D62-1A24-3FF6-5D8E-8BE6366F53DC}"/>
              </a:ext>
            </a:extLst>
          </p:cNvPr>
          <p:cNvGrpSpPr/>
          <p:nvPr/>
        </p:nvGrpSpPr>
        <p:grpSpPr>
          <a:xfrm>
            <a:off x="685800" y="3575313"/>
            <a:ext cx="7662122" cy="3244588"/>
            <a:chOff x="685800" y="3575313"/>
            <a:chExt cx="7352288" cy="3244588"/>
          </a:xfrm>
        </p:grpSpPr>
        <p:sp>
          <p:nvSpPr>
            <p:cNvPr id="15" name="Rectangle: Rounded Corners 14">
              <a:extLst>
                <a:ext uri="{FF2B5EF4-FFF2-40B4-BE49-F238E27FC236}">
                  <a16:creationId xmlns:a16="http://schemas.microsoft.com/office/drawing/2014/main" id="{0827A388-B57A-1769-9091-B01074DC0105}"/>
                </a:ext>
              </a:extLst>
            </p:cNvPr>
            <p:cNvSpPr/>
            <p:nvPr/>
          </p:nvSpPr>
          <p:spPr>
            <a:xfrm>
              <a:off x="904837" y="3943518"/>
              <a:ext cx="7133251" cy="2731287"/>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Nhắn tin đe dọa</a:t>
              </a:r>
              <a:endParaRPr lang="en-US" sz="3800" dirty="0">
                <a:solidFill>
                  <a:schemeClr val="tx1"/>
                </a:solidFill>
                <a:latin typeface="Arial" panose="020B0604020202020204" pitchFamily="34" charset="0"/>
                <a:cs typeface="Arial" panose="020B0604020202020204" pitchFamily="34" charset="0"/>
              </a:endParaRPr>
            </a:p>
          </p:txBody>
        </p:sp>
        <p:pic>
          <p:nvPicPr>
            <p:cNvPr id="3" name="Picture 2" descr="A person holding a phone&#10;&#10;Description automatically generated">
              <a:extLst>
                <a:ext uri="{FF2B5EF4-FFF2-40B4-BE49-F238E27FC236}">
                  <a16:creationId xmlns:a16="http://schemas.microsoft.com/office/drawing/2014/main" id="{73663B22-1073-4419-DA6C-09D7AE9826C5}"/>
                </a:ext>
              </a:extLst>
            </p:cNvPr>
            <p:cNvPicPr>
              <a:picLocks noChangeAspect="1"/>
            </p:cNvPicPr>
            <p:nvPr/>
          </p:nvPicPr>
          <p:blipFill rotWithShape="1">
            <a:blip r:embed="rId7">
              <a:extLst>
                <a:ext uri="{28A0092B-C50C-407E-A947-70E740481C1C}">
                  <a14:useLocalDpi xmlns:a14="http://schemas.microsoft.com/office/drawing/2010/main" val="0"/>
                </a:ext>
              </a:extLst>
            </a:blip>
            <a:srcRect l="15873" t="7176" r="7937" b="3035"/>
            <a:stretch/>
          </p:blipFill>
          <p:spPr>
            <a:xfrm>
              <a:off x="685800" y="3575313"/>
              <a:ext cx="1921899" cy="3244588"/>
            </a:xfrm>
            <a:prstGeom prst="rect">
              <a:avLst/>
            </a:prstGeom>
          </p:spPr>
        </p:pic>
      </p:grpSp>
      <p:grpSp>
        <p:nvGrpSpPr>
          <p:cNvPr id="11" name="Group 10">
            <a:extLst>
              <a:ext uri="{FF2B5EF4-FFF2-40B4-BE49-F238E27FC236}">
                <a16:creationId xmlns:a16="http://schemas.microsoft.com/office/drawing/2014/main" id="{F68E5201-F258-A51A-706F-E0C338D4B226}"/>
              </a:ext>
            </a:extLst>
          </p:cNvPr>
          <p:cNvGrpSpPr/>
          <p:nvPr/>
        </p:nvGrpSpPr>
        <p:grpSpPr>
          <a:xfrm>
            <a:off x="9677400" y="3007776"/>
            <a:ext cx="8283354" cy="3667029"/>
            <a:chOff x="9677400" y="3007776"/>
            <a:chExt cx="8283354" cy="3667029"/>
          </a:xfrm>
        </p:grpSpPr>
        <p:sp>
          <p:nvSpPr>
            <p:cNvPr id="23" name="Rectangle: Rounded Corners 22">
              <a:extLst>
                <a:ext uri="{FF2B5EF4-FFF2-40B4-BE49-F238E27FC236}">
                  <a16:creationId xmlns:a16="http://schemas.microsoft.com/office/drawing/2014/main" id="{D411B2F9-3864-F4B9-8DDA-D803C5027D4E}"/>
                </a:ext>
              </a:extLst>
            </p:cNvPr>
            <p:cNvSpPr/>
            <p:nvPr/>
          </p:nvSpPr>
          <p:spPr>
            <a:xfrm>
              <a:off x="9677400" y="3943518"/>
              <a:ext cx="7662122" cy="2731287"/>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Chặn đường lục cặp, </a:t>
              </a:r>
              <a:endParaRPr lang="en-US" sz="3800">
                <a:solidFill>
                  <a:schemeClr val="tx1"/>
                </a:solidFill>
                <a:latin typeface="Arial" panose="020B0604020202020204" pitchFamily="34" charset="0"/>
                <a:cs typeface="Arial" panose="020B0604020202020204" pitchFamily="34" charset="0"/>
              </a:endParaRPr>
            </a:p>
            <a:p>
              <a:pPr algn="ctr">
                <a:lnSpc>
                  <a:spcPct val="150000"/>
                </a:lnSpc>
              </a:pPr>
              <a:r>
                <a:rPr lang="vi-VN" sz="3800">
                  <a:solidFill>
                    <a:schemeClr val="tx1"/>
                  </a:solidFill>
                  <a:latin typeface="Arial" panose="020B0604020202020204" pitchFamily="34" charset="0"/>
                  <a:cs typeface="Arial" panose="020B0604020202020204" pitchFamily="34" charset="0"/>
                </a:rPr>
                <a:t>bắt nộp tiền, đồ dùng học tập.</a:t>
              </a:r>
              <a:endParaRPr lang="en-US" sz="3800" dirty="0">
                <a:solidFill>
                  <a:schemeClr val="tx1"/>
                </a:solidFill>
                <a:latin typeface="Arial" panose="020B0604020202020204" pitchFamily="34" charset="0"/>
                <a:cs typeface="Arial" panose="020B0604020202020204" pitchFamily="34" charset="0"/>
              </a:endParaRPr>
            </a:p>
          </p:txBody>
        </p:sp>
        <p:pic>
          <p:nvPicPr>
            <p:cNvPr id="6" name="Picture 5" descr="A cartoon of a child&#10;&#10;Description automatically generated">
              <a:extLst>
                <a:ext uri="{FF2B5EF4-FFF2-40B4-BE49-F238E27FC236}">
                  <a16:creationId xmlns:a16="http://schemas.microsoft.com/office/drawing/2014/main" id="{3ACAE063-31C4-D736-8671-B6B3683543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91838" y="3007776"/>
              <a:ext cx="2668916" cy="1779277"/>
            </a:xfrm>
            <a:prstGeom prst="rect">
              <a:avLst/>
            </a:prstGeom>
          </p:spPr>
        </p:pic>
      </p:grpSp>
      <p:grpSp>
        <p:nvGrpSpPr>
          <p:cNvPr id="16" name="Group 15">
            <a:extLst>
              <a:ext uri="{FF2B5EF4-FFF2-40B4-BE49-F238E27FC236}">
                <a16:creationId xmlns:a16="http://schemas.microsoft.com/office/drawing/2014/main" id="{CDC2CE36-D950-742F-8FEE-EA1F6BF51AAE}"/>
              </a:ext>
            </a:extLst>
          </p:cNvPr>
          <p:cNvGrpSpPr/>
          <p:nvPr/>
        </p:nvGrpSpPr>
        <p:grpSpPr>
          <a:xfrm>
            <a:off x="901725" y="7143496"/>
            <a:ext cx="14185875" cy="2793981"/>
            <a:chOff x="901725" y="7214793"/>
            <a:chExt cx="14185875" cy="2793981"/>
          </a:xfrm>
        </p:grpSpPr>
        <p:sp>
          <p:nvSpPr>
            <p:cNvPr id="18" name="Rectangle: Rounded Corners 17">
              <a:extLst>
                <a:ext uri="{FF2B5EF4-FFF2-40B4-BE49-F238E27FC236}">
                  <a16:creationId xmlns:a16="http://schemas.microsoft.com/office/drawing/2014/main" id="{F6DAFEFF-56FB-AD6C-D248-AE8CF5789F09}"/>
                </a:ext>
              </a:extLst>
            </p:cNvPr>
            <p:cNvSpPr/>
            <p:nvPr/>
          </p:nvSpPr>
          <p:spPr>
            <a:xfrm>
              <a:off x="3370938" y="7214793"/>
              <a:ext cx="11716662" cy="2589916"/>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Cô lập bạn bằng cách ngăn cấm không cho bạn khác chơi cùng</a:t>
              </a:r>
              <a:endParaRPr lang="en-US" sz="3800" i="1" dirty="0">
                <a:solidFill>
                  <a:schemeClr val="tx1"/>
                </a:solidFill>
                <a:latin typeface="Arial" panose="020B0604020202020204" pitchFamily="34" charset="0"/>
                <a:cs typeface="Arial" panose="020B0604020202020204" pitchFamily="34" charset="0"/>
              </a:endParaRPr>
            </a:p>
          </p:txBody>
        </p:sp>
        <p:pic>
          <p:nvPicPr>
            <p:cNvPr id="14" name="Picture 13" descr="A group of girls with backpacks&#10;&#10;Description automatically generated">
              <a:extLst>
                <a:ext uri="{FF2B5EF4-FFF2-40B4-BE49-F238E27FC236}">
                  <a16:creationId xmlns:a16="http://schemas.microsoft.com/office/drawing/2014/main" id="{D37B20EF-D5F6-90EE-A52D-7E94A5D116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1725" y="7614237"/>
              <a:ext cx="3591806" cy="2394537"/>
            </a:xfrm>
            <a:prstGeom prst="rect">
              <a:avLst/>
            </a:prstGeom>
          </p:spPr>
        </p:pic>
      </p:grpSp>
    </p:spTree>
    <p:extLst>
      <p:ext uri="{BB962C8B-B14F-4D97-AF65-F5344CB8AC3E}">
        <p14:creationId xmlns:p14="http://schemas.microsoft.com/office/powerpoint/2010/main" val="276618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726050" y="8915305"/>
            <a:ext cx="1381835" cy="1431280"/>
          </a:xfrm>
          <a:prstGeom prst="rect">
            <a:avLst/>
          </a:prstGeom>
        </p:spPr>
      </p:pic>
      <p:sp>
        <p:nvSpPr>
          <p:cNvPr id="12" name="TextBox 11">
            <a:extLst>
              <a:ext uri="{FF2B5EF4-FFF2-40B4-BE49-F238E27FC236}">
                <a16:creationId xmlns:a16="http://schemas.microsoft.com/office/drawing/2014/main" id="{691C4DF6-62C4-8710-FB27-68AFBCFA267B}"/>
              </a:ext>
            </a:extLst>
          </p:cNvPr>
          <p:cNvSpPr txBox="1"/>
          <p:nvPr/>
        </p:nvSpPr>
        <p:spPr>
          <a:xfrm>
            <a:off x="716280" y="1752506"/>
            <a:ext cx="16459200" cy="7878439"/>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b="1">
                <a:latin typeface="Arial" panose="020B0604020202020204" pitchFamily="34" charset="0"/>
                <a:cs typeface="Arial" panose="020B0604020202020204" pitchFamily="34" charset="0"/>
              </a:rPr>
              <a:t>Bắt nạt học đường thể hiện qua nhiều dấu hiệu khác nhau như: </a:t>
            </a:r>
            <a:endParaRPr lang="en-US" sz="4000" b="1">
              <a:latin typeface="Arial" panose="020B0604020202020204" pitchFamily="34" charset="0"/>
              <a:cs typeface="Arial" panose="020B0604020202020204" pitchFamily="34" charset="0"/>
            </a:endParaRPr>
          </a:p>
          <a:p>
            <a:pPr marL="1028700" lvl="1" indent="-5715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Xé áo, làm hỏng đồ dùng học tập của bạn</a:t>
            </a:r>
            <a:r>
              <a:rPr lang="en-US" sz="3800">
                <a:latin typeface="Arial" panose="020B0604020202020204" pitchFamily="34" charset="0"/>
                <a:cs typeface="Arial" panose="020B0604020202020204" pitchFamily="34" charset="0"/>
              </a:rPr>
              <a:t>.</a:t>
            </a:r>
          </a:p>
          <a:p>
            <a:pPr marL="1028700" lvl="1" indent="-5715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Gọi bạn với biệt danh xấu xí như“con heo”, “đen như cột nhà cháy”</a:t>
            </a:r>
            <a:r>
              <a:rPr lang="en-US" sz="3800">
                <a:latin typeface="Arial" panose="020B0604020202020204" pitchFamily="34" charset="0"/>
                <a:cs typeface="Arial" panose="020B0604020202020204" pitchFamily="34" charset="0"/>
              </a:rPr>
              <a:t>.</a:t>
            </a:r>
          </a:p>
          <a:p>
            <a:pPr marL="1028700" lvl="1" indent="-5715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Vẽ bậy lên mặt, quần áo và sách vở</a:t>
            </a:r>
            <a:r>
              <a:rPr lang="en-US" sz="3800">
                <a:latin typeface="Arial" panose="020B0604020202020204" pitchFamily="34" charset="0"/>
                <a:cs typeface="Arial" panose="020B0604020202020204" pitchFamily="34" charset="0"/>
              </a:rPr>
              <a:t>, </a:t>
            </a:r>
            <a:r>
              <a:rPr lang="vi-VN" sz="3800">
                <a:latin typeface="Arial" panose="020B0604020202020204" pitchFamily="34" charset="0"/>
                <a:cs typeface="Arial" panose="020B0604020202020204" pitchFamily="34" charset="0"/>
              </a:rPr>
              <a:t>nói xấu, tung những tin đồn không có thật</a:t>
            </a:r>
            <a:r>
              <a:rPr lang="en-US" sz="3800">
                <a:latin typeface="Arial" panose="020B0604020202020204" pitchFamily="34" charset="0"/>
                <a:cs typeface="Arial" panose="020B0604020202020204" pitchFamily="34" charset="0"/>
              </a:rPr>
              <a:t>.</a:t>
            </a:r>
          </a:p>
          <a:p>
            <a:pPr marL="1028700" lvl="1" indent="-5715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Giấu đồ dùng cá nhân như dép hoặc đồ dùng học tập</a:t>
            </a:r>
            <a:r>
              <a:rPr lang="en-US" sz="3800">
                <a:latin typeface="Arial" panose="020B0604020202020204" pitchFamily="34" charset="0"/>
                <a:cs typeface="Arial" panose="020B0604020202020204" pitchFamily="34" charset="0"/>
              </a:rPr>
              <a:t>.</a:t>
            </a:r>
          </a:p>
          <a:p>
            <a:pPr marL="1028700" lvl="1" indent="-5715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Chặn tiền ăn sáng hoặc tiền tiêu vặt, đe dọa hoặc ngăn cản việc gì đó</a:t>
            </a:r>
            <a:r>
              <a:rPr lang="en-US" sz="3800">
                <a:latin typeface="Arial" panose="020B0604020202020204" pitchFamily="34" charset="0"/>
                <a:cs typeface="Arial" panose="020B0604020202020204" pitchFamily="34" charset="0"/>
              </a:rPr>
              <a:t>.</a:t>
            </a:r>
          </a:p>
          <a:p>
            <a:pPr marL="1028700" lvl="1" indent="-5715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Tung ảnh xấu xí lên mạng xã hội, bình luận khiếm nhã về ngoại hình của bạ</a:t>
            </a:r>
            <a:r>
              <a:rPr lang="en-US" sz="3800">
                <a:latin typeface="Arial" panose="020B0604020202020204" pitchFamily="34" charset="0"/>
                <a:cs typeface="Arial" panose="020B0604020202020204" pitchFamily="34" charset="0"/>
              </a:rPr>
              <a:t>n.</a:t>
            </a:r>
            <a:endParaRPr lang="vi-VN" sz="380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BE9CF4C-5F0F-D870-B8D4-8B7413C54426}"/>
              </a:ext>
            </a:extLst>
          </p:cNvPr>
          <p:cNvSpPr txBox="1"/>
          <p:nvPr/>
        </p:nvSpPr>
        <p:spPr>
          <a:xfrm>
            <a:off x="5086350" y="656055"/>
            <a:ext cx="8115300" cy="984885"/>
          </a:xfrm>
          <a:prstGeom prst="rect">
            <a:avLst/>
          </a:prstGeom>
          <a:noFill/>
        </p:spPr>
        <p:txBody>
          <a:bodyPr wrap="square" rtlCol="0">
            <a:spAutoFit/>
          </a:bodyPr>
          <a:lstStyle/>
          <a:p>
            <a:pPr algn="ctr"/>
            <a:r>
              <a:rPr lang="en-US" sz="5800" b="1" u="sng">
                <a:solidFill>
                  <a:srgbClr val="FF0000"/>
                </a:solidFill>
                <a:latin typeface="Arial" panose="020B0604020202020204" pitchFamily="34" charset="0"/>
                <a:cs typeface="Arial" panose="020B0604020202020204" pitchFamily="34" charset="0"/>
              </a:rPr>
              <a:t>KẾT LUẬN</a:t>
            </a:r>
            <a:endParaRPr lang="en-US" sz="5800" b="1" u="sng" dirty="0">
              <a:solidFill>
                <a:srgbClr val="FF0000"/>
              </a:solidFill>
              <a:latin typeface="Arial" panose="020B0604020202020204" pitchFamily="34" charset="0"/>
              <a:cs typeface="Arial" panose="020B0604020202020204" pitchFamily="34" charset="0"/>
            </a:endParaRPr>
          </a:p>
        </p:txBody>
      </p:sp>
      <p:pic>
        <p:nvPicPr>
          <p:cNvPr id="3" name="Picture 2" descr="Cartoon of two boys&#10;&#10;Description automatically generated">
            <a:extLst>
              <a:ext uri="{FF2B5EF4-FFF2-40B4-BE49-F238E27FC236}">
                <a16:creationId xmlns:a16="http://schemas.microsoft.com/office/drawing/2014/main" id="{CDC633E2-8656-23FB-3415-0FF455BE584D}"/>
              </a:ext>
            </a:extLst>
          </p:cNvPr>
          <p:cNvPicPr>
            <a:picLocks noChangeAspect="1"/>
          </p:cNvPicPr>
          <p:nvPr/>
        </p:nvPicPr>
        <p:blipFill rotWithShape="1">
          <a:blip r:embed="rId4">
            <a:extLst>
              <a:ext uri="{28A0092B-C50C-407E-A947-70E740481C1C}">
                <a14:useLocalDpi xmlns:a14="http://schemas.microsoft.com/office/drawing/2010/main" val="0"/>
              </a:ext>
            </a:extLst>
          </a:blip>
          <a:srcRect t="22037" b="9036"/>
          <a:stretch/>
        </p:blipFill>
        <p:spPr>
          <a:xfrm>
            <a:off x="15849675" y="160963"/>
            <a:ext cx="2590650" cy="1785659"/>
          </a:xfrm>
          <a:prstGeom prst="rect">
            <a:avLst/>
          </a:prstGeom>
        </p:spPr>
      </p:pic>
      <p:pic>
        <p:nvPicPr>
          <p:cNvPr id="5" name="Picture 6">
            <a:extLst>
              <a:ext uri="{FF2B5EF4-FFF2-40B4-BE49-F238E27FC236}">
                <a16:creationId xmlns:a16="http://schemas.microsoft.com/office/drawing/2014/main" id="{00EE43EE-F074-5236-7E36-D1C9B3A0874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3442" y="161817"/>
            <a:ext cx="1381835" cy="1431280"/>
          </a:xfrm>
          <a:prstGeom prst="rect">
            <a:avLst/>
          </a:prstGeom>
        </p:spPr>
      </p:pic>
      <p:pic>
        <p:nvPicPr>
          <p:cNvPr id="8" name="Picture 7">
            <a:extLst>
              <a:ext uri="{FF2B5EF4-FFF2-40B4-BE49-F238E27FC236}">
                <a16:creationId xmlns:a16="http://schemas.microsoft.com/office/drawing/2014/main" id="{CAABF850-1466-39B0-5227-EC47A296F5D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62551" flipH="1">
            <a:off x="160336" y="8550349"/>
            <a:ext cx="1024447" cy="1884434"/>
          </a:xfrm>
          <a:prstGeom prst="rect">
            <a:avLst/>
          </a:prstGeom>
        </p:spPr>
      </p:pic>
    </p:spTree>
    <p:extLst>
      <p:ext uri="{BB962C8B-B14F-4D97-AF65-F5344CB8AC3E}">
        <p14:creationId xmlns:p14="http://schemas.microsoft.com/office/powerpoint/2010/main" val="2415715272"/>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left)">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left)">
                                      <p:cBhvr>
                                        <p:cTn id="17" dur="500"/>
                                        <p:tgtEl>
                                          <p:spTgt spid="12">
                                            <p:txEl>
                                              <p:pRg st="1" end="1"/>
                                            </p:txEl>
                                          </p:spTgt>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wipe(left)">
                                      <p:cBhvr>
                                        <p:cTn id="21" dur="500"/>
                                        <p:tgtEl>
                                          <p:spTgt spid="12">
                                            <p:txEl>
                                              <p:pRg st="2" end="2"/>
                                            </p:txEl>
                                          </p:spTgt>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Effect transition="in" filter="wipe(left)">
                                      <p:cBhvr>
                                        <p:cTn id="25" dur="500"/>
                                        <p:tgtEl>
                                          <p:spTgt spid="12">
                                            <p:txEl>
                                              <p:pRg st="3" end="3"/>
                                            </p:txEl>
                                          </p:spTgt>
                                        </p:tgtEl>
                                      </p:cBhvr>
                                    </p:animEffect>
                                  </p:childTnLst>
                                </p:cTn>
                              </p:par>
                            </p:childTnLst>
                          </p:cTn>
                        </p:par>
                        <p:par>
                          <p:cTn id="26" fill="hold">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12">
                                            <p:txEl>
                                              <p:pRg st="4" end="4"/>
                                            </p:txEl>
                                          </p:spTgt>
                                        </p:tgtEl>
                                        <p:attrNameLst>
                                          <p:attrName>style.visibility</p:attrName>
                                        </p:attrNameLst>
                                      </p:cBhvr>
                                      <p:to>
                                        <p:strVal val="visible"/>
                                      </p:to>
                                    </p:set>
                                    <p:animEffect transition="in" filter="wipe(left)">
                                      <p:cBhvr>
                                        <p:cTn id="29" dur="500"/>
                                        <p:tgtEl>
                                          <p:spTgt spid="12">
                                            <p:txEl>
                                              <p:pRg st="4" end="4"/>
                                            </p:txEl>
                                          </p:spTgt>
                                        </p:tgtEl>
                                      </p:cBhvr>
                                    </p:animEffect>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12">
                                            <p:txEl>
                                              <p:pRg st="5" end="5"/>
                                            </p:txEl>
                                          </p:spTgt>
                                        </p:tgtEl>
                                        <p:attrNameLst>
                                          <p:attrName>style.visibility</p:attrName>
                                        </p:attrNameLst>
                                      </p:cBhvr>
                                      <p:to>
                                        <p:strVal val="visible"/>
                                      </p:to>
                                    </p:set>
                                    <p:animEffect transition="in" filter="wipe(left)">
                                      <p:cBhvr>
                                        <p:cTn id="33" dur="500"/>
                                        <p:tgtEl>
                                          <p:spTgt spid="12">
                                            <p:txEl>
                                              <p:pRg st="5" end="5"/>
                                            </p:txEl>
                                          </p:spTgt>
                                        </p:tgtEl>
                                      </p:cBhvr>
                                    </p:animEffect>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wipe(left)">
                                      <p:cBhvr>
                                        <p:cTn id="37"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70241" y="186800"/>
            <a:ext cx="1381835" cy="143128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562551" flipH="1">
            <a:off x="160336" y="8550349"/>
            <a:ext cx="1024447" cy="1884434"/>
          </a:xfrm>
          <a:prstGeom prst="rect">
            <a:avLst/>
          </a:prstGeom>
        </p:spPr>
      </p:pic>
      <p:sp>
        <p:nvSpPr>
          <p:cNvPr id="12" name="TextBox 11">
            <a:extLst>
              <a:ext uri="{FF2B5EF4-FFF2-40B4-BE49-F238E27FC236}">
                <a16:creationId xmlns:a16="http://schemas.microsoft.com/office/drawing/2014/main" id="{691C4DF6-62C4-8710-FB27-68AFBCFA267B}"/>
              </a:ext>
            </a:extLst>
          </p:cNvPr>
          <p:cNvSpPr txBox="1"/>
          <p:nvPr/>
        </p:nvSpPr>
        <p:spPr>
          <a:xfrm>
            <a:off x="672560" y="1856689"/>
            <a:ext cx="16958118" cy="5293116"/>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b="1">
                <a:latin typeface="Arial" panose="020B0604020202020204" pitchFamily="34" charset="0"/>
                <a:cs typeface="Arial" panose="020B0604020202020204" pitchFamily="34" charset="0"/>
              </a:rPr>
              <a:t>Bắt nạt học đường gây hậu quả nghiêm trọng: </a:t>
            </a:r>
            <a:endParaRPr lang="en-US" sz="4000" b="1">
              <a:latin typeface="Arial" panose="020B0604020202020204" pitchFamily="34" charset="0"/>
              <a:cs typeface="Arial" panose="020B0604020202020204" pitchFamily="34" charset="0"/>
            </a:endParaRPr>
          </a:p>
          <a:p>
            <a:pPr marL="1028700" lvl="1" indent="-5715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Bởi không chỉ làm tổn thương thể chất lẫn tinh thần mà còn làm cho các em </a:t>
            </a:r>
            <a:r>
              <a:rPr lang="en-US" sz="3800">
                <a:latin typeface="Arial" panose="020B0604020202020204" pitchFamily="34" charset="0"/>
                <a:cs typeface="Arial" panose="020B0604020202020204" pitchFamily="34" charset="0"/>
              </a:rPr>
              <a:t>học sinh</a:t>
            </a:r>
            <a:r>
              <a:rPr lang="vi-VN" sz="3800">
                <a:latin typeface="Arial" panose="020B0604020202020204" pitchFamily="34" charset="0"/>
                <a:cs typeface="Arial" panose="020B0604020202020204" pitchFamily="34" charset="0"/>
              </a:rPr>
              <a:t> bị bắt nạt mất tự tin, trầm cảm và kết quả học tập bị sa sút.</a:t>
            </a:r>
            <a:endParaRPr lang="en-US" sz="3800">
              <a:latin typeface="Arial" panose="020B0604020202020204" pitchFamily="34" charset="0"/>
              <a:cs typeface="Arial" panose="020B0604020202020204" pitchFamily="34" charset="0"/>
            </a:endParaRPr>
          </a:p>
          <a:p>
            <a:pPr marL="1028700" lvl="1" indent="-5715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Nếu những hành v</a:t>
            </a:r>
            <a:r>
              <a:rPr lang="en-US" sz="3800">
                <a:latin typeface="Arial" panose="020B0604020202020204" pitchFamily="34" charset="0"/>
                <a:cs typeface="Arial" panose="020B0604020202020204" pitchFamily="34" charset="0"/>
              </a:rPr>
              <a:t>i</a:t>
            </a:r>
            <a:r>
              <a:rPr lang="vi-VN" sz="3800">
                <a:latin typeface="Arial" panose="020B0604020202020204" pitchFamily="34" charset="0"/>
                <a:cs typeface="Arial" panose="020B0604020202020204" pitchFamily="34" charset="0"/>
              </a:rPr>
              <a:t> này lặp đi lặp lại nhiều lần khiến bản thân bị t</a:t>
            </a:r>
            <a:r>
              <a:rPr lang="en-US" sz="3800">
                <a:latin typeface="Arial" panose="020B0604020202020204" pitchFamily="34" charset="0"/>
                <a:cs typeface="Arial" panose="020B0604020202020204" pitchFamily="34" charset="0"/>
              </a:rPr>
              <a:t>ổ</a:t>
            </a:r>
            <a:r>
              <a:rPr lang="vi-VN" sz="3800">
                <a:latin typeface="Arial" panose="020B0604020202020204" pitchFamily="34" charset="0"/>
                <a:cs typeface="Arial" panose="020B0604020202020204" pitchFamily="34" charset="0"/>
              </a:rPr>
              <a:t>n thương về thể chất và tinh</a:t>
            </a:r>
            <a:r>
              <a:rPr lang="en-US" sz="3800">
                <a:latin typeface="Arial" panose="020B0604020202020204" pitchFamily="34" charset="0"/>
                <a:cs typeface="Arial" panose="020B0604020202020204" pitchFamily="34" charset="0"/>
              </a:rPr>
              <a:t> </a:t>
            </a:r>
            <a:r>
              <a:rPr lang="vi-VN" sz="3800">
                <a:latin typeface="Arial" panose="020B0604020202020204" pitchFamily="34" charset="0"/>
                <a:cs typeface="Arial" panose="020B0604020202020204" pitchFamily="34" charset="0"/>
              </a:rPr>
              <a:t>thần thì cần phải tìm cách để được trợ giúp, giải quyết.</a:t>
            </a:r>
          </a:p>
        </p:txBody>
      </p:sp>
      <p:sp>
        <p:nvSpPr>
          <p:cNvPr id="18" name="TextBox 17">
            <a:extLst>
              <a:ext uri="{FF2B5EF4-FFF2-40B4-BE49-F238E27FC236}">
                <a16:creationId xmlns:a16="http://schemas.microsoft.com/office/drawing/2014/main" id="{FBE9CF4C-5F0F-D870-B8D4-8B7413C54426}"/>
              </a:ext>
            </a:extLst>
          </p:cNvPr>
          <p:cNvSpPr txBox="1"/>
          <p:nvPr/>
        </p:nvSpPr>
        <p:spPr>
          <a:xfrm>
            <a:off x="5086350" y="656055"/>
            <a:ext cx="8115300" cy="984885"/>
          </a:xfrm>
          <a:prstGeom prst="rect">
            <a:avLst/>
          </a:prstGeom>
          <a:noFill/>
        </p:spPr>
        <p:txBody>
          <a:bodyPr wrap="square" rtlCol="0">
            <a:spAutoFit/>
          </a:bodyPr>
          <a:lstStyle/>
          <a:p>
            <a:pPr algn="ctr"/>
            <a:r>
              <a:rPr lang="en-US" sz="5800" b="1" u="sng">
                <a:solidFill>
                  <a:srgbClr val="FF0000"/>
                </a:solidFill>
                <a:latin typeface="Arial" panose="020B0604020202020204" pitchFamily="34" charset="0"/>
                <a:cs typeface="Arial" panose="020B0604020202020204" pitchFamily="34" charset="0"/>
              </a:rPr>
              <a:t>KẾT LUẬN</a:t>
            </a:r>
            <a:endParaRPr lang="en-US" sz="5800" b="1" u="sng" dirty="0">
              <a:solidFill>
                <a:srgbClr val="FF0000"/>
              </a:solidFill>
              <a:latin typeface="Arial" panose="020B0604020202020204" pitchFamily="34" charset="0"/>
              <a:cs typeface="Arial" panose="020B0604020202020204" pitchFamily="34" charset="0"/>
            </a:endParaRPr>
          </a:p>
        </p:txBody>
      </p:sp>
      <p:pic>
        <p:nvPicPr>
          <p:cNvPr id="5" name="Picture 4" descr="A cartoon of a child sleeping on a backpack&#10;&#10;Description automatically generated">
            <a:extLst>
              <a:ext uri="{FF2B5EF4-FFF2-40B4-BE49-F238E27FC236}">
                <a16:creationId xmlns:a16="http://schemas.microsoft.com/office/drawing/2014/main" id="{4E4B6B6B-1E6B-F48C-48B7-E52EAA1A6F4B}"/>
              </a:ext>
            </a:extLst>
          </p:cNvPr>
          <p:cNvPicPr>
            <a:picLocks noChangeAspect="1"/>
          </p:cNvPicPr>
          <p:nvPr/>
        </p:nvPicPr>
        <p:blipFill rotWithShape="1">
          <a:blip r:embed="rId6">
            <a:extLst>
              <a:ext uri="{28A0092B-C50C-407E-A947-70E740481C1C}">
                <a14:useLocalDpi xmlns:a14="http://schemas.microsoft.com/office/drawing/2010/main" val="0"/>
              </a:ext>
            </a:extLst>
          </a:blip>
          <a:srcRect r="31364"/>
          <a:stretch/>
        </p:blipFill>
        <p:spPr>
          <a:xfrm>
            <a:off x="12573000" y="6432300"/>
            <a:ext cx="3962400" cy="3996020"/>
          </a:xfrm>
          <a:prstGeom prst="rect">
            <a:avLst/>
          </a:prstGeom>
        </p:spPr>
      </p:pic>
      <p:pic>
        <p:nvPicPr>
          <p:cNvPr id="8" name="Picture 6">
            <a:extLst>
              <a:ext uri="{FF2B5EF4-FFF2-40B4-BE49-F238E27FC236}">
                <a16:creationId xmlns:a16="http://schemas.microsoft.com/office/drawing/2014/main" id="{DBCB1154-5FEC-8022-470E-0EB3336EB31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3442" y="161817"/>
            <a:ext cx="1381835" cy="1431280"/>
          </a:xfrm>
          <a:prstGeom prst="rect">
            <a:avLst/>
          </a:prstGeom>
        </p:spPr>
      </p:pic>
    </p:spTree>
    <p:extLst>
      <p:ext uri="{BB962C8B-B14F-4D97-AF65-F5344CB8AC3E}">
        <p14:creationId xmlns:p14="http://schemas.microsoft.com/office/powerpoint/2010/main" val="331860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wipe(left)">
                                      <p:cBhvr>
                                        <p:cTn id="10" dur="500"/>
                                        <p:tgtEl>
                                          <p:spTgt spid="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wipe(left)">
                                      <p:cBhvr>
                                        <p:cTn id="15" dur="500"/>
                                        <p:tgtEl>
                                          <p:spTgt spid="12">
                                            <p:txEl>
                                              <p:pRg st="1" end="1"/>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wipe(left)">
                                      <p:cBhvr>
                                        <p:cTn id="19"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BCDA7B79-71BD-8369-1F21-362650F62A99}"/>
              </a:ext>
            </a:extLst>
          </p:cNvPr>
          <p:cNvGrpSpPr/>
          <p:nvPr/>
        </p:nvGrpSpPr>
        <p:grpSpPr>
          <a:xfrm>
            <a:off x="1511715" y="1235155"/>
            <a:ext cx="15264569" cy="8138943"/>
            <a:chOff x="1499431" y="1404912"/>
            <a:chExt cx="9051790" cy="7477176"/>
          </a:xfrm>
        </p:grpSpPr>
        <p:grpSp>
          <p:nvGrpSpPr>
            <p:cNvPr id="33" name="Group 4">
              <a:extLst>
                <a:ext uri="{FF2B5EF4-FFF2-40B4-BE49-F238E27FC236}">
                  <a16:creationId xmlns:a16="http://schemas.microsoft.com/office/drawing/2014/main" id="{3A666593-375C-022C-2672-403EF33FF883}"/>
                </a:ext>
              </a:extLst>
            </p:cNvPr>
            <p:cNvGrpSpPr/>
            <p:nvPr/>
          </p:nvGrpSpPr>
          <p:grpSpPr>
            <a:xfrm>
              <a:off x="1499431" y="5185175"/>
              <a:ext cx="9051790" cy="3696913"/>
              <a:chOff x="0" y="0"/>
              <a:chExt cx="7604596" cy="3105853"/>
            </a:xfrm>
          </p:grpSpPr>
          <p:sp>
            <p:nvSpPr>
              <p:cNvPr id="37" name="Freeform 5">
                <a:extLst>
                  <a:ext uri="{FF2B5EF4-FFF2-40B4-BE49-F238E27FC236}">
                    <a16:creationId xmlns:a16="http://schemas.microsoft.com/office/drawing/2014/main" id="{1C3C17AC-61F6-A306-AA40-6B7CDD2F6048}"/>
                  </a:ext>
                </a:extLst>
              </p:cNvPr>
              <p:cNvSpPr/>
              <p:nvPr/>
            </p:nvSpPr>
            <p:spPr>
              <a:xfrm>
                <a:off x="0" y="0"/>
                <a:ext cx="7604596" cy="3105853"/>
              </a:xfrm>
              <a:custGeom>
                <a:avLst/>
                <a:gdLst/>
                <a:ahLst/>
                <a:cxnLst/>
                <a:rect l="l" t="t" r="r" b="b"/>
                <a:pathLst>
                  <a:path w="7604596" h="3105853">
                    <a:moveTo>
                      <a:pt x="55594" y="0"/>
                    </a:moveTo>
                    <a:lnTo>
                      <a:pt x="7549002" y="0"/>
                    </a:lnTo>
                    <a:cubicBezTo>
                      <a:pt x="7563747" y="0"/>
                      <a:pt x="7577887" y="5857"/>
                      <a:pt x="7588314" y="16283"/>
                    </a:cubicBezTo>
                    <a:cubicBezTo>
                      <a:pt x="7598739" y="26709"/>
                      <a:pt x="7604596" y="40850"/>
                      <a:pt x="7604596" y="55594"/>
                    </a:cubicBezTo>
                    <a:lnTo>
                      <a:pt x="7604596" y="3050259"/>
                    </a:lnTo>
                    <a:cubicBezTo>
                      <a:pt x="7604596" y="3080963"/>
                      <a:pt x="7579706" y="3105853"/>
                      <a:pt x="7549002" y="3105853"/>
                    </a:cubicBezTo>
                    <a:lnTo>
                      <a:pt x="55594" y="3105853"/>
                    </a:lnTo>
                    <a:cubicBezTo>
                      <a:pt x="24890" y="3105853"/>
                      <a:pt x="0" y="3080963"/>
                      <a:pt x="0" y="3050259"/>
                    </a:cubicBezTo>
                    <a:lnTo>
                      <a:pt x="0" y="55594"/>
                    </a:lnTo>
                    <a:cubicBezTo>
                      <a:pt x="0" y="24890"/>
                      <a:pt x="24890" y="0"/>
                      <a:pt x="55594" y="0"/>
                    </a:cubicBezTo>
                    <a:close/>
                  </a:path>
                </a:pathLst>
              </a:custGeom>
              <a:solidFill>
                <a:srgbClr val="F06569"/>
              </a:solidFill>
              <a:ln w="76200">
                <a:solidFill>
                  <a:srgbClr val="030249"/>
                </a:solidFill>
              </a:ln>
            </p:spPr>
            <p:txBody>
              <a:bodyPr/>
              <a:lstStyle/>
              <a:p>
                <a:endParaRPr lang="en-US">
                  <a:latin typeface="Arial" panose="020B0604020202020204" pitchFamily="34" charset="0"/>
                  <a:cs typeface="Arial" panose="020B0604020202020204" pitchFamily="34" charset="0"/>
                </a:endParaRPr>
              </a:p>
            </p:txBody>
          </p:sp>
          <p:sp>
            <p:nvSpPr>
              <p:cNvPr id="38" name="TextBox 6">
                <a:extLst>
                  <a:ext uri="{FF2B5EF4-FFF2-40B4-BE49-F238E27FC236}">
                    <a16:creationId xmlns:a16="http://schemas.microsoft.com/office/drawing/2014/main" id="{48E87ECF-BB1C-E68B-8C9A-C41342E76B9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34" name="Group 7">
              <a:extLst>
                <a:ext uri="{FF2B5EF4-FFF2-40B4-BE49-F238E27FC236}">
                  <a16:creationId xmlns:a16="http://schemas.microsoft.com/office/drawing/2014/main" id="{B1DFCAC2-DB99-C8DE-62C8-916531C7B8F0}"/>
                </a:ext>
              </a:extLst>
            </p:cNvPr>
            <p:cNvGrpSpPr/>
            <p:nvPr/>
          </p:nvGrpSpPr>
          <p:grpSpPr>
            <a:xfrm>
              <a:off x="1499431" y="1404912"/>
              <a:ext cx="9051790" cy="6887592"/>
              <a:chOff x="0" y="0"/>
              <a:chExt cx="7604596" cy="5786409"/>
            </a:xfrm>
          </p:grpSpPr>
          <p:sp>
            <p:nvSpPr>
              <p:cNvPr id="35" name="Freeform 8">
                <a:extLst>
                  <a:ext uri="{FF2B5EF4-FFF2-40B4-BE49-F238E27FC236}">
                    <a16:creationId xmlns:a16="http://schemas.microsoft.com/office/drawing/2014/main" id="{C7064108-CC6E-5F5F-5B5A-EB7CDB8F6821}"/>
                  </a:ext>
                </a:extLst>
              </p:cNvPr>
              <p:cNvSpPr/>
              <p:nvPr/>
            </p:nvSpPr>
            <p:spPr>
              <a:xfrm>
                <a:off x="0" y="0"/>
                <a:ext cx="7604596" cy="5786409"/>
              </a:xfrm>
              <a:custGeom>
                <a:avLst/>
                <a:gdLst/>
                <a:ahLst/>
                <a:cxnLst/>
                <a:rect l="l" t="t" r="r" b="b"/>
                <a:pathLst>
                  <a:path w="7604596" h="5786409">
                    <a:moveTo>
                      <a:pt x="55594" y="0"/>
                    </a:moveTo>
                    <a:lnTo>
                      <a:pt x="7549002" y="0"/>
                    </a:lnTo>
                    <a:cubicBezTo>
                      <a:pt x="7563747" y="0"/>
                      <a:pt x="7577887" y="5857"/>
                      <a:pt x="7588314" y="16283"/>
                    </a:cubicBezTo>
                    <a:cubicBezTo>
                      <a:pt x="7598739" y="26709"/>
                      <a:pt x="7604596" y="40850"/>
                      <a:pt x="7604596" y="55594"/>
                    </a:cubicBezTo>
                    <a:lnTo>
                      <a:pt x="7604596" y="5730815"/>
                    </a:lnTo>
                    <a:cubicBezTo>
                      <a:pt x="7604596" y="5761518"/>
                      <a:pt x="7579706" y="5786409"/>
                      <a:pt x="7549002" y="5786409"/>
                    </a:cubicBezTo>
                    <a:lnTo>
                      <a:pt x="55594" y="5786409"/>
                    </a:lnTo>
                    <a:cubicBezTo>
                      <a:pt x="24890" y="5786409"/>
                      <a:pt x="0" y="5761518"/>
                      <a:pt x="0" y="5730815"/>
                    </a:cubicBezTo>
                    <a:lnTo>
                      <a:pt x="0" y="55594"/>
                    </a:lnTo>
                    <a:cubicBezTo>
                      <a:pt x="0" y="24890"/>
                      <a:pt x="24890" y="0"/>
                      <a:pt x="55594" y="0"/>
                    </a:cubicBezTo>
                    <a:close/>
                  </a:path>
                </a:pathLst>
              </a:custGeom>
              <a:solidFill>
                <a:srgbClr val="F5F5F5"/>
              </a:solidFill>
              <a:ln w="76200">
                <a:solidFill>
                  <a:srgbClr val="030249"/>
                </a:solidFill>
              </a:ln>
            </p:spPr>
            <p:txBody>
              <a:bodyPr/>
              <a:lstStyle/>
              <a:p>
                <a:endParaRPr lang="en-US">
                  <a:latin typeface="Arial" panose="020B0604020202020204" pitchFamily="34" charset="0"/>
                  <a:cs typeface="Arial" panose="020B0604020202020204" pitchFamily="34" charset="0"/>
                </a:endParaRPr>
              </a:p>
            </p:txBody>
          </p:sp>
          <p:sp>
            <p:nvSpPr>
              <p:cNvPr id="36" name="TextBox 9">
                <a:extLst>
                  <a:ext uri="{FF2B5EF4-FFF2-40B4-BE49-F238E27FC236}">
                    <a16:creationId xmlns:a16="http://schemas.microsoft.com/office/drawing/2014/main" id="{E0348DC8-479B-9A37-178D-AD73697A141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39" name="Freeform 13">
            <a:extLst>
              <a:ext uri="{FF2B5EF4-FFF2-40B4-BE49-F238E27FC236}">
                <a16:creationId xmlns:a16="http://schemas.microsoft.com/office/drawing/2014/main" id="{DAC12F16-3966-AE10-862D-55364DA1E559}"/>
              </a:ext>
            </a:extLst>
          </p:cNvPr>
          <p:cNvSpPr/>
          <p:nvPr/>
        </p:nvSpPr>
        <p:spPr>
          <a:xfrm>
            <a:off x="15011400" y="1026175"/>
            <a:ext cx="2343953" cy="1459111"/>
          </a:xfrm>
          <a:custGeom>
            <a:avLst/>
            <a:gdLst/>
            <a:ahLst/>
            <a:cxnLst/>
            <a:rect l="l" t="t" r="r" b="b"/>
            <a:pathLst>
              <a:path w="2343953" h="1459111">
                <a:moveTo>
                  <a:pt x="0" y="0"/>
                </a:moveTo>
                <a:lnTo>
                  <a:pt x="2343953" y="0"/>
                </a:lnTo>
                <a:lnTo>
                  <a:pt x="2343953" y="1459111"/>
                </a:lnTo>
                <a:lnTo>
                  <a:pt x="0" y="14591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1" name="Freeform 15">
            <a:extLst>
              <a:ext uri="{FF2B5EF4-FFF2-40B4-BE49-F238E27FC236}">
                <a16:creationId xmlns:a16="http://schemas.microsoft.com/office/drawing/2014/main" id="{EDB40E20-1CD4-F578-784F-C11EFDA1916A}"/>
              </a:ext>
            </a:extLst>
          </p:cNvPr>
          <p:cNvSpPr/>
          <p:nvPr/>
        </p:nvSpPr>
        <p:spPr>
          <a:xfrm rot="-5698567">
            <a:off x="407028" y="9050606"/>
            <a:ext cx="1243342" cy="1169790"/>
          </a:xfrm>
          <a:custGeom>
            <a:avLst/>
            <a:gdLst/>
            <a:ahLst/>
            <a:cxnLst/>
            <a:rect l="l" t="t" r="r" b="b"/>
            <a:pathLst>
              <a:path w="3780336" h="3756709">
                <a:moveTo>
                  <a:pt x="0" y="0"/>
                </a:moveTo>
                <a:lnTo>
                  <a:pt x="3780336" y="0"/>
                </a:lnTo>
                <a:lnTo>
                  <a:pt x="3780336" y="3756709"/>
                </a:lnTo>
                <a:lnTo>
                  <a:pt x="0" y="375670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2" name="Freeform 16">
            <a:extLst>
              <a:ext uri="{FF2B5EF4-FFF2-40B4-BE49-F238E27FC236}">
                <a16:creationId xmlns:a16="http://schemas.microsoft.com/office/drawing/2014/main" id="{918C05F1-B10B-75AE-AA22-9F03800C1A5A}"/>
              </a:ext>
            </a:extLst>
          </p:cNvPr>
          <p:cNvSpPr/>
          <p:nvPr/>
        </p:nvSpPr>
        <p:spPr>
          <a:xfrm>
            <a:off x="15802414" y="8811040"/>
            <a:ext cx="2485586" cy="1147889"/>
          </a:xfrm>
          <a:custGeom>
            <a:avLst/>
            <a:gdLst/>
            <a:ahLst/>
            <a:cxnLst/>
            <a:rect l="l" t="t" r="r" b="b"/>
            <a:pathLst>
              <a:path w="2485586" h="1147889">
                <a:moveTo>
                  <a:pt x="0" y="0"/>
                </a:moveTo>
                <a:lnTo>
                  <a:pt x="2485586" y="0"/>
                </a:lnTo>
                <a:lnTo>
                  <a:pt x="2485586" y="1147888"/>
                </a:lnTo>
                <a:lnTo>
                  <a:pt x="0" y="11478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3" name="TextBox 20">
            <a:extLst>
              <a:ext uri="{FF2B5EF4-FFF2-40B4-BE49-F238E27FC236}">
                <a16:creationId xmlns:a16="http://schemas.microsoft.com/office/drawing/2014/main" id="{2E8BE7B9-4190-A691-B0A6-67D2C2FC3F1C}"/>
              </a:ext>
            </a:extLst>
          </p:cNvPr>
          <p:cNvSpPr txBox="1"/>
          <p:nvPr/>
        </p:nvSpPr>
        <p:spPr>
          <a:xfrm>
            <a:off x="2821409" y="2792631"/>
            <a:ext cx="12645180" cy="4382225"/>
          </a:xfrm>
          <a:prstGeom prst="rect">
            <a:avLst/>
          </a:prstGeom>
        </p:spPr>
        <p:txBody>
          <a:bodyPr wrap="square" lIns="0" tIns="0" rIns="0" bIns="0" rtlCol="0" anchor="t">
            <a:spAutoFit/>
          </a:bodyPr>
          <a:lstStyle/>
          <a:p>
            <a:pPr algn="ctr">
              <a:lnSpc>
                <a:spcPct val="150000"/>
              </a:lnSpc>
            </a:pP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HOẠT </a:t>
            </a:r>
            <a:r>
              <a:rPr lang="en-US" sz="6600" b="1">
                <a:solidFill>
                  <a:srgbClr val="C00000"/>
                </a:solidFill>
                <a:latin typeface="Arial" panose="020B0604020202020204" pitchFamily="34" charset="0"/>
                <a:ea typeface="Calibri" panose="020F0502020204030204" pitchFamily="34" charset="0"/>
                <a:cs typeface="Arial" panose="020B0604020202020204" pitchFamily="34" charset="0"/>
              </a:rPr>
              <a:t>ĐỘNG 2</a:t>
            </a: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66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XÁC ĐỊNH CÁCH PHÒNG, TRÁNH BẮT NẠT HỌC ĐƯỜNG</a:t>
            </a:r>
            <a:endParaRPr lang="vi-VN" sz="66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09292">
            <a:off x="831751" y="318310"/>
            <a:ext cx="1667125" cy="1673210"/>
          </a:xfrm>
          <a:prstGeom prst="rect">
            <a:avLst/>
          </a:prstGeom>
        </p:spPr>
      </p:pic>
    </p:spTree>
    <p:extLst>
      <p:ext uri="{BB962C8B-B14F-4D97-AF65-F5344CB8AC3E}">
        <p14:creationId xmlns:p14="http://schemas.microsoft.com/office/powerpoint/2010/main" val="1707915508"/>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E4E8"/>
        </a:solidFill>
        <a:effectLst/>
      </p:bgPr>
    </p:bg>
    <p:spTree>
      <p:nvGrpSpPr>
        <p:cNvPr id="1" name=""/>
        <p:cNvGrpSpPr/>
        <p:nvPr/>
      </p:nvGrpSpPr>
      <p:grpSpPr>
        <a:xfrm>
          <a:off x="0" y="0"/>
          <a:ext cx="0" cy="0"/>
          <a:chOff x="0" y="0"/>
          <a:chExt cx="0" cy="0"/>
        </a:xfrm>
      </p:grpSpPr>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842573" y="8931912"/>
            <a:ext cx="1445427" cy="1355088"/>
          </a:xfrm>
          <a:prstGeom prst="rect">
            <a:avLst/>
          </a:prstGeom>
        </p:spPr>
      </p:pic>
      <p:grpSp>
        <p:nvGrpSpPr>
          <p:cNvPr id="7" name="Group 6">
            <a:extLst>
              <a:ext uri="{FF2B5EF4-FFF2-40B4-BE49-F238E27FC236}">
                <a16:creationId xmlns:a16="http://schemas.microsoft.com/office/drawing/2014/main" id="{0CEA4DA0-2C62-8BAE-F85E-6AF718343640}"/>
              </a:ext>
            </a:extLst>
          </p:cNvPr>
          <p:cNvGrpSpPr/>
          <p:nvPr/>
        </p:nvGrpSpPr>
        <p:grpSpPr>
          <a:xfrm>
            <a:off x="0" y="511086"/>
            <a:ext cx="16903810" cy="1904116"/>
            <a:chOff x="0" y="595195"/>
            <a:chExt cx="16903810" cy="1904116"/>
          </a:xfrm>
        </p:grpSpPr>
        <p:sp>
          <p:nvSpPr>
            <p:cNvPr id="8" name="Rectangle 7">
              <a:extLst>
                <a:ext uri="{FF2B5EF4-FFF2-40B4-BE49-F238E27FC236}">
                  <a16:creationId xmlns:a16="http://schemas.microsoft.com/office/drawing/2014/main" id="{C81D07A0-F16A-E8DB-23E8-FC791A17A13C}"/>
                </a:ext>
              </a:extLst>
            </p:cNvPr>
            <p:cNvSpPr/>
            <p:nvPr/>
          </p:nvSpPr>
          <p:spPr>
            <a:xfrm>
              <a:off x="0" y="937220"/>
              <a:ext cx="15773400" cy="156209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err="1">
                  <a:solidFill>
                    <a:schemeClr val="tx1"/>
                  </a:solidFill>
                  <a:latin typeface="Arial" panose="020B0604020202020204" pitchFamily="34" charset="0"/>
                  <a:cs typeface="Arial" panose="020B0604020202020204" pitchFamily="34" charset="0"/>
                </a:rPr>
                <a:t>Xem</a:t>
              </a:r>
              <a:r>
                <a:rPr lang="en-US" sz="4000" b="1">
                  <a:solidFill>
                    <a:schemeClr val="tx1"/>
                  </a:solidFill>
                  <a:latin typeface="Arial" panose="020B0604020202020204" pitchFamily="34" charset="0"/>
                  <a:cs typeface="Arial" panose="020B0604020202020204" pitchFamily="34" charset="0"/>
                </a:rPr>
                <a:t> video </a:t>
              </a:r>
              <a:r>
                <a:rPr lang="vi-VN" sz="4000" b="1">
                  <a:solidFill>
                    <a:schemeClr val="tx1"/>
                  </a:solidFill>
                  <a:latin typeface="Arial" panose="020B0604020202020204" pitchFamily="34" charset="0"/>
                  <a:cs typeface="Arial" panose="020B0604020202020204" pitchFamily="34" charset="0"/>
                </a:rPr>
                <a:t>về bắt nạt học đường</a:t>
              </a:r>
              <a:r>
                <a:rPr lang="en-US" sz="4000" b="1">
                  <a:solidFill>
                    <a:schemeClr val="tx1"/>
                  </a:solidFill>
                  <a:latin typeface="Arial" panose="020B0604020202020204" pitchFamily="34" charset="0"/>
                  <a:cs typeface="Arial" panose="020B0604020202020204" pitchFamily="34" charset="0"/>
                </a:rPr>
                <a:t> và thực hiện yêu cầu:</a:t>
              </a:r>
              <a:endParaRPr lang="en-US" sz="4000" b="1" dirty="0">
                <a:solidFill>
                  <a:schemeClr val="tx1"/>
                </a:solidFill>
                <a:latin typeface="Arial" panose="020B0604020202020204" pitchFamily="34" charset="0"/>
                <a:cs typeface="Arial" panose="020B0604020202020204" pitchFamily="34" charset="0"/>
              </a:endParaRPr>
            </a:p>
          </p:txBody>
        </p:sp>
        <p:pic>
          <p:nvPicPr>
            <p:cNvPr id="9" name="Picture 11">
              <a:extLst>
                <a:ext uri="{FF2B5EF4-FFF2-40B4-BE49-F238E27FC236}">
                  <a16:creationId xmlns:a16="http://schemas.microsoft.com/office/drawing/2014/main" id="{D590F427-6014-923F-64F0-CF3C7C7DB0C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009964" y="595195"/>
              <a:ext cx="1893846" cy="1896216"/>
            </a:xfrm>
            <a:prstGeom prst="rect">
              <a:avLst/>
            </a:prstGeom>
          </p:spPr>
        </p:pic>
      </p:grpSp>
      <p:grpSp>
        <p:nvGrpSpPr>
          <p:cNvPr id="17" name="Group 16">
            <a:extLst>
              <a:ext uri="{FF2B5EF4-FFF2-40B4-BE49-F238E27FC236}">
                <a16:creationId xmlns:a16="http://schemas.microsoft.com/office/drawing/2014/main" id="{570971B6-5F54-280C-0643-BD2E8046482E}"/>
              </a:ext>
            </a:extLst>
          </p:cNvPr>
          <p:cNvGrpSpPr/>
          <p:nvPr/>
        </p:nvGrpSpPr>
        <p:grpSpPr>
          <a:xfrm>
            <a:off x="820352" y="3037059"/>
            <a:ext cx="8791774" cy="6352140"/>
            <a:chOff x="820352" y="3037059"/>
            <a:chExt cx="8791774" cy="6352140"/>
          </a:xfrm>
        </p:grpSpPr>
        <p:sp>
          <p:nvSpPr>
            <p:cNvPr id="12" name="Freeform 5">
              <a:extLst>
                <a:ext uri="{FF2B5EF4-FFF2-40B4-BE49-F238E27FC236}">
                  <a16:creationId xmlns:a16="http://schemas.microsoft.com/office/drawing/2014/main" id="{8C407D59-3136-0CA3-2A25-2D78D2E5BBBF}"/>
                </a:ext>
              </a:extLst>
            </p:cNvPr>
            <p:cNvSpPr/>
            <p:nvPr/>
          </p:nvSpPr>
          <p:spPr>
            <a:xfrm>
              <a:off x="820352" y="3654163"/>
              <a:ext cx="8323648" cy="5707496"/>
            </a:xfrm>
            <a:custGeom>
              <a:avLst/>
              <a:gdLst/>
              <a:ahLst/>
              <a:cxnLst/>
              <a:rect l="l" t="t" r="r" b="b"/>
              <a:pathLst>
                <a:path w="2140210" h="1631507">
                  <a:moveTo>
                    <a:pt x="48589" y="0"/>
                  </a:moveTo>
                  <a:lnTo>
                    <a:pt x="2091622" y="0"/>
                  </a:lnTo>
                  <a:cubicBezTo>
                    <a:pt x="2104508" y="0"/>
                    <a:pt x="2116867" y="5119"/>
                    <a:pt x="2125979" y="14231"/>
                  </a:cubicBezTo>
                  <a:cubicBezTo>
                    <a:pt x="2135091" y="23343"/>
                    <a:pt x="2140210" y="35702"/>
                    <a:pt x="2140210" y="48589"/>
                  </a:cubicBezTo>
                  <a:lnTo>
                    <a:pt x="2140210" y="1582918"/>
                  </a:lnTo>
                  <a:cubicBezTo>
                    <a:pt x="2140210" y="1595804"/>
                    <a:pt x="2135091" y="1608163"/>
                    <a:pt x="2125979" y="1617275"/>
                  </a:cubicBezTo>
                  <a:cubicBezTo>
                    <a:pt x="2116867" y="1626388"/>
                    <a:pt x="2104508" y="1631507"/>
                    <a:pt x="2091622" y="1631507"/>
                  </a:cubicBezTo>
                  <a:lnTo>
                    <a:pt x="48589" y="1631507"/>
                  </a:lnTo>
                  <a:cubicBezTo>
                    <a:pt x="35702" y="1631507"/>
                    <a:pt x="23343" y="1626388"/>
                    <a:pt x="14231" y="1617275"/>
                  </a:cubicBezTo>
                  <a:cubicBezTo>
                    <a:pt x="5119" y="1608163"/>
                    <a:pt x="0" y="1595804"/>
                    <a:pt x="0" y="1582918"/>
                  </a:cubicBezTo>
                  <a:lnTo>
                    <a:pt x="0" y="48589"/>
                  </a:lnTo>
                  <a:cubicBezTo>
                    <a:pt x="0" y="35702"/>
                    <a:pt x="5119" y="23343"/>
                    <a:pt x="14231" y="14231"/>
                  </a:cubicBezTo>
                  <a:cubicBezTo>
                    <a:pt x="23343" y="5119"/>
                    <a:pt x="35702" y="0"/>
                    <a:pt x="48589" y="0"/>
                  </a:cubicBezTo>
                  <a:close/>
                </a:path>
              </a:pathLst>
            </a:custGeom>
            <a:solidFill>
              <a:schemeClr val="accent6">
                <a:lumMod val="20000"/>
                <a:lumOff val="80000"/>
              </a:schemeClr>
            </a:solidFill>
          </p:spPr>
          <p:txBody>
            <a:bodyPr/>
            <a:lstStyle/>
            <a:p>
              <a:endParaRPr lang="en-US"/>
            </a:p>
          </p:txBody>
        </p:sp>
        <p:grpSp>
          <p:nvGrpSpPr>
            <p:cNvPr id="13" name="Group 12">
              <a:extLst>
                <a:ext uri="{FF2B5EF4-FFF2-40B4-BE49-F238E27FC236}">
                  <a16:creationId xmlns:a16="http://schemas.microsoft.com/office/drawing/2014/main" id="{B716D8A8-CCCE-385B-A1F5-AE3820395A59}"/>
                </a:ext>
              </a:extLst>
            </p:cNvPr>
            <p:cNvGrpSpPr/>
            <p:nvPr/>
          </p:nvGrpSpPr>
          <p:grpSpPr>
            <a:xfrm>
              <a:off x="1343912" y="3037059"/>
              <a:ext cx="7276528" cy="1234207"/>
              <a:chOff x="5488010" y="665623"/>
              <a:chExt cx="7276528" cy="1234207"/>
            </a:xfrm>
          </p:grpSpPr>
          <p:pic>
            <p:nvPicPr>
              <p:cNvPr id="15" name="Picture 9">
                <a:extLst>
                  <a:ext uri="{FF2B5EF4-FFF2-40B4-BE49-F238E27FC236}">
                    <a16:creationId xmlns:a16="http://schemas.microsoft.com/office/drawing/2014/main" id="{892D77B7-5C12-9DEA-2DCA-F13E8C2E61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741462" y="665623"/>
                <a:ext cx="6816052" cy="1234207"/>
              </a:xfrm>
              <a:prstGeom prst="rect">
                <a:avLst/>
              </a:prstGeom>
            </p:spPr>
          </p:pic>
          <p:sp>
            <p:nvSpPr>
              <p:cNvPr id="16" name="TextBox 15">
                <a:extLst>
                  <a:ext uri="{FF2B5EF4-FFF2-40B4-BE49-F238E27FC236}">
                    <a16:creationId xmlns:a16="http://schemas.microsoft.com/office/drawing/2014/main" id="{143C26FE-8A46-EB76-3133-28C01E822DA2}"/>
                  </a:ext>
                </a:extLst>
              </p:cNvPr>
              <p:cNvSpPr txBox="1"/>
              <p:nvPr/>
            </p:nvSpPr>
            <p:spPr>
              <a:xfrm>
                <a:off x="5488010" y="839701"/>
                <a:ext cx="7276528" cy="830997"/>
              </a:xfrm>
              <a:prstGeom prst="rect">
                <a:avLst/>
              </a:prstGeom>
              <a:no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Hoạt</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động</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nhóm</a:t>
                </a:r>
                <a:endParaRPr lang="en-US" sz="4800" b="1" dirty="0">
                  <a:solidFill>
                    <a:schemeClr val="bg1"/>
                  </a:solidFill>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18A40A9A-719B-9CD0-B82E-174B585B047C}"/>
                </a:ext>
              </a:extLst>
            </p:cNvPr>
            <p:cNvSpPr txBox="1"/>
            <p:nvPr/>
          </p:nvSpPr>
          <p:spPr>
            <a:xfrm>
              <a:off x="1343911" y="4860313"/>
              <a:ext cx="7276529" cy="3671583"/>
            </a:xfrm>
            <a:prstGeom prst="rect">
              <a:avLst/>
            </a:prstGeom>
            <a:noFill/>
          </p:spPr>
          <p:txBody>
            <a:bodyPr wrap="square">
              <a:spAutoFit/>
            </a:bodyPr>
            <a:lstStyle/>
            <a:p>
              <a:pPr algn="just">
                <a:lnSpc>
                  <a:spcPct val="150000"/>
                </a:lnSpc>
              </a:pP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Thảo</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luận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nhóm</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(6 </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HS)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x</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ác định những việc nên làm và không nên làm để phòng, tránh bắt nạt học đường.</a:t>
              </a:r>
              <a:endParaRPr lang="en-US" sz="4000" b="1" i="1" dirty="0">
                <a:latin typeface="Arial" panose="020B0604020202020204" pitchFamily="34" charset="0"/>
                <a:cs typeface="Arial" panose="020B0604020202020204" pitchFamily="34" charset="0"/>
              </a:endParaRPr>
            </a:p>
          </p:txBody>
        </p:sp>
        <p:pic>
          <p:nvPicPr>
            <p:cNvPr id="6" name="Picture 2">
              <a:extLst>
                <a:ext uri="{FF2B5EF4-FFF2-40B4-BE49-F238E27FC236}">
                  <a16:creationId xmlns:a16="http://schemas.microsoft.com/office/drawing/2014/main" id="{77194A90-9DF8-AF90-1E73-0C2EFE0728C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274232" y="8154992"/>
              <a:ext cx="1337894" cy="1234207"/>
            </a:xfrm>
            <a:prstGeom prst="rect">
              <a:avLst/>
            </a:prstGeom>
          </p:spPr>
        </p:pic>
      </p:grpSp>
      <p:sp>
        <p:nvSpPr>
          <p:cNvPr id="24" name="Freeform 40">
            <a:extLst>
              <a:ext uri="{FF2B5EF4-FFF2-40B4-BE49-F238E27FC236}">
                <a16:creationId xmlns:a16="http://schemas.microsoft.com/office/drawing/2014/main" id="{148E853E-D4EE-BF54-4285-F1AC937B26E2}"/>
              </a:ext>
            </a:extLst>
          </p:cNvPr>
          <p:cNvSpPr/>
          <p:nvPr/>
        </p:nvSpPr>
        <p:spPr>
          <a:xfrm flipH="1">
            <a:off x="381000" y="8877064"/>
            <a:ext cx="878704" cy="1346205"/>
          </a:xfrm>
          <a:custGeom>
            <a:avLst/>
            <a:gdLst/>
            <a:ahLst/>
            <a:cxnLst/>
            <a:rect l="l" t="t" r="r" b="b"/>
            <a:pathLst>
              <a:path w="878704" h="1346205">
                <a:moveTo>
                  <a:pt x="878704" y="0"/>
                </a:moveTo>
                <a:lnTo>
                  <a:pt x="0" y="0"/>
                </a:lnTo>
                <a:lnTo>
                  <a:pt x="0" y="1346204"/>
                </a:lnTo>
                <a:lnTo>
                  <a:pt x="878704" y="1346204"/>
                </a:lnTo>
                <a:lnTo>
                  <a:pt x="878704"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9" name="Số 6 _ Bắt nạt tại trường học phần 2 _ Giáo dục giới tính cho trẻ 2018 _ VTV7">
            <a:hlinkClick r:id="" action="ppaction://media"/>
            <a:extLst>
              <a:ext uri="{FF2B5EF4-FFF2-40B4-BE49-F238E27FC236}">
                <a16:creationId xmlns:a16="http://schemas.microsoft.com/office/drawing/2014/main" id="{8E2D23ED-1E69-E94E-9726-0BD6BC44D7E5}"/>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0135686" y="4288727"/>
            <a:ext cx="7331962" cy="4124229"/>
          </a:xfrm>
          <a:prstGeom prst="rect">
            <a:avLst/>
          </a:prstGeom>
        </p:spPr>
      </p:pic>
    </p:spTree>
    <p:extLst>
      <p:ext uri="{BB962C8B-B14F-4D97-AF65-F5344CB8AC3E}">
        <p14:creationId xmlns:p14="http://schemas.microsoft.com/office/powerpoint/2010/main" val="2231512467"/>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3292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0" fill="hold" display="0">
                  <p:stCondLst>
                    <p:cond delay="indefinite"/>
                  </p:stCondLst>
                </p:cTn>
                <p:tgtEl>
                  <p:spTgt spid="1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E4E8"/>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43" y="48986"/>
            <a:ext cx="1624665" cy="1523124"/>
          </a:xfrm>
          <a:prstGeom prst="rect">
            <a:avLst/>
          </a:prstGeom>
        </p:spPr>
      </p:pic>
      <p:sp>
        <p:nvSpPr>
          <p:cNvPr id="17" name="Freeform 5">
            <a:extLst>
              <a:ext uri="{FF2B5EF4-FFF2-40B4-BE49-F238E27FC236}">
                <a16:creationId xmlns:a16="http://schemas.microsoft.com/office/drawing/2014/main" id="{768C9C19-A34D-6BA7-99B3-47ECACB0679D}"/>
              </a:ext>
            </a:extLst>
          </p:cNvPr>
          <p:cNvSpPr/>
          <p:nvPr/>
        </p:nvSpPr>
        <p:spPr>
          <a:xfrm>
            <a:off x="685800" y="2095500"/>
            <a:ext cx="16992600" cy="7620000"/>
          </a:xfrm>
          <a:custGeom>
            <a:avLst/>
            <a:gdLst/>
            <a:ahLst/>
            <a:cxnLst/>
            <a:rect l="l" t="t" r="r" b="b"/>
            <a:pathLst>
              <a:path w="14875164" h="5894776">
                <a:moveTo>
                  <a:pt x="0" y="0"/>
                </a:moveTo>
                <a:lnTo>
                  <a:pt x="14875164" y="0"/>
                </a:lnTo>
                <a:lnTo>
                  <a:pt x="14875164" y="5894776"/>
                </a:lnTo>
                <a:lnTo>
                  <a:pt x="0" y="5894776"/>
                </a:lnTo>
                <a:lnTo>
                  <a:pt x="0" y="0"/>
                </a:lnTo>
                <a:close/>
              </a:path>
            </a:pathLst>
          </a:custGeom>
          <a:blipFill>
            <a:blip r:embed="rId4">
              <a:alphaModFix amt="77000"/>
              <a:extLst>
                <a:ext uri="{96DAC541-7B7A-43D3-8B79-37D633B846F1}">
                  <asvg:svgBlip xmlns:asvg="http://schemas.microsoft.com/office/drawing/2016/SVG/main" xmlns="" r:embed="rId5"/>
                </a:ext>
              </a:extLst>
            </a:blip>
            <a:stretch>
              <a:fillRect l="-614" t="-16216" b="-53893"/>
            </a:stretch>
          </a:blipFill>
        </p:spPr>
        <p:txBody>
          <a:bodyPr/>
          <a:lstStyle/>
          <a:p>
            <a:endParaRPr lang="en-US"/>
          </a:p>
        </p:txBody>
      </p:sp>
      <p:grpSp>
        <p:nvGrpSpPr>
          <p:cNvPr id="20" name="Group 19">
            <a:extLst>
              <a:ext uri="{FF2B5EF4-FFF2-40B4-BE49-F238E27FC236}">
                <a16:creationId xmlns:a16="http://schemas.microsoft.com/office/drawing/2014/main" id="{B84CB00B-E27D-CB8B-2193-93CF78FDE4E5}"/>
              </a:ext>
            </a:extLst>
          </p:cNvPr>
          <p:cNvGrpSpPr/>
          <p:nvPr/>
        </p:nvGrpSpPr>
        <p:grpSpPr>
          <a:xfrm>
            <a:off x="5981700" y="-28898"/>
            <a:ext cx="6324600" cy="1580477"/>
            <a:chOff x="5715000" y="-1"/>
            <a:chExt cx="6324600" cy="1563773"/>
          </a:xfrm>
        </p:grpSpPr>
        <p:sp>
          <p:nvSpPr>
            <p:cNvPr id="21" name="Round Same Side Corner Rectangle 11">
              <a:extLst>
                <a:ext uri="{FF2B5EF4-FFF2-40B4-BE49-F238E27FC236}">
                  <a16:creationId xmlns:a16="http://schemas.microsoft.com/office/drawing/2014/main" id="{0AF6E950-6E1B-67DD-103D-12C4A0A7A868}"/>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26108EEA-5B84-4C23-6480-3A18AAC7A264}"/>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23" name="TextBox 22">
            <a:extLst>
              <a:ext uri="{FF2B5EF4-FFF2-40B4-BE49-F238E27FC236}">
                <a16:creationId xmlns:a16="http://schemas.microsoft.com/office/drawing/2014/main" id="{619BCDC5-A63D-8568-8D8D-DFF2B1FB6F3E}"/>
              </a:ext>
            </a:extLst>
          </p:cNvPr>
          <p:cNvSpPr txBox="1"/>
          <p:nvPr/>
        </p:nvSpPr>
        <p:spPr>
          <a:xfrm>
            <a:off x="1981200" y="2605326"/>
            <a:ext cx="14401799" cy="861774"/>
          </a:xfrm>
          <a:prstGeom prst="rect">
            <a:avLst/>
          </a:prstGeom>
          <a:noFill/>
        </p:spPr>
        <p:txBody>
          <a:bodyPr wrap="square">
            <a:spAutoFit/>
          </a:bodyPr>
          <a:lstStyle/>
          <a:p>
            <a:pPr algn="ctr"/>
            <a:r>
              <a:rPr lang="en-US" sz="4800" b="1" dirty="0" err="1">
                <a:solidFill>
                  <a:srgbClr val="C00000"/>
                </a:solidFill>
                <a:latin typeface="Arial" panose="020B0604020202020204" pitchFamily="34" charset="0"/>
                <a:cs typeface="Arial" panose="020B0604020202020204" pitchFamily="34" charset="0"/>
              </a:rPr>
              <a:t>Trò</a:t>
            </a:r>
            <a:r>
              <a:rPr lang="en-US" sz="4800" b="1" dirty="0">
                <a:solidFill>
                  <a:srgbClr val="C00000"/>
                </a:solidFill>
                <a:latin typeface="Arial" panose="020B0604020202020204" pitchFamily="34" charset="0"/>
                <a:cs typeface="Arial" panose="020B0604020202020204" pitchFamily="34" charset="0"/>
              </a:rPr>
              <a:t> </a:t>
            </a:r>
            <a:r>
              <a:rPr lang="en-US" sz="4800" b="1" err="1">
                <a:solidFill>
                  <a:srgbClr val="C00000"/>
                </a:solidFill>
                <a:latin typeface="Arial" panose="020B0604020202020204" pitchFamily="34" charset="0"/>
                <a:cs typeface="Arial" panose="020B0604020202020204" pitchFamily="34" charset="0"/>
              </a:rPr>
              <a:t>chơi</a:t>
            </a:r>
            <a:r>
              <a:rPr lang="en-US" sz="4800" b="1">
                <a:solidFill>
                  <a:srgbClr val="C00000"/>
                </a:solidFill>
                <a:latin typeface="Arial" panose="020B0604020202020204" pitchFamily="34" charset="0"/>
                <a:cs typeface="Arial" panose="020B0604020202020204" pitchFamily="34" charset="0"/>
              </a:rPr>
              <a:t> “Vòng tròn khen nhau”</a:t>
            </a:r>
            <a:endParaRPr lang="en-US" sz="4800" b="1" dirty="0">
              <a:solidFill>
                <a:srgbClr val="C0000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A32A4D3-8511-C576-E5D1-E13EDC7D1BD8}"/>
              </a:ext>
            </a:extLst>
          </p:cNvPr>
          <p:cNvSpPr txBox="1"/>
          <p:nvPr/>
        </p:nvSpPr>
        <p:spPr>
          <a:xfrm>
            <a:off x="1057282" y="3467100"/>
            <a:ext cx="16173433" cy="5260864"/>
          </a:xfrm>
          <a:prstGeom prst="rect">
            <a:avLst/>
          </a:prstGeom>
          <a:noFill/>
        </p:spPr>
        <p:txBody>
          <a:bodyPr wrap="square">
            <a:spAutoFit/>
          </a:bodyPr>
          <a:lstStyle/>
          <a:p>
            <a:pPr marL="571500" indent="-571500" algn="just">
              <a:lnSpc>
                <a:spcPct val="150000"/>
              </a:lnSpc>
              <a:buClr>
                <a:schemeClr val="tx1"/>
              </a:buClr>
              <a:buFont typeface="Courier New" panose="02070309020205020404" pitchFamily="49" charset="0"/>
              <a:buChar char="o"/>
            </a:pPr>
            <a:r>
              <a:rPr lang="vi-VN" sz="3800">
                <a:latin typeface="Arial" panose="020B0604020202020204" pitchFamily="34" charset="0"/>
                <a:ea typeface="Calibri" panose="020F0502020204030204" pitchFamily="34" charset="0"/>
                <a:cs typeface="Arial" panose="020B0604020202020204" pitchFamily="34" charset="0"/>
              </a:rPr>
              <a:t>H</a:t>
            </a:r>
            <a:r>
              <a:rPr lang="en-US" sz="3800">
                <a:latin typeface="Arial" panose="020B0604020202020204" pitchFamily="34" charset="0"/>
                <a:ea typeface="Calibri" panose="020F0502020204030204" pitchFamily="34" charset="0"/>
                <a:cs typeface="Arial" panose="020B0604020202020204" pitchFamily="34" charset="0"/>
              </a:rPr>
              <a:t>ọc sinh</a:t>
            </a:r>
            <a:r>
              <a:rPr lang="vi-VN" sz="3800">
                <a:latin typeface="Arial" panose="020B0604020202020204" pitchFamily="34" charset="0"/>
                <a:ea typeface="Calibri" panose="020F0502020204030204" pitchFamily="34" charset="0"/>
                <a:cs typeface="Arial" panose="020B0604020202020204" pitchFamily="34" charset="0"/>
              </a:rPr>
              <a:t> đứng quay mặt vào nhau theo cặp, có thể thành vòng tròn (một nửa vòng trong, nửa còn lại ở vòng ngoài) hoặc hàng dọc/ngang phù hợp với không gian lớp học.</a:t>
            </a:r>
          </a:p>
          <a:p>
            <a:pPr marL="571500" indent="-571500" algn="just">
              <a:lnSpc>
                <a:spcPct val="150000"/>
              </a:lnSpc>
              <a:buClr>
                <a:schemeClr val="tx1"/>
              </a:buClr>
              <a:buFont typeface="Courier New" panose="02070309020205020404" pitchFamily="49" charset="0"/>
              <a:buChar char="o"/>
            </a:pPr>
            <a:r>
              <a:rPr lang="vi-VN" sz="3800">
                <a:latin typeface="Arial" panose="020B0604020202020204" pitchFamily="34" charset="0"/>
                <a:ea typeface="Calibri" panose="020F0502020204030204" pitchFamily="34" charset="0"/>
                <a:cs typeface="Arial" panose="020B0604020202020204" pitchFamily="34" charset="0"/>
              </a:rPr>
              <a:t>Từng cặp </a:t>
            </a:r>
            <a:r>
              <a:rPr lang="en-US" sz="3800">
                <a:latin typeface="Arial" panose="020B0604020202020204" pitchFamily="34" charset="0"/>
                <a:ea typeface="Calibri" panose="020F0502020204030204" pitchFamily="34" charset="0"/>
                <a:cs typeface="Arial" panose="020B0604020202020204" pitchFamily="34" charset="0"/>
              </a:rPr>
              <a:t>học sinh</a:t>
            </a:r>
            <a:r>
              <a:rPr lang="vi-VN" sz="3800">
                <a:latin typeface="Arial" panose="020B0604020202020204" pitchFamily="34" charset="0"/>
                <a:ea typeface="Calibri" panose="020F0502020204030204" pitchFamily="34" charset="0"/>
                <a:cs typeface="Arial" panose="020B0604020202020204" pitchFamily="34" charset="0"/>
              </a:rPr>
              <a:t> quan sát người cùng cặp với mình, tìm ra 2 điểm mạnh của người đó và chia sẻ cảm nhận của mình/đưa ra lời khen của người đối diện</a:t>
            </a:r>
            <a:r>
              <a:rPr lang="en-US" sz="3800">
                <a:latin typeface="Arial" panose="020B0604020202020204" pitchFamily="34" charset="0"/>
                <a:ea typeface="Calibri" panose="020F0502020204030204" pitchFamily="34" charset="0"/>
                <a:cs typeface="Arial" panose="020B0604020202020204" pitchFamily="34" charset="0"/>
              </a:rPr>
              <a:t>.</a:t>
            </a:r>
            <a:endParaRPr lang="vi-VN" sz="3800">
              <a:latin typeface="Arial" panose="020B0604020202020204" pitchFamily="34" charset="0"/>
              <a:ea typeface="Calibri" panose="020F0502020204030204" pitchFamily="34" charset="0"/>
              <a:cs typeface="Arial" panose="020B0604020202020204" pitchFamily="34" charset="0"/>
            </a:endParaRPr>
          </a:p>
        </p:txBody>
      </p:sp>
      <p:sp>
        <p:nvSpPr>
          <p:cNvPr id="25" name="Freeform 5">
            <a:extLst>
              <a:ext uri="{FF2B5EF4-FFF2-40B4-BE49-F238E27FC236}">
                <a16:creationId xmlns:a16="http://schemas.microsoft.com/office/drawing/2014/main" id="{BFA990D6-8984-ADA5-3154-8634A8ACD61A}"/>
              </a:ext>
            </a:extLst>
          </p:cNvPr>
          <p:cNvSpPr/>
          <p:nvPr/>
        </p:nvSpPr>
        <p:spPr>
          <a:xfrm>
            <a:off x="17168535" y="98848"/>
            <a:ext cx="955707" cy="1211673"/>
          </a:xfrm>
          <a:custGeom>
            <a:avLst/>
            <a:gdLst/>
            <a:ahLst/>
            <a:cxnLst/>
            <a:rect l="l" t="t" r="r" b="b"/>
            <a:pathLst>
              <a:path w="955707" h="1211673">
                <a:moveTo>
                  <a:pt x="0" y="0"/>
                </a:moveTo>
                <a:lnTo>
                  <a:pt x="955707" y="0"/>
                </a:lnTo>
                <a:lnTo>
                  <a:pt x="955707" y="1211673"/>
                </a:lnTo>
                <a:lnTo>
                  <a:pt x="0" y="12116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519782" y="8151398"/>
            <a:ext cx="1768218" cy="2349081"/>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barn(outVertical)">
                                      <p:cBhvr>
                                        <p:cTn id="12" dur="500"/>
                                        <p:tgtEl>
                                          <p:spTgt spid="24">
                                            <p:txEl>
                                              <p:pRg st="0" end="0"/>
                                            </p:txEl>
                                          </p:spTgt>
                                        </p:tgtEl>
                                      </p:cBhvr>
                                    </p:animEffect>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24">
                                            <p:txEl>
                                              <p:pRg st="1" end="1"/>
                                            </p:txEl>
                                          </p:spTgt>
                                        </p:tgtEl>
                                        <p:attrNameLst>
                                          <p:attrName>style.visibility</p:attrName>
                                        </p:attrNameLst>
                                      </p:cBhvr>
                                      <p:to>
                                        <p:strVal val="visible"/>
                                      </p:to>
                                    </p:set>
                                    <p:animEffect transition="in" filter="barn(outVertical)">
                                      <p:cBhvr>
                                        <p:cTn id="16"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70241" y="186800"/>
            <a:ext cx="1381835" cy="1431280"/>
          </a:xfrm>
          <a:prstGeom prst="rect">
            <a:avLst/>
          </a:prstGeom>
        </p:spPr>
      </p:pic>
      <p:sp>
        <p:nvSpPr>
          <p:cNvPr id="2" name="Freeform 3">
            <a:extLst>
              <a:ext uri="{FF2B5EF4-FFF2-40B4-BE49-F238E27FC236}">
                <a16:creationId xmlns:a16="http://schemas.microsoft.com/office/drawing/2014/main" id="{2A4806AF-C3A6-8241-390E-B833AE8E4FAA}"/>
              </a:ext>
            </a:extLst>
          </p:cNvPr>
          <p:cNvSpPr/>
          <p:nvPr/>
        </p:nvSpPr>
        <p:spPr>
          <a:xfrm>
            <a:off x="825710" y="1339321"/>
            <a:ext cx="10832890" cy="7608352"/>
          </a:xfrm>
          <a:custGeom>
            <a:avLst/>
            <a:gdLst/>
            <a:ahLst/>
            <a:cxnLst/>
            <a:rect l="l" t="t" r="r" b="b"/>
            <a:pathLst>
              <a:path w="3059343" h="2401847">
                <a:moveTo>
                  <a:pt x="33991" y="0"/>
                </a:moveTo>
                <a:lnTo>
                  <a:pt x="3025353" y="0"/>
                </a:lnTo>
                <a:cubicBezTo>
                  <a:pt x="3034367" y="0"/>
                  <a:pt x="3043013" y="3581"/>
                  <a:pt x="3049388" y="9956"/>
                </a:cubicBezTo>
                <a:cubicBezTo>
                  <a:pt x="3055762" y="16330"/>
                  <a:pt x="3059343" y="24976"/>
                  <a:pt x="3059343" y="33991"/>
                </a:cubicBezTo>
                <a:lnTo>
                  <a:pt x="3059343" y="2367856"/>
                </a:lnTo>
                <a:cubicBezTo>
                  <a:pt x="3059343" y="2386629"/>
                  <a:pt x="3044125" y="2401847"/>
                  <a:pt x="3025353" y="2401847"/>
                </a:cubicBezTo>
                <a:lnTo>
                  <a:pt x="33991" y="2401847"/>
                </a:lnTo>
                <a:cubicBezTo>
                  <a:pt x="24976" y="2401847"/>
                  <a:pt x="16330" y="2398266"/>
                  <a:pt x="9956" y="2391891"/>
                </a:cubicBezTo>
                <a:cubicBezTo>
                  <a:pt x="3581" y="2385517"/>
                  <a:pt x="0" y="2376871"/>
                  <a:pt x="0" y="2367856"/>
                </a:cubicBezTo>
                <a:lnTo>
                  <a:pt x="0" y="33991"/>
                </a:lnTo>
                <a:cubicBezTo>
                  <a:pt x="0" y="15218"/>
                  <a:pt x="15218" y="0"/>
                  <a:pt x="33991" y="0"/>
                </a:cubicBezTo>
                <a:close/>
              </a:path>
            </a:pathLst>
          </a:custGeom>
          <a:solidFill>
            <a:srgbClr val="FFF1C5"/>
          </a:solidFill>
        </p:spPr>
        <p:txBody>
          <a:bodyPr/>
          <a:lstStyle/>
          <a:p>
            <a:endParaRPr lang="en-US"/>
          </a:p>
        </p:txBody>
      </p:sp>
      <p:sp>
        <p:nvSpPr>
          <p:cNvPr id="3" name="TextBox 2">
            <a:extLst>
              <a:ext uri="{FF2B5EF4-FFF2-40B4-BE49-F238E27FC236}">
                <a16:creationId xmlns:a16="http://schemas.microsoft.com/office/drawing/2014/main" id="{297D7A02-39AC-8D08-3992-341C16875C4E}"/>
              </a:ext>
            </a:extLst>
          </p:cNvPr>
          <p:cNvSpPr txBox="1"/>
          <p:nvPr/>
        </p:nvSpPr>
        <p:spPr>
          <a:xfrm>
            <a:off x="1254665" y="2593159"/>
            <a:ext cx="9469361" cy="5632311"/>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v"/>
            </a:pPr>
            <a:r>
              <a:rPr lang="vi-VN" sz="4000" b="1" dirty="0">
                <a:ea typeface="Calibri" panose="020F0502020204030204" pitchFamily="34" charset="0"/>
                <a:cs typeface="Arial" panose="020B0604020202020204" pitchFamily="34" charset="0"/>
              </a:rPr>
              <a:t>Nhóm </a:t>
            </a:r>
            <a:r>
              <a:rPr lang="vi-VN" sz="4000" b="1" dirty="0" smtClean="0">
                <a:ea typeface="Calibri" panose="020F0502020204030204" pitchFamily="34" charset="0"/>
                <a:cs typeface="Arial" panose="020B0604020202020204" pitchFamily="34" charset="0"/>
              </a:rPr>
              <a:t>1</a:t>
            </a:r>
            <a:r>
              <a:rPr lang="en-US" sz="4000" b="1" dirty="0" smtClean="0">
                <a:ea typeface="Calibri" panose="020F0502020204030204" pitchFamily="34" charset="0"/>
                <a:cs typeface="Arial" panose="020B0604020202020204" pitchFamily="34" charset="0"/>
              </a:rPr>
              <a:t>, </a:t>
            </a:r>
            <a:r>
              <a:rPr lang="vi-VN" sz="4000" b="1" dirty="0" smtClean="0">
                <a:ea typeface="Calibri" panose="020F0502020204030204" pitchFamily="34" charset="0"/>
                <a:cs typeface="Arial" panose="020B0604020202020204" pitchFamily="34" charset="0"/>
              </a:rPr>
              <a:t>2</a:t>
            </a:r>
            <a:r>
              <a:rPr lang="en-US" sz="4000" b="1" dirty="0" smtClean="0">
                <a:ea typeface="Calibri" panose="020F0502020204030204" pitchFamily="34" charset="0"/>
                <a:cs typeface="Arial" panose="020B0604020202020204" pitchFamily="34" charset="0"/>
              </a:rPr>
              <a:t>, 3</a:t>
            </a:r>
            <a:r>
              <a:rPr lang="vi-VN" sz="4000" b="1" dirty="0" smtClean="0">
                <a:ea typeface="Calibri" panose="020F0502020204030204" pitchFamily="34" charset="0"/>
                <a:cs typeface="Arial" panose="020B0604020202020204" pitchFamily="34" charset="0"/>
              </a:rPr>
              <a:t>: </a:t>
            </a:r>
            <a:r>
              <a:rPr lang="vi-VN" sz="4000" dirty="0">
                <a:ea typeface="Calibri" panose="020F0502020204030204" pitchFamily="34" charset="0"/>
                <a:cs typeface="Arial" panose="020B0604020202020204" pitchFamily="34" charset="0"/>
              </a:rPr>
              <a:t>Thảo luận về những việc nên làm để phòng, tránh bắt nạt học đường.</a:t>
            </a:r>
          </a:p>
          <a:p>
            <a:pPr marL="571500" marR="0" indent="-571500" algn="just">
              <a:lnSpc>
                <a:spcPct val="150000"/>
              </a:lnSpc>
              <a:spcBef>
                <a:spcPts val="0"/>
              </a:spcBef>
              <a:spcAft>
                <a:spcPts val="0"/>
              </a:spcAft>
              <a:buFont typeface="Wingdings" panose="05000000000000000000" pitchFamily="2" charset="2"/>
              <a:buChar char="v"/>
            </a:pPr>
            <a:r>
              <a:rPr lang="vi-VN" sz="4000" b="1" dirty="0">
                <a:ea typeface="Calibri" panose="020F0502020204030204" pitchFamily="34" charset="0"/>
                <a:cs typeface="Arial" panose="020B0604020202020204" pitchFamily="34" charset="0"/>
              </a:rPr>
              <a:t>Nhóm </a:t>
            </a:r>
            <a:r>
              <a:rPr lang="vi-VN" sz="4000" b="1" dirty="0" smtClean="0">
                <a:ea typeface="Calibri" panose="020F0502020204030204" pitchFamily="34" charset="0"/>
                <a:cs typeface="Arial" panose="020B0604020202020204" pitchFamily="34" charset="0"/>
              </a:rPr>
              <a:t>4</a:t>
            </a:r>
            <a:r>
              <a:rPr lang="en-US" sz="4000" b="1" dirty="0" smtClean="0">
                <a:ea typeface="Calibri" panose="020F0502020204030204" pitchFamily="34" charset="0"/>
                <a:cs typeface="Arial" panose="020B0604020202020204" pitchFamily="34" charset="0"/>
              </a:rPr>
              <a:t>, 5, 6</a:t>
            </a:r>
            <a:r>
              <a:rPr lang="vi-VN" sz="4000" b="1" dirty="0" smtClean="0">
                <a:ea typeface="Calibri" panose="020F0502020204030204" pitchFamily="34" charset="0"/>
                <a:cs typeface="Arial" panose="020B0604020202020204" pitchFamily="34" charset="0"/>
              </a:rPr>
              <a:t>: </a:t>
            </a:r>
            <a:r>
              <a:rPr lang="vi-VN" sz="4000" dirty="0">
                <a:ea typeface="Calibri" panose="020F0502020204030204" pitchFamily="34" charset="0"/>
                <a:cs typeface="Arial" panose="020B0604020202020204" pitchFamily="34" charset="0"/>
              </a:rPr>
              <a:t>Thảo luận về những việc không nên làm để phòng, tránh bắt nạt học đường.</a:t>
            </a:r>
          </a:p>
        </p:txBody>
      </p:sp>
      <p:grpSp>
        <p:nvGrpSpPr>
          <p:cNvPr id="4" name="Group 3">
            <a:extLst>
              <a:ext uri="{FF2B5EF4-FFF2-40B4-BE49-F238E27FC236}">
                <a16:creationId xmlns:a16="http://schemas.microsoft.com/office/drawing/2014/main" id="{FFD1E221-81A9-86C0-3998-8D365CB4FBAC}"/>
              </a:ext>
            </a:extLst>
          </p:cNvPr>
          <p:cNvGrpSpPr/>
          <p:nvPr/>
        </p:nvGrpSpPr>
        <p:grpSpPr>
          <a:xfrm>
            <a:off x="2578207" y="680611"/>
            <a:ext cx="7276528" cy="1317422"/>
            <a:chOff x="5614092" y="797023"/>
            <a:chExt cx="7276528" cy="1317422"/>
          </a:xfrm>
        </p:grpSpPr>
        <p:pic>
          <p:nvPicPr>
            <p:cNvPr id="9" name="Picture 9">
              <a:extLst>
                <a:ext uri="{FF2B5EF4-FFF2-40B4-BE49-F238E27FC236}">
                  <a16:creationId xmlns:a16="http://schemas.microsoft.com/office/drawing/2014/main" id="{3F6D192B-E7A8-1CE0-75B2-F384781788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76651" y="797023"/>
              <a:ext cx="6951410" cy="1317422"/>
            </a:xfrm>
            <a:prstGeom prst="rect">
              <a:avLst/>
            </a:prstGeom>
          </p:spPr>
        </p:pic>
        <p:sp>
          <p:nvSpPr>
            <p:cNvPr id="10" name="TextBox 9">
              <a:extLst>
                <a:ext uri="{FF2B5EF4-FFF2-40B4-BE49-F238E27FC236}">
                  <a16:creationId xmlns:a16="http://schemas.microsoft.com/office/drawing/2014/main" id="{B0C68173-9AC6-CF0A-EA41-E0A2EE8D0AFE}"/>
                </a:ext>
              </a:extLst>
            </p:cNvPr>
            <p:cNvSpPr txBox="1"/>
            <p:nvPr/>
          </p:nvSpPr>
          <p:spPr>
            <a:xfrm>
              <a:off x="5614092" y="1071013"/>
              <a:ext cx="7276528"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Hướng dẫn thực hiện</a:t>
              </a:r>
              <a:endParaRPr lang="en-US" sz="4400" b="1" dirty="0">
                <a:solidFill>
                  <a:schemeClr val="bg1"/>
                </a:solidFill>
                <a:latin typeface="Arial" panose="020B0604020202020204" pitchFamily="34" charset="0"/>
                <a:cs typeface="Arial" panose="020B0604020202020204" pitchFamily="34" charset="0"/>
              </a:endParaRPr>
            </a:p>
          </p:txBody>
        </p:sp>
      </p:grpSp>
      <p:pic>
        <p:nvPicPr>
          <p:cNvPr id="8" name="Picture 6">
            <a:extLst>
              <a:ext uri="{FF2B5EF4-FFF2-40B4-BE49-F238E27FC236}">
                <a16:creationId xmlns:a16="http://schemas.microsoft.com/office/drawing/2014/main" id="{DBCB1154-5FEC-8022-470E-0EB3336EB31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3442" y="161817"/>
            <a:ext cx="1381835" cy="1431280"/>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562551" flipH="1">
            <a:off x="10597230" y="7722169"/>
            <a:ext cx="660586" cy="1215124"/>
          </a:xfrm>
          <a:prstGeom prst="rect">
            <a:avLst/>
          </a:prstGeom>
        </p:spPr>
      </p:pic>
      <p:grpSp>
        <p:nvGrpSpPr>
          <p:cNvPr id="22" name="Group 21">
            <a:extLst>
              <a:ext uri="{FF2B5EF4-FFF2-40B4-BE49-F238E27FC236}">
                <a16:creationId xmlns:a16="http://schemas.microsoft.com/office/drawing/2014/main" id="{A6CDE7C2-A9B1-3800-1AC6-7012D88E2F57}"/>
              </a:ext>
            </a:extLst>
          </p:cNvPr>
          <p:cNvGrpSpPr/>
          <p:nvPr/>
        </p:nvGrpSpPr>
        <p:grpSpPr>
          <a:xfrm>
            <a:off x="11190772" y="2894355"/>
            <a:ext cx="6271519" cy="4122614"/>
            <a:chOff x="11190772" y="2894355"/>
            <a:chExt cx="6271519" cy="4122614"/>
          </a:xfrm>
        </p:grpSpPr>
        <p:pic>
          <p:nvPicPr>
            <p:cNvPr id="21" name="Picture 20">
              <a:extLst>
                <a:ext uri="{FF2B5EF4-FFF2-40B4-BE49-F238E27FC236}">
                  <a16:creationId xmlns:a16="http://schemas.microsoft.com/office/drawing/2014/main" id="{94AF3CF7-5B6F-D49D-B524-8E12ADD796C1}"/>
                </a:ext>
              </a:extLst>
            </p:cNvPr>
            <p:cNvPicPr>
              <a:picLocks noChangeAspect="1"/>
            </p:cNvPicPr>
            <p:nvPr/>
          </p:nvPicPr>
          <p:blipFill>
            <a:blip r:embed="rId8"/>
            <a:stretch>
              <a:fillRect/>
            </a:stretch>
          </p:blipFill>
          <p:spPr>
            <a:xfrm>
              <a:off x="11190772" y="3442203"/>
              <a:ext cx="6271519" cy="35747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Freeform 16">
              <a:extLst>
                <a:ext uri="{FF2B5EF4-FFF2-40B4-BE49-F238E27FC236}">
                  <a16:creationId xmlns:a16="http://schemas.microsoft.com/office/drawing/2014/main" id="{019CF694-1276-B51D-3A66-E2359A57C3A2}"/>
                </a:ext>
              </a:extLst>
            </p:cNvPr>
            <p:cNvSpPr/>
            <p:nvPr/>
          </p:nvSpPr>
          <p:spPr>
            <a:xfrm rot="369705">
              <a:off x="13805307" y="2894355"/>
              <a:ext cx="491424" cy="828015"/>
            </a:xfrm>
            <a:custGeom>
              <a:avLst/>
              <a:gdLst/>
              <a:ahLst/>
              <a:cxnLst/>
              <a:rect l="l" t="t" r="r" b="b"/>
              <a:pathLst>
                <a:path w="651847" h="1229900">
                  <a:moveTo>
                    <a:pt x="0" y="0"/>
                  </a:moveTo>
                  <a:lnTo>
                    <a:pt x="651847" y="0"/>
                  </a:lnTo>
                  <a:lnTo>
                    <a:pt x="651847" y="1229900"/>
                  </a:lnTo>
                  <a:lnTo>
                    <a:pt x="0" y="12299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grpSp>
    </p:spTree>
    <p:extLst>
      <p:ext uri="{BB962C8B-B14F-4D97-AF65-F5344CB8AC3E}">
        <p14:creationId xmlns:p14="http://schemas.microsoft.com/office/powerpoint/2010/main" val="4179705164"/>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left)">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62551" flipH="1">
            <a:off x="-46171" y="-391489"/>
            <a:ext cx="885963" cy="1629698"/>
          </a:xfrm>
          <a:prstGeom prst="rect">
            <a:avLst/>
          </a:prstGeom>
        </p:spPr>
      </p:pic>
      <p:pic>
        <p:nvPicPr>
          <p:cNvPr id="2" name="Picture 20">
            <a:extLst>
              <a:ext uri="{FF2B5EF4-FFF2-40B4-BE49-F238E27FC236}">
                <a16:creationId xmlns:a16="http://schemas.microsoft.com/office/drawing/2014/main" id="{90B61667-F20D-403C-2552-E352177918F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198636" y="35515"/>
            <a:ext cx="813549" cy="1246384"/>
          </a:xfrm>
          <a:prstGeom prst="rect">
            <a:avLst/>
          </a:prstGeom>
        </p:spPr>
      </p:pic>
      <p:grpSp>
        <p:nvGrpSpPr>
          <p:cNvPr id="16" name="Group 15">
            <a:extLst>
              <a:ext uri="{FF2B5EF4-FFF2-40B4-BE49-F238E27FC236}">
                <a16:creationId xmlns:a16="http://schemas.microsoft.com/office/drawing/2014/main" id="{5A924DFC-5FB7-87EC-094F-7A82723F96B1}"/>
              </a:ext>
            </a:extLst>
          </p:cNvPr>
          <p:cNvGrpSpPr/>
          <p:nvPr/>
        </p:nvGrpSpPr>
        <p:grpSpPr>
          <a:xfrm>
            <a:off x="5903212" y="-63140"/>
            <a:ext cx="6481575" cy="1376853"/>
            <a:chOff x="5715000" y="-5"/>
            <a:chExt cx="6324600" cy="1319976"/>
          </a:xfrm>
        </p:grpSpPr>
        <p:sp>
          <p:nvSpPr>
            <p:cNvPr id="17" name="Round Same Side Corner Rectangle 11">
              <a:extLst>
                <a:ext uri="{FF2B5EF4-FFF2-40B4-BE49-F238E27FC236}">
                  <a16:creationId xmlns:a16="http://schemas.microsoft.com/office/drawing/2014/main" id="{FDEBDA12-FF28-8214-A1D4-B77DFBA5D454}"/>
                </a:ext>
              </a:extLst>
            </p:cNvPr>
            <p:cNvSpPr/>
            <p:nvPr/>
          </p:nvSpPr>
          <p:spPr>
            <a:xfrm flipV="1">
              <a:off x="5715000" y="-5"/>
              <a:ext cx="6324600" cy="1319976"/>
            </a:xfrm>
            <a:prstGeom prst="round2SameRect">
              <a:avLst>
                <a:gd name="adj1" fmla="val 37720"/>
                <a:gd name="adj2" fmla="val 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4301A05F-9AA1-2EEE-323E-96477F9A0AD6}"/>
                </a:ext>
              </a:extLst>
            </p:cNvPr>
            <p:cNvSpPr txBox="1"/>
            <p:nvPr/>
          </p:nvSpPr>
          <p:spPr>
            <a:xfrm>
              <a:off x="6079934" y="238339"/>
              <a:ext cx="5549282" cy="826175"/>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CÂU TRẢ LỜI</a:t>
              </a:r>
              <a:endParaRPr lang="en-US" sz="5000" b="1" dirty="0">
                <a:solidFill>
                  <a:schemeClr val="bg1"/>
                </a:solidFill>
                <a:latin typeface="Arial" panose="020B0604020202020204" pitchFamily="34" charset="0"/>
                <a:cs typeface="Arial" panose="020B0604020202020204" pitchFamily="34" charset="0"/>
              </a:endParaRPr>
            </a:p>
          </p:txBody>
        </p:sp>
      </p:grpSp>
      <p:sp>
        <p:nvSpPr>
          <p:cNvPr id="36" name="Rectangle: Rounded Corners 35">
            <a:extLst>
              <a:ext uri="{FF2B5EF4-FFF2-40B4-BE49-F238E27FC236}">
                <a16:creationId xmlns:a16="http://schemas.microsoft.com/office/drawing/2014/main" id="{9504F2E2-FFF4-C45D-8CBE-F498581896DD}"/>
              </a:ext>
            </a:extLst>
          </p:cNvPr>
          <p:cNvSpPr/>
          <p:nvPr/>
        </p:nvSpPr>
        <p:spPr>
          <a:xfrm>
            <a:off x="838200" y="3803746"/>
            <a:ext cx="7543800" cy="2286000"/>
          </a:xfrm>
          <a:prstGeom prst="roundRect">
            <a:avLst/>
          </a:prstGeom>
          <a:solidFill>
            <a:srgbClr val="E9E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Kể lại với người mà em tin tưởng</a:t>
            </a:r>
            <a:r>
              <a:rPr lang="en-US" sz="3800">
                <a:solidFill>
                  <a:schemeClr val="tx1"/>
                </a:solidFill>
                <a:latin typeface="Arial" panose="020B0604020202020204" pitchFamily="34" charset="0"/>
                <a:cs typeface="Arial" panose="020B0604020202020204" pitchFamily="34" charset="0"/>
              </a:rPr>
              <a:t> </a:t>
            </a:r>
            <a:r>
              <a:rPr lang="vi-VN" sz="3800">
                <a:solidFill>
                  <a:schemeClr val="tx1"/>
                </a:solidFill>
                <a:latin typeface="Arial" panose="020B0604020202020204" pitchFamily="34" charset="0"/>
                <a:cs typeface="Arial" panose="020B0604020202020204" pitchFamily="34" charset="0"/>
              </a:rPr>
              <a:t>về việc bị bắt nạt.</a:t>
            </a:r>
            <a:endParaRPr lang="vi-VN" sz="3800" dirty="0">
              <a:solidFill>
                <a:schemeClr val="tx1"/>
              </a:solidFill>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1E279CF1-DFA8-D307-BA9A-87BF97948907}"/>
              </a:ext>
            </a:extLst>
          </p:cNvPr>
          <p:cNvGrpSpPr/>
          <p:nvPr/>
        </p:nvGrpSpPr>
        <p:grpSpPr>
          <a:xfrm>
            <a:off x="0" y="1491649"/>
            <a:ext cx="17028011" cy="1838828"/>
            <a:chOff x="0" y="1491649"/>
            <a:chExt cx="17028011" cy="1838828"/>
          </a:xfrm>
        </p:grpSpPr>
        <p:sp>
          <p:nvSpPr>
            <p:cNvPr id="38" name="Rectangle 37">
              <a:extLst>
                <a:ext uri="{FF2B5EF4-FFF2-40B4-BE49-F238E27FC236}">
                  <a16:creationId xmlns:a16="http://schemas.microsoft.com/office/drawing/2014/main" id="{5975C5A7-F288-9C9F-196B-A35876F5AFD8}"/>
                </a:ext>
              </a:extLst>
            </p:cNvPr>
            <p:cNvSpPr/>
            <p:nvPr/>
          </p:nvSpPr>
          <p:spPr>
            <a:xfrm>
              <a:off x="0" y="1695717"/>
              <a:ext cx="15834002" cy="14306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Những việc nên làm để phòng, tránh bắt nạt học đường</a:t>
              </a:r>
              <a:r>
                <a:rPr lang="en-US" sz="4000" b="1">
                  <a:solidFill>
                    <a:schemeClr val="tx1"/>
                  </a:solidFill>
                  <a:latin typeface="Arial" panose="020B0604020202020204" pitchFamily="34" charset="0"/>
                  <a:cs typeface="Arial" panose="020B0604020202020204" pitchFamily="34" charset="0"/>
                </a:rPr>
                <a:t>:</a:t>
              </a:r>
              <a:endParaRPr lang="en-US" sz="4000" b="1" dirty="0">
                <a:solidFill>
                  <a:schemeClr val="tx1"/>
                </a:solidFill>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B98862A1-34F7-3EF5-F390-6A73D5862197}"/>
                </a:ext>
              </a:extLst>
            </p:cNvPr>
            <p:cNvGrpSpPr/>
            <p:nvPr/>
          </p:nvGrpSpPr>
          <p:grpSpPr>
            <a:xfrm>
              <a:off x="15206667" y="1491649"/>
              <a:ext cx="1821344" cy="1838828"/>
              <a:chOff x="2648277" y="3898104"/>
              <a:chExt cx="2042087" cy="2042087"/>
            </a:xfrm>
          </p:grpSpPr>
          <p:sp>
            <p:nvSpPr>
              <p:cNvPr id="40" name="Freeform 8">
                <a:extLst>
                  <a:ext uri="{FF2B5EF4-FFF2-40B4-BE49-F238E27FC236}">
                    <a16:creationId xmlns:a16="http://schemas.microsoft.com/office/drawing/2014/main" id="{E95CECC3-0C35-92EF-DFC4-0840D2D25829}"/>
                  </a:ext>
                </a:extLst>
              </p:cNvPr>
              <p:cNvSpPr/>
              <p:nvPr/>
            </p:nvSpPr>
            <p:spPr>
              <a:xfrm>
                <a:off x="2648277" y="3898104"/>
                <a:ext cx="2042087" cy="2042087"/>
              </a:xfrm>
              <a:custGeom>
                <a:avLst/>
                <a:gdLst/>
                <a:ahLst/>
                <a:cxnLst/>
                <a:rect l="l" t="t" r="r" b="b"/>
                <a:pathLst>
                  <a:path w="2042087" h="2042087">
                    <a:moveTo>
                      <a:pt x="0" y="0"/>
                    </a:moveTo>
                    <a:lnTo>
                      <a:pt x="2042087" y="0"/>
                    </a:lnTo>
                    <a:lnTo>
                      <a:pt x="2042087" y="2042087"/>
                    </a:lnTo>
                    <a:lnTo>
                      <a:pt x="0" y="20420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1" name="Freeform 13">
                <a:extLst>
                  <a:ext uri="{FF2B5EF4-FFF2-40B4-BE49-F238E27FC236}">
                    <a16:creationId xmlns:a16="http://schemas.microsoft.com/office/drawing/2014/main" id="{F63C62C2-8FF0-1056-F4B7-C5030B4F456C}"/>
                  </a:ext>
                </a:extLst>
              </p:cNvPr>
              <p:cNvSpPr/>
              <p:nvPr/>
            </p:nvSpPr>
            <p:spPr>
              <a:xfrm>
                <a:off x="3195266" y="4267683"/>
                <a:ext cx="948108" cy="1190547"/>
              </a:xfrm>
              <a:custGeom>
                <a:avLst/>
                <a:gdLst/>
                <a:ahLst/>
                <a:cxnLst/>
                <a:rect l="l" t="t" r="r" b="b"/>
                <a:pathLst>
                  <a:path w="948109" h="1190547">
                    <a:moveTo>
                      <a:pt x="0" y="0"/>
                    </a:moveTo>
                    <a:lnTo>
                      <a:pt x="948109" y="0"/>
                    </a:lnTo>
                    <a:lnTo>
                      <a:pt x="948109" y="1190547"/>
                    </a:lnTo>
                    <a:lnTo>
                      <a:pt x="0" y="119054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sp>
        <p:nvSpPr>
          <p:cNvPr id="42" name="Rectangle: Rounded Corners 41">
            <a:extLst>
              <a:ext uri="{FF2B5EF4-FFF2-40B4-BE49-F238E27FC236}">
                <a16:creationId xmlns:a16="http://schemas.microsoft.com/office/drawing/2014/main" id="{302F6A8B-8CDE-61F2-2127-55A730AAE230}"/>
              </a:ext>
            </a:extLst>
          </p:cNvPr>
          <p:cNvSpPr/>
          <p:nvPr/>
        </p:nvSpPr>
        <p:spPr>
          <a:xfrm>
            <a:off x="9317558" y="3803746"/>
            <a:ext cx="8132242" cy="2286001"/>
          </a:xfrm>
          <a:prstGeom prst="roundRect">
            <a:avLst/>
          </a:prstGeom>
          <a:solidFill>
            <a:srgbClr val="E9E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Bỏ đi hoặc kêu to để nhờ người trợ giúp khi đối diện với kẻ bắt nạt</a:t>
            </a:r>
            <a:endParaRPr lang="en-US" sz="3800" dirty="0">
              <a:solidFill>
                <a:schemeClr val="tx1"/>
              </a:solidFill>
              <a:latin typeface="Arial" panose="020B0604020202020204" pitchFamily="34" charset="0"/>
              <a:cs typeface="Arial" panose="020B0604020202020204" pitchFamily="34" charset="0"/>
            </a:endParaRPr>
          </a:p>
        </p:txBody>
      </p:sp>
      <p:pic>
        <p:nvPicPr>
          <p:cNvPr id="1026" name="Picture 2" descr="Chấm dứt Tình trạng Bắt nạt – wikiHow">
            <a:extLst>
              <a:ext uri="{FF2B5EF4-FFF2-40B4-BE49-F238E27FC236}">
                <a16:creationId xmlns:a16="http://schemas.microsoft.com/office/drawing/2014/main" id="{6E9C30A0-C651-4E16-1750-BCB763A1C69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90800" y="6715847"/>
            <a:ext cx="4038600" cy="3028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7" name="Picture 46" descr="A group of people standing together&#10;&#10;Description automatically generated">
            <a:extLst>
              <a:ext uri="{FF2B5EF4-FFF2-40B4-BE49-F238E27FC236}">
                <a16:creationId xmlns:a16="http://schemas.microsoft.com/office/drawing/2014/main" id="{899391A6-CE12-8451-BE7D-66D9B584492C}"/>
              </a:ext>
            </a:extLst>
          </p:cNvPr>
          <p:cNvPicPr>
            <a:picLocks noChangeAspect="1"/>
          </p:cNvPicPr>
          <p:nvPr/>
        </p:nvPicPr>
        <p:blipFill rotWithShape="1">
          <a:blip r:embed="rId11">
            <a:extLst>
              <a:ext uri="{28A0092B-C50C-407E-A947-70E740481C1C}">
                <a14:useLocalDpi xmlns:a14="http://schemas.microsoft.com/office/drawing/2010/main" val="0"/>
              </a:ext>
            </a:extLst>
          </a:blip>
          <a:srcRect b="9724"/>
          <a:stretch/>
        </p:blipFill>
        <p:spPr>
          <a:xfrm>
            <a:off x="11185318" y="6715848"/>
            <a:ext cx="4473618" cy="3028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18375509"/>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barn(outVertical)">
                                      <p:cBhvr>
                                        <p:cTn id="25" dur="500"/>
                                        <p:tgtEl>
                                          <p:spTgt spid="42"/>
                                        </p:tgtEl>
                                      </p:cBhvr>
                                    </p:animEffect>
                                  </p:childTnLst>
                                </p:cTn>
                              </p:par>
                              <p:par>
                                <p:cTn id="26" presetID="16" presetClass="entr" presetSubtype="37"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barn(outVertical)">
                                      <p:cBhvr>
                                        <p:cTn id="2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62551" flipH="1">
            <a:off x="-46171" y="-391489"/>
            <a:ext cx="885963" cy="1629698"/>
          </a:xfrm>
          <a:prstGeom prst="rect">
            <a:avLst/>
          </a:prstGeom>
        </p:spPr>
      </p:pic>
      <p:pic>
        <p:nvPicPr>
          <p:cNvPr id="2" name="Picture 20">
            <a:extLst>
              <a:ext uri="{FF2B5EF4-FFF2-40B4-BE49-F238E27FC236}">
                <a16:creationId xmlns:a16="http://schemas.microsoft.com/office/drawing/2014/main" id="{90B61667-F20D-403C-2552-E352177918F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198636" y="35515"/>
            <a:ext cx="813549" cy="1246384"/>
          </a:xfrm>
          <a:prstGeom prst="rect">
            <a:avLst/>
          </a:prstGeom>
        </p:spPr>
      </p:pic>
      <p:grpSp>
        <p:nvGrpSpPr>
          <p:cNvPr id="16" name="Group 15">
            <a:extLst>
              <a:ext uri="{FF2B5EF4-FFF2-40B4-BE49-F238E27FC236}">
                <a16:creationId xmlns:a16="http://schemas.microsoft.com/office/drawing/2014/main" id="{5A924DFC-5FB7-87EC-094F-7A82723F96B1}"/>
              </a:ext>
            </a:extLst>
          </p:cNvPr>
          <p:cNvGrpSpPr/>
          <p:nvPr/>
        </p:nvGrpSpPr>
        <p:grpSpPr>
          <a:xfrm>
            <a:off x="5903212" y="-63140"/>
            <a:ext cx="6481575" cy="1376853"/>
            <a:chOff x="5715000" y="-5"/>
            <a:chExt cx="6324600" cy="1319976"/>
          </a:xfrm>
        </p:grpSpPr>
        <p:sp>
          <p:nvSpPr>
            <p:cNvPr id="17" name="Round Same Side Corner Rectangle 11">
              <a:extLst>
                <a:ext uri="{FF2B5EF4-FFF2-40B4-BE49-F238E27FC236}">
                  <a16:creationId xmlns:a16="http://schemas.microsoft.com/office/drawing/2014/main" id="{FDEBDA12-FF28-8214-A1D4-B77DFBA5D454}"/>
                </a:ext>
              </a:extLst>
            </p:cNvPr>
            <p:cNvSpPr/>
            <p:nvPr/>
          </p:nvSpPr>
          <p:spPr>
            <a:xfrm flipV="1">
              <a:off x="5715000" y="-5"/>
              <a:ext cx="6324600" cy="1319976"/>
            </a:xfrm>
            <a:prstGeom prst="round2SameRect">
              <a:avLst>
                <a:gd name="adj1" fmla="val 37720"/>
                <a:gd name="adj2" fmla="val 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4301A05F-9AA1-2EEE-323E-96477F9A0AD6}"/>
                </a:ext>
              </a:extLst>
            </p:cNvPr>
            <p:cNvSpPr txBox="1"/>
            <p:nvPr/>
          </p:nvSpPr>
          <p:spPr>
            <a:xfrm>
              <a:off x="6079934" y="238339"/>
              <a:ext cx="5549282" cy="826175"/>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CÂU TRẢ LỜI</a:t>
              </a:r>
              <a:endParaRPr lang="en-US" sz="5000" b="1" dirty="0">
                <a:solidFill>
                  <a:schemeClr val="bg1"/>
                </a:solidFill>
                <a:latin typeface="Arial" panose="020B0604020202020204" pitchFamily="34" charset="0"/>
                <a:cs typeface="Arial" panose="020B0604020202020204" pitchFamily="34" charset="0"/>
              </a:endParaRPr>
            </a:p>
          </p:txBody>
        </p:sp>
      </p:grpSp>
      <p:sp>
        <p:nvSpPr>
          <p:cNvPr id="36" name="Rectangle: Rounded Corners 35">
            <a:extLst>
              <a:ext uri="{FF2B5EF4-FFF2-40B4-BE49-F238E27FC236}">
                <a16:creationId xmlns:a16="http://schemas.microsoft.com/office/drawing/2014/main" id="{9504F2E2-FFF4-C45D-8CBE-F498581896DD}"/>
              </a:ext>
            </a:extLst>
          </p:cNvPr>
          <p:cNvSpPr/>
          <p:nvPr/>
        </p:nvSpPr>
        <p:spPr>
          <a:xfrm>
            <a:off x="838200" y="3803746"/>
            <a:ext cx="7543800" cy="2286000"/>
          </a:xfrm>
          <a:prstGeom prst="roundRect">
            <a:avLst/>
          </a:prstGeom>
          <a:solidFill>
            <a:srgbClr val="E9E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Thể hiện rõ thái độ “</a:t>
            </a:r>
            <a:r>
              <a:rPr lang="vi-VN" sz="3800" i="1">
                <a:solidFill>
                  <a:schemeClr val="tx1"/>
                </a:solidFill>
                <a:latin typeface="Arial" panose="020B0604020202020204" pitchFamily="34" charset="0"/>
                <a:cs typeface="Arial" panose="020B0604020202020204" pitchFamily="34" charset="0"/>
              </a:rPr>
              <a:t>Không chấp nhận khi bị bắt nạt</a:t>
            </a:r>
            <a:r>
              <a:rPr lang="vi-VN" sz="3800">
                <a:solidFill>
                  <a:schemeClr val="tx1"/>
                </a:solidFill>
                <a:latin typeface="Arial" panose="020B0604020202020204" pitchFamily="34" charset="0"/>
                <a:cs typeface="Arial" panose="020B0604020202020204" pitchFamily="34" charset="0"/>
              </a:rPr>
              <a:t>”</a:t>
            </a:r>
            <a:r>
              <a:rPr lang="en-US" sz="3800">
                <a:solidFill>
                  <a:schemeClr val="tx1"/>
                </a:solidFill>
                <a:latin typeface="Arial" panose="020B0604020202020204" pitchFamily="34" charset="0"/>
                <a:cs typeface="Arial" panose="020B0604020202020204" pitchFamily="34" charset="0"/>
              </a:rPr>
              <a:t>.</a:t>
            </a:r>
            <a:endParaRPr lang="vi-VN" sz="3800" dirty="0">
              <a:solidFill>
                <a:schemeClr val="tx1"/>
              </a:solidFill>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1E279CF1-DFA8-D307-BA9A-87BF97948907}"/>
              </a:ext>
            </a:extLst>
          </p:cNvPr>
          <p:cNvGrpSpPr/>
          <p:nvPr/>
        </p:nvGrpSpPr>
        <p:grpSpPr>
          <a:xfrm>
            <a:off x="0" y="1491649"/>
            <a:ext cx="17028011" cy="1838828"/>
            <a:chOff x="0" y="1491649"/>
            <a:chExt cx="17028011" cy="1838828"/>
          </a:xfrm>
        </p:grpSpPr>
        <p:sp>
          <p:nvSpPr>
            <p:cNvPr id="38" name="Rectangle 37">
              <a:extLst>
                <a:ext uri="{FF2B5EF4-FFF2-40B4-BE49-F238E27FC236}">
                  <a16:creationId xmlns:a16="http://schemas.microsoft.com/office/drawing/2014/main" id="{5975C5A7-F288-9C9F-196B-A35876F5AFD8}"/>
                </a:ext>
              </a:extLst>
            </p:cNvPr>
            <p:cNvSpPr/>
            <p:nvPr/>
          </p:nvSpPr>
          <p:spPr>
            <a:xfrm>
              <a:off x="0" y="1695717"/>
              <a:ext cx="15834002" cy="143069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Những việc nên làm để phòng, tránh bắt nạt học đường</a:t>
              </a:r>
              <a:r>
                <a:rPr lang="en-US" sz="4000" b="1">
                  <a:solidFill>
                    <a:schemeClr val="tx1"/>
                  </a:solidFill>
                  <a:latin typeface="Arial" panose="020B0604020202020204" pitchFamily="34" charset="0"/>
                  <a:cs typeface="Arial" panose="020B0604020202020204" pitchFamily="34" charset="0"/>
                </a:rPr>
                <a:t>:</a:t>
              </a:r>
              <a:endParaRPr lang="en-US" sz="4000" b="1" dirty="0">
                <a:solidFill>
                  <a:schemeClr val="tx1"/>
                </a:solidFill>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B98862A1-34F7-3EF5-F390-6A73D5862197}"/>
                </a:ext>
              </a:extLst>
            </p:cNvPr>
            <p:cNvGrpSpPr/>
            <p:nvPr/>
          </p:nvGrpSpPr>
          <p:grpSpPr>
            <a:xfrm>
              <a:off x="15206667" y="1491649"/>
              <a:ext cx="1821344" cy="1838828"/>
              <a:chOff x="2648277" y="3898104"/>
              <a:chExt cx="2042087" cy="2042087"/>
            </a:xfrm>
          </p:grpSpPr>
          <p:sp>
            <p:nvSpPr>
              <p:cNvPr id="40" name="Freeform 8">
                <a:extLst>
                  <a:ext uri="{FF2B5EF4-FFF2-40B4-BE49-F238E27FC236}">
                    <a16:creationId xmlns:a16="http://schemas.microsoft.com/office/drawing/2014/main" id="{E95CECC3-0C35-92EF-DFC4-0840D2D25829}"/>
                  </a:ext>
                </a:extLst>
              </p:cNvPr>
              <p:cNvSpPr/>
              <p:nvPr/>
            </p:nvSpPr>
            <p:spPr>
              <a:xfrm>
                <a:off x="2648277" y="3898104"/>
                <a:ext cx="2042087" cy="2042087"/>
              </a:xfrm>
              <a:custGeom>
                <a:avLst/>
                <a:gdLst/>
                <a:ahLst/>
                <a:cxnLst/>
                <a:rect l="l" t="t" r="r" b="b"/>
                <a:pathLst>
                  <a:path w="2042087" h="2042087">
                    <a:moveTo>
                      <a:pt x="0" y="0"/>
                    </a:moveTo>
                    <a:lnTo>
                      <a:pt x="2042087" y="0"/>
                    </a:lnTo>
                    <a:lnTo>
                      <a:pt x="2042087" y="2042087"/>
                    </a:lnTo>
                    <a:lnTo>
                      <a:pt x="0" y="20420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1" name="Freeform 13">
                <a:extLst>
                  <a:ext uri="{FF2B5EF4-FFF2-40B4-BE49-F238E27FC236}">
                    <a16:creationId xmlns:a16="http://schemas.microsoft.com/office/drawing/2014/main" id="{F63C62C2-8FF0-1056-F4B7-C5030B4F456C}"/>
                  </a:ext>
                </a:extLst>
              </p:cNvPr>
              <p:cNvSpPr/>
              <p:nvPr/>
            </p:nvSpPr>
            <p:spPr>
              <a:xfrm>
                <a:off x="3195266" y="4267683"/>
                <a:ext cx="948108" cy="1190547"/>
              </a:xfrm>
              <a:custGeom>
                <a:avLst/>
                <a:gdLst/>
                <a:ahLst/>
                <a:cxnLst/>
                <a:rect l="l" t="t" r="r" b="b"/>
                <a:pathLst>
                  <a:path w="948109" h="1190547">
                    <a:moveTo>
                      <a:pt x="0" y="0"/>
                    </a:moveTo>
                    <a:lnTo>
                      <a:pt x="948109" y="0"/>
                    </a:lnTo>
                    <a:lnTo>
                      <a:pt x="948109" y="1190547"/>
                    </a:lnTo>
                    <a:lnTo>
                      <a:pt x="0" y="119054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sp>
        <p:nvSpPr>
          <p:cNvPr id="42" name="Rectangle: Rounded Corners 41">
            <a:extLst>
              <a:ext uri="{FF2B5EF4-FFF2-40B4-BE49-F238E27FC236}">
                <a16:creationId xmlns:a16="http://schemas.microsoft.com/office/drawing/2014/main" id="{302F6A8B-8CDE-61F2-2127-55A730AAE230}"/>
              </a:ext>
            </a:extLst>
          </p:cNvPr>
          <p:cNvSpPr/>
          <p:nvPr/>
        </p:nvSpPr>
        <p:spPr>
          <a:xfrm>
            <a:off x="9317558" y="3803746"/>
            <a:ext cx="8132242" cy="2286001"/>
          </a:xfrm>
          <a:prstGeom prst="roundRect">
            <a:avLst/>
          </a:prstGeom>
          <a:solidFill>
            <a:srgbClr val="E9E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Không trả lời tin nhắn có nội dung đe dọa, gây hấn của kẻ bắt nạt.</a:t>
            </a:r>
            <a:endParaRPr lang="en-US" sz="3800" dirty="0">
              <a:solidFill>
                <a:schemeClr val="tx1"/>
              </a:solidFill>
              <a:latin typeface="Arial" panose="020B0604020202020204" pitchFamily="34" charset="0"/>
              <a:cs typeface="Arial" panose="020B0604020202020204" pitchFamily="34" charset="0"/>
            </a:endParaRPr>
          </a:p>
        </p:txBody>
      </p:sp>
      <p:pic>
        <p:nvPicPr>
          <p:cNvPr id="2050" name="Picture 2" descr="Đối phó với Kẻ Bắt nạt – wikiHow">
            <a:extLst>
              <a:ext uri="{FF2B5EF4-FFF2-40B4-BE49-F238E27FC236}">
                <a16:creationId xmlns:a16="http://schemas.microsoft.com/office/drawing/2014/main" id="{F2D74C22-3BDB-16AD-8F38-87221EDACE0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8261"/>
          <a:stretch/>
        </p:blipFill>
        <p:spPr bwMode="auto">
          <a:xfrm>
            <a:off x="2286000" y="6667500"/>
            <a:ext cx="4572000" cy="31457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The Senate returned the draft law on amendments to the protection of the  rights of the child">
            <a:extLst>
              <a:ext uri="{FF2B5EF4-FFF2-40B4-BE49-F238E27FC236}">
                <a16:creationId xmlns:a16="http://schemas.microsoft.com/office/drawing/2014/main" id="{C2034214-29F3-5F55-6D35-BB6A2D8702B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93148" y="6667500"/>
            <a:ext cx="5308852" cy="31457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70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0-#ppt_w/2"/>
                                          </p:val>
                                        </p:tav>
                                        <p:tav tm="100000">
                                          <p:val>
                                            <p:strVal val="#ppt_x"/>
                                          </p:val>
                                        </p:tav>
                                      </p:tavLst>
                                    </p:anim>
                                    <p:anim calcmode="lin" valueType="num">
                                      <p:cBhvr additive="base">
                                        <p:cTn id="12"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500" fill="hold"/>
                                        <p:tgtEl>
                                          <p:spTgt spid="42"/>
                                        </p:tgtEl>
                                        <p:attrNameLst>
                                          <p:attrName>ppt_x</p:attrName>
                                        </p:attrNameLst>
                                      </p:cBhvr>
                                      <p:tavLst>
                                        <p:tav tm="0">
                                          <p:val>
                                            <p:strVal val="1+#ppt_w/2"/>
                                          </p:val>
                                        </p:tav>
                                        <p:tav tm="100000">
                                          <p:val>
                                            <p:strVal val="#ppt_x"/>
                                          </p:val>
                                        </p:tav>
                                      </p:tavLst>
                                    </p:anim>
                                    <p:anim calcmode="lin" valueType="num">
                                      <p:cBhvr additive="base">
                                        <p:cTn id="18" dur="500" fill="hold"/>
                                        <p:tgtEl>
                                          <p:spTgt spid="42"/>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anim calcmode="lin" valueType="num">
                                      <p:cBhvr additive="base">
                                        <p:cTn id="21" dur="500" fill="hold"/>
                                        <p:tgtEl>
                                          <p:spTgt spid="2052"/>
                                        </p:tgtEl>
                                        <p:attrNameLst>
                                          <p:attrName>ppt_x</p:attrName>
                                        </p:attrNameLst>
                                      </p:cBhvr>
                                      <p:tavLst>
                                        <p:tav tm="0">
                                          <p:val>
                                            <p:strVal val="1+#ppt_w/2"/>
                                          </p:val>
                                        </p:tav>
                                        <p:tav tm="100000">
                                          <p:val>
                                            <p:strVal val="#ppt_x"/>
                                          </p:val>
                                        </p:tav>
                                      </p:tavLst>
                                    </p:anim>
                                    <p:anim calcmode="lin" valueType="num">
                                      <p:cBhvr additive="base">
                                        <p:cTn id="22"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62551" flipH="1">
            <a:off x="-46171" y="-391489"/>
            <a:ext cx="885963" cy="1629698"/>
          </a:xfrm>
          <a:prstGeom prst="rect">
            <a:avLst/>
          </a:prstGeom>
        </p:spPr>
      </p:pic>
      <p:pic>
        <p:nvPicPr>
          <p:cNvPr id="2" name="Picture 20">
            <a:extLst>
              <a:ext uri="{FF2B5EF4-FFF2-40B4-BE49-F238E27FC236}">
                <a16:creationId xmlns:a16="http://schemas.microsoft.com/office/drawing/2014/main" id="{90B61667-F20D-403C-2552-E352177918F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198636" y="35515"/>
            <a:ext cx="813549" cy="1246384"/>
          </a:xfrm>
          <a:prstGeom prst="rect">
            <a:avLst/>
          </a:prstGeom>
        </p:spPr>
      </p:pic>
      <p:grpSp>
        <p:nvGrpSpPr>
          <p:cNvPr id="16" name="Group 15">
            <a:extLst>
              <a:ext uri="{FF2B5EF4-FFF2-40B4-BE49-F238E27FC236}">
                <a16:creationId xmlns:a16="http://schemas.microsoft.com/office/drawing/2014/main" id="{5A924DFC-5FB7-87EC-094F-7A82723F96B1}"/>
              </a:ext>
            </a:extLst>
          </p:cNvPr>
          <p:cNvGrpSpPr/>
          <p:nvPr/>
        </p:nvGrpSpPr>
        <p:grpSpPr>
          <a:xfrm>
            <a:off x="5903212" y="-63140"/>
            <a:ext cx="6481575" cy="1376853"/>
            <a:chOff x="5715000" y="-5"/>
            <a:chExt cx="6324600" cy="1319976"/>
          </a:xfrm>
        </p:grpSpPr>
        <p:sp>
          <p:nvSpPr>
            <p:cNvPr id="17" name="Round Same Side Corner Rectangle 11">
              <a:extLst>
                <a:ext uri="{FF2B5EF4-FFF2-40B4-BE49-F238E27FC236}">
                  <a16:creationId xmlns:a16="http://schemas.microsoft.com/office/drawing/2014/main" id="{FDEBDA12-FF28-8214-A1D4-B77DFBA5D454}"/>
                </a:ext>
              </a:extLst>
            </p:cNvPr>
            <p:cNvSpPr/>
            <p:nvPr/>
          </p:nvSpPr>
          <p:spPr>
            <a:xfrm flipV="1">
              <a:off x="5715000" y="-5"/>
              <a:ext cx="6324600" cy="1319976"/>
            </a:xfrm>
            <a:prstGeom prst="round2SameRect">
              <a:avLst>
                <a:gd name="adj1" fmla="val 37720"/>
                <a:gd name="adj2" fmla="val 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4301A05F-9AA1-2EEE-323E-96477F9A0AD6}"/>
                </a:ext>
              </a:extLst>
            </p:cNvPr>
            <p:cNvSpPr txBox="1"/>
            <p:nvPr/>
          </p:nvSpPr>
          <p:spPr>
            <a:xfrm>
              <a:off x="6079934" y="238339"/>
              <a:ext cx="5549282" cy="826175"/>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CÂU TRẢ LỜI</a:t>
              </a:r>
              <a:endParaRPr lang="en-US" sz="5000" b="1" dirty="0">
                <a:solidFill>
                  <a:schemeClr val="bg1"/>
                </a:solidFill>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E3B7A266-ABE1-B09B-E31E-1DAA1E232C99}"/>
              </a:ext>
            </a:extLst>
          </p:cNvPr>
          <p:cNvGrpSpPr/>
          <p:nvPr/>
        </p:nvGrpSpPr>
        <p:grpSpPr>
          <a:xfrm>
            <a:off x="0" y="1870660"/>
            <a:ext cx="17811839" cy="1599281"/>
            <a:chOff x="615043" y="2210716"/>
            <a:chExt cx="17811839" cy="1599281"/>
          </a:xfrm>
        </p:grpSpPr>
        <p:sp>
          <p:nvSpPr>
            <p:cNvPr id="5" name="Rectangle 4">
              <a:extLst>
                <a:ext uri="{FF2B5EF4-FFF2-40B4-BE49-F238E27FC236}">
                  <a16:creationId xmlns:a16="http://schemas.microsoft.com/office/drawing/2014/main" id="{DBDF73BB-B44C-ABC7-83F8-349ACA44B7C6}"/>
                </a:ext>
              </a:extLst>
            </p:cNvPr>
            <p:cNvSpPr/>
            <p:nvPr/>
          </p:nvSpPr>
          <p:spPr>
            <a:xfrm>
              <a:off x="615043" y="2359857"/>
              <a:ext cx="16687800" cy="1415241"/>
            </a:xfrm>
            <a:prstGeom prst="rect">
              <a:avLst/>
            </a:prstGeom>
            <a:solidFill>
              <a:srgbClr val="FFF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Những việc không nên làm để phòng, tránh bắt nạt học đường</a:t>
              </a:r>
              <a:endParaRPr lang="en-US" sz="4000" b="1" dirty="0">
                <a:solidFill>
                  <a:schemeClr val="tx1"/>
                </a:solidFill>
                <a:latin typeface="Arial" panose="020B0604020202020204" pitchFamily="34" charset="0"/>
                <a:cs typeface="Arial" panose="020B0604020202020204" pitchFamily="34" charset="0"/>
              </a:endParaRPr>
            </a:p>
          </p:txBody>
        </p:sp>
        <p:pic>
          <p:nvPicPr>
            <p:cNvPr id="6" name="Picture 2">
              <a:extLst>
                <a:ext uri="{FF2B5EF4-FFF2-40B4-BE49-F238E27FC236}">
                  <a16:creationId xmlns:a16="http://schemas.microsoft.com/office/drawing/2014/main" id="{2356E719-50D5-6A4F-64CB-E948A0E5C1B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693243" y="2210716"/>
              <a:ext cx="1733639" cy="1599281"/>
            </a:xfrm>
            <a:prstGeom prst="rect">
              <a:avLst/>
            </a:prstGeom>
          </p:spPr>
        </p:pic>
      </p:grpSp>
      <p:grpSp>
        <p:nvGrpSpPr>
          <p:cNvPr id="21" name="Group 20">
            <a:extLst>
              <a:ext uri="{FF2B5EF4-FFF2-40B4-BE49-F238E27FC236}">
                <a16:creationId xmlns:a16="http://schemas.microsoft.com/office/drawing/2014/main" id="{32621EA6-2653-BF24-4390-79F306717C71}"/>
              </a:ext>
            </a:extLst>
          </p:cNvPr>
          <p:cNvGrpSpPr/>
          <p:nvPr/>
        </p:nvGrpSpPr>
        <p:grpSpPr>
          <a:xfrm>
            <a:off x="298322" y="4125457"/>
            <a:ext cx="8159877" cy="2540255"/>
            <a:chOff x="298322" y="4125457"/>
            <a:chExt cx="8159877" cy="2540255"/>
          </a:xfrm>
        </p:grpSpPr>
        <p:sp>
          <p:nvSpPr>
            <p:cNvPr id="8" name="Rectangle: Rounded Corners 7">
              <a:extLst>
                <a:ext uri="{FF2B5EF4-FFF2-40B4-BE49-F238E27FC236}">
                  <a16:creationId xmlns:a16="http://schemas.microsoft.com/office/drawing/2014/main" id="{C37A4E70-AB1D-47A4-F046-278B3ECA2154}"/>
                </a:ext>
              </a:extLst>
            </p:cNvPr>
            <p:cNvSpPr/>
            <p:nvPr/>
          </p:nvSpPr>
          <p:spPr>
            <a:xfrm>
              <a:off x="939228" y="4125457"/>
              <a:ext cx="7518971" cy="2516961"/>
            </a:xfrm>
            <a:prstGeom prst="roundRect">
              <a:avLst/>
            </a:prstGeom>
            <a:solidFill>
              <a:srgbClr val="E9E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Thể hiện sự hiếu chiến, </a:t>
              </a:r>
              <a:endParaRPr lang="en-US" sz="4000">
                <a:solidFill>
                  <a:schemeClr val="tx1"/>
                </a:solidFill>
                <a:latin typeface="Arial" panose="020B0604020202020204" pitchFamily="34" charset="0"/>
                <a:cs typeface="Arial" panose="020B0604020202020204" pitchFamily="34" charset="0"/>
              </a:endParaRPr>
            </a:p>
            <a:p>
              <a:pPr algn="ctr">
                <a:lnSpc>
                  <a:spcPct val="150000"/>
                </a:lnSpc>
              </a:pPr>
              <a:r>
                <a:rPr lang="vi-VN" sz="4000">
                  <a:solidFill>
                    <a:schemeClr val="tx1"/>
                  </a:solidFill>
                  <a:latin typeface="Arial" panose="020B0604020202020204" pitchFamily="34" charset="0"/>
                  <a:cs typeface="Arial" panose="020B0604020202020204" pitchFamily="34" charset="0"/>
                </a:rPr>
                <a:t>thái độ thách thức.</a:t>
              </a:r>
              <a:endParaRPr lang="en-US" sz="4000" dirty="0">
                <a:solidFill>
                  <a:schemeClr val="tx1"/>
                </a:solidFill>
                <a:latin typeface="Arial" panose="020B0604020202020204" pitchFamily="34" charset="0"/>
                <a:cs typeface="Arial" panose="020B0604020202020204" pitchFamily="34" charset="0"/>
              </a:endParaRPr>
            </a:p>
          </p:txBody>
        </p:sp>
        <p:pic>
          <p:nvPicPr>
            <p:cNvPr id="20" name="Picture 19" descr="A cartoon of a person with her fists up&#10;&#10;Description automatically generated">
              <a:extLst>
                <a:ext uri="{FF2B5EF4-FFF2-40B4-BE49-F238E27FC236}">
                  <a16:creationId xmlns:a16="http://schemas.microsoft.com/office/drawing/2014/main" id="{DFDB66F2-46AE-BC2B-8298-44E54A19EE37}"/>
                </a:ext>
              </a:extLst>
            </p:cNvPr>
            <p:cNvPicPr>
              <a:picLocks noChangeAspect="1"/>
            </p:cNvPicPr>
            <p:nvPr/>
          </p:nvPicPr>
          <p:blipFill rotWithShape="1">
            <a:blip r:embed="rId8">
              <a:extLst>
                <a:ext uri="{28A0092B-C50C-407E-A947-70E740481C1C}">
                  <a14:useLocalDpi xmlns:a14="http://schemas.microsoft.com/office/drawing/2010/main" val="0"/>
                </a:ext>
              </a:extLst>
            </a:blip>
            <a:srcRect l="40426" t="6295"/>
            <a:stretch/>
          </p:blipFill>
          <p:spPr>
            <a:xfrm>
              <a:off x="298322" y="4148750"/>
              <a:ext cx="1600200" cy="2516962"/>
            </a:xfrm>
            <a:prstGeom prst="rect">
              <a:avLst/>
            </a:prstGeom>
          </p:spPr>
        </p:pic>
      </p:grpSp>
      <p:grpSp>
        <p:nvGrpSpPr>
          <p:cNvPr id="24" name="Group 23">
            <a:extLst>
              <a:ext uri="{FF2B5EF4-FFF2-40B4-BE49-F238E27FC236}">
                <a16:creationId xmlns:a16="http://schemas.microsoft.com/office/drawing/2014/main" id="{D990FBC1-034C-4A9D-ADAA-E12F0464FF40}"/>
              </a:ext>
            </a:extLst>
          </p:cNvPr>
          <p:cNvGrpSpPr/>
          <p:nvPr/>
        </p:nvGrpSpPr>
        <p:grpSpPr>
          <a:xfrm>
            <a:off x="9335246" y="4125457"/>
            <a:ext cx="8736138" cy="2796766"/>
            <a:chOff x="9335246" y="4125457"/>
            <a:chExt cx="8736138" cy="2796766"/>
          </a:xfrm>
        </p:grpSpPr>
        <p:sp>
          <p:nvSpPr>
            <p:cNvPr id="12" name="Rectangle: Rounded Corners 11">
              <a:extLst>
                <a:ext uri="{FF2B5EF4-FFF2-40B4-BE49-F238E27FC236}">
                  <a16:creationId xmlns:a16="http://schemas.microsoft.com/office/drawing/2014/main" id="{426DFB47-198C-6737-1528-FD503E749264}"/>
                </a:ext>
              </a:extLst>
            </p:cNvPr>
            <p:cNvSpPr/>
            <p:nvPr/>
          </p:nvSpPr>
          <p:spPr>
            <a:xfrm>
              <a:off x="9335246" y="4125457"/>
              <a:ext cx="7518971" cy="2540255"/>
            </a:xfrm>
            <a:prstGeom prst="roundRect">
              <a:avLst/>
            </a:prstGeom>
            <a:solidFill>
              <a:srgbClr val="E9E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Giấu diếm thông tin mình </a:t>
              </a:r>
              <a:endParaRPr lang="en-US" sz="4000">
                <a:solidFill>
                  <a:schemeClr val="tx1"/>
                </a:solidFill>
                <a:latin typeface="Arial" panose="020B0604020202020204" pitchFamily="34" charset="0"/>
                <a:cs typeface="Arial" panose="020B0604020202020204" pitchFamily="34" charset="0"/>
              </a:endParaRPr>
            </a:p>
            <a:p>
              <a:pPr algn="ctr">
                <a:lnSpc>
                  <a:spcPct val="150000"/>
                </a:lnSpc>
              </a:pPr>
              <a:r>
                <a:rPr lang="vi-VN" sz="4000">
                  <a:solidFill>
                    <a:schemeClr val="tx1"/>
                  </a:solidFill>
                  <a:latin typeface="Arial" panose="020B0604020202020204" pitchFamily="34" charset="0"/>
                  <a:cs typeface="Arial" panose="020B0604020202020204" pitchFamily="34" charset="0"/>
                </a:rPr>
                <a:t>bị bắt nạt.</a:t>
              </a:r>
              <a:endParaRPr lang="en-US" sz="4000" dirty="0">
                <a:solidFill>
                  <a:schemeClr val="tx1"/>
                </a:solidFill>
                <a:latin typeface="Arial" panose="020B0604020202020204" pitchFamily="34" charset="0"/>
                <a:cs typeface="Arial" panose="020B0604020202020204" pitchFamily="34" charset="0"/>
              </a:endParaRPr>
            </a:p>
          </p:txBody>
        </p:sp>
        <p:pic>
          <p:nvPicPr>
            <p:cNvPr id="23" name="Picture 22" descr="A cartoon of a child sleeping on a backpack&#10;&#10;Description automatically generated">
              <a:extLst>
                <a:ext uri="{FF2B5EF4-FFF2-40B4-BE49-F238E27FC236}">
                  <a16:creationId xmlns:a16="http://schemas.microsoft.com/office/drawing/2014/main" id="{26ABEED2-A9F0-2A4C-DB1E-51901E387392}"/>
                </a:ext>
              </a:extLst>
            </p:cNvPr>
            <p:cNvPicPr>
              <a:picLocks noChangeAspect="1"/>
            </p:cNvPicPr>
            <p:nvPr/>
          </p:nvPicPr>
          <p:blipFill rotWithShape="1">
            <a:blip r:embed="rId9">
              <a:extLst>
                <a:ext uri="{28A0092B-C50C-407E-A947-70E740481C1C}">
                  <a14:useLocalDpi xmlns:a14="http://schemas.microsoft.com/office/drawing/2010/main" val="0"/>
                </a:ext>
              </a:extLst>
            </a:blip>
            <a:srcRect r="35358"/>
            <a:stretch/>
          </p:blipFill>
          <p:spPr>
            <a:xfrm>
              <a:off x="15894923" y="4591702"/>
              <a:ext cx="2176461" cy="2330521"/>
            </a:xfrm>
            <a:prstGeom prst="rect">
              <a:avLst/>
            </a:prstGeom>
          </p:spPr>
        </p:pic>
      </p:grpSp>
      <p:grpSp>
        <p:nvGrpSpPr>
          <p:cNvPr id="27" name="Group 26">
            <a:extLst>
              <a:ext uri="{FF2B5EF4-FFF2-40B4-BE49-F238E27FC236}">
                <a16:creationId xmlns:a16="http://schemas.microsoft.com/office/drawing/2014/main" id="{7DEC5027-1CD4-83CC-2BB0-823E4E11C6BF}"/>
              </a:ext>
            </a:extLst>
          </p:cNvPr>
          <p:cNvGrpSpPr/>
          <p:nvPr/>
        </p:nvGrpSpPr>
        <p:grpSpPr>
          <a:xfrm>
            <a:off x="3118593" y="7178735"/>
            <a:ext cx="11768258" cy="2717740"/>
            <a:chOff x="3118593" y="7178735"/>
            <a:chExt cx="11768258" cy="2717740"/>
          </a:xfrm>
        </p:grpSpPr>
        <p:sp>
          <p:nvSpPr>
            <p:cNvPr id="15" name="Rectangle: Rounded Corners 14">
              <a:extLst>
                <a:ext uri="{FF2B5EF4-FFF2-40B4-BE49-F238E27FC236}">
                  <a16:creationId xmlns:a16="http://schemas.microsoft.com/office/drawing/2014/main" id="{9D19EB3A-DB17-820B-45E2-E5241394BC85}"/>
                </a:ext>
              </a:extLst>
            </p:cNvPr>
            <p:cNvSpPr/>
            <p:nvPr/>
          </p:nvSpPr>
          <p:spPr>
            <a:xfrm>
              <a:off x="4122671" y="7178735"/>
              <a:ext cx="10764180" cy="2516961"/>
            </a:xfrm>
            <a:prstGeom prst="roundRect">
              <a:avLst/>
            </a:prstGeom>
            <a:solidFill>
              <a:srgbClr val="E9E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Không giúp đỡ khi chứng kiến bạn </a:t>
              </a:r>
              <a:endParaRPr lang="en-US" sz="4000">
                <a:solidFill>
                  <a:schemeClr val="tx1"/>
                </a:solidFill>
                <a:latin typeface="Arial" panose="020B0604020202020204" pitchFamily="34" charset="0"/>
                <a:cs typeface="Arial" panose="020B0604020202020204" pitchFamily="34" charset="0"/>
              </a:endParaRPr>
            </a:p>
            <a:p>
              <a:pPr algn="ctr">
                <a:lnSpc>
                  <a:spcPct val="150000"/>
                </a:lnSpc>
              </a:pPr>
              <a:r>
                <a:rPr lang="vi-VN" sz="4000">
                  <a:solidFill>
                    <a:schemeClr val="tx1"/>
                  </a:solidFill>
                  <a:latin typeface="Arial" panose="020B0604020202020204" pitchFamily="34" charset="0"/>
                  <a:cs typeface="Arial" panose="020B0604020202020204" pitchFamily="34" charset="0"/>
                </a:rPr>
                <a:t>bị bắt nạt.</a:t>
              </a:r>
              <a:endParaRPr lang="en-US" sz="4000" dirty="0">
                <a:solidFill>
                  <a:schemeClr val="tx1"/>
                </a:solidFill>
                <a:latin typeface="Arial" panose="020B0604020202020204" pitchFamily="34" charset="0"/>
                <a:cs typeface="Arial" panose="020B0604020202020204" pitchFamily="34" charset="0"/>
              </a:endParaRPr>
            </a:p>
          </p:txBody>
        </p:sp>
        <p:pic>
          <p:nvPicPr>
            <p:cNvPr id="26" name="Picture 25" descr="A cartoon of a person with his head on a football ball&#10;&#10;Description automatically generated">
              <a:extLst>
                <a:ext uri="{FF2B5EF4-FFF2-40B4-BE49-F238E27FC236}">
                  <a16:creationId xmlns:a16="http://schemas.microsoft.com/office/drawing/2014/main" id="{519C0D48-A23D-0A94-6D60-C29DE1EBBC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18593" y="7734300"/>
              <a:ext cx="2784619" cy="2162175"/>
            </a:xfrm>
            <a:prstGeom prst="rect">
              <a:avLst/>
            </a:prstGeom>
          </p:spPr>
        </p:pic>
      </p:grpSp>
    </p:spTree>
    <p:extLst>
      <p:ext uri="{BB962C8B-B14F-4D97-AF65-F5344CB8AC3E}">
        <p14:creationId xmlns:p14="http://schemas.microsoft.com/office/powerpoint/2010/main" val="187863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500" fill="hold"/>
                                        <p:tgtEl>
                                          <p:spTgt spid="27"/>
                                        </p:tgtEl>
                                        <p:attrNameLst>
                                          <p:attrName>ppt_x</p:attrName>
                                        </p:attrNameLst>
                                      </p:cBhvr>
                                      <p:tavLst>
                                        <p:tav tm="0">
                                          <p:val>
                                            <p:strVal val="#ppt_x"/>
                                          </p:val>
                                        </p:tav>
                                        <p:tav tm="100000">
                                          <p:val>
                                            <p:strVal val="#ppt_x"/>
                                          </p:val>
                                        </p:tav>
                                      </p:tavLst>
                                    </p:anim>
                                    <p:anim calcmode="lin" valueType="num">
                                      <p:cBhvr additive="base">
                                        <p:cTn id="2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726050" y="8915305"/>
            <a:ext cx="1381835" cy="1431280"/>
          </a:xfrm>
          <a:prstGeom prst="rect">
            <a:avLst/>
          </a:prstGeom>
        </p:spPr>
      </p:pic>
      <p:pic>
        <p:nvPicPr>
          <p:cNvPr id="8" name="Picture 7">
            <a:extLst>
              <a:ext uri="{FF2B5EF4-FFF2-40B4-BE49-F238E27FC236}">
                <a16:creationId xmlns:a16="http://schemas.microsoft.com/office/drawing/2014/main" id="{CAABF850-1466-39B0-5227-EC47A296F5D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562551" flipH="1">
            <a:off x="160336" y="8550349"/>
            <a:ext cx="1024447" cy="1884434"/>
          </a:xfrm>
          <a:prstGeom prst="rect">
            <a:avLst/>
          </a:prstGeom>
        </p:spPr>
      </p:pic>
      <p:sp>
        <p:nvSpPr>
          <p:cNvPr id="2" name="Freeform 3">
            <a:extLst>
              <a:ext uri="{FF2B5EF4-FFF2-40B4-BE49-F238E27FC236}">
                <a16:creationId xmlns:a16="http://schemas.microsoft.com/office/drawing/2014/main" id="{27242C42-F0BC-CD6B-5CE5-D7BF969A58BD}"/>
              </a:ext>
            </a:extLst>
          </p:cNvPr>
          <p:cNvSpPr/>
          <p:nvPr/>
        </p:nvSpPr>
        <p:spPr>
          <a:xfrm>
            <a:off x="1143000" y="1072224"/>
            <a:ext cx="16001999" cy="8715464"/>
          </a:xfrm>
          <a:custGeom>
            <a:avLst/>
            <a:gdLst/>
            <a:ahLst/>
            <a:cxnLst/>
            <a:rect l="l" t="t" r="r" b="b"/>
            <a:pathLst>
              <a:path w="14949872" h="6335005">
                <a:moveTo>
                  <a:pt x="0" y="0"/>
                </a:moveTo>
                <a:lnTo>
                  <a:pt x="14949872" y="0"/>
                </a:lnTo>
                <a:lnTo>
                  <a:pt x="14949872" y="6335005"/>
                </a:lnTo>
                <a:lnTo>
                  <a:pt x="0" y="6335005"/>
                </a:lnTo>
                <a:lnTo>
                  <a:pt x="0" y="0"/>
                </a:lnTo>
                <a:close/>
              </a:path>
            </a:pathLst>
          </a:custGeom>
          <a:blipFill>
            <a:blip r:embed="rId6">
              <a:alphaModFix amt="73000"/>
              <a:extLst>
                <a:ext uri="{96DAC541-7B7A-43D3-8B79-37D633B846F1}">
                  <asvg:svgBlip xmlns:asvg="http://schemas.microsoft.com/office/drawing/2016/SVG/main" xmlns="" r:embed="rId7"/>
                </a:ext>
              </a:extLst>
            </a:blip>
            <a:stretch>
              <a:fillRect l="-4946" t="-21487" r="-5005" b="-52359"/>
            </a:stretch>
          </a:blipFill>
        </p:spPr>
        <p:txBody>
          <a:bodyPr/>
          <a:lstStyle/>
          <a:p>
            <a:endParaRPr lang="en-US">
              <a:latin typeface="Arial" panose="020B0604020202020204" pitchFamily="34" charset="0"/>
              <a:cs typeface="Arial" panose="020B0604020202020204" pitchFamily="34" charset="0"/>
            </a:endParaRPr>
          </a:p>
        </p:txBody>
      </p:sp>
      <p:sp>
        <p:nvSpPr>
          <p:cNvPr id="9" name="Freeform 5">
            <a:extLst>
              <a:ext uri="{FF2B5EF4-FFF2-40B4-BE49-F238E27FC236}">
                <a16:creationId xmlns:a16="http://schemas.microsoft.com/office/drawing/2014/main" id="{ED9324DE-1088-A72F-0A8C-8F56A236DCA3}"/>
              </a:ext>
            </a:extLst>
          </p:cNvPr>
          <p:cNvSpPr/>
          <p:nvPr/>
        </p:nvSpPr>
        <p:spPr>
          <a:xfrm>
            <a:off x="16242231" y="551208"/>
            <a:ext cx="1328304" cy="1378266"/>
          </a:xfrm>
          <a:custGeom>
            <a:avLst/>
            <a:gdLst/>
            <a:ahLst/>
            <a:cxnLst/>
            <a:rect l="l" t="t" r="r" b="b"/>
            <a:pathLst>
              <a:path w="1328304" h="1378266">
                <a:moveTo>
                  <a:pt x="0" y="0"/>
                </a:moveTo>
                <a:lnTo>
                  <a:pt x="1328304" y="0"/>
                </a:lnTo>
                <a:lnTo>
                  <a:pt x="1328304" y="1378266"/>
                </a:lnTo>
                <a:lnTo>
                  <a:pt x="0" y="1378266"/>
                </a:lnTo>
                <a:lnTo>
                  <a:pt x="0" y="0"/>
                </a:lnTo>
                <a:close/>
              </a:path>
            </a:pathLst>
          </a:custGeom>
          <a:blipFill>
            <a:blip r:embed="rId8"/>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3B5A3951-4E31-DF0B-DEEF-8ACF88D681D7}"/>
              </a:ext>
            </a:extLst>
          </p:cNvPr>
          <p:cNvGrpSpPr/>
          <p:nvPr/>
        </p:nvGrpSpPr>
        <p:grpSpPr>
          <a:xfrm>
            <a:off x="5791200" y="499312"/>
            <a:ext cx="7276528" cy="1244189"/>
            <a:chOff x="5844711" y="1270945"/>
            <a:chExt cx="7276528" cy="1244189"/>
          </a:xfrm>
        </p:grpSpPr>
        <p:pic>
          <p:nvPicPr>
            <p:cNvPr id="11" name="Picture 9">
              <a:extLst>
                <a:ext uri="{FF2B5EF4-FFF2-40B4-BE49-F238E27FC236}">
                  <a16:creationId xmlns:a16="http://schemas.microsoft.com/office/drawing/2014/main" id="{4531660C-4091-E125-46AB-A0BDD3E03AA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883946" y="1270945"/>
              <a:ext cx="6951410" cy="1244189"/>
            </a:xfrm>
            <a:prstGeom prst="rect">
              <a:avLst/>
            </a:prstGeom>
          </p:spPr>
        </p:pic>
        <p:sp>
          <p:nvSpPr>
            <p:cNvPr id="13" name="TextBox 12">
              <a:extLst>
                <a:ext uri="{FF2B5EF4-FFF2-40B4-BE49-F238E27FC236}">
                  <a16:creationId xmlns:a16="http://schemas.microsoft.com/office/drawing/2014/main" id="{73312B26-0CE6-0166-0559-A6766E5A992B}"/>
                </a:ext>
              </a:extLst>
            </p:cNvPr>
            <p:cNvSpPr txBox="1"/>
            <p:nvPr/>
          </p:nvSpPr>
          <p:spPr>
            <a:xfrm>
              <a:off x="5844711" y="1385207"/>
              <a:ext cx="7276528" cy="1015663"/>
            </a:xfrm>
            <a:prstGeom prst="rect">
              <a:avLst/>
            </a:prstGeom>
            <a:noFill/>
          </p:spPr>
          <p:txBody>
            <a:bodyPr wrap="square" rtlCol="0">
              <a:spAutoFit/>
            </a:bodyPr>
            <a:lstStyle/>
            <a:p>
              <a:pPr algn="ctr"/>
              <a:r>
                <a:rPr lang="en-US" sz="6000" b="1">
                  <a:solidFill>
                    <a:srgbClr val="FF0000"/>
                  </a:solidFill>
                  <a:latin typeface="Arial" panose="020B0604020202020204" pitchFamily="34" charset="0"/>
                  <a:cs typeface="Arial" panose="020B0604020202020204" pitchFamily="34" charset="0"/>
                </a:rPr>
                <a:t>KẾT LUẬN 1</a:t>
              </a:r>
              <a:endParaRPr lang="en-US" sz="6000" b="1" dirty="0">
                <a:solidFill>
                  <a:srgbClr val="FF0000"/>
                </a:solidFill>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DF441BEA-8A57-B494-7ED0-596F87846DB9}"/>
              </a:ext>
            </a:extLst>
          </p:cNvPr>
          <p:cNvSpPr txBox="1"/>
          <p:nvPr/>
        </p:nvSpPr>
        <p:spPr>
          <a:xfrm>
            <a:off x="6472153" y="1931585"/>
            <a:ext cx="10141397" cy="7560981"/>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3800" b="1">
                <a:solidFill>
                  <a:srgbClr val="000000"/>
                </a:solidFill>
                <a:latin typeface="Arial" panose="020B0604020202020204" pitchFamily="34" charset="0"/>
                <a:ea typeface="Calibri" panose="020F0502020204030204" pitchFamily="34" charset="0"/>
                <a:cs typeface="Arial" panose="020B0604020202020204" pitchFamily="34" charset="0"/>
              </a:rPr>
              <a:t>Để phòng, tránh bắt nạt học đường mỗi </a:t>
            </a: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học sinh </a:t>
            </a:r>
            <a:r>
              <a:rPr lang="vi-VN" sz="3800" b="1">
                <a:solidFill>
                  <a:srgbClr val="000000"/>
                </a:solidFill>
                <a:latin typeface="Arial" panose="020B0604020202020204" pitchFamily="34" charset="0"/>
                <a:ea typeface="Calibri" panose="020F0502020204030204" pitchFamily="34" charset="0"/>
                <a:cs typeface="Arial" panose="020B0604020202020204" pitchFamily="34" charset="0"/>
              </a:rPr>
              <a:t>nên:</a:t>
            </a:r>
          </a:p>
          <a:p>
            <a:pPr marL="1028700" lvl="1"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Tham gia các hoạt động cùng bạn bè.</a:t>
            </a:r>
          </a:p>
          <a:p>
            <a:pPr marL="1028700" lvl="1"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Tham gia một số môn thể thao để nâng cao sức khỏe và tăng sự tự tin.</a:t>
            </a:r>
          </a:p>
          <a:p>
            <a:pPr marL="1028700" lvl="1"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Tránh đi đến những chỗ khuất hoặc đi một mình khi đang có nguy cơ bị bắt nạt.</a:t>
            </a:r>
          </a:p>
          <a:p>
            <a:pPr marL="1028700" lvl="1"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Tránh xung đột với bạn bè và kể lại sự việc với người lớn nếu không cảm thấy an toàn.</a:t>
            </a:r>
            <a:endParaRPr lang="vi-VN" sz="36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5" name="Picture 6">
            <a:extLst>
              <a:ext uri="{FF2B5EF4-FFF2-40B4-BE49-F238E27FC236}">
                <a16:creationId xmlns:a16="http://schemas.microsoft.com/office/drawing/2014/main" id="{00EE43EE-F074-5236-7E36-D1C9B3A0874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17464" y="312221"/>
            <a:ext cx="1381835" cy="1431280"/>
          </a:xfrm>
          <a:prstGeom prst="rect">
            <a:avLst/>
          </a:prstGeom>
        </p:spPr>
      </p:pic>
      <p:grpSp>
        <p:nvGrpSpPr>
          <p:cNvPr id="23" name="Group 22">
            <a:extLst>
              <a:ext uri="{FF2B5EF4-FFF2-40B4-BE49-F238E27FC236}">
                <a16:creationId xmlns:a16="http://schemas.microsoft.com/office/drawing/2014/main" id="{9361D734-6EAF-C094-4498-7BCBD9B5CF13}"/>
              </a:ext>
            </a:extLst>
          </p:cNvPr>
          <p:cNvGrpSpPr/>
          <p:nvPr/>
        </p:nvGrpSpPr>
        <p:grpSpPr>
          <a:xfrm>
            <a:off x="1813646" y="3502974"/>
            <a:ext cx="4658507" cy="3853963"/>
            <a:chOff x="1813646" y="3502974"/>
            <a:chExt cx="4658507" cy="3853963"/>
          </a:xfrm>
        </p:grpSpPr>
        <p:grpSp>
          <p:nvGrpSpPr>
            <p:cNvPr id="16" name="Group 8">
              <a:extLst>
                <a:ext uri="{FF2B5EF4-FFF2-40B4-BE49-F238E27FC236}">
                  <a16:creationId xmlns:a16="http://schemas.microsoft.com/office/drawing/2014/main" id="{402A5FF5-1691-C998-3B8B-FC583495A42C}"/>
                </a:ext>
              </a:extLst>
            </p:cNvPr>
            <p:cNvGrpSpPr/>
            <p:nvPr/>
          </p:nvGrpSpPr>
          <p:grpSpPr>
            <a:xfrm>
              <a:off x="1813646" y="3502974"/>
              <a:ext cx="4658507" cy="3853963"/>
              <a:chOff x="0" y="0"/>
              <a:chExt cx="1100661" cy="893945"/>
            </a:xfrm>
          </p:grpSpPr>
          <p:sp>
            <p:nvSpPr>
              <p:cNvPr id="19" name="Freeform 9">
                <a:extLst>
                  <a:ext uri="{FF2B5EF4-FFF2-40B4-BE49-F238E27FC236}">
                    <a16:creationId xmlns:a16="http://schemas.microsoft.com/office/drawing/2014/main" id="{6159BA83-A206-80AA-1812-E93BA4F3FF06}"/>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20" name="TextBox 10">
                <a:extLst>
                  <a:ext uri="{FF2B5EF4-FFF2-40B4-BE49-F238E27FC236}">
                    <a16:creationId xmlns:a16="http://schemas.microsoft.com/office/drawing/2014/main" id="{4ABB6C50-D724-A41B-BAF9-EA692AFD3094}"/>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22" name="Picture 21" descr="A cartoon of a child being held by a hand&#10;&#10;Description automatically generated">
              <a:extLst>
                <a:ext uri="{FF2B5EF4-FFF2-40B4-BE49-F238E27FC236}">
                  <a16:creationId xmlns:a16="http://schemas.microsoft.com/office/drawing/2014/main" id="{A1A3356D-7267-5CCB-9703-EE63420D95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87639" y="3626405"/>
              <a:ext cx="3418801" cy="3418801"/>
            </a:xfrm>
            <a:prstGeom prst="rect">
              <a:avLst/>
            </a:prstGeom>
          </p:spPr>
        </p:pic>
      </p:grpSp>
    </p:spTree>
    <p:extLst>
      <p:ext uri="{BB962C8B-B14F-4D97-AF65-F5344CB8AC3E}">
        <p14:creationId xmlns:p14="http://schemas.microsoft.com/office/powerpoint/2010/main" val="967344809"/>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wipe(left)">
                                      <p:cBhvr>
                                        <p:cTn id="19" dur="500"/>
                                        <p:tgtEl>
                                          <p:spTgt spid="1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animEffect transition="in" filter="wipe(left)">
                                      <p:cBhvr>
                                        <p:cTn id="24" dur="500"/>
                                        <p:tgtEl>
                                          <p:spTgt spid="14">
                                            <p:txEl>
                                              <p:pRg st="1" end="1"/>
                                            </p:txEl>
                                          </p:spTgt>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4">
                                            <p:txEl>
                                              <p:pRg st="2" end="2"/>
                                            </p:txEl>
                                          </p:spTgt>
                                        </p:tgtEl>
                                        <p:attrNameLst>
                                          <p:attrName>style.visibility</p:attrName>
                                        </p:attrNameLst>
                                      </p:cBhvr>
                                      <p:to>
                                        <p:strVal val="visible"/>
                                      </p:to>
                                    </p:set>
                                    <p:animEffect transition="in" filter="wipe(left)">
                                      <p:cBhvr>
                                        <p:cTn id="28" dur="500"/>
                                        <p:tgtEl>
                                          <p:spTgt spid="14">
                                            <p:txEl>
                                              <p:pRg st="2" end="2"/>
                                            </p:txEl>
                                          </p:spTgt>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4">
                                            <p:txEl>
                                              <p:pRg st="3" end="3"/>
                                            </p:txEl>
                                          </p:spTgt>
                                        </p:tgtEl>
                                        <p:attrNameLst>
                                          <p:attrName>style.visibility</p:attrName>
                                        </p:attrNameLst>
                                      </p:cBhvr>
                                      <p:to>
                                        <p:strVal val="visible"/>
                                      </p:to>
                                    </p:set>
                                    <p:animEffect transition="in" filter="wipe(left)">
                                      <p:cBhvr>
                                        <p:cTn id="32" dur="500"/>
                                        <p:tgtEl>
                                          <p:spTgt spid="14">
                                            <p:txEl>
                                              <p:pRg st="3" end="3"/>
                                            </p:txEl>
                                          </p:spTgt>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4">
                                            <p:txEl>
                                              <p:pRg st="4" end="4"/>
                                            </p:txEl>
                                          </p:spTgt>
                                        </p:tgtEl>
                                        <p:attrNameLst>
                                          <p:attrName>style.visibility</p:attrName>
                                        </p:attrNameLst>
                                      </p:cBhvr>
                                      <p:to>
                                        <p:strVal val="visible"/>
                                      </p:to>
                                    </p:set>
                                    <p:animEffect transition="in" filter="wipe(left)">
                                      <p:cBhvr>
                                        <p:cTn id="36"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687800" y="8895381"/>
            <a:ext cx="1381835" cy="1431280"/>
          </a:xfrm>
          <a:prstGeom prst="rect">
            <a:avLst/>
          </a:prstGeom>
        </p:spPr>
      </p:pic>
      <p:pic>
        <p:nvPicPr>
          <p:cNvPr id="8" name="Picture 7">
            <a:extLst>
              <a:ext uri="{FF2B5EF4-FFF2-40B4-BE49-F238E27FC236}">
                <a16:creationId xmlns:a16="http://schemas.microsoft.com/office/drawing/2014/main" id="{CAABF850-1466-39B0-5227-EC47A296F5D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562551" flipH="1">
            <a:off x="160336" y="8550349"/>
            <a:ext cx="1024447" cy="1884434"/>
          </a:xfrm>
          <a:prstGeom prst="rect">
            <a:avLst/>
          </a:prstGeom>
        </p:spPr>
      </p:pic>
      <p:pic>
        <p:nvPicPr>
          <p:cNvPr id="5" name="Picture 6">
            <a:extLst>
              <a:ext uri="{FF2B5EF4-FFF2-40B4-BE49-F238E27FC236}">
                <a16:creationId xmlns:a16="http://schemas.microsoft.com/office/drawing/2014/main" id="{00EE43EE-F074-5236-7E36-D1C9B3A0874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004" y="67741"/>
            <a:ext cx="1381835" cy="1431280"/>
          </a:xfrm>
          <a:prstGeom prst="rect">
            <a:avLst/>
          </a:prstGeom>
        </p:spPr>
      </p:pic>
      <p:sp>
        <p:nvSpPr>
          <p:cNvPr id="3" name="TextBox 2">
            <a:extLst>
              <a:ext uri="{FF2B5EF4-FFF2-40B4-BE49-F238E27FC236}">
                <a16:creationId xmlns:a16="http://schemas.microsoft.com/office/drawing/2014/main" id="{60B5A8A7-B2E8-65DB-276C-8C7BBD3ED299}"/>
              </a:ext>
            </a:extLst>
          </p:cNvPr>
          <p:cNvSpPr txBox="1"/>
          <p:nvPr/>
        </p:nvSpPr>
        <p:spPr>
          <a:xfrm>
            <a:off x="672559" y="1847939"/>
            <a:ext cx="16958118" cy="7047442"/>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b="1">
                <a:cs typeface="Arial" panose="020B0604020202020204" pitchFamily="34" charset="0"/>
              </a:rPr>
              <a:t>Khi có nguy cơ, dấu hiệu bị bắt nạt học đường, các em nên: </a:t>
            </a:r>
            <a:endParaRPr lang="en-US" sz="4000" b="1">
              <a:latin typeface="Arial" panose="020B0604020202020204" pitchFamily="34" charset="0"/>
              <a:cs typeface="Arial" panose="020B0604020202020204" pitchFamily="34" charset="0"/>
            </a:endParaRPr>
          </a:p>
          <a:p>
            <a:pPr marL="1028700" lvl="1" indent="-571500" algn="just">
              <a:lnSpc>
                <a:spcPct val="150000"/>
              </a:lnSpc>
              <a:buFont typeface="Wingdings" panose="05000000000000000000" pitchFamily="2" charset="2"/>
              <a:buChar char="§"/>
            </a:pPr>
            <a:r>
              <a:rPr lang="vi-VN" sz="3800">
                <a:cs typeface="Arial" panose="020B0604020202020204" pitchFamily="34" charset="0"/>
              </a:rPr>
              <a:t>Bỏ đi khi đối diện với kẻ bắt nạt.</a:t>
            </a:r>
          </a:p>
          <a:p>
            <a:pPr marL="1028700" lvl="1" indent="-571500" algn="just">
              <a:lnSpc>
                <a:spcPct val="150000"/>
              </a:lnSpc>
              <a:buFont typeface="Wingdings" panose="05000000000000000000" pitchFamily="2" charset="2"/>
              <a:buChar char="§"/>
            </a:pPr>
            <a:r>
              <a:rPr lang="vi-VN" sz="3800">
                <a:cs typeface="Arial" panose="020B0604020202020204" pitchFamily="34" charset="0"/>
              </a:rPr>
              <a:t>Kêu to cho những người xung quanh nghe thấy.</a:t>
            </a:r>
          </a:p>
          <a:p>
            <a:pPr marL="1028700" lvl="1" indent="-571500" algn="just">
              <a:lnSpc>
                <a:spcPct val="150000"/>
              </a:lnSpc>
              <a:buFont typeface="Wingdings" panose="05000000000000000000" pitchFamily="2" charset="2"/>
              <a:buChar char="§"/>
            </a:pPr>
            <a:r>
              <a:rPr lang="vi-VN" sz="3800">
                <a:cs typeface="Arial" panose="020B0604020202020204" pitchFamily="34" charset="0"/>
              </a:rPr>
              <a:t>Khi đối diện với kẻ bắt nạt, hãy nhìn thẳng, tỏ thái độ không đồng tình với hành vi bắt nạt rồi bỏ đi. </a:t>
            </a:r>
          </a:p>
          <a:p>
            <a:pPr marL="1028700" lvl="1" indent="-571500" algn="just">
              <a:lnSpc>
                <a:spcPct val="150000"/>
              </a:lnSpc>
              <a:buFont typeface="Wingdings" panose="05000000000000000000" pitchFamily="2" charset="2"/>
              <a:buChar char="§"/>
            </a:pPr>
            <a:r>
              <a:rPr lang="vi-VN" sz="3800">
                <a:cs typeface="Arial" panose="020B0604020202020204" pitchFamily="34" charset="0"/>
              </a:rPr>
              <a:t>Không nên thể hiện thái độ hiếu chiến hoặc trả thù, không giấu diếm việc mình bị bắt nạt để có thể ngăn chặn kịp thời và tránh xảy ra hậu quả đáng tiếc.</a:t>
            </a:r>
          </a:p>
        </p:txBody>
      </p:sp>
      <p:sp>
        <p:nvSpPr>
          <p:cNvPr id="4" name="TextBox 3">
            <a:extLst>
              <a:ext uri="{FF2B5EF4-FFF2-40B4-BE49-F238E27FC236}">
                <a16:creationId xmlns:a16="http://schemas.microsoft.com/office/drawing/2014/main" id="{ED7792E8-A62F-339B-A2A9-F291C644921F}"/>
              </a:ext>
            </a:extLst>
          </p:cNvPr>
          <p:cNvSpPr txBox="1"/>
          <p:nvPr/>
        </p:nvSpPr>
        <p:spPr>
          <a:xfrm>
            <a:off x="5086350" y="777115"/>
            <a:ext cx="8115300" cy="984885"/>
          </a:xfrm>
          <a:prstGeom prst="rect">
            <a:avLst/>
          </a:prstGeom>
          <a:noFill/>
        </p:spPr>
        <p:txBody>
          <a:bodyPr wrap="square" rtlCol="0">
            <a:spAutoFit/>
          </a:bodyPr>
          <a:lstStyle/>
          <a:p>
            <a:pPr algn="ctr"/>
            <a:r>
              <a:rPr lang="en-US" sz="5800" b="1">
                <a:solidFill>
                  <a:srgbClr val="FF0000"/>
                </a:solidFill>
                <a:latin typeface="Arial" panose="020B0604020202020204" pitchFamily="34" charset="0"/>
                <a:cs typeface="Arial" panose="020B0604020202020204" pitchFamily="34" charset="0"/>
              </a:rPr>
              <a:t>KẾT LUẬN 2</a:t>
            </a:r>
            <a:endParaRPr lang="en-US" sz="5800" b="1" dirty="0">
              <a:solidFill>
                <a:srgbClr val="FF0000"/>
              </a:solidFill>
              <a:latin typeface="Arial" panose="020B0604020202020204" pitchFamily="34" charset="0"/>
              <a:cs typeface="Arial" panose="020B0604020202020204" pitchFamily="34" charset="0"/>
            </a:endParaRPr>
          </a:p>
        </p:txBody>
      </p:sp>
      <p:pic>
        <p:nvPicPr>
          <p:cNvPr id="17" name="Picture 16" descr="A cartoon of two people fighting&#10;&#10;Description automatically generated">
            <a:extLst>
              <a:ext uri="{FF2B5EF4-FFF2-40B4-BE49-F238E27FC236}">
                <a16:creationId xmlns:a16="http://schemas.microsoft.com/office/drawing/2014/main" id="{E88113E9-C9E1-0101-E6E4-1801F3ABFE23}"/>
              </a:ext>
            </a:extLst>
          </p:cNvPr>
          <p:cNvPicPr>
            <a:picLocks noChangeAspect="1"/>
          </p:cNvPicPr>
          <p:nvPr/>
        </p:nvPicPr>
        <p:blipFill rotWithShape="1">
          <a:blip r:embed="rId6">
            <a:extLst>
              <a:ext uri="{28A0092B-C50C-407E-A947-70E740481C1C}">
                <a14:useLocalDpi xmlns:a14="http://schemas.microsoft.com/office/drawing/2010/main" val="0"/>
              </a:ext>
            </a:extLst>
          </a:blip>
          <a:srcRect l="21970" r="13584"/>
          <a:stretch/>
        </p:blipFill>
        <p:spPr>
          <a:xfrm>
            <a:off x="15773400" y="-60421"/>
            <a:ext cx="2668556" cy="2904079"/>
          </a:xfrm>
          <a:prstGeom prst="rect">
            <a:avLst/>
          </a:prstGeom>
        </p:spPr>
      </p:pic>
    </p:spTree>
    <p:extLst>
      <p:ext uri="{BB962C8B-B14F-4D97-AF65-F5344CB8AC3E}">
        <p14:creationId xmlns:p14="http://schemas.microsoft.com/office/powerpoint/2010/main" val="4055084003"/>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left)">
                                      <p:cBhvr>
                                        <p:cTn id="25" dur="500"/>
                                        <p:tgtEl>
                                          <p:spTgt spid="3">
                                            <p:txEl>
                                              <p:pRg st="3" end="3"/>
                                            </p:txEl>
                                          </p:spTgt>
                                        </p:tgtEl>
                                      </p:cBhvr>
                                    </p:animEffect>
                                  </p:childTnLst>
                                </p:cTn>
                              </p:par>
                            </p:childTnLst>
                          </p:cTn>
                        </p:par>
                        <p:par>
                          <p:cTn id="26" fill="hold">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left)">
                                      <p:cBhvr>
                                        <p:cTn id="2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E4E8"/>
        </a:solidFill>
        <a:effectLst/>
      </p:bgPr>
    </p:bg>
    <p:spTree>
      <p:nvGrpSpPr>
        <p:cNvPr id="1" name=""/>
        <p:cNvGrpSpPr/>
        <p:nvPr/>
      </p:nvGrpSpPr>
      <p:grpSpPr>
        <a:xfrm>
          <a:off x="0" y="0"/>
          <a:ext cx="0" cy="0"/>
          <a:chOff x="0" y="0"/>
          <a:chExt cx="0" cy="0"/>
        </a:xfrm>
      </p:grpSpPr>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2573" y="8931912"/>
            <a:ext cx="1445427" cy="1355088"/>
          </a:xfrm>
          <a:prstGeom prst="rect">
            <a:avLst/>
          </a:prstGeom>
        </p:spPr>
      </p:pic>
      <p:sp>
        <p:nvSpPr>
          <p:cNvPr id="24" name="Freeform 40">
            <a:extLst>
              <a:ext uri="{FF2B5EF4-FFF2-40B4-BE49-F238E27FC236}">
                <a16:creationId xmlns:a16="http://schemas.microsoft.com/office/drawing/2014/main" id="{148E853E-D4EE-BF54-4285-F1AC937B26E2}"/>
              </a:ext>
            </a:extLst>
          </p:cNvPr>
          <p:cNvSpPr/>
          <p:nvPr/>
        </p:nvSpPr>
        <p:spPr>
          <a:xfrm flipH="1">
            <a:off x="381000" y="8877064"/>
            <a:ext cx="878704" cy="1346205"/>
          </a:xfrm>
          <a:custGeom>
            <a:avLst/>
            <a:gdLst/>
            <a:ahLst/>
            <a:cxnLst/>
            <a:rect l="l" t="t" r="r" b="b"/>
            <a:pathLst>
              <a:path w="878704" h="1346205">
                <a:moveTo>
                  <a:pt x="878704" y="0"/>
                </a:moveTo>
                <a:lnTo>
                  <a:pt x="0" y="0"/>
                </a:lnTo>
                <a:lnTo>
                  <a:pt x="0" y="1346204"/>
                </a:lnTo>
                <a:lnTo>
                  <a:pt x="878704" y="1346204"/>
                </a:lnTo>
                <a:lnTo>
                  <a:pt x="87870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3" name="Picture 12">
            <a:extLst>
              <a:ext uri="{FF2B5EF4-FFF2-40B4-BE49-F238E27FC236}">
                <a16:creationId xmlns:a16="http://schemas.microsoft.com/office/drawing/2014/main" id="{30A8AD9B-201F-12BC-5A89-0CA7EB5ED24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772" y="87981"/>
            <a:ext cx="1401819" cy="2595962"/>
          </a:xfrm>
          <a:prstGeom prst="rect">
            <a:avLst/>
          </a:prstGeom>
        </p:spPr>
      </p:pic>
      <p:grpSp>
        <p:nvGrpSpPr>
          <p:cNvPr id="5" name="Group 4">
            <a:extLst>
              <a:ext uri="{FF2B5EF4-FFF2-40B4-BE49-F238E27FC236}">
                <a16:creationId xmlns:a16="http://schemas.microsoft.com/office/drawing/2014/main" id="{818437C8-7FF6-1302-9BAC-D28094C68443}"/>
              </a:ext>
            </a:extLst>
          </p:cNvPr>
          <p:cNvGrpSpPr/>
          <p:nvPr/>
        </p:nvGrpSpPr>
        <p:grpSpPr>
          <a:xfrm>
            <a:off x="1828800" y="3008381"/>
            <a:ext cx="9067800" cy="6150523"/>
            <a:chOff x="1143001" y="2338274"/>
            <a:chExt cx="9067800" cy="6150523"/>
          </a:xfrm>
        </p:grpSpPr>
        <p:sp>
          <p:nvSpPr>
            <p:cNvPr id="10" name="Freeform 5">
              <a:extLst>
                <a:ext uri="{FF2B5EF4-FFF2-40B4-BE49-F238E27FC236}">
                  <a16:creationId xmlns:a16="http://schemas.microsoft.com/office/drawing/2014/main" id="{604A9BA6-59A5-91DF-AFA4-B5461E904502}"/>
                </a:ext>
              </a:extLst>
            </p:cNvPr>
            <p:cNvSpPr/>
            <p:nvPr/>
          </p:nvSpPr>
          <p:spPr>
            <a:xfrm>
              <a:off x="1143001" y="2781301"/>
              <a:ext cx="9067800" cy="5707496"/>
            </a:xfrm>
            <a:custGeom>
              <a:avLst/>
              <a:gdLst/>
              <a:ahLst/>
              <a:cxnLst/>
              <a:rect l="l" t="t" r="r" b="b"/>
              <a:pathLst>
                <a:path w="2140210" h="1631507">
                  <a:moveTo>
                    <a:pt x="48589" y="0"/>
                  </a:moveTo>
                  <a:lnTo>
                    <a:pt x="2091622" y="0"/>
                  </a:lnTo>
                  <a:cubicBezTo>
                    <a:pt x="2104508" y="0"/>
                    <a:pt x="2116867" y="5119"/>
                    <a:pt x="2125979" y="14231"/>
                  </a:cubicBezTo>
                  <a:cubicBezTo>
                    <a:pt x="2135091" y="23343"/>
                    <a:pt x="2140210" y="35702"/>
                    <a:pt x="2140210" y="48589"/>
                  </a:cubicBezTo>
                  <a:lnTo>
                    <a:pt x="2140210" y="1582918"/>
                  </a:lnTo>
                  <a:cubicBezTo>
                    <a:pt x="2140210" y="1595804"/>
                    <a:pt x="2135091" y="1608163"/>
                    <a:pt x="2125979" y="1617275"/>
                  </a:cubicBezTo>
                  <a:cubicBezTo>
                    <a:pt x="2116867" y="1626388"/>
                    <a:pt x="2104508" y="1631507"/>
                    <a:pt x="2091622" y="1631507"/>
                  </a:cubicBezTo>
                  <a:lnTo>
                    <a:pt x="48589" y="1631507"/>
                  </a:lnTo>
                  <a:cubicBezTo>
                    <a:pt x="35702" y="1631507"/>
                    <a:pt x="23343" y="1626388"/>
                    <a:pt x="14231" y="1617275"/>
                  </a:cubicBezTo>
                  <a:cubicBezTo>
                    <a:pt x="5119" y="1608163"/>
                    <a:pt x="0" y="1595804"/>
                    <a:pt x="0" y="1582918"/>
                  </a:cubicBezTo>
                  <a:lnTo>
                    <a:pt x="0" y="48589"/>
                  </a:lnTo>
                  <a:cubicBezTo>
                    <a:pt x="0" y="35702"/>
                    <a:pt x="5119" y="23343"/>
                    <a:pt x="14231" y="14231"/>
                  </a:cubicBezTo>
                  <a:cubicBezTo>
                    <a:pt x="23343" y="5119"/>
                    <a:pt x="35702" y="0"/>
                    <a:pt x="48589" y="0"/>
                  </a:cubicBezTo>
                  <a:close/>
                </a:path>
              </a:pathLst>
            </a:custGeom>
            <a:solidFill>
              <a:srgbClr val="FFF1C5"/>
            </a:solidFill>
          </p:spPr>
          <p:txBody>
            <a:bodyPr/>
            <a:lstStyle/>
            <a:p>
              <a:endParaRPr lang="en-US"/>
            </a:p>
          </p:txBody>
        </p:sp>
        <p:grpSp>
          <p:nvGrpSpPr>
            <p:cNvPr id="11" name="Group 10">
              <a:extLst>
                <a:ext uri="{FF2B5EF4-FFF2-40B4-BE49-F238E27FC236}">
                  <a16:creationId xmlns:a16="http://schemas.microsoft.com/office/drawing/2014/main" id="{201BB31E-9B81-73C4-8E43-060E78FEB6AF}"/>
                </a:ext>
              </a:extLst>
            </p:cNvPr>
            <p:cNvGrpSpPr/>
            <p:nvPr/>
          </p:nvGrpSpPr>
          <p:grpSpPr>
            <a:xfrm>
              <a:off x="2034533" y="2338274"/>
              <a:ext cx="7276528" cy="1234207"/>
              <a:chOff x="5488010" y="839701"/>
              <a:chExt cx="7276528" cy="1234207"/>
            </a:xfrm>
          </p:grpSpPr>
          <p:pic>
            <p:nvPicPr>
              <p:cNvPr id="20" name="Picture 9">
                <a:extLst>
                  <a:ext uri="{FF2B5EF4-FFF2-40B4-BE49-F238E27FC236}">
                    <a16:creationId xmlns:a16="http://schemas.microsoft.com/office/drawing/2014/main" id="{EE48BE7F-16C9-8F68-38B4-F4FAB024879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718248" y="839701"/>
                <a:ext cx="6816052" cy="1234207"/>
              </a:xfrm>
              <a:prstGeom prst="rect">
                <a:avLst/>
              </a:prstGeom>
            </p:spPr>
          </p:pic>
          <p:sp>
            <p:nvSpPr>
              <p:cNvPr id="22" name="TextBox 21">
                <a:extLst>
                  <a:ext uri="{FF2B5EF4-FFF2-40B4-BE49-F238E27FC236}">
                    <a16:creationId xmlns:a16="http://schemas.microsoft.com/office/drawing/2014/main" id="{209F62BC-35DD-0554-1FA2-E7DF87F6EE2A}"/>
                  </a:ext>
                </a:extLst>
              </p:cNvPr>
              <p:cNvSpPr txBox="1"/>
              <p:nvPr/>
            </p:nvSpPr>
            <p:spPr>
              <a:xfrm>
                <a:off x="5488010" y="839701"/>
                <a:ext cx="7276528" cy="830997"/>
              </a:xfrm>
              <a:prstGeom prst="rect">
                <a:avLst/>
              </a:prstGeom>
              <a:no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Hoạt</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động</a:t>
                </a:r>
                <a:r>
                  <a:rPr lang="en-US" sz="4800" b="1" dirty="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cặp</a:t>
                </a:r>
                <a:r>
                  <a:rPr lang="en-US" sz="4800" b="1" dirty="0" smtClean="0">
                    <a:solidFill>
                      <a:schemeClr val="bg1"/>
                    </a:solidFill>
                    <a:latin typeface="Arial" panose="020B0604020202020204" pitchFamily="34" charset="0"/>
                    <a:cs typeface="Arial" panose="020B0604020202020204" pitchFamily="34" charset="0"/>
                  </a:rPr>
                  <a:t> </a:t>
                </a:r>
                <a:r>
                  <a:rPr lang="en-US" sz="4800" b="1" smtClean="0">
                    <a:solidFill>
                      <a:schemeClr val="bg1"/>
                    </a:solidFill>
                    <a:latin typeface="Arial" panose="020B0604020202020204" pitchFamily="34" charset="0"/>
                    <a:cs typeface="Arial" panose="020B0604020202020204" pitchFamily="34" charset="0"/>
                  </a:rPr>
                  <a:t>đôi</a:t>
                </a:r>
                <a:endParaRPr lang="en-US" sz="4800" b="1" dirty="0">
                  <a:solidFill>
                    <a:schemeClr val="bg1"/>
                  </a:solidFill>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7028E22A-822B-B612-7937-6E31B55C726A}"/>
                </a:ext>
              </a:extLst>
            </p:cNvPr>
            <p:cNvSpPr txBox="1"/>
            <p:nvPr/>
          </p:nvSpPr>
          <p:spPr>
            <a:xfrm>
              <a:off x="1946587" y="3773080"/>
              <a:ext cx="7364474" cy="3850541"/>
            </a:xfrm>
            <a:prstGeom prst="rect">
              <a:avLst/>
            </a:prstGeom>
            <a:noFill/>
          </p:spPr>
          <p:txBody>
            <a:bodyPr wrap="square">
              <a:spAutoFit/>
            </a:bodyPr>
            <a:lstStyle/>
            <a:p>
              <a:pPr algn="just">
                <a:lnSpc>
                  <a:spcPct val="150000"/>
                </a:lnSpc>
              </a:pPr>
              <a:r>
                <a:rPr lang="en-US" sz="4200">
                  <a:solidFill>
                    <a:srgbClr val="000000"/>
                  </a:solidFill>
                  <a:latin typeface="Arial" panose="020B0604020202020204" pitchFamily="34" charset="0"/>
                  <a:ea typeface="Calibri" panose="020F0502020204030204" pitchFamily="34" charset="0"/>
                  <a:cs typeface="Arial" panose="020B0604020202020204" pitchFamily="34" charset="0"/>
                </a:rPr>
                <a:t>Các em thảo luận với bạn, nghiên cứu và đề xuất cách xử lí các tình huống trong </a:t>
              </a:r>
              <a:r>
                <a:rPr lang="en-US" sz="4200" b="1" i="1">
                  <a:solidFill>
                    <a:srgbClr val="000000"/>
                  </a:solidFill>
                  <a:latin typeface="Arial" panose="020B0604020202020204" pitchFamily="34" charset="0"/>
                  <a:ea typeface="Calibri" panose="020F0502020204030204" pitchFamily="34" charset="0"/>
                  <a:cs typeface="Arial" panose="020B0604020202020204" pitchFamily="34" charset="0"/>
                </a:rPr>
                <a:t>Hoạt động 3 </a:t>
              </a:r>
              <a:r>
                <a:rPr lang="en-US" sz="4200" i="1">
                  <a:solidFill>
                    <a:srgbClr val="000000"/>
                  </a:solidFill>
                  <a:latin typeface="Arial" panose="020B0604020202020204" pitchFamily="34" charset="0"/>
                  <a:ea typeface="Calibri" panose="020F0502020204030204" pitchFamily="34" charset="0"/>
                  <a:cs typeface="Arial" panose="020B0604020202020204" pitchFamily="34" charset="0"/>
                </a:rPr>
                <a:t>(SGK – trang 9).</a:t>
              </a:r>
              <a:endParaRPr lang="en-US" sz="4200" b="1" i="1" dirty="0">
                <a:latin typeface="Arial" panose="020B0604020202020204" pitchFamily="34" charset="0"/>
                <a:cs typeface="Arial" panose="020B0604020202020204" pitchFamily="34" charset="0"/>
              </a:endParaRPr>
            </a:p>
          </p:txBody>
        </p:sp>
      </p:grpSp>
      <p:pic>
        <p:nvPicPr>
          <p:cNvPr id="23" name="Picture 11">
            <a:extLst>
              <a:ext uri="{FF2B5EF4-FFF2-40B4-BE49-F238E27FC236}">
                <a16:creationId xmlns:a16="http://schemas.microsoft.com/office/drawing/2014/main" id="{5D1578FD-234C-83FE-2CD7-8D391821C10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363200" y="5305146"/>
            <a:ext cx="5509139" cy="4896248"/>
          </a:xfrm>
          <a:prstGeom prst="rect">
            <a:avLst/>
          </a:prstGeom>
        </p:spPr>
      </p:pic>
      <p:grpSp>
        <p:nvGrpSpPr>
          <p:cNvPr id="25" name="Group 24">
            <a:extLst>
              <a:ext uri="{FF2B5EF4-FFF2-40B4-BE49-F238E27FC236}">
                <a16:creationId xmlns:a16="http://schemas.microsoft.com/office/drawing/2014/main" id="{68576B41-F10C-1A9A-BA12-2B815BE031B4}"/>
              </a:ext>
            </a:extLst>
          </p:cNvPr>
          <p:cNvGrpSpPr/>
          <p:nvPr/>
        </p:nvGrpSpPr>
        <p:grpSpPr>
          <a:xfrm>
            <a:off x="1828800" y="-13149"/>
            <a:ext cx="13222770" cy="3136376"/>
            <a:chOff x="5715000" y="-1"/>
            <a:chExt cx="6324600" cy="3136376"/>
          </a:xfrm>
        </p:grpSpPr>
        <p:sp>
          <p:nvSpPr>
            <p:cNvPr id="26" name="Round Same Side Corner Rectangle 11">
              <a:extLst>
                <a:ext uri="{FF2B5EF4-FFF2-40B4-BE49-F238E27FC236}">
                  <a16:creationId xmlns:a16="http://schemas.microsoft.com/office/drawing/2014/main" id="{EBE2199E-CD41-6B31-04D6-09D4372E638B}"/>
                </a:ext>
              </a:extLst>
            </p:cNvPr>
            <p:cNvSpPr/>
            <p:nvPr/>
          </p:nvSpPr>
          <p:spPr>
            <a:xfrm flipV="1">
              <a:off x="5715000" y="-1"/>
              <a:ext cx="6324600" cy="1563773"/>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8BC47DF0-C05E-3C69-8680-9197A68E71C7}"/>
                </a:ext>
              </a:extLst>
            </p:cNvPr>
            <p:cNvSpPr txBox="1"/>
            <p:nvPr/>
          </p:nvSpPr>
          <p:spPr>
            <a:xfrm>
              <a:off x="6515100" y="274053"/>
              <a:ext cx="4724400" cy="2862322"/>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LUYỆN </a:t>
              </a:r>
              <a:r>
                <a:rPr lang="en-US" sz="6000" b="1" dirty="0" smtClean="0">
                  <a:solidFill>
                    <a:schemeClr val="bg1"/>
                  </a:solidFill>
                  <a:latin typeface="Arial" panose="020B0604020202020204" pitchFamily="34" charset="0"/>
                  <a:cs typeface="Arial" panose="020B0604020202020204" pitchFamily="34" charset="0"/>
                </a:rPr>
                <a:t>TẬP-VẬN DỤNG</a:t>
              </a:r>
              <a:endParaRPr lang="en-US" sz="60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96054134"/>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62551" flipH="1">
            <a:off x="-46171" y="-391489"/>
            <a:ext cx="885963" cy="1629698"/>
          </a:xfrm>
          <a:prstGeom prst="rect">
            <a:avLst/>
          </a:prstGeom>
        </p:spPr>
      </p:pic>
      <p:grpSp>
        <p:nvGrpSpPr>
          <p:cNvPr id="3" name="Group 3">
            <a:extLst>
              <a:ext uri="{FF2B5EF4-FFF2-40B4-BE49-F238E27FC236}">
                <a16:creationId xmlns:a16="http://schemas.microsoft.com/office/drawing/2014/main" id="{920E9290-CA75-BF6F-7F6E-839E970A8427}"/>
              </a:ext>
            </a:extLst>
          </p:cNvPr>
          <p:cNvGrpSpPr/>
          <p:nvPr/>
        </p:nvGrpSpPr>
        <p:grpSpPr>
          <a:xfrm>
            <a:off x="6158168" y="1342020"/>
            <a:ext cx="11004113" cy="8297279"/>
            <a:chOff x="0" y="-47625"/>
            <a:chExt cx="2898203" cy="2117164"/>
          </a:xfrm>
        </p:grpSpPr>
        <p:sp>
          <p:nvSpPr>
            <p:cNvPr id="7" name="Freeform 4">
              <a:extLst>
                <a:ext uri="{FF2B5EF4-FFF2-40B4-BE49-F238E27FC236}">
                  <a16:creationId xmlns:a16="http://schemas.microsoft.com/office/drawing/2014/main" id="{EDAC4036-6CD9-6A07-D34F-4A38688CB318}"/>
                </a:ext>
              </a:extLst>
            </p:cNvPr>
            <p:cNvSpPr/>
            <p:nvPr/>
          </p:nvSpPr>
          <p:spPr>
            <a:xfrm>
              <a:off x="0" y="0"/>
              <a:ext cx="2898203" cy="2069539"/>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0" name="TextBox 5">
              <a:extLst>
                <a:ext uri="{FF2B5EF4-FFF2-40B4-BE49-F238E27FC236}">
                  <a16:creationId xmlns:a16="http://schemas.microsoft.com/office/drawing/2014/main" id="{D2601714-1F4C-2CC7-E81C-1356CD73162F}"/>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48E18AE1-8214-DCCA-24BD-D34B62508480}"/>
              </a:ext>
            </a:extLst>
          </p:cNvPr>
          <p:cNvGrpSpPr/>
          <p:nvPr/>
        </p:nvGrpSpPr>
        <p:grpSpPr>
          <a:xfrm>
            <a:off x="7957264" y="900752"/>
            <a:ext cx="7276528" cy="1244189"/>
            <a:chOff x="5625663" y="684319"/>
            <a:chExt cx="7276528" cy="1244189"/>
          </a:xfrm>
        </p:grpSpPr>
        <p:pic>
          <p:nvPicPr>
            <p:cNvPr id="13" name="Picture 9">
              <a:extLst>
                <a:ext uri="{FF2B5EF4-FFF2-40B4-BE49-F238E27FC236}">
                  <a16:creationId xmlns:a16="http://schemas.microsoft.com/office/drawing/2014/main" id="{274277F7-EA0A-FB06-CEB0-F8D5EE0AC7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88222" y="684319"/>
              <a:ext cx="6951410" cy="1244189"/>
            </a:xfrm>
            <a:prstGeom prst="rect">
              <a:avLst/>
            </a:prstGeom>
          </p:spPr>
        </p:pic>
        <p:sp>
          <p:nvSpPr>
            <p:cNvPr id="14" name="TextBox 13">
              <a:extLst>
                <a:ext uri="{FF2B5EF4-FFF2-40B4-BE49-F238E27FC236}">
                  <a16:creationId xmlns:a16="http://schemas.microsoft.com/office/drawing/2014/main" id="{0CBBA8E5-3126-145A-E302-B9B134B2D574}"/>
                </a:ext>
              </a:extLst>
            </p:cNvPr>
            <p:cNvSpPr txBox="1"/>
            <p:nvPr/>
          </p:nvSpPr>
          <p:spPr>
            <a:xfrm>
              <a:off x="5625663" y="890914"/>
              <a:ext cx="7276528" cy="830997"/>
            </a:xfrm>
            <a:prstGeom prst="rect">
              <a:avLst/>
            </a:prstGeom>
            <a:no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Tình</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huống</a:t>
              </a:r>
              <a:r>
                <a:rPr lang="en-US" sz="4800" b="1" dirty="0">
                  <a:solidFill>
                    <a:schemeClr val="bg1"/>
                  </a:solidFill>
                  <a:latin typeface="Arial" panose="020B0604020202020204" pitchFamily="34" charset="0"/>
                  <a:cs typeface="Arial" panose="020B0604020202020204" pitchFamily="34" charset="0"/>
                </a:rPr>
                <a:t> 1</a:t>
              </a:r>
            </a:p>
          </p:txBody>
        </p:sp>
      </p:grpSp>
      <p:sp>
        <p:nvSpPr>
          <p:cNvPr id="18" name="TextBox 17">
            <a:extLst>
              <a:ext uri="{FF2B5EF4-FFF2-40B4-BE49-F238E27FC236}">
                <a16:creationId xmlns:a16="http://schemas.microsoft.com/office/drawing/2014/main" id="{61440750-AAA3-4C44-C102-D8A24125A41C}"/>
              </a:ext>
            </a:extLst>
          </p:cNvPr>
          <p:cNvSpPr txBox="1"/>
          <p:nvPr/>
        </p:nvSpPr>
        <p:spPr>
          <a:xfrm>
            <a:off x="7079776" y="2392412"/>
            <a:ext cx="9256953" cy="5812489"/>
          </a:xfrm>
          <a:prstGeom prst="rect">
            <a:avLst/>
          </a:prstGeom>
          <a:noFill/>
        </p:spPr>
        <p:txBody>
          <a:bodyPr wrap="square">
            <a:spAutoFit/>
          </a:bodyPr>
          <a:lstStyle/>
          <a:p>
            <a:pPr>
              <a:lnSpc>
                <a:spcPct val="150000"/>
              </a:lnSpc>
            </a:pPr>
            <a:r>
              <a:rPr lang="vi-VN" sz="4200" dirty="0">
                <a:ea typeface="Calibri" panose="020F0502020204030204" pitchFamily="34" charset="0"/>
                <a:cs typeface="Arial" panose="020B0604020202020204" pitchFamily="34" charset="0"/>
              </a:rPr>
              <a:t>Hôm trước, khi thảo luận nhóm trực tuyến, Minh đã bị Thành chụp một bức hình với biểu cảm không đẹp. Vài ngày sau đó, ở trên lớp Thành luôn nói với Minh là nếu không chép bài cho mình, sẽ đưa ảnh đó lên trang mạng xã hội của lớp.</a:t>
            </a:r>
            <a:endParaRPr lang="en-US" sz="4200" dirty="0">
              <a:cs typeface="Arial" panose="020B0604020202020204" pitchFamily="34" charset="0"/>
            </a:endParaRPr>
          </a:p>
        </p:txBody>
      </p:sp>
      <p:sp>
        <p:nvSpPr>
          <p:cNvPr id="25" name="Freeform 14">
            <a:extLst>
              <a:ext uri="{FF2B5EF4-FFF2-40B4-BE49-F238E27FC236}">
                <a16:creationId xmlns:a16="http://schemas.microsoft.com/office/drawing/2014/main" id="{91324920-ACF8-E0DA-9568-FEF67ABE089C}"/>
              </a:ext>
            </a:extLst>
          </p:cNvPr>
          <p:cNvSpPr/>
          <p:nvPr/>
        </p:nvSpPr>
        <p:spPr>
          <a:xfrm rot="1179574">
            <a:off x="5835062" y="9147987"/>
            <a:ext cx="1376291" cy="678136"/>
          </a:xfrm>
          <a:custGeom>
            <a:avLst/>
            <a:gdLst/>
            <a:ahLst/>
            <a:cxnLst/>
            <a:rect l="l" t="t" r="r" b="b"/>
            <a:pathLst>
              <a:path w="1376291" h="678136">
                <a:moveTo>
                  <a:pt x="0" y="0"/>
                </a:moveTo>
                <a:lnTo>
                  <a:pt x="1376291" y="0"/>
                </a:lnTo>
                <a:lnTo>
                  <a:pt x="1376291" y="678136"/>
                </a:lnTo>
                <a:lnTo>
                  <a:pt x="0" y="6781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55738A05-7404-B4F5-1566-D6FFFA41D5FA}"/>
              </a:ext>
            </a:extLst>
          </p:cNvPr>
          <p:cNvGrpSpPr/>
          <p:nvPr/>
        </p:nvGrpSpPr>
        <p:grpSpPr>
          <a:xfrm>
            <a:off x="685800" y="2621179"/>
            <a:ext cx="5641975" cy="5657816"/>
            <a:chOff x="161250" y="2229812"/>
            <a:chExt cx="5641975" cy="5657816"/>
          </a:xfrm>
        </p:grpSpPr>
        <p:grpSp>
          <p:nvGrpSpPr>
            <p:cNvPr id="29" name="Group 6">
              <a:extLst>
                <a:ext uri="{FF2B5EF4-FFF2-40B4-BE49-F238E27FC236}">
                  <a16:creationId xmlns:a16="http://schemas.microsoft.com/office/drawing/2014/main" id="{CCBD8032-B7EF-FF3F-59D4-6ADDB3ACAB80}"/>
                </a:ext>
              </a:extLst>
            </p:cNvPr>
            <p:cNvGrpSpPr/>
            <p:nvPr/>
          </p:nvGrpSpPr>
          <p:grpSpPr>
            <a:xfrm>
              <a:off x="161250" y="2229812"/>
              <a:ext cx="5641975" cy="5657816"/>
              <a:chOff x="0" y="0"/>
              <a:chExt cx="812800" cy="812800"/>
            </a:xfrm>
          </p:grpSpPr>
          <p:sp>
            <p:nvSpPr>
              <p:cNvPr id="31" name="Freeform 7">
                <a:extLst>
                  <a:ext uri="{FF2B5EF4-FFF2-40B4-BE49-F238E27FC236}">
                    <a16:creationId xmlns:a16="http://schemas.microsoft.com/office/drawing/2014/main" id="{EAF097F0-9BED-0358-4A8C-9CBB47924F8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1">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32" name="TextBox 8">
                <a:extLst>
                  <a:ext uri="{FF2B5EF4-FFF2-40B4-BE49-F238E27FC236}">
                    <a16:creationId xmlns:a16="http://schemas.microsoft.com/office/drawing/2014/main" id="{3D340D0E-1D8E-4452-163B-CFAD8E8566E9}"/>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30" name="TextBox 29">
              <a:extLst>
                <a:ext uri="{FF2B5EF4-FFF2-40B4-BE49-F238E27FC236}">
                  <a16:creationId xmlns:a16="http://schemas.microsoft.com/office/drawing/2014/main" id="{6124B582-F20C-8C44-1F2C-D16042713A48}"/>
                </a:ext>
              </a:extLst>
            </p:cNvPr>
            <p:cNvSpPr txBox="1"/>
            <p:nvPr/>
          </p:nvSpPr>
          <p:spPr>
            <a:xfrm>
              <a:off x="620034" y="4667596"/>
              <a:ext cx="4724400" cy="984885"/>
            </a:xfrm>
            <a:prstGeom prst="rect">
              <a:avLst/>
            </a:prstGeom>
            <a:noFill/>
            <a:ln>
              <a:noFill/>
            </a:ln>
          </p:spPr>
          <p:txBody>
            <a:bodyPr wrap="square" rtlCol="0">
              <a:spAutoFit/>
            </a:bodyPr>
            <a:lstStyle/>
            <a:p>
              <a:pPr algn="ctr"/>
              <a:r>
                <a:rPr lang="en-US" sz="5800" b="1">
                  <a:solidFill>
                    <a:schemeClr val="bg1"/>
                  </a:solidFill>
                  <a:latin typeface="Arial" panose="020B0604020202020204" pitchFamily="34" charset="0"/>
                  <a:cs typeface="Arial" panose="020B0604020202020204" pitchFamily="34" charset="0"/>
                </a:rPr>
                <a:t>ĐỀ BÀI</a:t>
              </a:r>
              <a:endParaRPr lang="en-US" sz="5800" b="1" dirty="0">
                <a:solidFill>
                  <a:schemeClr val="bg1"/>
                </a:solidFill>
                <a:latin typeface="Arial" panose="020B0604020202020204" pitchFamily="34" charset="0"/>
                <a:cs typeface="Arial" panose="020B0604020202020204" pitchFamily="34" charset="0"/>
              </a:endParaRPr>
            </a:p>
          </p:txBody>
        </p:sp>
      </p:grpSp>
      <p:pic>
        <p:nvPicPr>
          <p:cNvPr id="33" name="Picture 32" descr="A picture containing text&#10;&#10;Description automatically generated">
            <a:extLst>
              <a:ext uri="{FF2B5EF4-FFF2-40B4-BE49-F238E27FC236}">
                <a16:creationId xmlns:a16="http://schemas.microsoft.com/office/drawing/2014/main" id="{FD00CF43-9C62-DC6B-6EFD-EB33E6EAD6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1981" y="6575231"/>
            <a:ext cx="4271876" cy="4271876"/>
          </a:xfrm>
          <a:prstGeom prst="rect">
            <a:avLst/>
          </a:prstGeom>
        </p:spPr>
      </p:pic>
      <p:pic>
        <p:nvPicPr>
          <p:cNvPr id="2" name="Picture 20">
            <a:extLst>
              <a:ext uri="{FF2B5EF4-FFF2-40B4-BE49-F238E27FC236}">
                <a16:creationId xmlns:a16="http://schemas.microsoft.com/office/drawing/2014/main" id="{90B61667-F20D-403C-2552-E352177918F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511291" y="900752"/>
            <a:ext cx="813549" cy="1246384"/>
          </a:xfrm>
          <a:prstGeom prst="rect">
            <a:avLst/>
          </a:prstGeom>
        </p:spPr>
      </p:pic>
    </p:spTree>
    <p:extLst>
      <p:ext uri="{BB962C8B-B14F-4D97-AF65-F5344CB8AC3E}">
        <p14:creationId xmlns:p14="http://schemas.microsoft.com/office/powerpoint/2010/main" val="1020278142"/>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wipe(right)">
                                      <p:cBhvr>
                                        <p:cTn id="1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62551" flipH="1">
            <a:off x="-46171" y="-391489"/>
            <a:ext cx="885963" cy="1629698"/>
          </a:xfrm>
          <a:prstGeom prst="rect">
            <a:avLst/>
          </a:prstGeom>
        </p:spPr>
      </p:pic>
      <p:grpSp>
        <p:nvGrpSpPr>
          <p:cNvPr id="3" name="Group 3">
            <a:extLst>
              <a:ext uri="{FF2B5EF4-FFF2-40B4-BE49-F238E27FC236}">
                <a16:creationId xmlns:a16="http://schemas.microsoft.com/office/drawing/2014/main" id="{920E9290-CA75-BF6F-7F6E-839E970A8427}"/>
              </a:ext>
            </a:extLst>
          </p:cNvPr>
          <p:cNvGrpSpPr/>
          <p:nvPr/>
        </p:nvGrpSpPr>
        <p:grpSpPr>
          <a:xfrm>
            <a:off x="6158168" y="1342020"/>
            <a:ext cx="11004113" cy="8297279"/>
            <a:chOff x="0" y="-47625"/>
            <a:chExt cx="2898203" cy="2117164"/>
          </a:xfrm>
        </p:grpSpPr>
        <p:sp>
          <p:nvSpPr>
            <p:cNvPr id="7" name="Freeform 4">
              <a:extLst>
                <a:ext uri="{FF2B5EF4-FFF2-40B4-BE49-F238E27FC236}">
                  <a16:creationId xmlns:a16="http://schemas.microsoft.com/office/drawing/2014/main" id="{EDAC4036-6CD9-6A07-D34F-4A38688CB318}"/>
                </a:ext>
              </a:extLst>
            </p:cNvPr>
            <p:cNvSpPr/>
            <p:nvPr/>
          </p:nvSpPr>
          <p:spPr>
            <a:xfrm>
              <a:off x="0" y="0"/>
              <a:ext cx="2898203" cy="2069539"/>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0" name="TextBox 5">
              <a:extLst>
                <a:ext uri="{FF2B5EF4-FFF2-40B4-BE49-F238E27FC236}">
                  <a16:creationId xmlns:a16="http://schemas.microsoft.com/office/drawing/2014/main" id="{D2601714-1F4C-2CC7-E81C-1356CD73162F}"/>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48E18AE1-8214-DCCA-24BD-D34B62508480}"/>
              </a:ext>
            </a:extLst>
          </p:cNvPr>
          <p:cNvGrpSpPr/>
          <p:nvPr/>
        </p:nvGrpSpPr>
        <p:grpSpPr>
          <a:xfrm>
            <a:off x="7957264" y="900752"/>
            <a:ext cx="7276528" cy="1244189"/>
            <a:chOff x="5625663" y="684319"/>
            <a:chExt cx="7276528" cy="1244189"/>
          </a:xfrm>
        </p:grpSpPr>
        <p:pic>
          <p:nvPicPr>
            <p:cNvPr id="13" name="Picture 9">
              <a:extLst>
                <a:ext uri="{FF2B5EF4-FFF2-40B4-BE49-F238E27FC236}">
                  <a16:creationId xmlns:a16="http://schemas.microsoft.com/office/drawing/2014/main" id="{274277F7-EA0A-FB06-CEB0-F8D5EE0AC7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88222" y="684319"/>
              <a:ext cx="6951410" cy="1244189"/>
            </a:xfrm>
            <a:prstGeom prst="rect">
              <a:avLst/>
            </a:prstGeom>
          </p:spPr>
        </p:pic>
        <p:sp>
          <p:nvSpPr>
            <p:cNvPr id="14" name="TextBox 13">
              <a:extLst>
                <a:ext uri="{FF2B5EF4-FFF2-40B4-BE49-F238E27FC236}">
                  <a16:creationId xmlns:a16="http://schemas.microsoft.com/office/drawing/2014/main" id="{0CBBA8E5-3126-145A-E302-B9B134B2D574}"/>
                </a:ext>
              </a:extLst>
            </p:cNvPr>
            <p:cNvSpPr txBox="1"/>
            <p:nvPr/>
          </p:nvSpPr>
          <p:spPr>
            <a:xfrm>
              <a:off x="5625663" y="890914"/>
              <a:ext cx="7276528" cy="830997"/>
            </a:xfrm>
            <a:prstGeom prst="rect">
              <a:avLst/>
            </a:prstGeom>
            <a:no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Tình</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huống</a:t>
              </a:r>
              <a:r>
                <a:rPr lang="en-US" sz="4800" b="1" dirty="0">
                  <a:solidFill>
                    <a:schemeClr val="bg1"/>
                  </a:solidFill>
                  <a:latin typeface="Arial" panose="020B0604020202020204" pitchFamily="34" charset="0"/>
                  <a:cs typeface="Arial" panose="020B0604020202020204" pitchFamily="34" charset="0"/>
                </a:rPr>
                <a:t> 1</a:t>
              </a:r>
            </a:p>
          </p:txBody>
        </p:sp>
      </p:grpSp>
      <p:sp>
        <p:nvSpPr>
          <p:cNvPr id="18" name="TextBox 17">
            <a:extLst>
              <a:ext uri="{FF2B5EF4-FFF2-40B4-BE49-F238E27FC236}">
                <a16:creationId xmlns:a16="http://schemas.microsoft.com/office/drawing/2014/main" id="{61440750-AAA3-4C44-C102-D8A24125A41C}"/>
              </a:ext>
            </a:extLst>
          </p:cNvPr>
          <p:cNvSpPr txBox="1"/>
          <p:nvPr/>
        </p:nvSpPr>
        <p:spPr>
          <a:xfrm>
            <a:off x="7079776" y="2392412"/>
            <a:ext cx="9256953" cy="6077754"/>
          </a:xfrm>
          <a:prstGeom prst="rect">
            <a:avLst/>
          </a:prstGeom>
          <a:noFill/>
        </p:spPr>
        <p:txBody>
          <a:bodyPr wrap="square">
            <a:spAutoFit/>
          </a:bodyPr>
          <a:lstStyle/>
          <a:p>
            <a:pPr algn="just">
              <a:lnSpc>
                <a:spcPct val="150000"/>
              </a:lnSpc>
              <a:tabLst>
                <a:tab pos="90170" algn="l"/>
                <a:tab pos="180340" algn="l"/>
              </a:tabLst>
            </a:pPr>
            <a:r>
              <a:rPr lang="de-DE" sz="44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Nếu em là Minh, em sẽ nói chuyện thẳng thắn với bạn Thành em không sợ những bức ảnh như vậy và nếu như bạn thấy những bức ảnh xấu như vậy bạn mà bị đưa lên thì bạn sẽ cảm thấy như nào.</a:t>
            </a:r>
            <a:endParaRPr lang="en-US" sz="3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5" name="Freeform 14">
            <a:extLst>
              <a:ext uri="{FF2B5EF4-FFF2-40B4-BE49-F238E27FC236}">
                <a16:creationId xmlns:a16="http://schemas.microsoft.com/office/drawing/2014/main" id="{91324920-ACF8-E0DA-9568-FEF67ABE089C}"/>
              </a:ext>
            </a:extLst>
          </p:cNvPr>
          <p:cNvSpPr/>
          <p:nvPr/>
        </p:nvSpPr>
        <p:spPr>
          <a:xfrm rot="1179574">
            <a:off x="5835062" y="9147987"/>
            <a:ext cx="1376291" cy="678136"/>
          </a:xfrm>
          <a:custGeom>
            <a:avLst/>
            <a:gdLst/>
            <a:ahLst/>
            <a:cxnLst/>
            <a:rect l="l" t="t" r="r" b="b"/>
            <a:pathLst>
              <a:path w="1376291" h="678136">
                <a:moveTo>
                  <a:pt x="0" y="0"/>
                </a:moveTo>
                <a:lnTo>
                  <a:pt x="1376291" y="0"/>
                </a:lnTo>
                <a:lnTo>
                  <a:pt x="1376291" y="678136"/>
                </a:lnTo>
                <a:lnTo>
                  <a:pt x="0" y="6781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55738A05-7404-B4F5-1566-D6FFFA41D5FA}"/>
              </a:ext>
            </a:extLst>
          </p:cNvPr>
          <p:cNvGrpSpPr/>
          <p:nvPr/>
        </p:nvGrpSpPr>
        <p:grpSpPr>
          <a:xfrm>
            <a:off x="685800" y="2621179"/>
            <a:ext cx="5641975" cy="5657816"/>
            <a:chOff x="161250" y="2229812"/>
            <a:chExt cx="5641975" cy="5657816"/>
          </a:xfrm>
        </p:grpSpPr>
        <p:grpSp>
          <p:nvGrpSpPr>
            <p:cNvPr id="29" name="Group 6">
              <a:extLst>
                <a:ext uri="{FF2B5EF4-FFF2-40B4-BE49-F238E27FC236}">
                  <a16:creationId xmlns:a16="http://schemas.microsoft.com/office/drawing/2014/main" id="{CCBD8032-B7EF-FF3F-59D4-6ADDB3ACAB80}"/>
                </a:ext>
              </a:extLst>
            </p:cNvPr>
            <p:cNvGrpSpPr/>
            <p:nvPr/>
          </p:nvGrpSpPr>
          <p:grpSpPr>
            <a:xfrm>
              <a:off x="161250" y="2229812"/>
              <a:ext cx="5641975" cy="5657816"/>
              <a:chOff x="0" y="0"/>
              <a:chExt cx="812800" cy="812800"/>
            </a:xfrm>
          </p:grpSpPr>
          <p:sp>
            <p:nvSpPr>
              <p:cNvPr id="31" name="Freeform 7">
                <a:extLst>
                  <a:ext uri="{FF2B5EF4-FFF2-40B4-BE49-F238E27FC236}">
                    <a16:creationId xmlns:a16="http://schemas.microsoft.com/office/drawing/2014/main" id="{EAF097F0-9BED-0358-4A8C-9CBB47924F8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1">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32" name="TextBox 8">
                <a:extLst>
                  <a:ext uri="{FF2B5EF4-FFF2-40B4-BE49-F238E27FC236}">
                    <a16:creationId xmlns:a16="http://schemas.microsoft.com/office/drawing/2014/main" id="{3D340D0E-1D8E-4452-163B-CFAD8E8566E9}"/>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30" name="TextBox 29">
              <a:extLst>
                <a:ext uri="{FF2B5EF4-FFF2-40B4-BE49-F238E27FC236}">
                  <a16:creationId xmlns:a16="http://schemas.microsoft.com/office/drawing/2014/main" id="{6124B582-F20C-8C44-1F2C-D16042713A48}"/>
                </a:ext>
              </a:extLst>
            </p:cNvPr>
            <p:cNvSpPr txBox="1"/>
            <p:nvPr/>
          </p:nvSpPr>
          <p:spPr>
            <a:xfrm>
              <a:off x="620034" y="4667596"/>
              <a:ext cx="4724400" cy="984885"/>
            </a:xfrm>
            <a:prstGeom prst="rect">
              <a:avLst/>
            </a:prstGeom>
            <a:noFill/>
            <a:ln>
              <a:noFill/>
            </a:ln>
          </p:spPr>
          <p:txBody>
            <a:bodyPr wrap="square" rtlCol="0">
              <a:spAutoFit/>
            </a:bodyPr>
            <a:lstStyle/>
            <a:p>
              <a:pPr algn="ctr"/>
              <a:r>
                <a:rPr lang="en-US" sz="5800" b="1" dirty="0" err="1" smtClean="0">
                  <a:solidFill>
                    <a:schemeClr val="bg1"/>
                  </a:solidFill>
                  <a:latin typeface="Arial" panose="020B0604020202020204" pitchFamily="34" charset="0"/>
                  <a:cs typeface="Arial" panose="020B0604020202020204" pitchFamily="34" charset="0"/>
                </a:rPr>
                <a:t>Gợi</a:t>
              </a:r>
              <a:r>
                <a:rPr lang="en-US" sz="5800" b="1" dirty="0" smtClean="0">
                  <a:solidFill>
                    <a:schemeClr val="bg1"/>
                  </a:solidFill>
                  <a:latin typeface="Arial" panose="020B0604020202020204" pitchFamily="34" charset="0"/>
                  <a:cs typeface="Arial" panose="020B0604020202020204" pitchFamily="34" charset="0"/>
                </a:rPr>
                <a:t> ý </a:t>
              </a:r>
              <a:r>
                <a:rPr lang="en-US" sz="5800" b="1" dirty="0" err="1" smtClean="0">
                  <a:solidFill>
                    <a:schemeClr val="bg1"/>
                  </a:solidFill>
                  <a:latin typeface="Arial" panose="020B0604020202020204" pitchFamily="34" charset="0"/>
                  <a:cs typeface="Arial" panose="020B0604020202020204" pitchFamily="34" charset="0"/>
                </a:rPr>
                <a:t>trả</a:t>
              </a:r>
              <a:r>
                <a:rPr lang="en-US" sz="5800" b="1" dirty="0" smtClean="0">
                  <a:solidFill>
                    <a:schemeClr val="bg1"/>
                  </a:solidFill>
                  <a:latin typeface="Arial" panose="020B0604020202020204" pitchFamily="34" charset="0"/>
                  <a:cs typeface="Arial" panose="020B0604020202020204" pitchFamily="34" charset="0"/>
                </a:rPr>
                <a:t> </a:t>
              </a:r>
              <a:r>
                <a:rPr lang="en-US" sz="5800" b="1" dirty="0" err="1" smtClean="0">
                  <a:solidFill>
                    <a:schemeClr val="bg1"/>
                  </a:solidFill>
                  <a:latin typeface="Arial" panose="020B0604020202020204" pitchFamily="34" charset="0"/>
                  <a:cs typeface="Arial" panose="020B0604020202020204" pitchFamily="34" charset="0"/>
                </a:rPr>
                <a:t>lời</a:t>
              </a:r>
              <a:endParaRPr lang="en-US" sz="5800" b="1" dirty="0">
                <a:solidFill>
                  <a:schemeClr val="bg1"/>
                </a:solidFill>
                <a:latin typeface="Arial" panose="020B0604020202020204" pitchFamily="34" charset="0"/>
                <a:cs typeface="Arial" panose="020B0604020202020204" pitchFamily="34" charset="0"/>
              </a:endParaRPr>
            </a:p>
          </p:txBody>
        </p:sp>
      </p:grpSp>
      <p:pic>
        <p:nvPicPr>
          <p:cNvPr id="33" name="Picture 32" descr="A picture containing text&#10;&#10;Description automatically generated">
            <a:extLst>
              <a:ext uri="{FF2B5EF4-FFF2-40B4-BE49-F238E27FC236}">
                <a16:creationId xmlns:a16="http://schemas.microsoft.com/office/drawing/2014/main" id="{FD00CF43-9C62-DC6B-6EFD-EB33E6EAD6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1981" y="6575231"/>
            <a:ext cx="4271876" cy="4271876"/>
          </a:xfrm>
          <a:prstGeom prst="rect">
            <a:avLst/>
          </a:prstGeom>
        </p:spPr>
      </p:pic>
      <p:pic>
        <p:nvPicPr>
          <p:cNvPr id="2" name="Picture 20">
            <a:extLst>
              <a:ext uri="{FF2B5EF4-FFF2-40B4-BE49-F238E27FC236}">
                <a16:creationId xmlns:a16="http://schemas.microsoft.com/office/drawing/2014/main" id="{90B61667-F20D-403C-2552-E352177918F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511291" y="900752"/>
            <a:ext cx="813549" cy="1246384"/>
          </a:xfrm>
          <a:prstGeom prst="rect">
            <a:avLst/>
          </a:prstGeom>
        </p:spPr>
      </p:pic>
    </p:spTree>
    <p:extLst>
      <p:ext uri="{BB962C8B-B14F-4D97-AF65-F5344CB8AC3E}">
        <p14:creationId xmlns:p14="http://schemas.microsoft.com/office/powerpoint/2010/main" val="152847147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wipe(right)">
                                      <p:cBhvr>
                                        <p:cTn id="1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62551" flipH="1">
            <a:off x="-46171" y="-391489"/>
            <a:ext cx="885963" cy="1629698"/>
          </a:xfrm>
          <a:prstGeom prst="rect">
            <a:avLst/>
          </a:prstGeom>
        </p:spPr>
      </p:pic>
      <p:grpSp>
        <p:nvGrpSpPr>
          <p:cNvPr id="3" name="Group 3">
            <a:extLst>
              <a:ext uri="{FF2B5EF4-FFF2-40B4-BE49-F238E27FC236}">
                <a16:creationId xmlns:a16="http://schemas.microsoft.com/office/drawing/2014/main" id="{920E9290-CA75-BF6F-7F6E-839E970A8427}"/>
              </a:ext>
            </a:extLst>
          </p:cNvPr>
          <p:cNvGrpSpPr/>
          <p:nvPr/>
        </p:nvGrpSpPr>
        <p:grpSpPr>
          <a:xfrm>
            <a:off x="6158168" y="1342020"/>
            <a:ext cx="11004113" cy="8297279"/>
            <a:chOff x="0" y="-47625"/>
            <a:chExt cx="2898203" cy="2117164"/>
          </a:xfrm>
        </p:grpSpPr>
        <p:sp>
          <p:nvSpPr>
            <p:cNvPr id="7" name="Freeform 4">
              <a:extLst>
                <a:ext uri="{FF2B5EF4-FFF2-40B4-BE49-F238E27FC236}">
                  <a16:creationId xmlns:a16="http://schemas.microsoft.com/office/drawing/2014/main" id="{EDAC4036-6CD9-6A07-D34F-4A38688CB318}"/>
                </a:ext>
              </a:extLst>
            </p:cNvPr>
            <p:cNvSpPr/>
            <p:nvPr/>
          </p:nvSpPr>
          <p:spPr>
            <a:xfrm>
              <a:off x="0" y="0"/>
              <a:ext cx="2898203" cy="2069539"/>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0" name="TextBox 5">
              <a:extLst>
                <a:ext uri="{FF2B5EF4-FFF2-40B4-BE49-F238E27FC236}">
                  <a16:creationId xmlns:a16="http://schemas.microsoft.com/office/drawing/2014/main" id="{D2601714-1F4C-2CC7-E81C-1356CD73162F}"/>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48E18AE1-8214-DCCA-24BD-D34B62508480}"/>
              </a:ext>
            </a:extLst>
          </p:cNvPr>
          <p:cNvGrpSpPr/>
          <p:nvPr/>
        </p:nvGrpSpPr>
        <p:grpSpPr>
          <a:xfrm>
            <a:off x="7957264" y="900752"/>
            <a:ext cx="7276528" cy="1244189"/>
            <a:chOff x="5625663" y="684319"/>
            <a:chExt cx="7276528" cy="1244189"/>
          </a:xfrm>
        </p:grpSpPr>
        <p:pic>
          <p:nvPicPr>
            <p:cNvPr id="13" name="Picture 9">
              <a:extLst>
                <a:ext uri="{FF2B5EF4-FFF2-40B4-BE49-F238E27FC236}">
                  <a16:creationId xmlns:a16="http://schemas.microsoft.com/office/drawing/2014/main" id="{274277F7-EA0A-FB06-CEB0-F8D5EE0AC7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88222" y="684319"/>
              <a:ext cx="6951410" cy="1244189"/>
            </a:xfrm>
            <a:prstGeom prst="rect">
              <a:avLst/>
            </a:prstGeom>
          </p:spPr>
        </p:pic>
        <p:sp>
          <p:nvSpPr>
            <p:cNvPr id="14" name="TextBox 13">
              <a:extLst>
                <a:ext uri="{FF2B5EF4-FFF2-40B4-BE49-F238E27FC236}">
                  <a16:creationId xmlns:a16="http://schemas.microsoft.com/office/drawing/2014/main" id="{0CBBA8E5-3126-145A-E302-B9B134B2D574}"/>
                </a:ext>
              </a:extLst>
            </p:cNvPr>
            <p:cNvSpPr txBox="1"/>
            <p:nvPr/>
          </p:nvSpPr>
          <p:spPr>
            <a:xfrm>
              <a:off x="5625663" y="890914"/>
              <a:ext cx="7276528" cy="830997"/>
            </a:xfrm>
            <a:prstGeom prst="rect">
              <a:avLst/>
            </a:prstGeom>
            <a:no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Tình</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huống</a:t>
              </a:r>
              <a:r>
                <a:rPr lang="en-US" sz="4800" b="1" dirty="0">
                  <a:solidFill>
                    <a:schemeClr val="bg1"/>
                  </a:solidFill>
                  <a:latin typeface="Arial" panose="020B0604020202020204" pitchFamily="34" charset="0"/>
                  <a:cs typeface="Arial" panose="020B0604020202020204" pitchFamily="34" charset="0"/>
                </a:rPr>
                <a:t> </a:t>
              </a:r>
              <a:r>
                <a:rPr lang="en-US" sz="4800" b="1" dirty="0" smtClean="0">
                  <a:solidFill>
                    <a:schemeClr val="bg1"/>
                  </a:solidFill>
                  <a:latin typeface="Arial" panose="020B0604020202020204" pitchFamily="34" charset="0"/>
                  <a:cs typeface="Arial" panose="020B0604020202020204" pitchFamily="34" charset="0"/>
                </a:rPr>
                <a:t>2</a:t>
              </a:r>
              <a:endParaRPr lang="en-US" sz="4800" b="1" dirty="0">
                <a:solidFill>
                  <a:schemeClr val="bg1"/>
                </a:solidFill>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61440750-AAA3-4C44-C102-D8A24125A41C}"/>
              </a:ext>
            </a:extLst>
          </p:cNvPr>
          <p:cNvSpPr txBox="1"/>
          <p:nvPr/>
        </p:nvSpPr>
        <p:spPr>
          <a:xfrm>
            <a:off x="7079776" y="2392412"/>
            <a:ext cx="9256953" cy="7093417"/>
          </a:xfrm>
          <a:prstGeom prst="rect">
            <a:avLst/>
          </a:prstGeom>
          <a:noFill/>
        </p:spPr>
        <p:txBody>
          <a:bodyPr wrap="square">
            <a:spAutoFit/>
          </a:bodyPr>
          <a:lstStyle/>
          <a:p>
            <a:pPr>
              <a:lnSpc>
                <a:spcPct val="150000"/>
              </a:lnSpc>
              <a:tabLst>
                <a:tab pos="90170" algn="l"/>
                <a:tab pos="180340" algn="l"/>
              </a:tabLst>
            </a:pPr>
            <a:r>
              <a:rPr lang="de-DE" sz="4400" dirty="0">
                <a:latin typeface="Times New Roman" panose="02020603050405020304" pitchFamily="18" charset="0"/>
                <a:ea typeface="Calibri" panose="020F0502020204030204" pitchFamily="34" charset="0"/>
                <a:cs typeface="Times New Roman" panose="02020603050405020304" pitchFamily="18" charset="0"/>
              </a:rPr>
              <a:t>Hạnh ngồi cạnh Duy Anh và thường xuyên bị bạn trêu đùa ác ý nên em cảm thấy rất khó chịu. Hạnh đã xin chuyển chỗ để tránh bị bạn làm phiền, ảnh hưởng đến việc học. Tuy nhiên, sau khi Hạnh chuyển chỗ, Duy Anh vẫn thường sang bàn của Hạnh và tiếp tục trêu bạn.</a:t>
            </a:r>
            <a:endParaRPr lang="en-US" sz="3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5" name="Freeform 14">
            <a:extLst>
              <a:ext uri="{FF2B5EF4-FFF2-40B4-BE49-F238E27FC236}">
                <a16:creationId xmlns:a16="http://schemas.microsoft.com/office/drawing/2014/main" id="{91324920-ACF8-E0DA-9568-FEF67ABE089C}"/>
              </a:ext>
            </a:extLst>
          </p:cNvPr>
          <p:cNvSpPr/>
          <p:nvPr/>
        </p:nvSpPr>
        <p:spPr>
          <a:xfrm rot="1179574">
            <a:off x="5835062" y="9147987"/>
            <a:ext cx="1376291" cy="678136"/>
          </a:xfrm>
          <a:custGeom>
            <a:avLst/>
            <a:gdLst/>
            <a:ahLst/>
            <a:cxnLst/>
            <a:rect l="l" t="t" r="r" b="b"/>
            <a:pathLst>
              <a:path w="1376291" h="678136">
                <a:moveTo>
                  <a:pt x="0" y="0"/>
                </a:moveTo>
                <a:lnTo>
                  <a:pt x="1376291" y="0"/>
                </a:lnTo>
                <a:lnTo>
                  <a:pt x="1376291" y="678136"/>
                </a:lnTo>
                <a:lnTo>
                  <a:pt x="0" y="6781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55738A05-7404-B4F5-1566-D6FFFA41D5FA}"/>
              </a:ext>
            </a:extLst>
          </p:cNvPr>
          <p:cNvGrpSpPr/>
          <p:nvPr/>
        </p:nvGrpSpPr>
        <p:grpSpPr>
          <a:xfrm>
            <a:off x="685800" y="2621179"/>
            <a:ext cx="5641975" cy="5657816"/>
            <a:chOff x="161250" y="2229812"/>
            <a:chExt cx="5641975" cy="5657816"/>
          </a:xfrm>
        </p:grpSpPr>
        <p:grpSp>
          <p:nvGrpSpPr>
            <p:cNvPr id="29" name="Group 6">
              <a:extLst>
                <a:ext uri="{FF2B5EF4-FFF2-40B4-BE49-F238E27FC236}">
                  <a16:creationId xmlns:a16="http://schemas.microsoft.com/office/drawing/2014/main" id="{CCBD8032-B7EF-FF3F-59D4-6ADDB3ACAB80}"/>
                </a:ext>
              </a:extLst>
            </p:cNvPr>
            <p:cNvGrpSpPr/>
            <p:nvPr/>
          </p:nvGrpSpPr>
          <p:grpSpPr>
            <a:xfrm>
              <a:off x="161250" y="2229812"/>
              <a:ext cx="5641975" cy="5657816"/>
              <a:chOff x="0" y="0"/>
              <a:chExt cx="812800" cy="812800"/>
            </a:xfrm>
          </p:grpSpPr>
          <p:sp>
            <p:nvSpPr>
              <p:cNvPr id="31" name="Freeform 7">
                <a:extLst>
                  <a:ext uri="{FF2B5EF4-FFF2-40B4-BE49-F238E27FC236}">
                    <a16:creationId xmlns:a16="http://schemas.microsoft.com/office/drawing/2014/main" id="{EAF097F0-9BED-0358-4A8C-9CBB47924F8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1">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32" name="TextBox 8">
                <a:extLst>
                  <a:ext uri="{FF2B5EF4-FFF2-40B4-BE49-F238E27FC236}">
                    <a16:creationId xmlns:a16="http://schemas.microsoft.com/office/drawing/2014/main" id="{3D340D0E-1D8E-4452-163B-CFAD8E8566E9}"/>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30" name="TextBox 29">
              <a:extLst>
                <a:ext uri="{FF2B5EF4-FFF2-40B4-BE49-F238E27FC236}">
                  <a16:creationId xmlns:a16="http://schemas.microsoft.com/office/drawing/2014/main" id="{6124B582-F20C-8C44-1F2C-D16042713A48}"/>
                </a:ext>
              </a:extLst>
            </p:cNvPr>
            <p:cNvSpPr txBox="1"/>
            <p:nvPr/>
          </p:nvSpPr>
          <p:spPr>
            <a:xfrm>
              <a:off x="620034" y="4667596"/>
              <a:ext cx="4724400" cy="984885"/>
            </a:xfrm>
            <a:prstGeom prst="rect">
              <a:avLst/>
            </a:prstGeom>
            <a:noFill/>
            <a:ln>
              <a:noFill/>
            </a:ln>
          </p:spPr>
          <p:txBody>
            <a:bodyPr wrap="square" rtlCol="0">
              <a:spAutoFit/>
            </a:bodyPr>
            <a:lstStyle/>
            <a:p>
              <a:pPr algn="ctr"/>
              <a:r>
                <a:rPr lang="en-US" sz="5800" b="1">
                  <a:solidFill>
                    <a:schemeClr val="bg1"/>
                  </a:solidFill>
                  <a:latin typeface="Arial" panose="020B0604020202020204" pitchFamily="34" charset="0"/>
                  <a:cs typeface="Arial" panose="020B0604020202020204" pitchFamily="34" charset="0"/>
                </a:rPr>
                <a:t>ĐỀ BÀI</a:t>
              </a:r>
              <a:endParaRPr lang="en-US" sz="5800" b="1" dirty="0">
                <a:solidFill>
                  <a:schemeClr val="bg1"/>
                </a:solidFill>
                <a:latin typeface="Arial" panose="020B0604020202020204" pitchFamily="34" charset="0"/>
                <a:cs typeface="Arial" panose="020B0604020202020204" pitchFamily="34" charset="0"/>
              </a:endParaRPr>
            </a:p>
          </p:txBody>
        </p:sp>
      </p:grpSp>
      <p:pic>
        <p:nvPicPr>
          <p:cNvPr id="33" name="Picture 32" descr="A picture containing text&#10;&#10;Description automatically generated">
            <a:extLst>
              <a:ext uri="{FF2B5EF4-FFF2-40B4-BE49-F238E27FC236}">
                <a16:creationId xmlns:a16="http://schemas.microsoft.com/office/drawing/2014/main" id="{FD00CF43-9C62-DC6B-6EFD-EB33E6EAD6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1981" y="6575231"/>
            <a:ext cx="4271876" cy="4271876"/>
          </a:xfrm>
          <a:prstGeom prst="rect">
            <a:avLst/>
          </a:prstGeom>
        </p:spPr>
      </p:pic>
      <p:pic>
        <p:nvPicPr>
          <p:cNvPr id="2" name="Picture 20">
            <a:extLst>
              <a:ext uri="{FF2B5EF4-FFF2-40B4-BE49-F238E27FC236}">
                <a16:creationId xmlns:a16="http://schemas.microsoft.com/office/drawing/2014/main" id="{90B61667-F20D-403C-2552-E352177918F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511291" y="900752"/>
            <a:ext cx="813549" cy="1246384"/>
          </a:xfrm>
          <a:prstGeom prst="rect">
            <a:avLst/>
          </a:prstGeom>
        </p:spPr>
      </p:pic>
    </p:spTree>
    <p:extLst>
      <p:ext uri="{BB962C8B-B14F-4D97-AF65-F5344CB8AC3E}">
        <p14:creationId xmlns:p14="http://schemas.microsoft.com/office/powerpoint/2010/main" val="3065568754"/>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wipe(right)">
                                      <p:cBhvr>
                                        <p:cTn id="1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E4E8"/>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43" y="48986"/>
            <a:ext cx="1624665" cy="1523124"/>
          </a:xfrm>
          <a:prstGeom prst="rect">
            <a:avLst/>
          </a:prstGeom>
        </p:spPr>
      </p:pic>
      <p:sp>
        <p:nvSpPr>
          <p:cNvPr id="17" name="Freeform 5">
            <a:extLst>
              <a:ext uri="{FF2B5EF4-FFF2-40B4-BE49-F238E27FC236}">
                <a16:creationId xmlns:a16="http://schemas.microsoft.com/office/drawing/2014/main" id="{768C9C19-A34D-6BA7-99B3-47ECACB0679D}"/>
              </a:ext>
            </a:extLst>
          </p:cNvPr>
          <p:cNvSpPr/>
          <p:nvPr/>
        </p:nvSpPr>
        <p:spPr>
          <a:xfrm>
            <a:off x="685800" y="2095500"/>
            <a:ext cx="16992600" cy="7620000"/>
          </a:xfrm>
          <a:custGeom>
            <a:avLst/>
            <a:gdLst/>
            <a:ahLst/>
            <a:cxnLst/>
            <a:rect l="l" t="t" r="r" b="b"/>
            <a:pathLst>
              <a:path w="14875164" h="5894776">
                <a:moveTo>
                  <a:pt x="0" y="0"/>
                </a:moveTo>
                <a:lnTo>
                  <a:pt x="14875164" y="0"/>
                </a:lnTo>
                <a:lnTo>
                  <a:pt x="14875164" y="5894776"/>
                </a:lnTo>
                <a:lnTo>
                  <a:pt x="0" y="5894776"/>
                </a:lnTo>
                <a:lnTo>
                  <a:pt x="0" y="0"/>
                </a:lnTo>
                <a:close/>
              </a:path>
            </a:pathLst>
          </a:custGeom>
          <a:blipFill>
            <a:blip r:embed="rId4">
              <a:alphaModFix amt="77000"/>
              <a:extLst>
                <a:ext uri="{96DAC541-7B7A-43D3-8B79-37D633B846F1}">
                  <asvg:svgBlip xmlns:asvg="http://schemas.microsoft.com/office/drawing/2016/SVG/main" xmlns="" r:embed="rId5"/>
                </a:ext>
              </a:extLst>
            </a:blip>
            <a:stretch>
              <a:fillRect l="-614" t="-16216" b="-53893"/>
            </a:stretch>
          </a:blipFill>
        </p:spPr>
        <p:txBody>
          <a:bodyPr/>
          <a:lstStyle/>
          <a:p>
            <a:endParaRPr lang="en-US">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B84CB00B-E27D-CB8B-2193-93CF78FDE4E5}"/>
              </a:ext>
            </a:extLst>
          </p:cNvPr>
          <p:cNvGrpSpPr/>
          <p:nvPr/>
        </p:nvGrpSpPr>
        <p:grpSpPr>
          <a:xfrm>
            <a:off x="5981700" y="-28898"/>
            <a:ext cx="6324600" cy="1580477"/>
            <a:chOff x="5715000" y="-1"/>
            <a:chExt cx="6324600" cy="1563773"/>
          </a:xfrm>
        </p:grpSpPr>
        <p:sp>
          <p:nvSpPr>
            <p:cNvPr id="21" name="Round Same Side Corner Rectangle 11">
              <a:extLst>
                <a:ext uri="{FF2B5EF4-FFF2-40B4-BE49-F238E27FC236}">
                  <a16:creationId xmlns:a16="http://schemas.microsoft.com/office/drawing/2014/main" id="{0AF6E950-6E1B-67DD-103D-12C4A0A7A868}"/>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26108EEA-5B84-4C23-6480-3A18AAC7A264}"/>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23" name="TextBox 22">
            <a:extLst>
              <a:ext uri="{FF2B5EF4-FFF2-40B4-BE49-F238E27FC236}">
                <a16:creationId xmlns:a16="http://schemas.microsoft.com/office/drawing/2014/main" id="{619BCDC5-A63D-8568-8D8D-DFF2B1FB6F3E}"/>
              </a:ext>
            </a:extLst>
          </p:cNvPr>
          <p:cNvSpPr txBox="1"/>
          <p:nvPr/>
        </p:nvSpPr>
        <p:spPr>
          <a:xfrm>
            <a:off x="1981200" y="2605326"/>
            <a:ext cx="14401799" cy="861774"/>
          </a:xfrm>
          <a:prstGeom prst="rect">
            <a:avLst/>
          </a:prstGeom>
          <a:noFill/>
        </p:spPr>
        <p:txBody>
          <a:bodyPr wrap="square">
            <a:spAutoFit/>
          </a:bodyPr>
          <a:lstStyle/>
          <a:p>
            <a:pPr algn="ctr"/>
            <a:r>
              <a:rPr lang="en-US" sz="4800" b="1" dirty="0" err="1">
                <a:solidFill>
                  <a:srgbClr val="C00000"/>
                </a:solidFill>
                <a:latin typeface="Arial" panose="020B0604020202020204" pitchFamily="34" charset="0"/>
                <a:cs typeface="Arial" panose="020B0604020202020204" pitchFamily="34" charset="0"/>
              </a:rPr>
              <a:t>Trò</a:t>
            </a:r>
            <a:r>
              <a:rPr lang="en-US" sz="4800" b="1" dirty="0">
                <a:solidFill>
                  <a:srgbClr val="C00000"/>
                </a:solidFill>
                <a:latin typeface="Arial" panose="020B0604020202020204" pitchFamily="34" charset="0"/>
                <a:cs typeface="Arial" panose="020B0604020202020204" pitchFamily="34" charset="0"/>
              </a:rPr>
              <a:t> </a:t>
            </a:r>
            <a:r>
              <a:rPr lang="en-US" sz="4800" b="1" err="1">
                <a:solidFill>
                  <a:srgbClr val="C00000"/>
                </a:solidFill>
                <a:latin typeface="Arial" panose="020B0604020202020204" pitchFamily="34" charset="0"/>
                <a:cs typeface="Arial" panose="020B0604020202020204" pitchFamily="34" charset="0"/>
              </a:rPr>
              <a:t>chơi</a:t>
            </a:r>
            <a:r>
              <a:rPr lang="en-US" sz="4800" b="1">
                <a:solidFill>
                  <a:srgbClr val="C00000"/>
                </a:solidFill>
                <a:latin typeface="Arial" panose="020B0604020202020204" pitchFamily="34" charset="0"/>
                <a:cs typeface="Arial" panose="020B0604020202020204" pitchFamily="34" charset="0"/>
              </a:rPr>
              <a:t> “Vòng tròn khen nhau”</a:t>
            </a:r>
            <a:endParaRPr lang="en-US" sz="4800" b="1" dirty="0">
              <a:solidFill>
                <a:srgbClr val="C0000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A32A4D3-8511-C576-E5D1-E13EDC7D1BD8}"/>
              </a:ext>
            </a:extLst>
          </p:cNvPr>
          <p:cNvSpPr txBox="1"/>
          <p:nvPr/>
        </p:nvSpPr>
        <p:spPr>
          <a:xfrm>
            <a:off x="1138241" y="3519917"/>
            <a:ext cx="16087715" cy="4369786"/>
          </a:xfrm>
          <a:prstGeom prst="rect">
            <a:avLst/>
          </a:prstGeom>
          <a:noFill/>
        </p:spPr>
        <p:txBody>
          <a:bodyPr wrap="square">
            <a:spAutoFit/>
          </a:bodyPr>
          <a:lstStyle/>
          <a:p>
            <a:pPr marL="571500" indent="-571500" algn="just">
              <a:lnSpc>
                <a:spcPct val="150000"/>
              </a:lnSpc>
              <a:buClr>
                <a:schemeClr val="tx1"/>
              </a:buClr>
              <a:buFont typeface="Courier New" panose="02070309020205020404" pitchFamily="49" charset="0"/>
              <a:buChar char="o"/>
            </a:pPr>
            <a:r>
              <a:rPr lang="vi-VN" sz="3800" b="1">
                <a:latin typeface="Arial" panose="020B0604020202020204" pitchFamily="34" charset="0"/>
                <a:ea typeface="Calibri" panose="020F0502020204030204" pitchFamily="34" charset="0"/>
                <a:cs typeface="Arial" panose="020B0604020202020204" pitchFamily="34" charset="0"/>
              </a:rPr>
              <a:t>Thời gian cho mỗi cặp khen nhau là</a:t>
            </a:r>
            <a:r>
              <a:rPr lang="en-US" sz="3800" b="1">
                <a:latin typeface="Arial" panose="020B0604020202020204" pitchFamily="34" charset="0"/>
                <a:ea typeface="Calibri" panose="020F0502020204030204" pitchFamily="34" charset="0"/>
                <a:cs typeface="Arial" panose="020B0604020202020204" pitchFamily="34" charset="0"/>
              </a:rPr>
              <a:t>:</a:t>
            </a:r>
            <a:r>
              <a:rPr lang="vi-VN" sz="3800" b="1">
                <a:latin typeface="Arial" panose="020B0604020202020204" pitchFamily="34" charset="0"/>
                <a:ea typeface="Calibri" panose="020F0502020204030204" pitchFamily="34" charset="0"/>
                <a:cs typeface="Arial" panose="020B0604020202020204" pitchFamily="34" charset="0"/>
              </a:rPr>
              <a:t> </a:t>
            </a:r>
            <a:r>
              <a:rPr lang="vi-VN" sz="3800">
                <a:latin typeface="Arial" panose="020B0604020202020204" pitchFamily="34" charset="0"/>
                <a:ea typeface="Calibri" panose="020F0502020204030204" pitchFamily="34" charset="0"/>
                <a:cs typeface="Arial" panose="020B0604020202020204" pitchFamily="34" charset="0"/>
              </a:rPr>
              <a:t>1 phút</a:t>
            </a:r>
            <a:r>
              <a:rPr lang="en-US" sz="380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Clr>
                <a:schemeClr val="tx1"/>
              </a:buClr>
              <a:buFont typeface="Courier New" panose="02070309020205020404" pitchFamily="49" charset="0"/>
              <a:buChar char="o"/>
            </a:pPr>
            <a:r>
              <a:rPr lang="en-US" sz="3800">
                <a:latin typeface="Arial" panose="020B0604020202020204" pitchFamily="34" charset="0"/>
                <a:ea typeface="Calibri" panose="020F0502020204030204" pitchFamily="34" charset="0"/>
                <a:cs typeface="Arial" panose="020B0604020202020204" pitchFamily="34" charset="0"/>
              </a:rPr>
              <a:t>S</a:t>
            </a:r>
            <a:r>
              <a:rPr lang="vi-VN" sz="3800">
                <a:latin typeface="Arial" panose="020B0604020202020204" pitchFamily="34" charset="0"/>
                <a:ea typeface="Calibri" panose="020F0502020204030204" pitchFamily="34" charset="0"/>
                <a:cs typeface="Arial" panose="020B0604020202020204" pitchFamily="34" charset="0"/>
              </a:rPr>
              <a:t>au mỗi phút như vậy, </a:t>
            </a:r>
            <a:r>
              <a:rPr lang="en-US" sz="3800">
                <a:latin typeface="Arial" panose="020B0604020202020204" pitchFamily="34" charset="0"/>
                <a:ea typeface="Calibri" panose="020F0502020204030204" pitchFamily="34" charset="0"/>
                <a:cs typeface="Arial" panose="020B0604020202020204" pitchFamily="34" charset="0"/>
              </a:rPr>
              <a:t>giáo viên</a:t>
            </a:r>
            <a:r>
              <a:rPr lang="vi-VN" sz="3800">
                <a:latin typeface="Arial" panose="020B0604020202020204" pitchFamily="34" charset="0"/>
                <a:ea typeface="Calibri" panose="020F0502020204030204" pitchFamily="34" charset="0"/>
                <a:cs typeface="Arial" panose="020B0604020202020204" pitchFamily="34" charset="0"/>
              </a:rPr>
              <a:t> đề nghị </a:t>
            </a:r>
            <a:r>
              <a:rPr lang="en-US" sz="3800">
                <a:latin typeface="Arial" panose="020B0604020202020204" pitchFamily="34" charset="0"/>
                <a:ea typeface="Calibri" panose="020F0502020204030204" pitchFamily="34" charset="0"/>
                <a:cs typeface="Arial" panose="020B0604020202020204" pitchFamily="34" charset="0"/>
              </a:rPr>
              <a:t>học sinh </a:t>
            </a:r>
            <a:r>
              <a:rPr lang="vi-VN" sz="3800">
                <a:latin typeface="Arial" panose="020B0604020202020204" pitchFamily="34" charset="0"/>
                <a:ea typeface="Calibri" panose="020F0502020204030204" pitchFamily="34" charset="0"/>
                <a:cs typeface="Arial" panose="020B0604020202020204" pitchFamily="34" charset="0"/>
              </a:rPr>
              <a:t>vòng ngoài đứng yên, </a:t>
            </a:r>
            <a:r>
              <a:rPr lang="en-US" sz="3800">
                <a:latin typeface="Arial" panose="020B0604020202020204" pitchFamily="34" charset="0"/>
                <a:ea typeface="Calibri" panose="020F0502020204030204" pitchFamily="34" charset="0"/>
                <a:cs typeface="Arial" panose="020B0604020202020204" pitchFamily="34" charset="0"/>
              </a:rPr>
              <a:t>học sinh</a:t>
            </a:r>
            <a:r>
              <a:rPr lang="vi-VN" sz="3800">
                <a:latin typeface="Arial" panose="020B0604020202020204" pitchFamily="34" charset="0"/>
                <a:ea typeface="Calibri" panose="020F0502020204030204" pitchFamily="34" charset="0"/>
                <a:cs typeface="Arial" panose="020B0604020202020204" pitchFamily="34" charset="0"/>
              </a:rPr>
              <a:t> vòng trong di chuyển sang trái 1 bước để gặp 1 “</a:t>
            </a:r>
            <a:r>
              <a:rPr lang="vi-VN" sz="3800" i="1">
                <a:latin typeface="Arial" panose="020B0604020202020204" pitchFamily="34" charset="0"/>
                <a:ea typeface="Calibri" panose="020F0502020204030204" pitchFamily="34" charset="0"/>
                <a:cs typeface="Arial" panose="020B0604020202020204" pitchFamily="34" charset="0"/>
              </a:rPr>
              <a:t>đối tác</a:t>
            </a:r>
            <a:r>
              <a:rPr lang="vi-VN" sz="3800">
                <a:latin typeface="Arial" panose="020B0604020202020204" pitchFamily="34" charset="0"/>
                <a:ea typeface="Calibri" panose="020F0502020204030204" pitchFamily="34" charset="0"/>
                <a:cs typeface="Arial" panose="020B0604020202020204" pitchFamily="34" charset="0"/>
              </a:rPr>
              <a:t>” mới và lại tiếp tục khen nhau.</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Clr>
                <a:schemeClr val="tx1"/>
              </a:buClr>
              <a:buFont typeface="Courier New" panose="02070309020205020404" pitchFamily="49" charset="0"/>
              <a:buChar char="o"/>
            </a:pPr>
            <a:r>
              <a:rPr lang="vi-VN" sz="3800" b="1">
                <a:latin typeface="Arial" panose="020B0604020202020204" pitchFamily="34" charset="0"/>
                <a:ea typeface="Calibri" panose="020F0502020204030204" pitchFamily="34" charset="0"/>
                <a:cs typeface="Arial" panose="020B0604020202020204" pitchFamily="34" charset="0"/>
              </a:rPr>
              <a:t>Ví dụ: </a:t>
            </a:r>
            <a:r>
              <a:rPr lang="vi-VN" sz="3800">
                <a:latin typeface="Arial" panose="020B0604020202020204" pitchFamily="34" charset="0"/>
                <a:ea typeface="Calibri" panose="020F0502020204030204" pitchFamily="34" charset="0"/>
                <a:cs typeface="Arial" panose="020B0604020202020204" pitchFamily="34" charset="0"/>
              </a:rPr>
              <a:t>“</a:t>
            </a:r>
            <a:r>
              <a:rPr lang="vi-VN" sz="3800" i="1">
                <a:latin typeface="Arial" panose="020B0604020202020204" pitchFamily="34" charset="0"/>
                <a:ea typeface="Calibri" panose="020F0502020204030204" pitchFamily="34" charset="0"/>
                <a:cs typeface="Arial" panose="020B0604020202020204" pitchFamily="34" charset="0"/>
              </a:rPr>
              <a:t>Mỗi khi em cười nhìn rất xinh</a:t>
            </a:r>
            <a:r>
              <a:rPr lang="vi-VN" sz="3800">
                <a:latin typeface="Arial" panose="020B0604020202020204" pitchFamily="34" charset="0"/>
                <a:ea typeface="Calibri" panose="020F0502020204030204" pitchFamily="34" charset="0"/>
                <a:cs typeface="Arial" panose="020B0604020202020204" pitchFamily="34" charset="0"/>
              </a:rPr>
              <a:t>”.</a:t>
            </a:r>
          </a:p>
        </p:txBody>
      </p:sp>
      <p:sp>
        <p:nvSpPr>
          <p:cNvPr id="25" name="Freeform 5">
            <a:extLst>
              <a:ext uri="{FF2B5EF4-FFF2-40B4-BE49-F238E27FC236}">
                <a16:creationId xmlns:a16="http://schemas.microsoft.com/office/drawing/2014/main" id="{BFA990D6-8984-ADA5-3154-8634A8ACD61A}"/>
              </a:ext>
            </a:extLst>
          </p:cNvPr>
          <p:cNvSpPr/>
          <p:nvPr/>
        </p:nvSpPr>
        <p:spPr>
          <a:xfrm>
            <a:off x="17168535" y="98848"/>
            <a:ext cx="955707" cy="1211673"/>
          </a:xfrm>
          <a:custGeom>
            <a:avLst/>
            <a:gdLst/>
            <a:ahLst/>
            <a:cxnLst/>
            <a:rect l="l" t="t" r="r" b="b"/>
            <a:pathLst>
              <a:path w="955707" h="1211673">
                <a:moveTo>
                  <a:pt x="0" y="0"/>
                </a:moveTo>
                <a:lnTo>
                  <a:pt x="955707" y="0"/>
                </a:lnTo>
                <a:lnTo>
                  <a:pt x="955707" y="1211673"/>
                </a:lnTo>
                <a:lnTo>
                  <a:pt x="0" y="12116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519782" y="8151398"/>
            <a:ext cx="1768218" cy="2349081"/>
          </a:xfrm>
          <a:prstGeom prst="rect">
            <a:avLst/>
          </a:prstGeom>
        </p:spPr>
      </p:pic>
    </p:spTree>
    <p:extLst>
      <p:ext uri="{BB962C8B-B14F-4D97-AF65-F5344CB8AC3E}">
        <p14:creationId xmlns:p14="http://schemas.microsoft.com/office/powerpoint/2010/main" val="220220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outVertical)">
                                      <p:cBhvr>
                                        <p:cTn id="7" dur="500"/>
                                        <p:tgtEl>
                                          <p:spTgt spid="24">
                                            <p:txEl>
                                              <p:pRg st="0" end="0"/>
                                            </p:txEl>
                                          </p:spTgt>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Effect transition="in" filter="barn(outVertical)">
                                      <p:cBhvr>
                                        <p:cTn id="11" dur="500"/>
                                        <p:tgtEl>
                                          <p:spTgt spid="24">
                                            <p:txEl>
                                              <p:pRg st="1" end="1"/>
                                            </p:txEl>
                                          </p:spTgt>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animEffect transition="in" filter="barn(outVertical)">
                                      <p:cBhvr>
                                        <p:cTn id="15"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62551" flipH="1">
            <a:off x="-46171" y="-391489"/>
            <a:ext cx="885963" cy="1629698"/>
          </a:xfrm>
          <a:prstGeom prst="rect">
            <a:avLst/>
          </a:prstGeom>
        </p:spPr>
      </p:pic>
      <p:grpSp>
        <p:nvGrpSpPr>
          <p:cNvPr id="3" name="Group 3">
            <a:extLst>
              <a:ext uri="{FF2B5EF4-FFF2-40B4-BE49-F238E27FC236}">
                <a16:creationId xmlns:a16="http://schemas.microsoft.com/office/drawing/2014/main" id="{920E9290-CA75-BF6F-7F6E-839E970A8427}"/>
              </a:ext>
            </a:extLst>
          </p:cNvPr>
          <p:cNvGrpSpPr/>
          <p:nvPr/>
        </p:nvGrpSpPr>
        <p:grpSpPr>
          <a:xfrm>
            <a:off x="6158168" y="1342020"/>
            <a:ext cx="11004113" cy="8297279"/>
            <a:chOff x="0" y="-47625"/>
            <a:chExt cx="2898203" cy="2117164"/>
          </a:xfrm>
        </p:grpSpPr>
        <p:sp>
          <p:nvSpPr>
            <p:cNvPr id="7" name="Freeform 4">
              <a:extLst>
                <a:ext uri="{FF2B5EF4-FFF2-40B4-BE49-F238E27FC236}">
                  <a16:creationId xmlns:a16="http://schemas.microsoft.com/office/drawing/2014/main" id="{EDAC4036-6CD9-6A07-D34F-4A38688CB318}"/>
                </a:ext>
              </a:extLst>
            </p:cNvPr>
            <p:cNvSpPr/>
            <p:nvPr/>
          </p:nvSpPr>
          <p:spPr>
            <a:xfrm>
              <a:off x="0" y="0"/>
              <a:ext cx="2898203" cy="2069539"/>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0" name="TextBox 5">
              <a:extLst>
                <a:ext uri="{FF2B5EF4-FFF2-40B4-BE49-F238E27FC236}">
                  <a16:creationId xmlns:a16="http://schemas.microsoft.com/office/drawing/2014/main" id="{D2601714-1F4C-2CC7-E81C-1356CD73162F}"/>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48E18AE1-8214-DCCA-24BD-D34B62508480}"/>
              </a:ext>
            </a:extLst>
          </p:cNvPr>
          <p:cNvGrpSpPr/>
          <p:nvPr/>
        </p:nvGrpSpPr>
        <p:grpSpPr>
          <a:xfrm>
            <a:off x="7957264" y="900752"/>
            <a:ext cx="7276528" cy="1244189"/>
            <a:chOff x="5625663" y="684319"/>
            <a:chExt cx="7276528" cy="1244189"/>
          </a:xfrm>
        </p:grpSpPr>
        <p:pic>
          <p:nvPicPr>
            <p:cNvPr id="13" name="Picture 9">
              <a:extLst>
                <a:ext uri="{FF2B5EF4-FFF2-40B4-BE49-F238E27FC236}">
                  <a16:creationId xmlns:a16="http://schemas.microsoft.com/office/drawing/2014/main" id="{274277F7-EA0A-FB06-CEB0-F8D5EE0AC7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88222" y="684319"/>
              <a:ext cx="6951410" cy="1244189"/>
            </a:xfrm>
            <a:prstGeom prst="rect">
              <a:avLst/>
            </a:prstGeom>
          </p:spPr>
        </p:pic>
        <p:sp>
          <p:nvSpPr>
            <p:cNvPr id="14" name="TextBox 13">
              <a:extLst>
                <a:ext uri="{FF2B5EF4-FFF2-40B4-BE49-F238E27FC236}">
                  <a16:creationId xmlns:a16="http://schemas.microsoft.com/office/drawing/2014/main" id="{0CBBA8E5-3126-145A-E302-B9B134B2D574}"/>
                </a:ext>
              </a:extLst>
            </p:cNvPr>
            <p:cNvSpPr txBox="1"/>
            <p:nvPr/>
          </p:nvSpPr>
          <p:spPr>
            <a:xfrm>
              <a:off x="5625663" y="890914"/>
              <a:ext cx="7276528" cy="830997"/>
            </a:xfrm>
            <a:prstGeom prst="rect">
              <a:avLst/>
            </a:prstGeom>
            <a:no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Tình</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huống</a:t>
              </a:r>
              <a:r>
                <a:rPr lang="en-US" sz="4800" b="1" dirty="0">
                  <a:solidFill>
                    <a:schemeClr val="bg1"/>
                  </a:solidFill>
                  <a:latin typeface="Arial" panose="020B0604020202020204" pitchFamily="34" charset="0"/>
                  <a:cs typeface="Arial" panose="020B0604020202020204" pitchFamily="34" charset="0"/>
                </a:rPr>
                <a:t> </a:t>
              </a:r>
              <a:r>
                <a:rPr lang="en-US" sz="4800" b="1" dirty="0" smtClean="0">
                  <a:solidFill>
                    <a:schemeClr val="bg1"/>
                  </a:solidFill>
                  <a:latin typeface="Arial" panose="020B0604020202020204" pitchFamily="34" charset="0"/>
                  <a:cs typeface="Arial" panose="020B0604020202020204" pitchFamily="34" charset="0"/>
                </a:rPr>
                <a:t>2</a:t>
              </a:r>
              <a:endParaRPr lang="en-US" sz="4800" b="1" dirty="0">
                <a:solidFill>
                  <a:schemeClr val="bg1"/>
                </a:solidFill>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61440750-AAA3-4C44-C102-D8A24125A41C}"/>
              </a:ext>
            </a:extLst>
          </p:cNvPr>
          <p:cNvSpPr txBox="1"/>
          <p:nvPr/>
        </p:nvSpPr>
        <p:spPr>
          <a:xfrm>
            <a:off x="7079776" y="2392412"/>
            <a:ext cx="9256953" cy="3016916"/>
          </a:xfrm>
          <a:prstGeom prst="rect">
            <a:avLst/>
          </a:prstGeom>
          <a:noFill/>
        </p:spPr>
        <p:txBody>
          <a:bodyPr wrap="square">
            <a:spAutoFit/>
          </a:bodyPr>
          <a:lstStyle/>
          <a:p>
            <a:pPr algn="just">
              <a:lnSpc>
                <a:spcPct val="150000"/>
              </a:lnSpc>
            </a:pPr>
            <a:r>
              <a:rPr lang="de-DE" sz="4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Nếu là Hạnh, em sẽ nói với cô giáo về việc bạn Duy Anh thường xuyên làm phiền, ảnh hưởng đến việc học của em.</a:t>
            </a:r>
            <a:endParaRPr lang="en-US" sz="4200" dirty="0">
              <a:latin typeface="Arial" panose="020B0604020202020204" pitchFamily="34" charset="0"/>
              <a:cs typeface="Arial" panose="020B0604020202020204" pitchFamily="34" charset="0"/>
            </a:endParaRPr>
          </a:p>
        </p:txBody>
      </p:sp>
      <p:sp>
        <p:nvSpPr>
          <p:cNvPr id="25" name="Freeform 14">
            <a:extLst>
              <a:ext uri="{FF2B5EF4-FFF2-40B4-BE49-F238E27FC236}">
                <a16:creationId xmlns:a16="http://schemas.microsoft.com/office/drawing/2014/main" id="{91324920-ACF8-E0DA-9568-FEF67ABE089C}"/>
              </a:ext>
            </a:extLst>
          </p:cNvPr>
          <p:cNvSpPr/>
          <p:nvPr/>
        </p:nvSpPr>
        <p:spPr>
          <a:xfrm rot="1179574">
            <a:off x="5835062" y="9147987"/>
            <a:ext cx="1376291" cy="678136"/>
          </a:xfrm>
          <a:custGeom>
            <a:avLst/>
            <a:gdLst/>
            <a:ahLst/>
            <a:cxnLst/>
            <a:rect l="l" t="t" r="r" b="b"/>
            <a:pathLst>
              <a:path w="1376291" h="678136">
                <a:moveTo>
                  <a:pt x="0" y="0"/>
                </a:moveTo>
                <a:lnTo>
                  <a:pt x="1376291" y="0"/>
                </a:lnTo>
                <a:lnTo>
                  <a:pt x="1376291" y="678136"/>
                </a:lnTo>
                <a:lnTo>
                  <a:pt x="0" y="6781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55738A05-7404-B4F5-1566-D6FFFA41D5FA}"/>
              </a:ext>
            </a:extLst>
          </p:cNvPr>
          <p:cNvGrpSpPr/>
          <p:nvPr/>
        </p:nvGrpSpPr>
        <p:grpSpPr>
          <a:xfrm>
            <a:off x="685800" y="2621179"/>
            <a:ext cx="5641975" cy="5657816"/>
            <a:chOff x="161250" y="2229812"/>
            <a:chExt cx="5641975" cy="5657816"/>
          </a:xfrm>
        </p:grpSpPr>
        <p:grpSp>
          <p:nvGrpSpPr>
            <p:cNvPr id="29" name="Group 6">
              <a:extLst>
                <a:ext uri="{FF2B5EF4-FFF2-40B4-BE49-F238E27FC236}">
                  <a16:creationId xmlns:a16="http://schemas.microsoft.com/office/drawing/2014/main" id="{CCBD8032-B7EF-FF3F-59D4-6ADDB3ACAB80}"/>
                </a:ext>
              </a:extLst>
            </p:cNvPr>
            <p:cNvGrpSpPr/>
            <p:nvPr/>
          </p:nvGrpSpPr>
          <p:grpSpPr>
            <a:xfrm>
              <a:off x="161250" y="2229812"/>
              <a:ext cx="5641975" cy="5657816"/>
              <a:chOff x="0" y="0"/>
              <a:chExt cx="812800" cy="812800"/>
            </a:xfrm>
          </p:grpSpPr>
          <p:sp>
            <p:nvSpPr>
              <p:cNvPr id="31" name="Freeform 7">
                <a:extLst>
                  <a:ext uri="{FF2B5EF4-FFF2-40B4-BE49-F238E27FC236}">
                    <a16:creationId xmlns:a16="http://schemas.microsoft.com/office/drawing/2014/main" id="{EAF097F0-9BED-0358-4A8C-9CBB47924F8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1">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32" name="TextBox 8">
                <a:extLst>
                  <a:ext uri="{FF2B5EF4-FFF2-40B4-BE49-F238E27FC236}">
                    <a16:creationId xmlns:a16="http://schemas.microsoft.com/office/drawing/2014/main" id="{3D340D0E-1D8E-4452-163B-CFAD8E8566E9}"/>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30" name="TextBox 29">
              <a:extLst>
                <a:ext uri="{FF2B5EF4-FFF2-40B4-BE49-F238E27FC236}">
                  <a16:creationId xmlns:a16="http://schemas.microsoft.com/office/drawing/2014/main" id="{6124B582-F20C-8C44-1F2C-D16042713A48}"/>
                </a:ext>
              </a:extLst>
            </p:cNvPr>
            <p:cNvSpPr txBox="1"/>
            <p:nvPr/>
          </p:nvSpPr>
          <p:spPr>
            <a:xfrm>
              <a:off x="620034" y="4667596"/>
              <a:ext cx="4724400" cy="984885"/>
            </a:xfrm>
            <a:prstGeom prst="rect">
              <a:avLst/>
            </a:prstGeom>
            <a:noFill/>
            <a:ln>
              <a:noFill/>
            </a:ln>
          </p:spPr>
          <p:txBody>
            <a:bodyPr wrap="square" rtlCol="0">
              <a:spAutoFit/>
            </a:bodyPr>
            <a:lstStyle/>
            <a:p>
              <a:pPr algn="ctr"/>
              <a:r>
                <a:rPr lang="en-US" sz="5800" b="1" dirty="0" err="1">
                  <a:solidFill>
                    <a:schemeClr val="bg1"/>
                  </a:solidFill>
                  <a:latin typeface="Arial" panose="020B0604020202020204" pitchFamily="34" charset="0"/>
                  <a:cs typeface="Arial" panose="020B0604020202020204" pitchFamily="34" charset="0"/>
                </a:rPr>
                <a:t>Gợi</a:t>
              </a:r>
              <a:r>
                <a:rPr lang="en-US" sz="5800" b="1" dirty="0">
                  <a:solidFill>
                    <a:schemeClr val="bg1"/>
                  </a:solidFill>
                  <a:latin typeface="Arial" panose="020B0604020202020204" pitchFamily="34" charset="0"/>
                  <a:cs typeface="Arial" panose="020B0604020202020204" pitchFamily="34" charset="0"/>
                </a:rPr>
                <a:t> ý </a:t>
              </a:r>
              <a:r>
                <a:rPr lang="en-US" sz="5800" b="1" dirty="0" err="1">
                  <a:solidFill>
                    <a:schemeClr val="bg1"/>
                  </a:solidFill>
                  <a:latin typeface="Arial" panose="020B0604020202020204" pitchFamily="34" charset="0"/>
                  <a:cs typeface="Arial" panose="020B0604020202020204" pitchFamily="34" charset="0"/>
                </a:rPr>
                <a:t>trả</a:t>
              </a:r>
              <a:r>
                <a:rPr lang="en-US" sz="5800" b="1" dirty="0">
                  <a:solidFill>
                    <a:schemeClr val="bg1"/>
                  </a:solidFill>
                  <a:latin typeface="Arial" panose="020B0604020202020204" pitchFamily="34" charset="0"/>
                  <a:cs typeface="Arial" panose="020B0604020202020204" pitchFamily="34" charset="0"/>
                </a:rPr>
                <a:t> </a:t>
              </a:r>
              <a:r>
                <a:rPr lang="en-US" sz="5800" b="1" dirty="0" err="1">
                  <a:solidFill>
                    <a:schemeClr val="bg1"/>
                  </a:solidFill>
                  <a:latin typeface="Arial" panose="020B0604020202020204" pitchFamily="34" charset="0"/>
                  <a:cs typeface="Arial" panose="020B0604020202020204" pitchFamily="34" charset="0"/>
                </a:rPr>
                <a:t>lời</a:t>
              </a:r>
              <a:endParaRPr lang="en-US" sz="5800" b="1" dirty="0">
                <a:solidFill>
                  <a:schemeClr val="bg1"/>
                </a:solidFill>
                <a:latin typeface="Arial" panose="020B0604020202020204" pitchFamily="34" charset="0"/>
                <a:cs typeface="Arial" panose="020B0604020202020204" pitchFamily="34" charset="0"/>
              </a:endParaRPr>
            </a:p>
          </p:txBody>
        </p:sp>
      </p:grpSp>
      <p:pic>
        <p:nvPicPr>
          <p:cNvPr id="33" name="Picture 32" descr="A picture containing text&#10;&#10;Description automatically generated">
            <a:extLst>
              <a:ext uri="{FF2B5EF4-FFF2-40B4-BE49-F238E27FC236}">
                <a16:creationId xmlns:a16="http://schemas.microsoft.com/office/drawing/2014/main" id="{FD00CF43-9C62-DC6B-6EFD-EB33E6EAD6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1981" y="6575231"/>
            <a:ext cx="4271876" cy="4271876"/>
          </a:xfrm>
          <a:prstGeom prst="rect">
            <a:avLst/>
          </a:prstGeom>
        </p:spPr>
      </p:pic>
      <p:pic>
        <p:nvPicPr>
          <p:cNvPr id="2" name="Picture 20">
            <a:extLst>
              <a:ext uri="{FF2B5EF4-FFF2-40B4-BE49-F238E27FC236}">
                <a16:creationId xmlns:a16="http://schemas.microsoft.com/office/drawing/2014/main" id="{90B61667-F20D-403C-2552-E352177918F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511291" y="900752"/>
            <a:ext cx="813549" cy="1246384"/>
          </a:xfrm>
          <a:prstGeom prst="rect">
            <a:avLst/>
          </a:prstGeom>
        </p:spPr>
      </p:pic>
    </p:spTree>
    <p:extLst>
      <p:ext uri="{BB962C8B-B14F-4D97-AF65-F5344CB8AC3E}">
        <p14:creationId xmlns:p14="http://schemas.microsoft.com/office/powerpoint/2010/main" val="316999453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wipe(right)">
                                      <p:cBhvr>
                                        <p:cTn id="1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62551" flipH="1">
            <a:off x="-46171" y="-391489"/>
            <a:ext cx="885963" cy="1629698"/>
          </a:xfrm>
          <a:prstGeom prst="rect">
            <a:avLst/>
          </a:prstGeom>
        </p:spPr>
      </p:pic>
      <p:grpSp>
        <p:nvGrpSpPr>
          <p:cNvPr id="3" name="Group 3">
            <a:extLst>
              <a:ext uri="{FF2B5EF4-FFF2-40B4-BE49-F238E27FC236}">
                <a16:creationId xmlns:a16="http://schemas.microsoft.com/office/drawing/2014/main" id="{920E9290-CA75-BF6F-7F6E-839E970A8427}"/>
              </a:ext>
            </a:extLst>
          </p:cNvPr>
          <p:cNvGrpSpPr/>
          <p:nvPr/>
        </p:nvGrpSpPr>
        <p:grpSpPr>
          <a:xfrm>
            <a:off x="6158168" y="1342020"/>
            <a:ext cx="11004113" cy="8297279"/>
            <a:chOff x="0" y="-47625"/>
            <a:chExt cx="2898203" cy="2117164"/>
          </a:xfrm>
        </p:grpSpPr>
        <p:sp>
          <p:nvSpPr>
            <p:cNvPr id="7" name="Freeform 4">
              <a:extLst>
                <a:ext uri="{FF2B5EF4-FFF2-40B4-BE49-F238E27FC236}">
                  <a16:creationId xmlns:a16="http://schemas.microsoft.com/office/drawing/2014/main" id="{EDAC4036-6CD9-6A07-D34F-4A38688CB318}"/>
                </a:ext>
              </a:extLst>
            </p:cNvPr>
            <p:cNvSpPr/>
            <p:nvPr/>
          </p:nvSpPr>
          <p:spPr>
            <a:xfrm>
              <a:off x="0" y="0"/>
              <a:ext cx="2898203" cy="2069539"/>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0" name="TextBox 5">
              <a:extLst>
                <a:ext uri="{FF2B5EF4-FFF2-40B4-BE49-F238E27FC236}">
                  <a16:creationId xmlns:a16="http://schemas.microsoft.com/office/drawing/2014/main" id="{D2601714-1F4C-2CC7-E81C-1356CD73162F}"/>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48E18AE1-8214-DCCA-24BD-D34B62508480}"/>
              </a:ext>
            </a:extLst>
          </p:cNvPr>
          <p:cNvGrpSpPr/>
          <p:nvPr/>
        </p:nvGrpSpPr>
        <p:grpSpPr>
          <a:xfrm>
            <a:off x="7957264" y="900752"/>
            <a:ext cx="7276528" cy="1244189"/>
            <a:chOff x="5625663" y="684319"/>
            <a:chExt cx="7276528" cy="1244189"/>
          </a:xfrm>
        </p:grpSpPr>
        <p:pic>
          <p:nvPicPr>
            <p:cNvPr id="13" name="Picture 9">
              <a:extLst>
                <a:ext uri="{FF2B5EF4-FFF2-40B4-BE49-F238E27FC236}">
                  <a16:creationId xmlns:a16="http://schemas.microsoft.com/office/drawing/2014/main" id="{274277F7-EA0A-FB06-CEB0-F8D5EE0AC7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88222" y="684319"/>
              <a:ext cx="6951410" cy="1244189"/>
            </a:xfrm>
            <a:prstGeom prst="rect">
              <a:avLst/>
            </a:prstGeom>
          </p:spPr>
        </p:pic>
        <p:sp>
          <p:nvSpPr>
            <p:cNvPr id="14" name="TextBox 13">
              <a:extLst>
                <a:ext uri="{FF2B5EF4-FFF2-40B4-BE49-F238E27FC236}">
                  <a16:creationId xmlns:a16="http://schemas.microsoft.com/office/drawing/2014/main" id="{0CBBA8E5-3126-145A-E302-B9B134B2D574}"/>
                </a:ext>
              </a:extLst>
            </p:cNvPr>
            <p:cNvSpPr txBox="1"/>
            <p:nvPr/>
          </p:nvSpPr>
          <p:spPr>
            <a:xfrm>
              <a:off x="5625663" y="890914"/>
              <a:ext cx="7276528" cy="830997"/>
            </a:xfrm>
            <a:prstGeom prst="rect">
              <a:avLst/>
            </a:prstGeom>
            <a:no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Tình</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huống</a:t>
              </a:r>
              <a:r>
                <a:rPr lang="en-US" sz="4800" b="1" dirty="0">
                  <a:solidFill>
                    <a:schemeClr val="bg1"/>
                  </a:solidFill>
                  <a:latin typeface="Arial" panose="020B0604020202020204" pitchFamily="34" charset="0"/>
                  <a:cs typeface="Arial" panose="020B0604020202020204" pitchFamily="34" charset="0"/>
                </a:rPr>
                <a:t> </a:t>
              </a:r>
              <a:r>
                <a:rPr lang="en-US" sz="4800" b="1" dirty="0" smtClean="0">
                  <a:solidFill>
                    <a:schemeClr val="bg1"/>
                  </a:solidFill>
                  <a:latin typeface="Arial" panose="020B0604020202020204" pitchFamily="34" charset="0"/>
                  <a:cs typeface="Arial" panose="020B0604020202020204" pitchFamily="34" charset="0"/>
                </a:rPr>
                <a:t>3</a:t>
              </a:r>
              <a:endParaRPr lang="en-US" sz="4800" b="1" dirty="0">
                <a:solidFill>
                  <a:schemeClr val="bg1"/>
                </a:solidFill>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61440750-AAA3-4C44-C102-D8A24125A41C}"/>
              </a:ext>
            </a:extLst>
          </p:cNvPr>
          <p:cNvSpPr txBox="1"/>
          <p:nvPr/>
        </p:nvSpPr>
        <p:spPr>
          <a:xfrm>
            <a:off x="7079776" y="2392412"/>
            <a:ext cx="9256953" cy="6077754"/>
          </a:xfrm>
          <a:prstGeom prst="rect">
            <a:avLst/>
          </a:prstGeom>
          <a:noFill/>
        </p:spPr>
        <p:txBody>
          <a:bodyPr wrap="square">
            <a:spAutoFit/>
          </a:bodyPr>
          <a:lstStyle/>
          <a:p>
            <a:pPr algn="just">
              <a:lnSpc>
                <a:spcPct val="150000"/>
              </a:lnSpc>
              <a:tabLst>
                <a:tab pos="90170" algn="l"/>
                <a:tab pos="180340" algn="l"/>
              </a:tabLst>
            </a:pPr>
            <a:r>
              <a:rPr lang="de-DE" sz="4400" dirty="0">
                <a:latin typeface="Times New Roman" panose="02020603050405020304" pitchFamily="18" charset="0"/>
                <a:ea typeface="Calibri" panose="020F0502020204030204" pitchFamily="34" charset="0"/>
                <a:cs typeface="Times New Roman" panose="02020603050405020304" pitchFamily="18" charset="0"/>
              </a:rPr>
              <a:t>Biết Đức Anh là học sinh mới chuyển từ trường khác đến, một nhóm học sinh trong trường thường xuyên chặn đường bạn và đòi hỏi những thứ vô lí, lúc thì yêu cầu đưa tiền ăn sáng, lúc thì lục cặp lấy hết đổ dùng học tập.</a:t>
            </a:r>
            <a:endParaRPr lang="en-US" sz="3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5" name="Freeform 14">
            <a:extLst>
              <a:ext uri="{FF2B5EF4-FFF2-40B4-BE49-F238E27FC236}">
                <a16:creationId xmlns:a16="http://schemas.microsoft.com/office/drawing/2014/main" id="{91324920-ACF8-E0DA-9568-FEF67ABE089C}"/>
              </a:ext>
            </a:extLst>
          </p:cNvPr>
          <p:cNvSpPr/>
          <p:nvPr/>
        </p:nvSpPr>
        <p:spPr>
          <a:xfrm rot="1179574">
            <a:off x="5835062" y="9147987"/>
            <a:ext cx="1376291" cy="678136"/>
          </a:xfrm>
          <a:custGeom>
            <a:avLst/>
            <a:gdLst/>
            <a:ahLst/>
            <a:cxnLst/>
            <a:rect l="l" t="t" r="r" b="b"/>
            <a:pathLst>
              <a:path w="1376291" h="678136">
                <a:moveTo>
                  <a:pt x="0" y="0"/>
                </a:moveTo>
                <a:lnTo>
                  <a:pt x="1376291" y="0"/>
                </a:lnTo>
                <a:lnTo>
                  <a:pt x="1376291" y="678136"/>
                </a:lnTo>
                <a:lnTo>
                  <a:pt x="0" y="6781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55738A05-7404-B4F5-1566-D6FFFA41D5FA}"/>
              </a:ext>
            </a:extLst>
          </p:cNvPr>
          <p:cNvGrpSpPr/>
          <p:nvPr/>
        </p:nvGrpSpPr>
        <p:grpSpPr>
          <a:xfrm>
            <a:off x="685800" y="2621179"/>
            <a:ext cx="5641975" cy="5657816"/>
            <a:chOff x="161250" y="2229812"/>
            <a:chExt cx="5641975" cy="5657816"/>
          </a:xfrm>
        </p:grpSpPr>
        <p:grpSp>
          <p:nvGrpSpPr>
            <p:cNvPr id="29" name="Group 6">
              <a:extLst>
                <a:ext uri="{FF2B5EF4-FFF2-40B4-BE49-F238E27FC236}">
                  <a16:creationId xmlns:a16="http://schemas.microsoft.com/office/drawing/2014/main" id="{CCBD8032-B7EF-FF3F-59D4-6ADDB3ACAB80}"/>
                </a:ext>
              </a:extLst>
            </p:cNvPr>
            <p:cNvGrpSpPr/>
            <p:nvPr/>
          </p:nvGrpSpPr>
          <p:grpSpPr>
            <a:xfrm>
              <a:off x="161250" y="2229812"/>
              <a:ext cx="5641975" cy="5657816"/>
              <a:chOff x="0" y="0"/>
              <a:chExt cx="812800" cy="812800"/>
            </a:xfrm>
          </p:grpSpPr>
          <p:sp>
            <p:nvSpPr>
              <p:cNvPr id="31" name="Freeform 7">
                <a:extLst>
                  <a:ext uri="{FF2B5EF4-FFF2-40B4-BE49-F238E27FC236}">
                    <a16:creationId xmlns:a16="http://schemas.microsoft.com/office/drawing/2014/main" id="{EAF097F0-9BED-0358-4A8C-9CBB47924F8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1">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32" name="TextBox 8">
                <a:extLst>
                  <a:ext uri="{FF2B5EF4-FFF2-40B4-BE49-F238E27FC236}">
                    <a16:creationId xmlns:a16="http://schemas.microsoft.com/office/drawing/2014/main" id="{3D340D0E-1D8E-4452-163B-CFAD8E8566E9}"/>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30" name="TextBox 29">
              <a:extLst>
                <a:ext uri="{FF2B5EF4-FFF2-40B4-BE49-F238E27FC236}">
                  <a16:creationId xmlns:a16="http://schemas.microsoft.com/office/drawing/2014/main" id="{6124B582-F20C-8C44-1F2C-D16042713A48}"/>
                </a:ext>
              </a:extLst>
            </p:cNvPr>
            <p:cNvSpPr txBox="1"/>
            <p:nvPr/>
          </p:nvSpPr>
          <p:spPr>
            <a:xfrm>
              <a:off x="620034" y="4667596"/>
              <a:ext cx="4724400" cy="984885"/>
            </a:xfrm>
            <a:prstGeom prst="rect">
              <a:avLst/>
            </a:prstGeom>
            <a:noFill/>
            <a:ln>
              <a:noFill/>
            </a:ln>
          </p:spPr>
          <p:txBody>
            <a:bodyPr wrap="square" rtlCol="0">
              <a:spAutoFit/>
            </a:bodyPr>
            <a:lstStyle/>
            <a:p>
              <a:pPr algn="ctr"/>
              <a:r>
                <a:rPr lang="en-US" sz="5800" b="1">
                  <a:solidFill>
                    <a:schemeClr val="bg1"/>
                  </a:solidFill>
                  <a:latin typeface="Arial" panose="020B0604020202020204" pitchFamily="34" charset="0"/>
                  <a:cs typeface="Arial" panose="020B0604020202020204" pitchFamily="34" charset="0"/>
                </a:rPr>
                <a:t>ĐỀ BÀI</a:t>
              </a:r>
              <a:endParaRPr lang="en-US" sz="5800" b="1" dirty="0">
                <a:solidFill>
                  <a:schemeClr val="bg1"/>
                </a:solidFill>
                <a:latin typeface="Arial" panose="020B0604020202020204" pitchFamily="34" charset="0"/>
                <a:cs typeface="Arial" panose="020B0604020202020204" pitchFamily="34" charset="0"/>
              </a:endParaRPr>
            </a:p>
          </p:txBody>
        </p:sp>
      </p:grpSp>
      <p:pic>
        <p:nvPicPr>
          <p:cNvPr id="33" name="Picture 32" descr="A picture containing text&#10;&#10;Description automatically generated">
            <a:extLst>
              <a:ext uri="{FF2B5EF4-FFF2-40B4-BE49-F238E27FC236}">
                <a16:creationId xmlns:a16="http://schemas.microsoft.com/office/drawing/2014/main" id="{FD00CF43-9C62-DC6B-6EFD-EB33E6EAD6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1981" y="6575231"/>
            <a:ext cx="4271876" cy="4271876"/>
          </a:xfrm>
          <a:prstGeom prst="rect">
            <a:avLst/>
          </a:prstGeom>
        </p:spPr>
      </p:pic>
      <p:pic>
        <p:nvPicPr>
          <p:cNvPr id="2" name="Picture 20">
            <a:extLst>
              <a:ext uri="{FF2B5EF4-FFF2-40B4-BE49-F238E27FC236}">
                <a16:creationId xmlns:a16="http://schemas.microsoft.com/office/drawing/2014/main" id="{90B61667-F20D-403C-2552-E352177918F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511291" y="900752"/>
            <a:ext cx="813549" cy="1246384"/>
          </a:xfrm>
          <a:prstGeom prst="rect">
            <a:avLst/>
          </a:prstGeom>
        </p:spPr>
      </p:pic>
    </p:spTree>
    <p:extLst>
      <p:ext uri="{BB962C8B-B14F-4D97-AF65-F5344CB8AC3E}">
        <p14:creationId xmlns:p14="http://schemas.microsoft.com/office/powerpoint/2010/main" val="3165429253"/>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wipe(right)">
                                      <p:cBhvr>
                                        <p:cTn id="1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62551" flipH="1">
            <a:off x="-46171" y="-391489"/>
            <a:ext cx="885963" cy="1629698"/>
          </a:xfrm>
          <a:prstGeom prst="rect">
            <a:avLst/>
          </a:prstGeom>
        </p:spPr>
      </p:pic>
      <p:grpSp>
        <p:nvGrpSpPr>
          <p:cNvPr id="3" name="Group 3">
            <a:extLst>
              <a:ext uri="{FF2B5EF4-FFF2-40B4-BE49-F238E27FC236}">
                <a16:creationId xmlns:a16="http://schemas.microsoft.com/office/drawing/2014/main" id="{920E9290-CA75-BF6F-7F6E-839E970A8427}"/>
              </a:ext>
            </a:extLst>
          </p:cNvPr>
          <p:cNvGrpSpPr/>
          <p:nvPr/>
        </p:nvGrpSpPr>
        <p:grpSpPr>
          <a:xfrm>
            <a:off x="6158168" y="1342020"/>
            <a:ext cx="11004113" cy="8297279"/>
            <a:chOff x="0" y="-47625"/>
            <a:chExt cx="2898203" cy="2117164"/>
          </a:xfrm>
        </p:grpSpPr>
        <p:sp>
          <p:nvSpPr>
            <p:cNvPr id="7" name="Freeform 4">
              <a:extLst>
                <a:ext uri="{FF2B5EF4-FFF2-40B4-BE49-F238E27FC236}">
                  <a16:creationId xmlns:a16="http://schemas.microsoft.com/office/drawing/2014/main" id="{EDAC4036-6CD9-6A07-D34F-4A38688CB318}"/>
                </a:ext>
              </a:extLst>
            </p:cNvPr>
            <p:cNvSpPr/>
            <p:nvPr/>
          </p:nvSpPr>
          <p:spPr>
            <a:xfrm>
              <a:off x="0" y="0"/>
              <a:ext cx="2898203" cy="2069539"/>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0" name="TextBox 5">
              <a:extLst>
                <a:ext uri="{FF2B5EF4-FFF2-40B4-BE49-F238E27FC236}">
                  <a16:creationId xmlns:a16="http://schemas.microsoft.com/office/drawing/2014/main" id="{D2601714-1F4C-2CC7-E81C-1356CD73162F}"/>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48E18AE1-8214-DCCA-24BD-D34B62508480}"/>
              </a:ext>
            </a:extLst>
          </p:cNvPr>
          <p:cNvGrpSpPr/>
          <p:nvPr/>
        </p:nvGrpSpPr>
        <p:grpSpPr>
          <a:xfrm>
            <a:off x="7957264" y="900752"/>
            <a:ext cx="7276528" cy="1244189"/>
            <a:chOff x="5625663" y="684319"/>
            <a:chExt cx="7276528" cy="1244189"/>
          </a:xfrm>
        </p:grpSpPr>
        <p:pic>
          <p:nvPicPr>
            <p:cNvPr id="13" name="Picture 9">
              <a:extLst>
                <a:ext uri="{FF2B5EF4-FFF2-40B4-BE49-F238E27FC236}">
                  <a16:creationId xmlns:a16="http://schemas.microsoft.com/office/drawing/2014/main" id="{274277F7-EA0A-FB06-CEB0-F8D5EE0AC7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88222" y="684319"/>
              <a:ext cx="6951410" cy="1244189"/>
            </a:xfrm>
            <a:prstGeom prst="rect">
              <a:avLst/>
            </a:prstGeom>
          </p:spPr>
        </p:pic>
        <p:sp>
          <p:nvSpPr>
            <p:cNvPr id="14" name="TextBox 13">
              <a:extLst>
                <a:ext uri="{FF2B5EF4-FFF2-40B4-BE49-F238E27FC236}">
                  <a16:creationId xmlns:a16="http://schemas.microsoft.com/office/drawing/2014/main" id="{0CBBA8E5-3126-145A-E302-B9B134B2D574}"/>
                </a:ext>
              </a:extLst>
            </p:cNvPr>
            <p:cNvSpPr txBox="1"/>
            <p:nvPr/>
          </p:nvSpPr>
          <p:spPr>
            <a:xfrm>
              <a:off x="5625663" y="890914"/>
              <a:ext cx="7276528" cy="830997"/>
            </a:xfrm>
            <a:prstGeom prst="rect">
              <a:avLst/>
            </a:prstGeom>
            <a:no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Tình</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huống</a:t>
              </a:r>
              <a:r>
                <a:rPr lang="en-US" sz="4800" b="1" dirty="0">
                  <a:solidFill>
                    <a:schemeClr val="bg1"/>
                  </a:solidFill>
                  <a:latin typeface="Arial" panose="020B0604020202020204" pitchFamily="34" charset="0"/>
                  <a:cs typeface="Arial" panose="020B0604020202020204" pitchFamily="34" charset="0"/>
                </a:rPr>
                <a:t> </a:t>
              </a:r>
              <a:r>
                <a:rPr lang="en-US" sz="4800" b="1" dirty="0" smtClean="0">
                  <a:solidFill>
                    <a:schemeClr val="bg1"/>
                  </a:solidFill>
                  <a:latin typeface="Arial" panose="020B0604020202020204" pitchFamily="34" charset="0"/>
                  <a:cs typeface="Arial" panose="020B0604020202020204" pitchFamily="34" charset="0"/>
                </a:rPr>
                <a:t>3</a:t>
              </a:r>
              <a:endParaRPr lang="en-US" sz="4800" b="1" dirty="0">
                <a:solidFill>
                  <a:schemeClr val="bg1"/>
                </a:solidFill>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61440750-AAA3-4C44-C102-D8A24125A41C}"/>
              </a:ext>
            </a:extLst>
          </p:cNvPr>
          <p:cNvSpPr txBox="1"/>
          <p:nvPr/>
        </p:nvSpPr>
        <p:spPr>
          <a:xfrm>
            <a:off x="6709788" y="2331343"/>
            <a:ext cx="9256953" cy="4046429"/>
          </a:xfrm>
          <a:prstGeom prst="rect">
            <a:avLst/>
          </a:prstGeom>
          <a:noFill/>
        </p:spPr>
        <p:txBody>
          <a:bodyPr wrap="square">
            <a:spAutoFit/>
          </a:bodyPr>
          <a:lstStyle/>
          <a:p>
            <a:pPr algn="just">
              <a:lnSpc>
                <a:spcPct val="150000"/>
              </a:lnSpc>
              <a:tabLst>
                <a:tab pos="90170" algn="l"/>
                <a:tab pos="180340" algn="l"/>
              </a:tabLst>
            </a:pPr>
            <a:r>
              <a:rPr lang="de-DE" sz="4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Nếu là Đức Anh, em sẽ nói với cô giáo và bố mẹ về việc này. Nhóm bạn kia cần được xử lí để tránh những bạn khác bị giống Đức Anh.</a:t>
            </a:r>
            <a:endParaRPr lang="en-US" sz="3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5" name="Freeform 14">
            <a:extLst>
              <a:ext uri="{FF2B5EF4-FFF2-40B4-BE49-F238E27FC236}">
                <a16:creationId xmlns:a16="http://schemas.microsoft.com/office/drawing/2014/main" id="{91324920-ACF8-E0DA-9568-FEF67ABE089C}"/>
              </a:ext>
            </a:extLst>
          </p:cNvPr>
          <p:cNvSpPr/>
          <p:nvPr/>
        </p:nvSpPr>
        <p:spPr>
          <a:xfrm rot="1179574">
            <a:off x="5835062" y="9147987"/>
            <a:ext cx="1376291" cy="678136"/>
          </a:xfrm>
          <a:custGeom>
            <a:avLst/>
            <a:gdLst/>
            <a:ahLst/>
            <a:cxnLst/>
            <a:rect l="l" t="t" r="r" b="b"/>
            <a:pathLst>
              <a:path w="1376291" h="678136">
                <a:moveTo>
                  <a:pt x="0" y="0"/>
                </a:moveTo>
                <a:lnTo>
                  <a:pt x="1376291" y="0"/>
                </a:lnTo>
                <a:lnTo>
                  <a:pt x="1376291" y="678136"/>
                </a:lnTo>
                <a:lnTo>
                  <a:pt x="0" y="6781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55738A05-7404-B4F5-1566-D6FFFA41D5FA}"/>
              </a:ext>
            </a:extLst>
          </p:cNvPr>
          <p:cNvGrpSpPr/>
          <p:nvPr/>
        </p:nvGrpSpPr>
        <p:grpSpPr>
          <a:xfrm>
            <a:off x="685800" y="2621179"/>
            <a:ext cx="5641975" cy="5657816"/>
            <a:chOff x="161250" y="2229812"/>
            <a:chExt cx="5641975" cy="5657816"/>
          </a:xfrm>
        </p:grpSpPr>
        <p:grpSp>
          <p:nvGrpSpPr>
            <p:cNvPr id="29" name="Group 6">
              <a:extLst>
                <a:ext uri="{FF2B5EF4-FFF2-40B4-BE49-F238E27FC236}">
                  <a16:creationId xmlns:a16="http://schemas.microsoft.com/office/drawing/2014/main" id="{CCBD8032-B7EF-FF3F-59D4-6ADDB3ACAB80}"/>
                </a:ext>
              </a:extLst>
            </p:cNvPr>
            <p:cNvGrpSpPr/>
            <p:nvPr/>
          </p:nvGrpSpPr>
          <p:grpSpPr>
            <a:xfrm>
              <a:off x="161250" y="2229812"/>
              <a:ext cx="5641975" cy="5657816"/>
              <a:chOff x="0" y="0"/>
              <a:chExt cx="812800" cy="812800"/>
            </a:xfrm>
          </p:grpSpPr>
          <p:sp>
            <p:nvSpPr>
              <p:cNvPr id="31" name="Freeform 7">
                <a:extLst>
                  <a:ext uri="{FF2B5EF4-FFF2-40B4-BE49-F238E27FC236}">
                    <a16:creationId xmlns:a16="http://schemas.microsoft.com/office/drawing/2014/main" id="{EAF097F0-9BED-0358-4A8C-9CBB47924F8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1">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32" name="TextBox 8">
                <a:extLst>
                  <a:ext uri="{FF2B5EF4-FFF2-40B4-BE49-F238E27FC236}">
                    <a16:creationId xmlns:a16="http://schemas.microsoft.com/office/drawing/2014/main" id="{3D340D0E-1D8E-4452-163B-CFAD8E8566E9}"/>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30" name="TextBox 29">
              <a:extLst>
                <a:ext uri="{FF2B5EF4-FFF2-40B4-BE49-F238E27FC236}">
                  <a16:creationId xmlns:a16="http://schemas.microsoft.com/office/drawing/2014/main" id="{6124B582-F20C-8C44-1F2C-D16042713A48}"/>
                </a:ext>
              </a:extLst>
            </p:cNvPr>
            <p:cNvSpPr txBox="1"/>
            <p:nvPr/>
          </p:nvSpPr>
          <p:spPr>
            <a:xfrm>
              <a:off x="620034" y="4667596"/>
              <a:ext cx="4724400" cy="984885"/>
            </a:xfrm>
            <a:prstGeom prst="rect">
              <a:avLst/>
            </a:prstGeom>
            <a:noFill/>
            <a:ln>
              <a:noFill/>
            </a:ln>
          </p:spPr>
          <p:txBody>
            <a:bodyPr wrap="square" rtlCol="0">
              <a:spAutoFit/>
            </a:bodyPr>
            <a:lstStyle/>
            <a:p>
              <a:pPr algn="ctr"/>
              <a:r>
                <a:rPr lang="en-US" sz="5800" b="1" dirty="0" err="1">
                  <a:solidFill>
                    <a:schemeClr val="bg1"/>
                  </a:solidFill>
                  <a:latin typeface="Arial" panose="020B0604020202020204" pitchFamily="34" charset="0"/>
                  <a:cs typeface="Arial" panose="020B0604020202020204" pitchFamily="34" charset="0"/>
                </a:rPr>
                <a:t>Gợi</a:t>
              </a:r>
              <a:r>
                <a:rPr lang="en-US" sz="5800" b="1" dirty="0">
                  <a:solidFill>
                    <a:schemeClr val="bg1"/>
                  </a:solidFill>
                  <a:latin typeface="Arial" panose="020B0604020202020204" pitchFamily="34" charset="0"/>
                  <a:cs typeface="Arial" panose="020B0604020202020204" pitchFamily="34" charset="0"/>
                </a:rPr>
                <a:t> ý </a:t>
              </a:r>
              <a:r>
                <a:rPr lang="en-US" sz="5800" b="1" dirty="0" err="1">
                  <a:solidFill>
                    <a:schemeClr val="bg1"/>
                  </a:solidFill>
                  <a:latin typeface="Arial" panose="020B0604020202020204" pitchFamily="34" charset="0"/>
                  <a:cs typeface="Arial" panose="020B0604020202020204" pitchFamily="34" charset="0"/>
                </a:rPr>
                <a:t>trả</a:t>
              </a:r>
              <a:r>
                <a:rPr lang="en-US" sz="5800" b="1" dirty="0">
                  <a:solidFill>
                    <a:schemeClr val="bg1"/>
                  </a:solidFill>
                  <a:latin typeface="Arial" panose="020B0604020202020204" pitchFamily="34" charset="0"/>
                  <a:cs typeface="Arial" panose="020B0604020202020204" pitchFamily="34" charset="0"/>
                </a:rPr>
                <a:t> </a:t>
              </a:r>
              <a:r>
                <a:rPr lang="en-US" sz="5800" b="1" dirty="0" err="1">
                  <a:solidFill>
                    <a:schemeClr val="bg1"/>
                  </a:solidFill>
                  <a:latin typeface="Arial" panose="020B0604020202020204" pitchFamily="34" charset="0"/>
                  <a:cs typeface="Arial" panose="020B0604020202020204" pitchFamily="34" charset="0"/>
                </a:rPr>
                <a:t>lời</a:t>
              </a:r>
              <a:endParaRPr lang="en-US" sz="5800" b="1" dirty="0">
                <a:solidFill>
                  <a:schemeClr val="bg1"/>
                </a:solidFill>
                <a:latin typeface="Arial" panose="020B0604020202020204" pitchFamily="34" charset="0"/>
                <a:cs typeface="Arial" panose="020B0604020202020204" pitchFamily="34" charset="0"/>
              </a:endParaRPr>
            </a:p>
          </p:txBody>
        </p:sp>
      </p:grpSp>
      <p:pic>
        <p:nvPicPr>
          <p:cNvPr id="33" name="Picture 32" descr="A picture containing text&#10;&#10;Description automatically generated">
            <a:extLst>
              <a:ext uri="{FF2B5EF4-FFF2-40B4-BE49-F238E27FC236}">
                <a16:creationId xmlns:a16="http://schemas.microsoft.com/office/drawing/2014/main" id="{FD00CF43-9C62-DC6B-6EFD-EB33E6EAD6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1981" y="6575231"/>
            <a:ext cx="4271876" cy="4271876"/>
          </a:xfrm>
          <a:prstGeom prst="rect">
            <a:avLst/>
          </a:prstGeom>
        </p:spPr>
      </p:pic>
      <p:pic>
        <p:nvPicPr>
          <p:cNvPr id="2" name="Picture 20">
            <a:extLst>
              <a:ext uri="{FF2B5EF4-FFF2-40B4-BE49-F238E27FC236}">
                <a16:creationId xmlns:a16="http://schemas.microsoft.com/office/drawing/2014/main" id="{90B61667-F20D-403C-2552-E352177918F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511291" y="900752"/>
            <a:ext cx="813549" cy="1246384"/>
          </a:xfrm>
          <a:prstGeom prst="rect">
            <a:avLst/>
          </a:prstGeom>
        </p:spPr>
      </p:pic>
    </p:spTree>
    <p:extLst>
      <p:ext uri="{BB962C8B-B14F-4D97-AF65-F5344CB8AC3E}">
        <p14:creationId xmlns:p14="http://schemas.microsoft.com/office/powerpoint/2010/main" val="3167598074"/>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wipe(right)">
                                      <p:cBhvr>
                                        <p:cTn id="1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090;p41"/>
          <p:cNvGrpSpPr/>
          <p:nvPr/>
        </p:nvGrpSpPr>
        <p:grpSpPr>
          <a:xfrm>
            <a:off x="7058926" y="1220755"/>
            <a:ext cx="9981304" cy="8319250"/>
            <a:chOff x="3396925" y="144238"/>
            <a:chExt cx="4990652" cy="4159625"/>
          </a:xfrm>
        </p:grpSpPr>
        <p:grpSp>
          <p:nvGrpSpPr>
            <p:cNvPr id="5" name="Google Shape;2091;p41"/>
            <p:cNvGrpSpPr/>
            <p:nvPr/>
          </p:nvGrpSpPr>
          <p:grpSpPr>
            <a:xfrm>
              <a:off x="4912000" y="144238"/>
              <a:ext cx="3475577" cy="4159625"/>
              <a:chOff x="4986875" y="491938"/>
              <a:chExt cx="3475577" cy="4159625"/>
            </a:xfrm>
          </p:grpSpPr>
          <p:sp>
            <p:nvSpPr>
              <p:cNvPr id="9" name="Google Shape;2092;p41"/>
              <p:cNvSpPr/>
              <p:nvPr/>
            </p:nvSpPr>
            <p:spPr>
              <a:xfrm>
                <a:off x="6851677" y="4094797"/>
                <a:ext cx="1560300" cy="373500"/>
              </a:xfrm>
              <a:prstGeom prst="ellipse">
                <a:avLst/>
              </a:prstGeom>
              <a:solidFill>
                <a:schemeClr val="dk1"/>
              </a:solidFill>
              <a:ln>
                <a:noFill/>
              </a:ln>
            </p:spPr>
            <p:txBody>
              <a:bodyPr spcFirstLastPara="1" wrap="square" lIns="182850" tIns="182850" rIns="182850" bIns="182850" anchor="ctr" anchorCtr="0">
                <a:noAutofit/>
              </a:bodyPr>
              <a:lstStyle/>
              <a:p>
                <a:endParaRPr sz="3600"/>
              </a:p>
            </p:txBody>
          </p:sp>
          <p:sp>
            <p:nvSpPr>
              <p:cNvPr id="10" name="Google Shape;2093;p41"/>
              <p:cNvSpPr/>
              <p:nvPr/>
            </p:nvSpPr>
            <p:spPr>
              <a:xfrm flipH="1">
                <a:off x="6148287" y="491938"/>
                <a:ext cx="2266540" cy="2171538"/>
              </a:xfrm>
              <a:custGeom>
                <a:avLst/>
                <a:gdLst/>
                <a:ahLst/>
                <a:cxnLst/>
                <a:rect l="l" t="t" r="r" b="b"/>
                <a:pathLst>
                  <a:path w="36240" h="34721" extrusionOk="0">
                    <a:moveTo>
                      <a:pt x="24356" y="0"/>
                    </a:moveTo>
                    <a:cubicBezTo>
                      <a:pt x="22590" y="0"/>
                      <a:pt x="20146" y="493"/>
                      <a:pt x="17912" y="1022"/>
                    </a:cubicBezTo>
                    <a:cubicBezTo>
                      <a:pt x="14993" y="1712"/>
                      <a:pt x="12897" y="4121"/>
                      <a:pt x="12330" y="7067"/>
                    </a:cubicBezTo>
                    <a:cubicBezTo>
                      <a:pt x="12218" y="7672"/>
                      <a:pt x="11863" y="8217"/>
                      <a:pt x="10975" y="8712"/>
                    </a:cubicBezTo>
                    <a:cubicBezTo>
                      <a:pt x="9453" y="9559"/>
                      <a:pt x="7599" y="9505"/>
                      <a:pt x="5940" y="10040"/>
                    </a:cubicBezTo>
                    <a:cubicBezTo>
                      <a:pt x="2202" y="11256"/>
                      <a:pt x="0" y="15895"/>
                      <a:pt x="1427" y="19558"/>
                    </a:cubicBezTo>
                    <a:cubicBezTo>
                      <a:pt x="1898" y="20766"/>
                      <a:pt x="2694" y="21858"/>
                      <a:pt x="2940" y="23136"/>
                    </a:cubicBezTo>
                    <a:cubicBezTo>
                      <a:pt x="3141" y="24180"/>
                      <a:pt x="2953" y="25258"/>
                      <a:pt x="3042" y="26320"/>
                    </a:cubicBezTo>
                    <a:cubicBezTo>
                      <a:pt x="3250" y="28877"/>
                      <a:pt x="5131" y="31123"/>
                      <a:pt x="7480" y="32164"/>
                    </a:cubicBezTo>
                    <a:cubicBezTo>
                      <a:pt x="8726" y="32716"/>
                      <a:pt x="10082" y="32960"/>
                      <a:pt x="11448" y="32960"/>
                    </a:cubicBezTo>
                    <a:cubicBezTo>
                      <a:pt x="12652" y="32960"/>
                      <a:pt x="13866" y="32770"/>
                      <a:pt x="15020" y="32434"/>
                    </a:cubicBezTo>
                    <a:cubicBezTo>
                      <a:pt x="15717" y="32230"/>
                      <a:pt x="16426" y="31972"/>
                      <a:pt x="17149" y="31972"/>
                    </a:cubicBezTo>
                    <a:cubicBezTo>
                      <a:pt x="17237" y="31972"/>
                      <a:pt x="17325" y="31975"/>
                      <a:pt x="17414" y="31984"/>
                    </a:cubicBezTo>
                    <a:cubicBezTo>
                      <a:pt x="17976" y="32031"/>
                      <a:pt x="18509" y="32260"/>
                      <a:pt x="19038" y="32468"/>
                    </a:cubicBezTo>
                    <a:cubicBezTo>
                      <a:pt x="21824" y="33577"/>
                      <a:pt x="24759" y="34314"/>
                      <a:pt x="27740" y="34649"/>
                    </a:cubicBezTo>
                    <a:cubicBezTo>
                      <a:pt x="28086" y="34688"/>
                      <a:pt x="28442" y="34721"/>
                      <a:pt x="28794" y="34721"/>
                    </a:cubicBezTo>
                    <a:cubicBezTo>
                      <a:pt x="29308" y="34721"/>
                      <a:pt x="29814" y="34651"/>
                      <a:pt x="30276" y="34431"/>
                    </a:cubicBezTo>
                    <a:cubicBezTo>
                      <a:pt x="31269" y="33960"/>
                      <a:pt x="31842" y="32871"/>
                      <a:pt x="32020" y="31785"/>
                    </a:cubicBezTo>
                    <a:cubicBezTo>
                      <a:pt x="32197" y="30700"/>
                      <a:pt x="32047" y="29591"/>
                      <a:pt x="31965" y="28494"/>
                    </a:cubicBezTo>
                    <a:cubicBezTo>
                      <a:pt x="31924" y="27969"/>
                      <a:pt x="31901" y="27426"/>
                      <a:pt x="32071" y="26925"/>
                    </a:cubicBezTo>
                    <a:cubicBezTo>
                      <a:pt x="32290" y="26290"/>
                      <a:pt x="32795" y="25798"/>
                      <a:pt x="33232" y="25286"/>
                    </a:cubicBezTo>
                    <a:cubicBezTo>
                      <a:pt x="36239" y="21722"/>
                      <a:pt x="35925" y="15827"/>
                      <a:pt x="32553" y="12604"/>
                    </a:cubicBezTo>
                    <a:cubicBezTo>
                      <a:pt x="31918" y="11997"/>
                      <a:pt x="31180" y="11464"/>
                      <a:pt x="30743" y="10699"/>
                    </a:cubicBezTo>
                    <a:cubicBezTo>
                      <a:pt x="30115" y="9604"/>
                      <a:pt x="30228" y="8255"/>
                      <a:pt x="30102" y="6999"/>
                    </a:cubicBezTo>
                    <a:cubicBezTo>
                      <a:pt x="29842" y="4436"/>
                      <a:pt x="28477" y="2005"/>
                      <a:pt x="26425" y="455"/>
                    </a:cubicBezTo>
                    <a:cubicBezTo>
                      <a:pt x="25997" y="131"/>
                      <a:pt x="25267" y="0"/>
                      <a:pt x="24356" y="0"/>
                    </a:cubicBezTo>
                    <a:close/>
                  </a:path>
                </a:pathLst>
              </a:custGeom>
              <a:solidFill>
                <a:srgbClr val="4D372F"/>
              </a:solidFill>
              <a:ln>
                <a:noFill/>
              </a:ln>
            </p:spPr>
            <p:txBody>
              <a:bodyPr spcFirstLastPara="1" wrap="square" lIns="182850" tIns="182850" rIns="182850" bIns="182850" anchor="ctr" anchorCtr="0">
                <a:noAutofit/>
              </a:bodyPr>
              <a:lstStyle/>
              <a:p>
                <a:endParaRPr sz="3600"/>
              </a:p>
            </p:txBody>
          </p:sp>
          <p:grpSp>
            <p:nvGrpSpPr>
              <p:cNvPr id="11" name="Google Shape;2094;p41"/>
              <p:cNvGrpSpPr/>
              <p:nvPr/>
            </p:nvGrpSpPr>
            <p:grpSpPr>
              <a:xfrm>
                <a:off x="6195912" y="491938"/>
                <a:ext cx="2266540" cy="3776438"/>
                <a:chOff x="5784087" y="540000"/>
                <a:chExt cx="2266540" cy="3776438"/>
              </a:xfrm>
            </p:grpSpPr>
            <p:sp>
              <p:nvSpPr>
                <p:cNvPr id="219" name="Google Shape;2095;p41"/>
                <p:cNvSpPr/>
                <p:nvPr/>
              </p:nvSpPr>
              <p:spPr>
                <a:xfrm flipH="1">
                  <a:off x="5784087" y="540000"/>
                  <a:ext cx="2266540" cy="2171538"/>
                </a:xfrm>
                <a:custGeom>
                  <a:avLst/>
                  <a:gdLst/>
                  <a:ahLst/>
                  <a:cxnLst/>
                  <a:rect l="l" t="t" r="r" b="b"/>
                  <a:pathLst>
                    <a:path w="36240" h="34721" extrusionOk="0">
                      <a:moveTo>
                        <a:pt x="24356" y="0"/>
                      </a:moveTo>
                      <a:cubicBezTo>
                        <a:pt x="22590" y="0"/>
                        <a:pt x="20146" y="493"/>
                        <a:pt x="17912" y="1022"/>
                      </a:cubicBezTo>
                      <a:cubicBezTo>
                        <a:pt x="14993" y="1712"/>
                        <a:pt x="12897" y="4121"/>
                        <a:pt x="12330" y="7067"/>
                      </a:cubicBezTo>
                      <a:cubicBezTo>
                        <a:pt x="12218" y="7672"/>
                        <a:pt x="11863" y="8217"/>
                        <a:pt x="10975" y="8712"/>
                      </a:cubicBezTo>
                      <a:cubicBezTo>
                        <a:pt x="9453" y="9559"/>
                        <a:pt x="7599" y="9505"/>
                        <a:pt x="5940" y="10040"/>
                      </a:cubicBezTo>
                      <a:cubicBezTo>
                        <a:pt x="2202" y="11256"/>
                        <a:pt x="0" y="15895"/>
                        <a:pt x="1427" y="19558"/>
                      </a:cubicBezTo>
                      <a:cubicBezTo>
                        <a:pt x="1898" y="20766"/>
                        <a:pt x="2694" y="21858"/>
                        <a:pt x="2940" y="23136"/>
                      </a:cubicBezTo>
                      <a:cubicBezTo>
                        <a:pt x="3141" y="24180"/>
                        <a:pt x="2953" y="25258"/>
                        <a:pt x="3042" y="26320"/>
                      </a:cubicBezTo>
                      <a:cubicBezTo>
                        <a:pt x="3250" y="28877"/>
                        <a:pt x="5131" y="31123"/>
                        <a:pt x="7480" y="32164"/>
                      </a:cubicBezTo>
                      <a:cubicBezTo>
                        <a:pt x="8726" y="32716"/>
                        <a:pt x="10082" y="32960"/>
                        <a:pt x="11448" y="32960"/>
                      </a:cubicBezTo>
                      <a:cubicBezTo>
                        <a:pt x="12652" y="32960"/>
                        <a:pt x="13866" y="32770"/>
                        <a:pt x="15020" y="32434"/>
                      </a:cubicBezTo>
                      <a:cubicBezTo>
                        <a:pt x="15717" y="32230"/>
                        <a:pt x="16426" y="31972"/>
                        <a:pt x="17149" y="31972"/>
                      </a:cubicBezTo>
                      <a:cubicBezTo>
                        <a:pt x="17237" y="31972"/>
                        <a:pt x="17325" y="31975"/>
                        <a:pt x="17414" y="31984"/>
                      </a:cubicBezTo>
                      <a:cubicBezTo>
                        <a:pt x="17976" y="32031"/>
                        <a:pt x="18509" y="32260"/>
                        <a:pt x="19038" y="32468"/>
                      </a:cubicBezTo>
                      <a:cubicBezTo>
                        <a:pt x="21824" y="33577"/>
                        <a:pt x="24759" y="34314"/>
                        <a:pt x="27740" y="34649"/>
                      </a:cubicBezTo>
                      <a:cubicBezTo>
                        <a:pt x="28086" y="34688"/>
                        <a:pt x="28442" y="34721"/>
                        <a:pt x="28794" y="34721"/>
                      </a:cubicBezTo>
                      <a:cubicBezTo>
                        <a:pt x="29308" y="34721"/>
                        <a:pt x="29814" y="34651"/>
                        <a:pt x="30276" y="34431"/>
                      </a:cubicBezTo>
                      <a:cubicBezTo>
                        <a:pt x="31269" y="33960"/>
                        <a:pt x="31842" y="32871"/>
                        <a:pt x="32020" y="31785"/>
                      </a:cubicBezTo>
                      <a:cubicBezTo>
                        <a:pt x="32197" y="30700"/>
                        <a:pt x="32047" y="29591"/>
                        <a:pt x="31965" y="28494"/>
                      </a:cubicBezTo>
                      <a:cubicBezTo>
                        <a:pt x="31924" y="27969"/>
                        <a:pt x="31901" y="27426"/>
                        <a:pt x="32071" y="26925"/>
                      </a:cubicBezTo>
                      <a:cubicBezTo>
                        <a:pt x="32290" y="26290"/>
                        <a:pt x="32795" y="25798"/>
                        <a:pt x="33232" y="25286"/>
                      </a:cubicBezTo>
                      <a:cubicBezTo>
                        <a:pt x="36239" y="21722"/>
                        <a:pt x="35925" y="15827"/>
                        <a:pt x="32553" y="12604"/>
                      </a:cubicBezTo>
                      <a:cubicBezTo>
                        <a:pt x="31918" y="11997"/>
                        <a:pt x="31180" y="11464"/>
                        <a:pt x="30743" y="10699"/>
                      </a:cubicBezTo>
                      <a:cubicBezTo>
                        <a:pt x="30115" y="9604"/>
                        <a:pt x="30228" y="8255"/>
                        <a:pt x="30102" y="6999"/>
                      </a:cubicBezTo>
                      <a:cubicBezTo>
                        <a:pt x="29842" y="4436"/>
                        <a:pt x="28477" y="2005"/>
                        <a:pt x="26425" y="455"/>
                      </a:cubicBezTo>
                      <a:cubicBezTo>
                        <a:pt x="25997" y="131"/>
                        <a:pt x="25267" y="0"/>
                        <a:pt x="24356" y="0"/>
                      </a:cubicBezTo>
                      <a:close/>
                    </a:path>
                  </a:pathLst>
                </a:custGeom>
                <a:solidFill>
                  <a:srgbClr val="EDBC94"/>
                </a:solidFill>
                <a:ln>
                  <a:noFill/>
                </a:ln>
              </p:spPr>
              <p:txBody>
                <a:bodyPr spcFirstLastPara="1" wrap="square" lIns="182850" tIns="182850" rIns="182850" bIns="182850" anchor="ctr" anchorCtr="0">
                  <a:noAutofit/>
                </a:bodyPr>
                <a:lstStyle/>
                <a:p>
                  <a:endParaRPr sz="3600"/>
                </a:p>
              </p:txBody>
            </p:sp>
            <p:sp>
              <p:nvSpPr>
                <p:cNvPr id="220" name="Google Shape;2096;p41"/>
                <p:cNvSpPr/>
                <p:nvPr/>
              </p:nvSpPr>
              <p:spPr>
                <a:xfrm flipH="1">
                  <a:off x="6352849" y="1208513"/>
                  <a:ext cx="878597" cy="3107924"/>
                </a:xfrm>
                <a:custGeom>
                  <a:avLst/>
                  <a:gdLst/>
                  <a:ahLst/>
                  <a:cxnLst/>
                  <a:rect l="l" t="t" r="r" b="b"/>
                  <a:pathLst>
                    <a:path w="14048" h="49693" extrusionOk="0">
                      <a:moveTo>
                        <a:pt x="6909" y="0"/>
                      </a:moveTo>
                      <a:cubicBezTo>
                        <a:pt x="7298" y="1963"/>
                        <a:pt x="7343" y="3970"/>
                        <a:pt x="7158" y="5946"/>
                      </a:cubicBezTo>
                      <a:cubicBezTo>
                        <a:pt x="6974" y="7927"/>
                        <a:pt x="6596" y="9879"/>
                        <a:pt x="6159" y="11821"/>
                      </a:cubicBezTo>
                      <a:cubicBezTo>
                        <a:pt x="5715" y="13767"/>
                        <a:pt x="5247" y="15710"/>
                        <a:pt x="4841" y="17676"/>
                      </a:cubicBezTo>
                      <a:cubicBezTo>
                        <a:pt x="4721" y="18263"/>
                        <a:pt x="4606" y="18850"/>
                        <a:pt x="4496" y="19441"/>
                      </a:cubicBezTo>
                      <a:cubicBezTo>
                        <a:pt x="4302" y="18806"/>
                        <a:pt x="4053" y="18191"/>
                        <a:pt x="3742" y="17608"/>
                      </a:cubicBezTo>
                      <a:cubicBezTo>
                        <a:pt x="3346" y="16857"/>
                        <a:pt x="2865" y="16174"/>
                        <a:pt x="2383" y="15505"/>
                      </a:cubicBezTo>
                      <a:cubicBezTo>
                        <a:pt x="1899" y="14835"/>
                        <a:pt x="1414" y="14177"/>
                        <a:pt x="987" y="13480"/>
                      </a:cubicBezTo>
                      <a:cubicBezTo>
                        <a:pt x="557" y="12787"/>
                        <a:pt x="205" y="12040"/>
                        <a:pt x="0" y="11241"/>
                      </a:cubicBezTo>
                      <a:lnTo>
                        <a:pt x="0" y="11241"/>
                      </a:lnTo>
                      <a:cubicBezTo>
                        <a:pt x="137" y="12053"/>
                        <a:pt x="427" y="12845"/>
                        <a:pt x="799" y="13583"/>
                      </a:cubicBezTo>
                      <a:cubicBezTo>
                        <a:pt x="1171" y="14327"/>
                        <a:pt x="1608" y="15034"/>
                        <a:pt x="2028" y="15737"/>
                      </a:cubicBezTo>
                      <a:cubicBezTo>
                        <a:pt x="2452" y="16440"/>
                        <a:pt x="2861" y="17147"/>
                        <a:pt x="3169" y="17881"/>
                      </a:cubicBezTo>
                      <a:cubicBezTo>
                        <a:pt x="3482" y="18615"/>
                        <a:pt x="3697" y="19382"/>
                        <a:pt x="3824" y="20168"/>
                      </a:cubicBezTo>
                      <a:cubicBezTo>
                        <a:pt x="3963" y="20983"/>
                        <a:pt x="4018" y="21810"/>
                        <a:pt x="4025" y="22642"/>
                      </a:cubicBezTo>
                      <a:cubicBezTo>
                        <a:pt x="3994" y="22990"/>
                        <a:pt x="3971" y="23343"/>
                        <a:pt x="3960" y="23704"/>
                      </a:cubicBezTo>
                      <a:lnTo>
                        <a:pt x="4015" y="23701"/>
                      </a:lnTo>
                      <a:lnTo>
                        <a:pt x="4015" y="23701"/>
                      </a:lnTo>
                      <a:cubicBezTo>
                        <a:pt x="4001" y="24128"/>
                        <a:pt x="3980" y="24551"/>
                        <a:pt x="3957" y="24977"/>
                      </a:cubicBezTo>
                      <a:lnTo>
                        <a:pt x="3636" y="29903"/>
                      </a:lnTo>
                      <a:lnTo>
                        <a:pt x="2332" y="49613"/>
                      </a:lnTo>
                      <a:lnTo>
                        <a:pt x="5715" y="49692"/>
                      </a:lnTo>
                      <a:lnTo>
                        <a:pt x="5326" y="29941"/>
                      </a:lnTo>
                      <a:lnTo>
                        <a:pt x="5227" y="24998"/>
                      </a:lnTo>
                      <a:cubicBezTo>
                        <a:pt x="5206" y="24271"/>
                        <a:pt x="5172" y="23534"/>
                        <a:pt x="5107" y="22800"/>
                      </a:cubicBezTo>
                      <a:cubicBezTo>
                        <a:pt x="5138" y="22138"/>
                        <a:pt x="5209" y="21458"/>
                        <a:pt x="5291" y="20786"/>
                      </a:cubicBezTo>
                      <a:cubicBezTo>
                        <a:pt x="5340" y="20386"/>
                        <a:pt x="5397" y="19987"/>
                        <a:pt x="5455" y="19591"/>
                      </a:cubicBezTo>
                      <a:cubicBezTo>
                        <a:pt x="6718" y="19004"/>
                        <a:pt x="7951" y="18358"/>
                        <a:pt x="9139" y="17645"/>
                      </a:cubicBezTo>
                      <a:cubicBezTo>
                        <a:pt x="9787" y="17256"/>
                        <a:pt x="10419" y="16860"/>
                        <a:pt x="11047" y="16427"/>
                      </a:cubicBezTo>
                      <a:cubicBezTo>
                        <a:pt x="11668" y="15990"/>
                        <a:pt x="12289" y="15478"/>
                        <a:pt x="12726" y="14798"/>
                      </a:cubicBezTo>
                      <a:cubicBezTo>
                        <a:pt x="13164" y="14122"/>
                        <a:pt x="13375" y="13361"/>
                        <a:pt x="13525" y="12623"/>
                      </a:cubicBezTo>
                      <a:cubicBezTo>
                        <a:pt x="13668" y="11880"/>
                        <a:pt x="13774" y="11142"/>
                        <a:pt x="13853" y="10394"/>
                      </a:cubicBezTo>
                      <a:cubicBezTo>
                        <a:pt x="14013" y="8906"/>
                        <a:pt x="14048" y="7408"/>
                        <a:pt x="13966" y="5919"/>
                      </a:cubicBezTo>
                      <a:lnTo>
                        <a:pt x="13966" y="5919"/>
                      </a:lnTo>
                      <a:cubicBezTo>
                        <a:pt x="13955" y="7411"/>
                        <a:pt x="13822" y="8896"/>
                        <a:pt x="13573" y="10357"/>
                      </a:cubicBezTo>
                      <a:cubicBezTo>
                        <a:pt x="13450" y="11087"/>
                        <a:pt x="13296" y="11815"/>
                        <a:pt x="13112" y="12528"/>
                      </a:cubicBezTo>
                      <a:cubicBezTo>
                        <a:pt x="12924" y="13235"/>
                        <a:pt x="12675" y="13921"/>
                        <a:pt x="12262" y="14477"/>
                      </a:cubicBezTo>
                      <a:cubicBezTo>
                        <a:pt x="11853" y="15034"/>
                        <a:pt x="11275" y="15461"/>
                        <a:pt x="10657" y="15836"/>
                      </a:cubicBezTo>
                      <a:cubicBezTo>
                        <a:pt x="10036" y="16211"/>
                        <a:pt x="9381" y="16570"/>
                        <a:pt x="8729" y="16904"/>
                      </a:cubicBezTo>
                      <a:cubicBezTo>
                        <a:pt x="7722" y="17424"/>
                        <a:pt x="6695" y="17898"/>
                        <a:pt x="5653" y="18325"/>
                      </a:cubicBezTo>
                      <a:cubicBezTo>
                        <a:pt x="5677" y="18164"/>
                        <a:pt x="5701" y="18004"/>
                        <a:pt x="5729" y="17843"/>
                      </a:cubicBezTo>
                      <a:cubicBezTo>
                        <a:pt x="6056" y="15880"/>
                        <a:pt x="6462" y="13924"/>
                        <a:pt x="6786" y="11948"/>
                      </a:cubicBezTo>
                      <a:cubicBezTo>
                        <a:pt x="7125" y="9971"/>
                        <a:pt x="7401" y="7974"/>
                        <a:pt x="7480" y="5967"/>
                      </a:cubicBezTo>
                      <a:cubicBezTo>
                        <a:pt x="7558" y="3960"/>
                        <a:pt x="7404" y="1935"/>
                        <a:pt x="6909" y="0"/>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grpSp>
          <p:sp>
            <p:nvSpPr>
              <p:cNvPr id="12" name="Google Shape;2097;p41"/>
              <p:cNvSpPr/>
              <p:nvPr/>
            </p:nvSpPr>
            <p:spPr>
              <a:xfrm>
                <a:off x="6396925" y="4593388"/>
                <a:ext cx="1470700" cy="51400"/>
              </a:xfrm>
              <a:custGeom>
                <a:avLst/>
                <a:gdLst/>
                <a:ahLst/>
                <a:cxnLst/>
                <a:rect l="l" t="t" r="r" b="b"/>
                <a:pathLst>
                  <a:path w="58828" h="2056" extrusionOk="0">
                    <a:moveTo>
                      <a:pt x="29416" y="1"/>
                    </a:moveTo>
                    <a:cubicBezTo>
                      <a:pt x="13170" y="1"/>
                      <a:pt x="0" y="460"/>
                      <a:pt x="0" y="1030"/>
                    </a:cubicBezTo>
                    <a:cubicBezTo>
                      <a:pt x="0" y="1596"/>
                      <a:pt x="13170" y="2056"/>
                      <a:pt x="29416" y="2056"/>
                    </a:cubicBezTo>
                    <a:cubicBezTo>
                      <a:pt x="45658" y="2056"/>
                      <a:pt x="58827" y="1596"/>
                      <a:pt x="58827" y="1030"/>
                    </a:cubicBezTo>
                    <a:cubicBezTo>
                      <a:pt x="58827" y="460"/>
                      <a:pt x="45658" y="1"/>
                      <a:pt x="29416"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13" name="Google Shape;2098;p41"/>
              <p:cNvSpPr/>
              <p:nvPr/>
            </p:nvSpPr>
            <p:spPr>
              <a:xfrm>
                <a:off x="5727300" y="4156963"/>
                <a:ext cx="1479750" cy="60425"/>
              </a:xfrm>
              <a:custGeom>
                <a:avLst/>
                <a:gdLst/>
                <a:ahLst/>
                <a:cxnLst/>
                <a:rect l="l" t="t" r="r" b="b"/>
                <a:pathLst>
                  <a:path w="59190" h="2417" extrusionOk="0">
                    <a:moveTo>
                      <a:pt x="29597" y="362"/>
                    </a:moveTo>
                    <a:cubicBezTo>
                      <a:pt x="45670" y="362"/>
                      <a:pt x="56630" y="784"/>
                      <a:pt x="58586" y="1210"/>
                    </a:cubicBezTo>
                    <a:cubicBezTo>
                      <a:pt x="56630" y="1633"/>
                      <a:pt x="45670" y="2055"/>
                      <a:pt x="29597" y="2055"/>
                    </a:cubicBezTo>
                    <a:cubicBezTo>
                      <a:pt x="13523" y="2055"/>
                      <a:pt x="2560" y="1633"/>
                      <a:pt x="607" y="1210"/>
                    </a:cubicBezTo>
                    <a:cubicBezTo>
                      <a:pt x="2560" y="784"/>
                      <a:pt x="13523" y="362"/>
                      <a:pt x="29597" y="362"/>
                    </a:cubicBezTo>
                    <a:close/>
                    <a:moveTo>
                      <a:pt x="29597" y="0"/>
                    </a:moveTo>
                    <a:cubicBezTo>
                      <a:pt x="21739" y="0"/>
                      <a:pt x="14348" y="111"/>
                      <a:pt x="8790" y="304"/>
                    </a:cubicBezTo>
                    <a:cubicBezTo>
                      <a:pt x="1" y="612"/>
                      <a:pt x="1" y="956"/>
                      <a:pt x="1" y="1210"/>
                    </a:cubicBezTo>
                    <a:cubicBezTo>
                      <a:pt x="1" y="1460"/>
                      <a:pt x="1" y="1805"/>
                      <a:pt x="8790" y="2113"/>
                    </a:cubicBezTo>
                    <a:cubicBezTo>
                      <a:pt x="14348" y="2306"/>
                      <a:pt x="21735" y="2416"/>
                      <a:pt x="29597" y="2416"/>
                    </a:cubicBezTo>
                    <a:cubicBezTo>
                      <a:pt x="37456" y="2416"/>
                      <a:pt x="44843" y="2306"/>
                      <a:pt x="50400" y="2113"/>
                    </a:cubicBezTo>
                    <a:cubicBezTo>
                      <a:pt x="59190" y="1805"/>
                      <a:pt x="59190" y="1460"/>
                      <a:pt x="59190" y="1210"/>
                    </a:cubicBezTo>
                    <a:cubicBezTo>
                      <a:pt x="59190" y="956"/>
                      <a:pt x="59190" y="612"/>
                      <a:pt x="50400" y="304"/>
                    </a:cubicBezTo>
                    <a:cubicBezTo>
                      <a:pt x="44843" y="111"/>
                      <a:pt x="37456" y="0"/>
                      <a:pt x="2959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4" name="Google Shape;2099;p41"/>
              <p:cNvSpPr/>
              <p:nvPr/>
            </p:nvSpPr>
            <p:spPr>
              <a:xfrm>
                <a:off x="5436325" y="2438438"/>
                <a:ext cx="70050" cy="54175"/>
              </a:xfrm>
              <a:custGeom>
                <a:avLst/>
                <a:gdLst/>
                <a:ahLst/>
                <a:cxnLst/>
                <a:rect l="l" t="t" r="r" b="b"/>
                <a:pathLst>
                  <a:path w="2802" h="2167" extrusionOk="0">
                    <a:moveTo>
                      <a:pt x="2653" y="1"/>
                    </a:moveTo>
                    <a:cubicBezTo>
                      <a:pt x="2645" y="1"/>
                      <a:pt x="2636" y="2"/>
                      <a:pt x="2628" y="4"/>
                    </a:cubicBezTo>
                    <a:cubicBezTo>
                      <a:pt x="1685" y="315"/>
                      <a:pt x="586" y="1116"/>
                      <a:pt x="57" y="1952"/>
                    </a:cubicBezTo>
                    <a:cubicBezTo>
                      <a:pt x="1" y="2041"/>
                      <a:pt x="87" y="2167"/>
                      <a:pt x="181" y="2167"/>
                    </a:cubicBezTo>
                    <a:cubicBezTo>
                      <a:pt x="204" y="2167"/>
                      <a:pt x="228" y="2159"/>
                      <a:pt x="250" y="2141"/>
                    </a:cubicBezTo>
                    <a:cubicBezTo>
                      <a:pt x="655" y="1801"/>
                      <a:pt x="1000" y="1394"/>
                      <a:pt x="1422" y="1063"/>
                    </a:cubicBezTo>
                    <a:cubicBezTo>
                      <a:pt x="1841" y="739"/>
                      <a:pt x="2296" y="480"/>
                      <a:pt x="2727" y="177"/>
                    </a:cubicBezTo>
                    <a:cubicBezTo>
                      <a:pt x="2802" y="120"/>
                      <a:pt x="2734" y="1"/>
                      <a:pt x="2653" y="1"/>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15" name="Google Shape;2100;p41"/>
              <p:cNvSpPr/>
              <p:nvPr/>
            </p:nvSpPr>
            <p:spPr>
              <a:xfrm>
                <a:off x="5450950" y="3061613"/>
                <a:ext cx="441975" cy="1135800"/>
              </a:xfrm>
              <a:custGeom>
                <a:avLst/>
                <a:gdLst/>
                <a:ahLst/>
                <a:cxnLst/>
                <a:rect l="l" t="t" r="r" b="b"/>
                <a:pathLst>
                  <a:path w="17679" h="45432" extrusionOk="0">
                    <a:moveTo>
                      <a:pt x="5777" y="1601"/>
                    </a:moveTo>
                    <a:cubicBezTo>
                      <a:pt x="8796" y="1601"/>
                      <a:pt x="12527" y="10354"/>
                      <a:pt x="14245" y="21638"/>
                    </a:cubicBezTo>
                    <a:cubicBezTo>
                      <a:pt x="16021" y="33302"/>
                      <a:pt x="14976" y="43248"/>
                      <a:pt x="11907" y="43860"/>
                    </a:cubicBezTo>
                    <a:cubicBezTo>
                      <a:pt x="11808" y="43879"/>
                      <a:pt x="11708" y="43889"/>
                      <a:pt x="11607" y="43889"/>
                    </a:cubicBezTo>
                    <a:cubicBezTo>
                      <a:pt x="8589" y="43889"/>
                      <a:pt x="4857" y="35136"/>
                      <a:pt x="3139" y="23853"/>
                    </a:cubicBezTo>
                    <a:cubicBezTo>
                      <a:pt x="1363" y="12192"/>
                      <a:pt x="2412" y="2242"/>
                      <a:pt x="5477" y="1631"/>
                    </a:cubicBezTo>
                    <a:cubicBezTo>
                      <a:pt x="5576" y="1611"/>
                      <a:pt x="5676" y="1601"/>
                      <a:pt x="5777" y="1601"/>
                    </a:cubicBezTo>
                    <a:close/>
                    <a:moveTo>
                      <a:pt x="5865" y="0"/>
                    </a:moveTo>
                    <a:cubicBezTo>
                      <a:pt x="5719" y="0"/>
                      <a:pt x="5575" y="14"/>
                      <a:pt x="5431" y="43"/>
                    </a:cubicBezTo>
                    <a:cubicBezTo>
                      <a:pt x="1588" y="798"/>
                      <a:pt x="1" y="11564"/>
                      <a:pt x="1884" y="24086"/>
                    </a:cubicBezTo>
                    <a:cubicBezTo>
                      <a:pt x="3700" y="36140"/>
                      <a:pt x="8066" y="45432"/>
                      <a:pt x="11818" y="45432"/>
                    </a:cubicBezTo>
                    <a:cubicBezTo>
                      <a:pt x="11964" y="45432"/>
                      <a:pt x="12108" y="45418"/>
                      <a:pt x="12252" y="45389"/>
                    </a:cubicBezTo>
                    <a:cubicBezTo>
                      <a:pt x="16091" y="44634"/>
                      <a:pt x="17679" y="33868"/>
                      <a:pt x="15796" y="21346"/>
                    </a:cubicBezTo>
                    <a:cubicBezTo>
                      <a:pt x="13984" y="9292"/>
                      <a:pt x="9613" y="0"/>
                      <a:pt x="5865" y="0"/>
                    </a:cubicBezTo>
                    <a:close/>
                  </a:path>
                </a:pathLst>
              </a:custGeom>
              <a:solidFill>
                <a:srgbClr val="D16633"/>
              </a:solidFill>
              <a:ln>
                <a:noFill/>
              </a:ln>
            </p:spPr>
            <p:txBody>
              <a:bodyPr spcFirstLastPara="1" wrap="square" lIns="182850" tIns="182850" rIns="182850" bIns="182850" anchor="ctr" anchorCtr="0">
                <a:noAutofit/>
              </a:bodyPr>
              <a:lstStyle/>
              <a:p>
                <a:endParaRPr sz="3600"/>
              </a:p>
            </p:txBody>
          </p:sp>
          <p:sp>
            <p:nvSpPr>
              <p:cNvPr id="16" name="Google Shape;2101;p41"/>
              <p:cNvSpPr/>
              <p:nvPr/>
            </p:nvSpPr>
            <p:spPr>
              <a:xfrm>
                <a:off x="5502850" y="3283338"/>
                <a:ext cx="296850" cy="875500"/>
              </a:xfrm>
              <a:custGeom>
                <a:avLst/>
                <a:gdLst/>
                <a:ahLst/>
                <a:cxnLst/>
                <a:rect l="l" t="t" r="r" b="b"/>
                <a:pathLst>
                  <a:path w="11874" h="35020" extrusionOk="0">
                    <a:moveTo>
                      <a:pt x="390" y="1"/>
                    </a:moveTo>
                    <a:lnTo>
                      <a:pt x="390" y="1"/>
                    </a:lnTo>
                    <a:cubicBezTo>
                      <a:pt x="1" y="3991"/>
                      <a:pt x="194" y="9282"/>
                      <a:pt x="1063" y="14984"/>
                    </a:cubicBezTo>
                    <a:cubicBezTo>
                      <a:pt x="2781" y="26266"/>
                      <a:pt x="6513" y="35019"/>
                      <a:pt x="9532" y="35019"/>
                    </a:cubicBezTo>
                    <a:lnTo>
                      <a:pt x="9536" y="35019"/>
                    </a:lnTo>
                    <a:cubicBezTo>
                      <a:pt x="9638" y="35019"/>
                      <a:pt x="9733" y="35011"/>
                      <a:pt x="9831" y="34991"/>
                    </a:cubicBezTo>
                    <a:lnTo>
                      <a:pt x="9848" y="34991"/>
                    </a:lnTo>
                    <a:cubicBezTo>
                      <a:pt x="9848" y="34987"/>
                      <a:pt x="9852" y="34987"/>
                      <a:pt x="9852" y="34987"/>
                    </a:cubicBezTo>
                    <a:cubicBezTo>
                      <a:pt x="10681" y="34810"/>
                      <a:pt x="11357" y="33948"/>
                      <a:pt x="11874" y="32554"/>
                    </a:cubicBezTo>
                    <a:lnTo>
                      <a:pt x="11874" y="32554"/>
                    </a:lnTo>
                    <a:cubicBezTo>
                      <a:pt x="11764" y="32608"/>
                      <a:pt x="11652" y="32649"/>
                      <a:pt x="11533" y="32669"/>
                    </a:cubicBezTo>
                    <a:cubicBezTo>
                      <a:pt x="11435" y="32689"/>
                      <a:pt x="11333" y="32702"/>
                      <a:pt x="11234" y="32702"/>
                    </a:cubicBezTo>
                    <a:cubicBezTo>
                      <a:pt x="8216" y="32702"/>
                      <a:pt x="4483" y="23957"/>
                      <a:pt x="2765" y="12686"/>
                    </a:cubicBezTo>
                    <a:cubicBezTo>
                      <a:pt x="2318" y="9750"/>
                      <a:pt x="2051" y="6924"/>
                      <a:pt x="1949" y="4328"/>
                    </a:cubicBezTo>
                    <a:cubicBezTo>
                      <a:pt x="1637" y="3044"/>
                      <a:pt x="1350" y="1941"/>
                      <a:pt x="1116" y="1214"/>
                    </a:cubicBezTo>
                    <a:cubicBezTo>
                      <a:pt x="968" y="747"/>
                      <a:pt x="718" y="349"/>
                      <a:pt x="390" y="1"/>
                    </a:cubicBezTo>
                    <a:close/>
                  </a:path>
                </a:pathLst>
              </a:custGeom>
              <a:solidFill>
                <a:srgbClr val="8C5245"/>
              </a:solidFill>
              <a:ln>
                <a:noFill/>
              </a:ln>
            </p:spPr>
            <p:txBody>
              <a:bodyPr spcFirstLastPara="1" wrap="square" lIns="182850" tIns="182850" rIns="182850" bIns="182850" anchor="ctr" anchorCtr="0">
                <a:noAutofit/>
              </a:bodyPr>
              <a:lstStyle/>
              <a:p>
                <a:endParaRPr sz="3600"/>
              </a:p>
            </p:txBody>
          </p:sp>
          <p:sp>
            <p:nvSpPr>
              <p:cNvPr id="17" name="Google Shape;2102;p41"/>
              <p:cNvSpPr/>
              <p:nvPr/>
            </p:nvSpPr>
            <p:spPr>
              <a:xfrm>
                <a:off x="5741250" y="4157988"/>
                <a:ext cx="7925" cy="850"/>
              </a:xfrm>
              <a:custGeom>
                <a:avLst/>
                <a:gdLst/>
                <a:ahLst/>
                <a:cxnLst/>
                <a:rect l="l" t="t" r="r" b="b"/>
                <a:pathLst>
                  <a:path w="317" h="34" extrusionOk="0">
                    <a:moveTo>
                      <a:pt x="295" y="5"/>
                    </a:moveTo>
                    <a:cubicBezTo>
                      <a:pt x="197" y="25"/>
                      <a:pt x="102" y="33"/>
                      <a:pt x="0" y="33"/>
                    </a:cubicBezTo>
                    <a:cubicBezTo>
                      <a:pt x="102" y="33"/>
                      <a:pt x="197" y="25"/>
                      <a:pt x="295" y="5"/>
                    </a:cubicBezTo>
                    <a:close/>
                    <a:moveTo>
                      <a:pt x="304" y="5"/>
                    </a:moveTo>
                    <a:lnTo>
                      <a:pt x="299" y="5"/>
                    </a:lnTo>
                    <a:lnTo>
                      <a:pt x="304" y="5"/>
                    </a:lnTo>
                    <a:close/>
                    <a:moveTo>
                      <a:pt x="308" y="5"/>
                    </a:moveTo>
                    <a:lnTo>
                      <a:pt x="304" y="5"/>
                    </a:lnTo>
                    <a:lnTo>
                      <a:pt x="308" y="5"/>
                    </a:lnTo>
                    <a:close/>
                    <a:moveTo>
                      <a:pt x="312" y="5"/>
                    </a:moveTo>
                    <a:lnTo>
                      <a:pt x="312" y="5"/>
                    </a:lnTo>
                    <a:lnTo>
                      <a:pt x="312" y="5"/>
                    </a:lnTo>
                    <a:close/>
                    <a:moveTo>
                      <a:pt x="316" y="1"/>
                    </a:moveTo>
                    <a:lnTo>
                      <a:pt x="316" y="1"/>
                    </a:lnTo>
                    <a:close/>
                  </a:path>
                </a:pathLst>
              </a:custGeom>
              <a:solidFill>
                <a:srgbClr val="A1BDE5"/>
              </a:solidFill>
              <a:ln>
                <a:noFill/>
              </a:ln>
            </p:spPr>
            <p:txBody>
              <a:bodyPr spcFirstLastPara="1" wrap="square" lIns="182850" tIns="182850" rIns="182850" bIns="182850" anchor="ctr" anchorCtr="0">
                <a:noAutofit/>
              </a:bodyPr>
              <a:lstStyle/>
              <a:p>
                <a:endParaRPr sz="3600"/>
              </a:p>
            </p:txBody>
          </p:sp>
          <p:sp>
            <p:nvSpPr>
              <p:cNvPr id="18" name="Google Shape;2103;p41"/>
              <p:cNvSpPr/>
              <p:nvPr/>
            </p:nvSpPr>
            <p:spPr>
              <a:xfrm>
                <a:off x="5626950" y="3754113"/>
                <a:ext cx="359175" cy="227825"/>
              </a:xfrm>
              <a:custGeom>
                <a:avLst/>
                <a:gdLst/>
                <a:ahLst/>
                <a:cxnLst/>
                <a:rect l="l" t="t" r="r" b="b"/>
                <a:pathLst>
                  <a:path w="14367" h="9113" extrusionOk="0">
                    <a:moveTo>
                      <a:pt x="4139" y="1"/>
                    </a:moveTo>
                    <a:cubicBezTo>
                      <a:pt x="3932" y="1"/>
                      <a:pt x="3738" y="20"/>
                      <a:pt x="3559" y="61"/>
                    </a:cubicBezTo>
                    <a:cubicBezTo>
                      <a:pt x="3559" y="61"/>
                      <a:pt x="631" y="1054"/>
                      <a:pt x="315" y="2719"/>
                    </a:cubicBezTo>
                    <a:cubicBezTo>
                      <a:pt x="0" y="4376"/>
                      <a:pt x="7808" y="9113"/>
                      <a:pt x="9790" y="9113"/>
                    </a:cubicBezTo>
                    <a:cubicBezTo>
                      <a:pt x="9799" y="9113"/>
                      <a:pt x="9809" y="9113"/>
                      <a:pt x="9818" y="9113"/>
                    </a:cubicBezTo>
                    <a:cubicBezTo>
                      <a:pt x="11754" y="9068"/>
                      <a:pt x="14096" y="7719"/>
                      <a:pt x="14232" y="5918"/>
                    </a:cubicBezTo>
                    <a:cubicBezTo>
                      <a:pt x="14367" y="4113"/>
                      <a:pt x="12295" y="3305"/>
                      <a:pt x="10762" y="2538"/>
                    </a:cubicBezTo>
                    <a:cubicBezTo>
                      <a:pt x="9373" y="1846"/>
                      <a:pt x="6167" y="1"/>
                      <a:pt x="4139" y="1"/>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19" name="Google Shape;2104;p41"/>
              <p:cNvSpPr/>
              <p:nvPr/>
            </p:nvSpPr>
            <p:spPr>
              <a:xfrm>
                <a:off x="5651425" y="3807663"/>
                <a:ext cx="322625" cy="130300"/>
              </a:xfrm>
              <a:custGeom>
                <a:avLst/>
                <a:gdLst/>
                <a:ahLst/>
                <a:cxnLst/>
                <a:rect l="l" t="t" r="r" b="b"/>
                <a:pathLst>
                  <a:path w="12905" h="5212" extrusionOk="0">
                    <a:moveTo>
                      <a:pt x="194" y="1"/>
                    </a:moveTo>
                    <a:cubicBezTo>
                      <a:pt x="143" y="1"/>
                      <a:pt x="92" y="25"/>
                      <a:pt x="58" y="68"/>
                    </a:cubicBezTo>
                    <a:cubicBezTo>
                      <a:pt x="0" y="146"/>
                      <a:pt x="17" y="252"/>
                      <a:pt x="91" y="307"/>
                    </a:cubicBezTo>
                    <a:cubicBezTo>
                      <a:pt x="361" y="511"/>
                      <a:pt x="6629" y="5212"/>
                      <a:pt x="9052" y="5212"/>
                    </a:cubicBezTo>
                    <a:cubicBezTo>
                      <a:pt x="9109" y="5212"/>
                      <a:pt x="9164" y="5212"/>
                      <a:pt x="9217" y="5204"/>
                    </a:cubicBezTo>
                    <a:cubicBezTo>
                      <a:pt x="11513" y="4973"/>
                      <a:pt x="12793" y="3362"/>
                      <a:pt x="12846" y="3292"/>
                    </a:cubicBezTo>
                    <a:cubicBezTo>
                      <a:pt x="12904" y="3218"/>
                      <a:pt x="12891" y="3112"/>
                      <a:pt x="12814" y="3054"/>
                    </a:cubicBezTo>
                    <a:cubicBezTo>
                      <a:pt x="12782" y="3030"/>
                      <a:pt x="12745" y="3018"/>
                      <a:pt x="12709" y="3018"/>
                    </a:cubicBezTo>
                    <a:cubicBezTo>
                      <a:pt x="12658" y="3018"/>
                      <a:pt x="12609" y="3040"/>
                      <a:pt x="12575" y="3082"/>
                    </a:cubicBezTo>
                    <a:cubicBezTo>
                      <a:pt x="12564" y="3099"/>
                      <a:pt x="11329" y="4653"/>
                      <a:pt x="9183" y="4867"/>
                    </a:cubicBezTo>
                    <a:cubicBezTo>
                      <a:pt x="9141" y="4871"/>
                      <a:pt x="9098" y="4873"/>
                      <a:pt x="9053" y="4873"/>
                    </a:cubicBezTo>
                    <a:cubicBezTo>
                      <a:pt x="6767" y="4873"/>
                      <a:pt x="360" y="88"/>
                      <a:pt x="295" y="36"/>
                    </a:cubicBezTo>
                    <a:cubicBezTo>
                      <a:pt x="265" y="12"/>
                      <a:pt x="230" y="1"/>
                      <a:pt x="19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20" name="Google Shape;2105;p41"/>
              <p:cNvSpPr/>
              <p:nvPr/>
            </p:nvSpPr>
            <p:spPr>
              <a:xfrm>
                <a:off x="5825325" y="3456213"/>
                <a:ext cx="172575" cy="112575"/>
              </a:xfrm>
              <a:custGeom>
                <a:avLst/>
                <a:gdLst/>
                <a:ahLst/>
                <a:cxnLst/>
                <a:rect l="l" t="t" r="r" b="b"/>
                <a:pathLst>
                  <a:path w="6903" h="4503" extrusionOk="0">
                    <a:moveTo>
                      <a:pt x="4865" y="1"/>
                    </a:moveTo>
                    <a:cubicBezTo>
                      <a:pt x="4865" y="1"/>
                      <a:pt x="2642" y="722"/>
                      <a:pt x="1322" y="722"/>
                    </a:cubicBezTo>
                    <a:cubicBezTo>
                      <a:pt x="1" y="722"/>
                      <a:pt x="120" y="2712"/>
                      <a:pt x="661" y="3704"/>
                    </a:cubicBezTo>
                    <a:cubicBezTo>
                      <a:pt x="1040" y="4398"/>
                      <a:pt x="2034" y="4503"/>
                      <a:pt x="3111" y="4503"/>
                    </a:cubicBezTo>
                    <a:cubicBezTo>
                      <a:pt x="3574" y="4503"/>
                      <a:pt x="4053" y="4484"/>
                      <a:pt x="4504" y="4484"/>
                    </a:cubicBezTo>
                    <a:cubicBezTo>
                      <a:pt x="6005" y="4484"/>
                      <a:pt x="6547" y="3348"/>
                      <a:pt x="6723" y="2142"/>
                    </a:cubicBezTo>
                    <a:cubicBezTo>
                      <a:pt x="6903" y="936"/>
                      <a:pt x="4865" y="1"/>
                      <a:pt x="4865" y="1"/>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21" name="Google Shape;2106;p41"/>
              <p:cNvSpPr/>
              <p:nvPr/>
            </p:nvSpPr>
            <p:spPr>
              <a:xfrm>
                <a:off x="5820825" y="3497063"/>
                <a:ext cx="168375" cy="33425"/>
              </a:xfrm>
              <a:custGeom>
                <a:avLst/>
                <a:gdLst/>
                <a:ahLst/>
                <a:cxnLst/>
                <a:rect l="l" t="t" r="r" b="b"/>
                <a:pathLst>
                  <a:path w="6735" h="1337" extrusionOk="0">
                    <a:moveTo>
                      <a:pt x="6544" y="0"/>
                    </a:moveTo>
                    <a:cubicBezTo>
                      <a:pt x="6495" y="0"/>
                      <a:pt x="6447" y="21"/>
                      <a:pt x="6415" y="61"/>
                    </a:cubicBezTo>
                    <a:cubicBezTo>
                      <a:pt x="6405" y="73"/>
                      <a:pt x="5591" y="997"/>
                      <a:pt x="2787" y="997"/>
                    </a:cubicBezTo>
                    <a:cubicBezTo>
                      <a:pt x="2065" y="997"/>
                      <a:pt x="1211" y="936"/>
                      <a:pt x="205" y="782"/>
                    </a:cubicBezTo>
                    <a:cubicBezTo>
                      <a:pt x="195" y="781"/>
                      <a:pt x="186" y="780"/>
                      <a:pt x="176" y="780"/>
                    </a:cubicBezTo>
                    <a:cubicBezTo>
                      <a:pt x="94" y="780"/>
                      <a:pt x="27" y="841"/>
                      <a:pt x="12" y="922"/>
                    </a:cubicBezTo>
                    <a:cubicBezTo>
                      <a:pt x="1" y="1017"/>
                      <a:pt x="62" y="1102"/>
                      <a:pt x="156" y="1119"/>
                    </a:cubicBezTo>
                    <a:cubicBezTo>
                      <a:pt x="1186" y="1275"/>
                      <a:pt x="2063" y="1337"/>
                      <a:pt x="2806" y="1337"/>
                    </a:cubicBezTo>
                    <a:cubicBezTo>
                      <a:pt x="5775" y="1337"/>
                      <a:pt x="6632" y="328"/>
                      <a:pt x="6677" y="273"/>
                    </a:cubicBezTo>
                    <a:cubicBezTo>
                      <a:pt x="6735" y="205"/>
                      <a:pt x="6723" y="97"/>
                      <a:pt x="6653" y="40"/>
                    </a:cubicBezTo>
                    <a:cubicBezTo>
                      <a:pt x="6621" y="13"/>
                      <a:pt x="6582" y="0"/>
                      <a:pt x="654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22" name="Google Shape;2107;p41"/>
              <p:cNvSpPr/>
              <p:nvPr/>
            </p:nvSpPr>
            <p:spPr>
              <a:xfrm>
                <a:off x="5109725" y="1918238"/>
                <a:ext cx="759300" cy="686875"/>
              </a:xfrm>
              <a:custGeom>
                <a:avLst/>
                <a:gdLst/>
                <a:ahLst/>
                <a:cxnLst/>
                <a:rect l="l" t="t" r="r" b="b"/>
                <a:pathLst>
                  <a:path w="30372" h="27475" extrusionOk="0">
                    <a:moveTo>
                      <a:pt x="18712" y="1"/>
                    </a:moveTo>
                    <a:cubicBezTo>
                      <a:pt x="17109" y="1"/>
                      <a:pt x="3679" y="2392"/>
                      <a:pt x="3679" y="2392"/>
                    </a:cubicBezTo>
                    <a:cubicBezTo>
                      <a:pt x="3679" y="2392"/>
                      <a:pt x="0" y="18729"/>
                      <a:pt x="1292" y="20184"/>
                    </a:cubicBezTo>
                    <a:cubicBezTo>
                      <a:pt x="2559" y="21607"/>
                      <a:pt x="10894" y="27474"/>
                      <a:pt x="12251" y="27474"/>
                    </a:cubicBezTo>
                    <a:cubicBezTo>
                      <a:pt x="12282" y="27474"/>
                      <a:pt x="12310" y="27471"/>
                      <a:pt x="12333" y="27465"/>
                    </a:cubicBezTo>
                    <a:cubicBezTo>
                      <a:pt x="13388" y="27182"/>
                      <a:pt x="22726" y="25000"/>
                      <a:pt x="23616" y="24475"/>
                    </a:cubicBezTo>
                    <a:cubicBezTo>
                      <a:pt x="24507" y="23946"/>
                      <a:pt x="30048" y="14607"/>
                      <a:pt x="30208" y="13918"/>
                    </a:cubicBezTo>
                    <a:cubicBezTo>
                      <a:pt x="30372" y="13229"/>
                      <a:pt x="19856" y="128"/>
                      <a:pt x="18806" y="5"/>
                    </a:cubicBezTo>
                    <a:cubicBezTo>
                      <a:pt x="18781" y="2"/>
                      <a:pt x="18750" y="1"/>
                      <a:pt x="18712" y="1"/>
                    </a:cubicBezTo>
                    <a:close/>
                  </a:path>
                </a:pathLst>
              </a:custGeom>
              <a:solidFill>
                <a:srgbClr val="CD3027"/>
              </a:solidFill>
              <a:ln>
                <a:noFill/>
              </a:ln>
            </p:spPr>
            <p:txBody>
              <a:bodyPr spcFirstLastPara="1" wrap="square" lIns="182850" tIns="182850" rIns="182850" bIns="182850" anchor="ctr" anchorCtr="0">
                <a:noAutofit/>
              </a:bodyPr>
              <a:lstStyle/>
              <a:p>
                <a:endParaRPr sz="3600"/>
              </a:p>
            </p:txBody>
          </p:sp>
          <p:sp>
            <p:nvSpPr>
              <p:cNvPr id="23" name="Google Shape;2108;p41"/>
              <p:cNvSpPr/>
              <p:nvPr/>
            </p:nvSpPr>
            <p:spPr>
              <a:xfrm>
                <a:off x="5409725" y="2262788"/>
                <a:ext cx="459700" cy="341200"/>
              </a:xfrm>
              <a:custGeom>
                <a:avLst/>
                <a:gdLst/>
                <a:ahLst/>
                <a:cxnLst/>
                <a:rect l="l" t="t" r="r" b="b"/>
                <a:pathLst>
                  <a:path w="18388" h="13648" extrusionOk="0">
                    <a:moveTo>
                      <a:pt x="18239" y="1"/>
                    </a:moveTo>
                    <a:cubicBezTo>
                      <a:pt x="18222" y="1"/>
                      <a:pt x="18199" y="2"/>
                      <a:pt x="18171" y="4"/>
                    </a:cubicBezTo>
                    <a:lnTo>
                      <a:pt x="2844" y="3434"/>
                    </a:lnTo>
                    <a:lnTo>
                      <a:pt x="1" y="13613"/>
                    </a:lnTo>
                    <a:cubicBezTo>
                      <a:pt x="88" y="13635"/>
                      <a:pt x="164" y="13648"/>
                      <a:pt x="226" y="13648"/>
                    </a:cubicBezTo>
                    <a:cubicBezTo>
                      <a:pt x="258" y="13648"/>
                      <a:pt x="285" y="13644"/>
                      <a:pt x="309" y="13637"/>
                    </a:cubicBezTo>
                    <a:cubicBezTo>
                      <a:pt x="1363" y="13355"/>
                      <a:pt x="10702" y="11173"/>
                      <a:pt x="11592" y="10644"/>
                    </a:cubicBezTo>
                    <a:cubicBezTo>
                      <a:pt x="12482" y="10118"/>
                      <a:pt x="18023" y="780"/>
                      <a:pt x="18183" y="91"/>
                    </a:cubicBezTo>
                    <a:cubicBezTo>
                      <a:pt x="18186" y="72"/>
                      <a:pt x="18388" y="1"/>
                      <a:pt x="18239" y="1"/>
                    </a:cubicBezTo>
                    <a:close/>
                  </a:path>
                </a:pathLst>
              </a:custGeom>
              <a:solidFill>
                <a:srgbClr val="EA960F"/>
              </a:solidFill>
              <a:ln>
                <a:noFill/>
              </a:ln>
            </p:spPr>
            <p:txBody>
              <a:bodyPr spcFirstLastPara="1" wrap="square" lIns="182850" tIns="182850" rIns="182850" bIns="182850" anchor="ctr" anchorCtr="0">
                <a:noAutofit/>
              </a:bodyPr>
              <a:lstStyle/>
              <a:p>
                <a:endParaRPr sz="3600"/>
              </a:p>
            </p:txBody>
          </p:sp>
          <p:sp>
            <p:nvSpPr>
              <p:cNvPr id="24" name="Google Shape;2109;p41"/>
              <p:cNvSpPr/>
              <p:nvPr/>
            </p:nvSpPr>
            <p:spPr>
              <a:xfrm>
                <a:off x="5202300" y="1876788"/>
                <a:ext cx="691475" cy="487600"/>
              </a:xfrm>
              <a:custGeom>
                <a:avLst/>
                <a:gdLst/>
                <a:ahLst/>
                <a:cxnLst/>
                <a:rect l="l" t="t" r="r" b="b"/>
                <a:pathLst>
                  <a:path w="27659" h="19504" extrusionOk="0">
                    <a:moveTo>
                      <a:pt x="23598" y="1"/>
                    </a:moveTo>
                    <a:cubicBezTo>
                      <a:pt x="23579" y="1"/>
                      <a:pt x="23559" y="1"/>
                      <a:pt x="23540" y="2"/>
                    </a:cubicBezTo>
                    <a:cubicBezTo>
                      <a:pt x="20021" y="162"/>
                      <a:pt x="407" y="2632"/>
                      <a:pt x="206" y="4005"/>
                    </a:cubicBezTo>
                    <a:cubicBezTo>
                      <a:pt x="1" y="5379"/>
                      <a:pt x="9952" y="19251"/>
                      <a:pt x="11366" y="19493"/>
                    </a:cubicBezTo>
                    <a:cubicBezTo>
                      <a:pt x="11407" y="19500"/>
                      <a:pt x="11458" y="19503"/>
                      <a:pt x="11518" y="19503"/>
                    </a:cubicBezTo>
                    <a:cubicBezTo>
                      <a:pt x="13562" y="19503"/>
                      <a:pt x="26529" y="15654"/>
                      <a:pt x="26529" y="15654"/>
                    </a:cubicBezTo>
                    <a:cubicBezTo>
                      <a:pt x="27659" y="14487"/>
                      <a:pt x="27065" y="1"/>
                      <a:pt x="23598" y="1"/>
                    </a:cubicBezTo>
                    <a:close/>
                  </a:path>
                </a:pathLst>
              </a:custGeom>
              <a:solidFill>
                <a:srgbClr val="990000"/>
              </a:solidFill>
              <a:ln>
                <a:noFill/>
              </a:ln>
            </p:spPr>
            <p:txBody>
              <a:bodyPr spcFirstLastPara="1" wrap="square" lIns="182850" tIns="182850" rIns="182850" bIns="182850" anchor="ctr" anchorCtr="0">
                <a:noAutofit/>
              </a:bodyPr>
              <a:lstStyle/>
              <a:p>
                <a:endParaRPr sz="3600"/>
              </a:p>
            </p:txBody>
          </p:sp>
          <p:sp>
            <p:nvSpPr>
              <p:cNvPr id="25" name="Google Shape;2110;p41"/>
              <p:cNvSpPr/>
              <p:nvPr/>
            </p:nvSpPr>
            <p:spPr>
              <a:xfrm>
                <a:off x="5872600" y="2252913"/>
                <a:ext cx="202625" cy="372700"/>
              </a:xfrm>
              <a:custGeom>
                <a:avLst/>
                <a:gdLst/>
                <a:ahLst/>
                <a:cxnLst/>
                <a:rect l="l" t="t" r="r" b="b"/>
                <a:pathLst>
                  <a:path w="8105" h="14908" extrusionOk="0">
                    <a:moveTo>
                      <a:pt x="2322" y="1"/>
                    </a:moveTo>
                    <a:cubicBezTo>
                      <a:pt x="456" y="1"/>
                      <a:pt x="693" y="2826"/>
                      <a:pt x="370" y="4370"/>
                    </a:cubicBezTo>
                    <a:cubicBezTo>
                      <a:pt x="1" y="6150"/>
                      <a:pt x="1260" y="14159"/>
                      <a:pt x="1260" y="14159"/>
                    </a:cubicBezTo>
                    <a:cubicBezTo>
                      <a:pt x="1260" y="14159"/>
                      <a:pt x="1985" y="14908"/>
                      <a:pt x="3390" y="14908"/>
                    </a:cubicBezTo>
                    <a:cubicBezTo>
                      <a:pt x="4526" y="14908"/>
                      <a:pt x="6106" y="14418"/>
                      <a:pt x="8105" y="12646"/>
                    </a:cubicBezTo>
                    <a:cubicBezTo>
                      <a:pt x="8105" y="12646"/>
                      <a:pt x="6304" y="1330"/>
                      <a:pt x="3339" y="215"/>
                    </a:cubicBezTo>
                    <a:cubicBezTo>
                      <a:pt x="2944" y="67"/>
                      <a:pt x="2608" y="1"/>
                      <a:pt x="2322" y="1"/>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26" name="Google Shape;2111;p41"/>
              <p:cNvSpPr/>
              <p:nvPr/>
            </p:nvSpPr>
            <p:spPr>
              <a:xfrm>
                <a:off x="5919550" y="2253013"/>
                <a:ext cx="155675" cy="335575"/>
              </a:xfrm>
              <a:custGeom>
                <a:avLst/>
                <a:gdLst/>
                <a:ahLst/>
                <a:cxnLst/>
                <a:rect l="l" t="t" r="r" b="b"/>
                <a:pathLst>
                  <a:path w="6227" h="13423" extrusionOk="0">
                    <a:moveTo>
                      <a:pt x="449" y="0"/>
                    </a:moveTo>
                    <a:cubicBezTo>
                      <a:pt x="284" y="0"/>
                      <a:pt x="135" y="22"/>
                      <a:pt x="1" y="63"/>
                    </a:cubicBezTo>
                    <a:cubicBezTo>
                      <a:pt x="1013" y="827"/>
                      <a:pt x="250" y="7327"/>
                      <a:pt x="2696" y="7327"/>
                    </a:cubicBezTo>
                    <a:cubicBezTo>
                      <a:pt x="2707" y="7327"/>
                      <a:pt x="2718" y="7327"/>
                      <a:pt x="2728" y="7327"/>
                    </a:cubicBezTo>
                    <a:cubicBezTo>
                      <a:pt x="2734" y="7327"/>
                      <a:pt x="2740" y="7327"/>
                      <a:pt x="2745" y="7327"/>
                    </a:cubicBezTo>
                    <a:cubicBezTo>
                      <a:pt x="3951" y="7327"/>
                      <a:pt x="4904" y="10380"/>
                      <a:pt x="5267" y="13422"/>
                    </a:cubicBezTo>
                    <a:cubicBezTo>
                      <a:pt x="5575" y="13192"/>
                      <a:pt x="5895" y="12938"/>
                      <a:pt x="6227" y="12642"/>
                    </a:cubicBezTo>
                    <a:cubicBezTo>
                      <a:pt x="6227" y="12642"/>
                      <a:pt x="4426" y="1326"/>
                      <a:pt x="1461" y="211"/>
                    </a:cubicBezTo>
                    <a:cubicBezTo>
                      <a:pt x="1067" y="65"/>
                      <a:pt x="733" y="0"/>
                      <a:pt x="449" y="0"/>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27" name="Google Shape;2112;p41"/>
              <p:cNvSpPr/>
              <p:nvPr/>
            </p:nvSpPr>
            <p:spPr>
              <a:xfrm>
                <a:off x="5800400" y="3208288"/>
                <a:ext cx="193000" cy="290125"/>
              </a:xfrm>
              <a:custGeom>
                <a:avLst/>
                <a:gdLst/>
                <a:ahLst/>
                <a:cxnLst/>
                <a:rect l="l" t="t" r="r" b="b"/>
                <a:pathLst>
                  <a:path w="7720" h="11605" extrusionOk="0">
                    <a:moveTo>
                      <a:pt x="3339" y="0"/>
                    </a:moveTo>
                    <a:cubicBezTo>
                      <a:pt x="1683" y="61"/>
                      <a:pt x="1" y="415"/>
                      <a:pt x="55" y="1977"/>
                    </a:cubicBezTo>
                    <a:cubicBezTo>
                      <a:pt x="108" y="3540"/>
                      <a:pt x="1211" y="11529"/>
                      <a:pt x="3614" y="11599"/>
                    </a:cubicBezTo>
                    <a:cubicBezTo>
                      <a:pt x="3740" y="11603"/>
                      <a:pt x="3862" y="11605"/>
                      <a:pt x="3980" y="11605"/>
                    </a:cubicBezTo>
                    <a:cubicBezTo>
                      <a:pt x="6119" y="11605"/>
                      <a:pt x="7052" y="11002"/>
                      <a:pt x="7285" y="9696"/>
                    </a:cubicBezTo>
                    <a:cubicBezTo>
                      <a:pt x="7531" y="8314"/>
                      <a:pt x="6875" y="6751"/>
                      <a:pt x="7298" y="6272"/>
                    </a:cubicBezTo>
                    <a:cubicBezTo>
                      <a:pt x="7720" y="5795"/>
                      <a:pt x="3339" y="0"/>
                      <a:pt x="3339"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28" name="Google Shape;2113;p41"/>
              <p:cNvSpPr/>
              <p:nvPr/>
            </p:nvSpPr>
            <p:spPr>
              <a:xfrm>
                <a:off x="5821650" y="3208146"/>
                <a:ext cx="78350" cy="281375"/>
              </a:xfrm>
              <a:custGeom>
                <a:avLst/>
                <a:gdLst/>
                <a:ahLst/>
                <a:cxnLst/>
                <a:rect l="l" t="t" r="r" b="b"/>
                <a:pathLst>
                  <a:path w="3134" h="11255" extrusionOk="0">
                    <a:moveTo>
                      <a:pt x="2408" y="1"/>
                    </a:moveTo>
                    <a:cubicBezTo>
                      <a:pt x="1291" y="50"/>
                      <a:pt x="496" y="234"/>
                      <a:pt x="0" y="567"/>
                    </a:cubicBezTo>
                    <a:cubicBezTo>
                      <a:pt x="595" y="2244"/>
                      <a:pt x="1070" y="4122"/>
                      <a:pt x="1452" y="6017"/>
                    </a:cubicBezTo>
                    <a:cubicBezTo>
                      <a:pt x="1452" y="5328"/>
                      <a:pt x="1596" y="4754"/>
                      <a:pt x="1952" y="4426"/>
                    </a:cubicBezTo>
                    <a:cubicBezTo>
                      <a:pt x="2289" y="4118"/>
                      <a:pt x="2699" y="3851"/>
                      <a:pt x="3133" y="3622"/>
                    </a:cubicBezTo>
                    <a:cubicBezTo>
                      <a:pt x="2440" y="2195"/>
                      <a:pt x="2428" y="628"/>
                      <a:pt x="2448" y="54"/>
                    </a:cubicBezTo>
                    <a:cubicBezTo>
                      <a:pt x="2436" y="37"/>
                      <a:pt x="2424" y="21"/>
                      <a:pt x="2408" y="1"/>
                    </a:cubicBezTo>
                    <a:close/>
                    <a:moveTo>
                      <a:pt x="2010" y="9188"/>
                    </a:moveTo>
                    <a:lnTo>
                      <a:pt x="2010" y="9188"/>
                    </a:lnTo>
                    <a:cubicBezTo>
                      <a:pt x="2109" y="9840"/>
                      <a:pt x="2198" y="10484"/>
                      <a:pt x="2276" y="11107"/>
                    </a:cubicBezTo>
                    <a:cubicBezTo>
                      <a:pt x="2412" y="11190"/>
                      <a:pt x="2555" y="11239"/>
                      <a:pt x="2699" y="11255"/>
                    </a:cubicBezTo>
                    <a:cubicBezTo>
                      <a:pt x="2497" y="10722"/>
                      <a:pt x="2239" y="9984"/>
                      <a:pt x="2010" y="9188"/>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29" name="Google Shape;2114;p41"/>
              <p:cNvSpPr/>
              <p:nvPr/>
            </p:nvSpPr>
            <p:spPr>
              <a:xfrm>
                <a:off x="5897400" y="3353713"/>
                <a:ext cx="102750" cy="52900"/>
              </a:xfrm>
              <a:custGeom>
                <a:avLst/>
                <a:gdLst/>
                <a:ahLst/>
                <a:cxnLst/>
                <a:rect l="l" t="t" r="r" b="b"/>
                <a:pathLst>
                  <a:path w="4110" h="2116" extrusionOk="0">
                    <a:moveTo>
                      <a:pt x="701" y="0"/>
                    </a:moveTo>
                    <a:cubicBezTo>
                      <a:pt x="320" y="0"/>
                      <a:pt x="0" y="422"/>
                      <a:pt x="63" y="848"/>
                    </a:cubicBezTo>
                    <a:cubicBezTo>
                      <a:pt x="49" y="819"/>
                      <a:pt x="40" y="804"/>
                      <a:pt x="38" y="804"/>
                    </a:cubicBezTo>
                    <a:lnTo>
                      <a:pt x="38" y="804"/>
                    </a:lnTo>
                    <a:cubicBezTo>
                      <a:pt x="34" y="804"/>
                      <a:pt x="45" y="843"/>
                      <a:pt x="71" y="922"/>
                    </a:cubicBezTo>
                    <a:cubicBezTo>
                      <a:pt x="95" y="1025"/>
                      <a:pt x="141" y="1115"/>
                      <a:pt x="211" y="1197"/>
                    </a:cubicBezTo>
                    <a:cubicBezTo>
                      <a:pt x="272" y="1283"/>
                      <a:pt x="341" y="1369"/>
                      <a:pt x="423" y="1439"/>
                    </a:cubicBezTo>
                    <a:cubicBezTo>
                      <a:pt x="645" y="1619"/>
                      <a:pt x="915" y="1706"/>
                      <a:pt x="1186" y="1780"/>
                    </a:cubicBezTo>
                    <a:cubicBezTo>
                      <a:pt x="1814" y="1952"/>
                      <a:pt x="2466" y="2050"/>
                      <a:pt x="3118" y="2111"/>
                    </a:cubicBezTo>
                    <a:cubicBezTo>
                      <a:pt x="3148" y="2114"/>
                      <a:pt x="3177" y="2115"/>
                      <a:pt x="3204" y="2115"/>
                    </a:cubicBezTo>
                    <a:cubicBezTo>
                      <a:pt x="4109" y="2115"/>
                      <a:pt x="4072" y="727"/>
                      <a:pt x="3213" y="639"/>
                    </a:cubicBezTo>
                    <a:cubicBezTo>
                      <a:pt x="2839" y="602"/>
                      <a:pt x="2462" y="549"/>
                      <a:pt x="2093" y="479"/>
                    </a:cubicBezTo>
                    <a:cubicBezTo>
                      <a:pt x="1839" y="430"/>
                      <a:pt x="1330" y="397"/>
                      <a:pt x="1150" y="213"/>
                    </a:cubicBezTo>
                    <a:cubicBezTo>
                      <a:pt x="1003" y="63"/>
                      <a:pt x="848" y="0"/>
                      <a:pt x="701"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30" name="Google Shape;2115;p41"/>
              <p:cNvSpPr/>
              <p:nvPr/>
            </p:nvSpPr>
            <p:spPr>
              <a:xfrm>
                <a:off x="5909825" y="3410788"/>
                <a:ext cx="92200" cy="34250"/>
              </a:xfrm>
              <a:custGeom>
                <a:avLst/>
                <a:gdLst/>
                <a:ahLst/>
                <a:cxnLst/>
                <a:rect l="l" t="t" r="r" b="b"/>
                <a:pathLst>
                  <a:path w="3688" h="1370" extrusionOk="0">
                    <a:moveTo>
                      <a:pt x="742" y="0"/>
                    </a:moveTo>
                    <a:cubicBezTo>
                      <a:pt x="0" y="0"/>
                      <a:pt x="192" y="1289"/>
                      <a:pt x="870" y="1333"/>
                    </a:cubicBezTo>
                    <a:cubicBezTo>
                      <a:pt x="1227" y="1358"/>
                      <a:pt x="1582" y="1369"/>
                      <a:pt x="1938" y="1369"/>
                    </a:cubicBezTo>
                    <a:cubicBezTo>
                      <a:pt x="2239" y="1369"/>
                      <a:pt x="2540" y="1361"/>
                      <a:pt x="2843" y="1346"/>
                    </a:cubicBezTo>
                    <a:cubicBezTo>
                      <a:pt x="3687" y="1305"/>
                      <a:pt x="3363" y="38"/>
                      <a:pt x="2620" y="38"/>
                    </a:cubicBezTo>
                    <a:cubicBezTo>
                      <a:pt x="2616" y="38"/>
                      <a:pt x="2612" y="38"/>
                      <a:pt x="2609" y="38"/>
                    </a:cubicBezTo>
                    <a:cubicBezTo>
                      <a:pt x="2518" y="39"/>
                      <a:pt x="2427" y="40"/>
                      <a:pt x="2337" y="40"/>
                    </a:cubicBezTo>
                    <a:cubicBezTo>
                      <a:pt x="1813" y="40"/>
                      <a:pt x="1291" y="22"/>
                      <a:pt x="767" y="1"/>
                    </a:cubicBezTo>
                    <a:cubicBezTo>
                      <a:pt x="759" y="0"/>
                      <a:pt x="750" y="0"/>
                      <a:pt x="742"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31" name="Google Shape;2116;p41"/>
              <p:cNvSpPr/>
              <p:nvPr/>
            </p:nvSpPr>
            <p:spPr>
              <a:xfrm>
                <a:off x="5621375" y="3674613"/>
                <a:ext cx="368150" cy="227500"/>
              </a:xfrm>
              <a:custGeom>
                <a:avLst/>
                <a:gdLst/>
                <a:ahLst/>
                <a:cxnLst/>
                <a:rect l="l" t="t" r="r" b="b"/>
                <a:pathLst>
                  <a:path w="14726" h="9100" extrusionOk="0">
                    <a:moveTo>
                      <a:pt x="10086" y="1"/>
                    </a:moveTo>
                    <a:lnTo>
                      <a:pt x="763" y="1125"/>
                    </a:lnTo>
                    <a:cubicBezTo>
                      <a:pt x="763" y="1125"/>
                      <a:pt x="0" y="3331"/>
                      <a:pt x="403" y="4008"/>
                    </a:cubicBezTo>
                    <a:cubicBezTo>
                      <a:pt x="808" y="4685"/>
                      <a:pt x="7293" y="9053"/>
                      <a:pt x="10267" y="9098"/>
                    </a:cubicBezTo>
                    <a:cubicBezTo>
                      <a:pt x="10301" y="9099"/>
                      <a:pt x="10334" y="9099"/>
                      <a:pt x="10367" y="9099"/>
                    </a:cubicBezTo>
                    <a:cubicBezTo>
                      <a:pt x="13269" y="9099"/>
                      <a:pt x="14725" y="7194"/>
                      <a:pt x="14725" y="5989"/>
                    </a:cubicBezTo>
                    <a:cubicBezTo>
                      <a:pt x="14725" y="4775"/>
                      <a:pt x="10086" y="1"/>
                      <a:pt x="10086"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2" name="Google Shape;2117;p41"/>
              <p:cNvSpPr/>
              <p:nvPr/>
            </p:nvSpPr>
            <p:spPr>
              <a:xfrm>
                <a:off x="5661292" y="3692988"/>
                <a:ext cx="328375" cy="204800"/>
              </a:xfrm>
              <a:custGeom>
                <a:avLst/>
                <a:gdLst/>
                <a:ahLst/>
                <a:cxnLst/>
                <a:rect l="l" t="t" r="r" b="b"/>
                <a:pathLst>
                  <a:path w="13135" h="8192" extrusionOk="0">
                    <a:moveTo>
                      <a:pt x="9135" y="0"/>
                    </a:moveTo>
                    <a:cubicBezTo>
                      <a:pt x="8585" y="484"/>
                      <a:pt x="7347" y="1185"/>
                      <a:pt x="4718" y="1337"/>
                    </a:cubicBezTo>
                    <a:cubicBezTo>
                      <a:pt x="4459" y="1354"/>
                      <a:pt x="4213" y="1362"/>
                      <a:pt x="3971" y="1362"/>
                    </a:cubicBezTo>
                    <a:cubicBezTo>
                      <a:pt x="2285" y="1362"/>
                      <a:pt x="949" y="1017"/>
                      <a:pt x="1" y="652"/>
                    </a:cubicBezTo>
                    <a:lnTo>
                      <a:pt x="1" y="652"/>
                    </a:lnTo>
                    <a:cubicBezTo>
                      <a:pt x="661" y="1185"/>
                      <a:pt x="1666" y="1805"/>
                      <a:pt x="2991" y="2083"/>
                    </a:cubicBezTo>
                    <a:cubicBezTo>
                      <a:pt x="5551" y="2621"/>
                      <a:pt x="8815" y="2412"/>
                      <a:pt x="10340" y="3777"/>
                    </a:cubicBezTo>
                    <a:cubicBezTo>
                      <a:pt x="11546" y="4852"/>
                      <a:pt x="10849" y="7264"/>
                      <a:pt x="9061" y="8191"/>
                    </a:cubicBezTo>
                    <a:cubicBezTo>
                      <a:pt x="10357" y="8174"/>
                      <a:pt x="11501" y="7735"/>
                      <a:pt x="12285" y="6965"/>
                    </a:cubicBezTo>
                    <a:cubicBezTo>
                      <a:pt x="12818" y="6439"/>
                      <a:pt x="13134" y="5799"/>
                      <a:pt x="13134" y="5254"/>
                    </a:cubicBezTo>
                    <a:cubicBezTo>
                      <a:pt x="13134" y="4500"/>
                      <a:pt x="10923" y="1899"/>
                      <a:pt x="9135"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3" name="Google Shape;2118;p41"/>
              <p:cNvSpPr/>
              <p:nvPr/>
            </p:nvSpPr>
            <p:spPr>
              <a:xfrm>
                <a:off x="5793875" y="3696788"/>
                <a:ext cx="132925" cy="71825"/>
              </a:xfrm>
              <a:custGeom>
                <a:avLst/>
                <a:gdLst/>
                <a:ahLst/>
                <a:cxnLst/>
                <a:rect l="l" t="t" r="r" b="b"/>
                <a:pathLst>
                  <a:path w="5317" h="2873" extrusionOk="0">
                    <a:moveTo>
                      <a:pt x="4264" y="1"/>
                    </a:moveTo>
                    <a:cubicBezTo>
                      <a:pt x="4187" y="1"/>
                      <a:pt x="4106" y="15"/>
                      <a:pt x="4023" y="45"/>
                    </a:cubicBezTo>
                    <a:cubicBezTo>
                      <a:pt x="2904" y="460"/>
                      <a:pt x="1640" y="910"/>
                      <a:pt x="627" y="1542"/>
                    </a:cubicBezTo>
                    <a:cubicBezTo>
                      <a:pt x="1" y="1935"/>
                      <a:pt x="556" y="2873"/>
                      <a:pt x="1178" y="2873"/>
                    </a:cubicBezTo>
                    <a:cubicBezTo>
                      <a:pt x="1232" y="2873"/>
                      <a:pt x="1286" y="2866"/>
                      <a:pt x="1340" y="2851"/>
                    </a:cubicBezTo>
                    <a:cubicBezTo>
                      <a:pt x="2444" y="2546"/>
                      <a:pt x="3589" y="1965"/>
                      <a:pt x="4609" y="1448"/>
                    </a:cubicBezTo>
                    <a:cubicBezTo>
                      <a:pt x="5317" y="1086"/>
                      <a:pt x="4942" y="1"/>
                      <a:pt x="4264"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34" name="Google Shape;2119;p41"/>
              <p:cNvSpPr/>
              <p:nvPr/>
            </p:nvSpPr>
            <p:spPr>
              <a:xfrm>
                <a:off x="5842700" y="3723688"/>
                <a:ext cx="115775" cy="77400"/>
              </a:xfrm>
              <a:custGeom>
                <a:avLst/>
                <a:gdLst/>
                <a:ahLst/>
                <a:cxnLst/>
                <a:rect l="l" t="t" r="r" b="b"/>
                <a:pathLst>
                  <a:path w="4631" h="3096" extrusionOk="0">
                    <a:moveTo>
                      <a:pt x="3540" y="0"/>
                    </a:moveTo>
                    <a:cubicBezTo>
                      <a:pt x="3421" y="0"/>
                      <a:pt x="3297" y="37"/>
                      <a:pt x="3177" y="122"/>
                    </a:cubicBezTo>
                    <a:cubicBezTo>
                      <a:pt x="2287" y="749"/>
                      <a:pt x="1123" y="1032"/>
                      <a:pt x="405" y="1885"/>
                    </a:cubicBezTo>
                    <a:cubicBezTo>
                      <a:pt x="1" y="2364"/>
                      <a:pt x="519" y="3096"/>
                      <a:pt x="1065" y="3096"/>
                    </a:cubicBezTo>
                    <a:cubicBezTo>
                      <a:pt x="1179" y="3096"/>
                      <a:pt x="1294" y="3064"/>
                      <a:pt x="1401" y="2992"/>
                    </a:cubicBezTo>
                    <a:cubicBezTo>
                      <a:pt x="2267" y="2418"/>
                      <a:pt x="3260" y="2004"/>
                      <a:pt x="4067" y="1356"/>
                    </a:cubicBezTo>
                    <a:cubicBezTo>
                      <a:pt x="4631" y="906"/>
                      <a:pt x="4134" y="0"/>
                      <a:pt x="3540"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35" name="Google Shape;2120;p41"/>
              <p:cNvSpPr/>
              <p:nvPr/>
            </p:nvSpPr>
            <p:spPr>
              <a:xfrm>
                <a:off x="5021650" y="2672113"/>
                <a:ext cx="1370750" cy="1054875"/>
              </a:xfrm>
              <a:custGeom>
                <a:avLst/>
                <a:gdLst/>
                <a:ahLst/>
                <a:cxnLst/>
                <a:rect l="l" t="t" r="r" b="b"/>
                <a:pathLst>
                  <a:path w="54830" h="42195" extrusionOk="0">
                    <a:moveTo>
                      <a:pt x="31451" y="0"/>
                    </a:moveTo>
                    <a:lnTo>
                      <a:pt x="5746" y="870"/>
                    </a:lnTo>
                    <a:cubicBezTo>
                      <a:pt x="5746" y="870"/>
                      <a:pt x="0" y="11087"/>
                      <a:pt x="6628" y="16870"/>
                    </a:cubicBezTo>
                    <a:cubicBezTo>
                      <a:pt x="13256" y="22653"/>
                      <a:pt x="19281" y="22292"/>
                      <a:pt x="20364" y="25663"/>
                    </a:cubicBezTo>
                    <a:cubicBezTo>
                      <a:pt x="21451" y="29039"/>
                      <a:pt x="23739" y="40605"/>
                      <a:pt x="23739" y="40605"/>
                    </a:cubicBezTo>
                    <a:cubicBezTo>
                      <a:pt x="23739" y="40605"/>
                      <a:pt x="25750" y="42194"/>
                      <a:pt x="29376" y="42194"/>
                    </a:cubicBezTo>
                    <a:cubicBezTo>
                      <a:pt x="29619" y="42194"/>
                      <a:pt x="29869" y="42187"/>
                      <a:pt x="30126" y="42172"/>
                    </a:cubicBezTo>
                    <a:cubicBezTo>
                      <a:pt x="34223" y="41934"/>
                      <a:pt x="34945" y="40368"/>
                      <a:pt x="34945" y="40368"/>
                    </a:cubicBezTo>
                    <a:cubicBezTo>
                      <a:pt x="34945" y="40368"/>
                      <a:pt x="34338" y="23416"/>
                      <a:pt x="29719" y="17781"/>
                    </a:cubicBezTo>
                    <a:cubicBezTo>
                      <a:pt x="25914" y="13137"/>
                      <a:pt x="23493" y="10292"/>
                      <a:pt x="26750" y="9327"/>
                    </a:cubicBezTo>
                    <a:cubicBezTo>
                      <a:pt x="28324" y="8860"/>
                      <a:pt x="31537" y="8417"/>
                      <a:pt x="34672" y="8417"/>
                    </a:cubicBezTo>
                    <a:cubicBezTo>
                      <a:pt x="38015" y="8417"/>
                      <a:pt x="41270" y="8921"/>
                      <a:pt x="42356" y="10439"/>
                    </a:cubicBezTo>
                    <a:cubicBezTo>
                      <a:pt x="44464" y="13376"/>
                      <a:pt x="34465" y="21447"/>
                      <a:pt x="34465" y="21447"/>
                    </a:cubicBezTo>
                    <a:cubicBezTo>
                      <a:pt x="34465" y="21447"/>
                      <a:pt x="33862" y="27592"/>
                      <a:pt x="39403" y="27956"/>
                    </a:cubicBezTo>
                    <a:cubicBezTo>
                      <a:pt x="39403" y="27956"/>
                      <a:pt x="51937" y="19040"/>
                      <a:pt x="53381" y="10242"/>
                    </a:cubicBezTo>
                    <a:cubicBezTo>
                      <a:pt x="54829" y="1444"/>
                      <a:pt x="31451" y="0"/>
                      <a:pt x="31451" y="0"/>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36" name="Google Shape;2121;p41"/>
              <p:cNvSpPr/>
              <p:nvPr/>
            </p:nvSpPr>
            <p:spPr>
              <a:xfrm>
                <a:off x="5225175" y="2672113"/>
                <a:ext cx="611150" cy="125200"/>
              </a:xfrm>
              <a:custGeom>
                <a:avLst/>
                <a:gdLst/>
                <a:ahLst/>
                <a:cxnLst/>
                <a:rect l="l" t="t" r="r" b="b"/>
                <a:pathLst>
                  <a:path w="24446" h="5008" extrusionOk="0">
                    <a:moveTo>
                      <a:pt x="23310" y="0"/>
                    </a:moveTo>
                    <a:lnTo>
                      <a:pt x="11965" y="386"/>
                    </a:lnTo>
                    <a:lnTo>
                      <a:pt x="0" y="1715"/>
                    </a:lnTo>
                    <a:cubicBezTo>
                      <a:pt x="0" y="1715"/>
                      <a:pt x="12125" y="5008"/>
                      <a:pt x="17576" y="5008"/>
                    </a:cubicBezTo>
                    <a:cubicBezTo>
                      <a:pt x="18377" y="5008"/>
                      <a:pt x="19033" y="4937"/>
                      <a:pt x="19486" y="4774"/>
                    </a:cubicBezTo>
                    <a:cubicBezTo>
                      <a:pt x="21882" y="3918"/>
                      <a:pt x="23621" y="1542"/>
                      <a:pt x="24446" y="91"/>
                    </a:cubicBezTo>
                    <a:cubicBezTo>
                      <a:pt x="23728" y="25"/>
                      <a:pt x="23310" y="0"/>
                      <a:pt x="23310" y="0"/>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37" name="Google Shape;2122;p41"/>
              <p:cNvSpPr/>
              <p:nvPr/>
            </p:nvSpPr>
            <p:spPr>
              <a:xfrm>
                <a:off x="5714875" y="2819988"/>
                <a:ext cx="569500" cy="500800"/>
              </a:xfrm>
              <a:custGeom>
                <a:avLst/>
                <a:gdLst/>
                <a:ahLst/>
                <a:cxnLst/>
                <a:rect l="l" t="t" r="r" b="b"/>
                <a:pathLst>
                  <a:path w="22780" h="20032" extrusionOk="0">
                    <a:moveTo>
                      <a:pt x="7127" y="0"/>
                    </a:moveTo>
                    <a:cubicBezTo>
                      <a:pt x="4782" y="0"/>
                      <a:pt x="2452" y="249"/>
                      <a:pt x="453" y="742"/>
                    </a:cubicBezTo>
                    <a:cubicBezTo>
                      <a:pt x="1" y="852"/>
                      <a:pt x="2618" y="2670"/>
                      <a:pt x="2274" y="2797"/>
                    </a:cubicBezTo>
                    <a:cubicBezTo>
                      <a:pt x="3695" y="2619"/>
                      <a:pt x="5330" y="2501"/>
                      <a:pt x="6944" y="2501"/>
                    </a:cubicBezTo>
                    <a:cubicBezTo>
                      <a:pt x="10286" y="2501"/>
                      <a:pt x="13540" y="3005"/>
                      <a:pt x="14627" y="4524"/>
                    </a:cubicBezTo>
                    <a:cubicBezTo>
                      <a:pt x="16735" y="7461"/>
                      <a:pt x="6736" y="15532"/>
                      <a:pt x="6736" y="15532"/>
                    </a:cubicBezTo>
                    <a:cubicBezTo>
                      <a:pt x="6736" y="15532"/>
                      <a:pt x="6482" y="18116"/>
                      <a:pt x="7815" y="20032"/>
                    </a:cubicBezTo>
                    <a:cubicBezTo>
                      <a:pt x="10202" y="18141"/>
                      <a:pt x="17293" y="12178"/>
                      <a:pt x="19540" y="8301"/>
                    </a:cubicBezTo>
                    <a:cubicBezTo>
                      <a:pt x="22780" y="2711"/>
                      <a:pt x="14868" y="0"/>
                      <a:pt x="7127" y="0"/>
                    </a:cubicBezTo>
                    <a:close/>
                  </a:path>
                </a:pathLst>
              </a:custGeom>
              <a:solidFill>
                <a:srgbClr val="FFFFFF">
                  <a:alpha val="37990"/>
                </a:srgbClr>
              </a:solidFill>
              <a:ln>
                <a:noFill/>
              </a:ln>
            </p:spPr>
            <p:txBody>
              <a:bodyPr spcFirstLastPara="1" wrap="square" lIns="182850" tIns="182850" rIns="182850" bIns="182850" anchor="ctr" anchorCtr="0">
                <a:noAutofit/>
              </a:bodyPr>
              <a:lstStyle/>
              <a:p>
                <a:endParaRPr sz="3600"/>
              </a:p>
            </p:txBody>
          </p:sp>
          <p:sp>
            <p:nvSpPr>
              <p:cNvPr id="38" name="Google Shape;2123;p41"/>
              <p:cNvSpPr/>
              <p:nvPr/>
            </p:nvSpPr>
            <p:spPr>
              <a:xfrm>
                <a:off x="5416400" y="2916113"/>
                <a:ext cx="478900" cy="810625"/>
              </a:xfrm>
              <a:custGeom>
                <a:avLst/>
                <a:gdLst/>
                <a:ahLst/>
                <a:cxnLst/>
                <a:rect l="l" t="t" r="r" b="b"/>
                <a:pathLst>
                  <a:path w="19156" h="32425" extrusionOk="0">
                    <a:moveTo>
                      <a:pt x="9677" y="1"/>
                    </a:moveTo>
                    <a:cubicBezTo>
                      <a:pt x="5567" y="1"/>
                      <a:pt x="0" y="4158"/>
                      <a:pt x="5645" y="6930"/>
                    </a:cubicBezTo>
                    <a:cubicBezTo>
                      <a:pt x="12010" y="10059"/>
                      <a:pt x="14885" y="19263"/>
                      <a:pt x="14668" y="25082"/>
                    </a:cubicBezTo>
                    <a:cubicBezTo>
                      <a:pt x="14504" y="29402"/>
                      <a:pt x="14307" y="31391"/>
                      <a:pt x="13929" y="32425"/>
                    </a:cubicBezTo>
                    <a:cubicBezTo>
                      <a:pt x="14065" y="32420"/>
                      <a:pt x="14196" y="32420"/>
                      <a:pt x="14336" y="32412"/>
                    </a:cubicBezTo>
                    <a:cubicBezTo>
                      <a:pt x="18433" y="32174"/>
                      <a:pt x="19155" y="30608"/>
                      <a:pt x="19155" y="30608"/>
                    </a:cubicBezTo>
                    <a:cubicBezTo>
                      <a:pt x="19155" y="30608"/>
                      <a:pt x="18548" y="13656"/>
                      <a:pt x="13929" y="8021"/>
                    </a:cubicBezTo>
                    <a:cubicBezTo>
                      <a:pt x="10595" y="3952"/>
                      <a:pt x="8327" y="1265"/>
                      <a:pt x="10005" y="10"/>
                    </a:cubicBezTo>
                    <a:cubicBezTo>
                      <a:pt x="9897" y="4"/>
                      <a:pt x="9787" y="1"/>
                      <a:pt x="9677" y="1"/>
                    </a:cubicBezTo>
                    <a:close/>
                  </a:path>
                </a:pathLst>
              </a:custGeom>
              <a:solidFill>
                <a:srgbClr val="FFFFFF">
                  <a:alpha val="37990"/>
                </a:srgbClr>
              </a:solidFill>
              <a:ln>
                <a:noFill/>
              </a:ln>
            </p:spPr>
            <p:txBody>
              <a:bodyPr spcFirstLastPara="1" wrap="square" lIns="182850" tIns="182850" rIns="182850" bIns="182850" anchor="ctr" anchorCtr="0">
                <a:noAutofit/>
              </a:bodyPr>
              <a:lstStyle/>
              <a:p>
                <a:endParaRPr sz="3600"/>
              </a:p>
            </p:txBody>
          </p:sp>
          <p:sp>
            <p:nvSpPr>
              <p:cNvPr id="39" name="Google Shape;2124;p41"/>
              <p:cNvSpPr/>
              <p:nvPr/>
            </p:nvSpPr>
            <p:spPr>
              <a:xfrm>
                <a:off x="5131450" y="2763288"/>
                <a:ext cx="140975" cy="97175"/>
              </a:xfrm>
              <a:custGeom>
                <a:avLst/>
                <a:gdLst/>
                <a:ahLst/>
                <a:cxnLst/>
                <a:rect l="l" t="t" r="r" b="b"/>
                <a:pathLst>
                  <a:path w="5639" h="3887" extrusionOk="0">
                    <a:moveTo>
                      <a:pt x="5214" y="0"/>
                    </a:moveTo>
                    <a:cubicBezTo>
                      <a:pt x="5150" y="0"/>
                      <a:pt x="5084" y="19"/>
                      <a:pt x="5021" y="61"/>
                    </a:cubicBezTo>
                    <a:lnTo>
                      <a:pt x="263" y="3232"/>
                    </a:lnTo>
                    <a:cubicBezTo>
                      <a:pt x="1" y="3404"/>
                      <a:pt x="82" y="3814"/>
                      <a:pt x="394" y="3864"/>
                    </a:cubicBezTo>
                    <a:cubicBezTo>
                      <a:pt x="490" y="3878"/>
                      <a:pt x="601" y="3886"/>
                      <a:pt x="731" y="3886"/>
                    </a:cubicBezTo>
                    <a:cubicBezTo>
                      <a:pt x="1126" y="3886"/>
                      <a:pt x="1690" y="3809"/>
                      <a:pt x="2499" y="3584"/>
                    </a:cubicBezTo>
                    <a:cubicBezTo>
                      <a:pt x="4152" y="3120"/>
                      <a:pt x="5083" y="1542"/>
                      <a:pt x="5534" y="483"/>
                    </a:cubicBezTo>
                    <a:cubicBezTo>
                      <a:pt x="5639" y="237"/>
                      <a:pt x="5442" y="0"/>
                      <a:pt x="5214" y="0"/>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40" name="Google Shape;2125;p41"/>
              <p:cNvSpPr/>
              <p:nvPr/>
            </p:nvSpPr>
            <p:spPr>
              <a:xfrm>
                <a:off x="5165300" y="2243163"/>
                <a:ext cx="852625" cy="515275"/>
              </a:xfrm>
              <a:custGeom>
                <a:avLst/>
                <a:gdLst/>
                <a:ahLst/>
                <a:cxnLst/>
                <a:rect l="l" t="t" r="r" b="b"/>
                <a:pathLst>
                  <a:path w="34105" h="20611" extrusionOk="0">
                    <a:moveTo>
                      <a:pt x="28278" y="1"/>
                    </a:moveTo>
                    <a:cubicBezTo>
                      <a:pt x="26934" y="1"/>
                      <a:pt x="25301" y="236"/>
                      <a:pt x="23350" y="740"/>
                    </a:cubicBezTo>
                    <a:cubicBezTo>
                      <a:pt x="20310" y="1523"/>
                      <a:pt x="14794" y="2521"/>
                      <a:pt x="9094" y="6441"/>
                    </a:cubicBezTo>
                    <a:cubicBezTo>
                      <a:pt x="3388" y="10362"/>
                      <a:pt x="0" y="18028"/>
                      <a:pt x="0" y="18028"/>
                    </a:cubicBezTo>
                    <a:cubicBezTo>
                      <a:pt x="0" y="18028"/>
                      <a:pt x="6649" y="20610"/>
                      <a:pt x="14620" y="20610"/>
                    </a:cubicBezTo>
                    <a:cubicBezTo>
                      <a:pt x="16014" y="20610"/>
                      <a:pt x="17449" y="20531"/>
                      <a:pt x="18896" y="20345"/>
                    </a:cubicBezTo>
                    <a:cubicBezTo>
                      <a:pt x="28609" y="19098"/>
                      <a:pt x="32251" y="10986"/>
                      <a:pt x="33137" y="7056"/>
                    </a:cubicBezTo>
                    <a:cubicBezTo>
                      <a:pt x="34105" y="2778"/>
                      <a:pt x="32889" y="1"/>
                      <a:pt x="28278"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41" name="Google Shape;2126;p41"/>
              <p:cNvSpPr/>
              <p:nvPr/>
            </p:nvSpPr>
            <p:spPr>
              <a:xfrm>
                <a:off x="5539150" y="2297563"/>
                <a:ext cx="159775" cy="450850"/>
              </a:xfrm>
              <a:custGeom>
                <a:avLst/>
                <a:gdLst/>
                <a:ahLst/>
                <a:cxnLst/>
                <a:rect l="l" t="t" r="r" b="b"/>
                <a:pathLst>
                  <a:path w="6391" h="18034" extrusionOk="0">
                    <a:moveTo>
                      <a:pt x="2999" y="0"/>
                    </a:moveTo>
                    <a:cubicBezTo>
                      <a:pt x="2522" y="152"/>
                      <a:pt x="2034" y="315"/>
                      <a:pt x="1530" y="496"/>
                    </a:cubicBezTo>
                    <a:cubicBezTo>
                      <a:pt x="1547" y="733"/>
                      <a:pt x="1670" y="972"/>
                      <a:pt x="1953" y="1136"/>
                    </a:cubicBezTo>
                    <a:cubicBezTo>
                      <a:pt x="5070" y="2961"/>
                      <a:pt x="5012" y="6923"/>
                      <a:pt x="4377" y="10065"/>
                    </a:cubicBezTo>
                    <a:cubicBezTo>
                      <a:pt x="3774" y="13043"/>
                      <a:pt x="2424" y="15347"/>
                      <a:pt x="247" y="17427"/>
                    </a:cubicBezTo>
                    <a:cubicBezTo>
                      <a:pt x="66" y="17603"/>
                      <a:pt x="1" y="17821"/>
                      <a:pt x="25" y="18034"/>
                    </a:cubicBezTo>
                    <a:cubicBezTo>
                      <a:pt x="763" y="17882"/>
                      <a:pt x="1608" y="17726"/>
                      <a:pt x="2564" y="17526"/>
                    </a:cubicBezTo>
                    <a:cubicBezTo>
                      <a:pt x="4667" y="15409"/>
                      <a:pt x="5750" y="12259"/>
                      <a:pt x="6140" y="9384"/>
                    </a:cubicBezTo>
                    <a:cubicBezTo>
                      <a:pt x="6390" y="7555"/>
                      <a:pt x="6378" y="5581"/>
                      <a:pt x="5837" y="3839"/>
                    </a:cubicBezTo>
                    <a:cubicBezTo>
                      <a:pt x="5214" y="3498"/>
                      <a:pt x="4832" y="3109"/>
                      <a:pt x="4832" y="3109"/>
                    </a:cubicBezTo>
                    <a:lnTo>
                      <a:pt x="4565" y="1394"/>
                    </a:lnTo>
                    <a:cubicBezTo>
                      <a:pt x="4139" y="865"/>
                      <a:pt x="3622" y="394"/>
                      <a:pt x="2999"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42" name="Google Shape;2127;p41"/>
              <p:cNvSpPr/>
              <p:nvPr/>
            </p:nvSpPr>
            <p:spPr>
              <a:xfrm>
                <a:off x="5800925" y="2466113"/>
                <a:ext cx="119075" cy="106200"/>
              </a:xfrm>
              <a:custGeom>
                <a:avLst/>
                <a:gdLst/>
                <a:ahLst/>
                <a:cxnLst/>
                <a:rect l="l" t="t" r="r" b="b"/>
                <a:pathLst>
                  <a:path w="4763" h="4248" extrusionOk="0">
                    <a:moveTo>
                      <a:pt x="4323" y="1"/>
                    </a:moveTo>
                    <a:cubicBezTo>
                      <a:pt x="3188" y="603"/>
                      <a:pt x="1924" y="919"/>
                      <a:pt x="636" y="931"/>
                    </a:cubicBezTo>
                    <a:lnTo>
                      <a:pt x="431" y="931"/>
                    </a:lnTo>
                    <a:cubicBezTo>
                      <a:pt x="1" y="3380"/>
                      <a:pt x="613" y="4247"/>
                      <a:pt x="1793" y="4247"/>
                    </a:cubicBezTo>
                    <a:cubicBezTo>
                      <a:pt x="2122" y="4247"/>
                      <a:pt x="2494" y="4180"/>
                      <a:pt x="2900" y="4061"/>
                    </a:cubicBezTo>
                    <a:cubicBezTo>
                      <a:pt x="4762" y="3511"/>
                      <a:pt x="4324" y="1"/>
                      <a:pt x="4323"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43" name="Google Shape;2128;p41"/>
              <p:cNvSpPr/>
              <p:nvPr/>
            </p:nvSpPr>
            <p:spPr>
              <a:xfrm>
                <a:off x="5800400" y="2461838"/>
                <a:ext cx="123675" cy="114725"/>
              </a:xfrm>
              <a:custGeom>
                <a:avLst/>
                <a:gdLst/>
                <a:ahLst/>
                <a:cxnLst/>
                <a:rect l="l" t="t" r="r" b="b"/>
                <a:pathLst>
                  <a:path w="4947" h="4589" extrusionOk="0">
                    <a:moveTo>
                      <a:pt x="4344" y="1"/>
                    </a:moveTo>
                    <a:cubicBezTo>
                      <a:pt x="4318" y="1"/>
                      <a:pt x="4291" y="7"/>
                      <a:pt x="4267" y="19"/>
                    </a:cubicBezTo>
                    <a:cubicBezTo>
                      <a:pt x="3159" y="606"/>
                      <a:pt x="1908" y="922"/>
                      <a:pt x="657" y="930"/>
                    </a:cubicBezTo>
                    <a:lnTo>
                      <a:pt x="448" y="935"/>
                    </a:lnTo>
                    <a:cubicBezTo>
                      <a:pt x="366" y="935"/>
                      <a:pt x="296" y="992"/>
                      <a:pt x="284" y="1074"/>
                    </a:cubicBezTo>
                    <a:cubicBezTo>
                      <a:pt x="1" y="2677"/>
                      <a:pt x="144" y="3707"/>
                      <a:pt x="719" y="4224"/>
                    </a:cubicBezTo>
                    <a:cubicBezTo>
                      <a:pt x="994" y="4466"/>
                      <a:pt x="1354" y="4589"/>
                      <a:pt x="1810" y="4589"/>
                    </a:cubicBezTo>
                    <a:cubicBezTo>
                      <a:pt x="2141" y="4589"/>
                      <a:pt x="2527" y="4523"/>
                      <a:pt x="2966" y="4392"/>
                    </a:cubicBezTo>
                    <a:cubicBezTo>
                      <a:pt x="4947" y="3809"/>
                      <a:pt x="4533" y="299"/>
                      <a:pt x="4513" y="151"/>
                    </a:cubicBezTo>
                    <a:cubicBezTo>
                      <a:pt x="4509" y="93"/>
                      <a:pt x="4475" y="44"/>
                      <a:pt x="4422" y="19"/>
                    </a:cubicBezTo>
                    <a:cubicBezTo>
                      <a:pt x="4398" y="7"/>
                      <a:pt x="4371" y="1"/>
                      <a:pt x="4344" y="1"/>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44" name="Google Shape;2129;p41"/>
              <p:cNvSpPr/>
              <p:nvPr/>
            </p:nvSpPr>
            <p:spPr>
              <a:xfrm>
                <a:off x="5993700" y="2419238"/>
                <a:ext cx="125" cy="350"/>
              </a:xfrm>
              <a:custGeom>
                <a:avLst/>
                <a:gdLst/>
                <a:ahLst/>
                <a:cxnLst/>
                <a:rect l="l" t="t" r="r" b="b"/>
                <a:pathLst>
                  <a:path w="5" h="14" extrusionOk="0">
                    <a:moveTo>
                      <a:pt x="5" y="1"/>
                    </a:moveTo>
                    <a:cubicBezTo>
                      <a:pt x="5" y="6"/>
                      <a:pt x="5" y="10"/>
                      <a:pt x="1" y="13"/>
                    </a:cubicBezTo>
                    <a:cubicBezTo>
                      <a:pt x="5" y="10"/>
                      <a:pt x="5" y="6"/>
                      <a:pt x="5" y="1"/>
                    </a:cubicBezTo>
                    <a:close/>
                  </a:path>
                </a:pathLst>
              </a:custGeom>
              <a:solidFill>
                <a:srgbClr val="A73C60"/>
              </a:solidFill>
              <a:ln>
                <a:noFill/>
              </a:ln>
            </p:spPr>
            <p:txBody>
              <a:bodyPr spcFirstLastPara="1" wrap="square" lIns="182850" tIns="182850" rIns="182850" bIns="182850" anchor="ctr" anchorCtr="0">
                <a:noAutofit/>
              </a:bodyPr>
              <a:lstStyle/>
              <a:p>
                <a:endParaRPr sz="3600"/>
              </a:p>
            </p:txBody>
          </p:sp>
          <p:sp>
            <p:nvSpPr>
              <p:cNvPr id="45" name="Google Shape;2130;p41"/>
              <p:cNvSpPr/>
              <p:nvPr/>
            </p:nvSpPr>
            <p:spPr>
              <a:xfrm>
                <a:off x="5500400" y="2243188"/>
                <a:ext cx="517425" cy="515300"/>
              </a:xfrm>
              <a:custGeom>
                <a:avLst/>
                <a:gdLst/>
                <a:ahLst/>
                <a:cxnLst/>
                <a:rect l="l" t="t" r="r" b="b"/>
                <a:pathLst>
                  <a:path w="20697" h="20612" extrusionOk="0">
                    <a:moveTo>
                      <a:pt x="14872" y="1"/>
                    </a:moveTo>
                    <a:cubicBezTo>
                      <a:pt x="14412" y="1"/>
                      <a:pt x="13925" y="29"/>
                      <a:pt x="13403" y="83"/>
                    </a:cubicBezTo>
                    <a:lnTo>
                      <a:pt x="13359" y="698"/>
                    </a:lnTo>
                    <a:cubicBezTo>
                      <a:pt x="14343" y="1301"/>
                      <a:pt x="14728" y="2404"/>
                      <a:pt x="14995" y="3167"/>
                    </a:cubicBezTo>
                    <a:cubicBezTo>
                      <a:pt x="15421" y="4390"/>
                      <a:pt x="15680" y="6694"/>
                      <a:pt x="15352" y="9180"/>
                    </a:cubicBezTo>
                    <a:cubicBezTo>
                      <a:pt x="15663" y="9061"/>
                      <a:pt x="15971" y="8922"/>
                      <a:pt x="16267" y="8765"/>
                    </a:cubicBezTo>
                    <a:cubicBezTo>
                      <a:pt x="16291" y="8754"/>
                      <a:pt x="16320" y="8746"/>
                      <a:pt x="16344" y="8746"/>
                    </a:cubicBezTo>
                    <a:cubicBezTo>
                      <a:pt x="16373" y="8746"/>
                      <a:pt x="16398" y="8754"/>
                      <a:pt x="16422" y="8765"/>
                    </a:cubicBezTo>
                    <a:cubicBezTo>
                      <a:pt x="16475" y="8790"/>
                      <a:pt x="16509" y="8839"/>
                      <a:pt x="16513" y="8897"/>
                    </a:cubicBezTo>
                    <a:cubicBezTo>
                      <a:pt x="16533" y="9045"/>
                      <a:pt x="16947" y="12555"/>
                      <a:pt x="14966" y="13138"/>
                    </a:cubicBezTo>
                    <a:cubicBezTo>
                      <a:pt x="14688" y="13224"/>
                      <a:pt x="14425" y="13278"/>
                      <a:pt x="14187" y="13306"/>
                    </a:cubicBezTo>
                    <a:cubicBezTo>
                      <a:pt x="13149" y="15553"/>
                      <a:pt x="11390" y="17522"/>
                      <a:pt x="8568" y="18486"/>
                    </a:cubicBezTo>
                    <a:cubicBezTo>
                      <a:pt x="6891" y="19057"/>
                      <a:pt x="5405" y="19426"/>
                      <a:pt x="4114" y="19701"/>
                    </a:cubicBezTo>
                    <a:cubicBezTo>
                      <a:pt x="3806" y="20008"/>
                      <a:pt x="3474" y="20295"/>
                      <a:pt x="3122" y="20558"/>
                    </a:cubicBezTo>
                    <a:cubicBezTo>
                      <a:pt x="2654" y="20583"/>
                      <a:pt x="2186" y="20598"/>
                      <a:pt x="1723" y="20607"/>
                    </a:cubicBezTo>
                    <a:cubicBezTo>
                      <a:pt x="1640" y="20488"/>
                      <a:pt x="1591" y="20348"/>
                      <a:pt x="1575" y="20209"/>
                    </a:cubicBezTo>
                    <a:cubicBezTo>
                      <a:pt x="981" y="20328"/>
                      <a:pt x="455" y="20447"/>
                      <a:pt x="0" y="20590"/>
                    </a:cubicBezTo>
                    <a:cubicBezTo>
                      <a:pt x="406" y="20602"/>
                      <a:pt x="812" y="20611"/>
                      <a:pt x="1227" y="20611"/>
                    </a:cubicBezTo>
                    <a:cubicBezTo>
                      <a:pt x="2617" y="20611"/>
                      <a:pt x="4048" y="20528"/>
                      <a:pt x="5492" y="20344"/>
                    </a:cubicBezTo>
                    <a:cubicBezTo>
                      <a:pt x="15205" y="19097"/>
                      <a:pt x="18847" y="10985"/>
                      <a:pt x="19733" y="7055"/>
                    </a:cubicBezTo>
                    <a:cubicBezTo>
                      <a:pt x="19737" y="7052"/>
                      <a:pt x="19737" y="7048"/>
                      <a:pt x="19737" y="7043"/>
                    </a:cubicBezTo>
                    <a:cubicBezTo>
                      <a:pt x="20696" y="2774"/>
                      <a:pt x="19478" y="1"/>
                      <a:pt x="14872"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46" name="Google Shape;2131;p41"/>
              <p:cNvSpPr/>
              <p:nvPr/>
            </p:nvSpPr>
            <p:spPr>
              <a:xfrm>
                <a:off x="5539775" y="2735688"/>
                <a:ext cx="63475" cy="22700"/>
              </a:xfrm>
              <a:custGeom>
                <a:avLst/>
                <a:gdLst/>
                <a:ahLst/>
                <a:cxnLst/>
                <a:rect l="l" t="t" r="r" b="b"/>
                <a:pathLst>
                  <a:path w="2539" h="908" extrusionOk="0">
                    <a:moveTo>
                      <a:pt x="2539" y="1"/>
                    </a:moveTo>
                    <a:lnTo>
                      <a:pt x="2539" y="1"/>
                    </a:lnTo>
                    <a:cubicBezTo>
                      <a:pt x="1583" y="201"/>
                      <a:pt x="738" y="357"/>
                      <a:pt x="0" y="509"/>
                    </a:cubicBezTo>
                    <a:cubicBezTo>
                      <a:pt x="16" y="648"/>
                      <a:pt x="65" y="788"/>
                      <a:pt x="148" y="907"/>
                    </a:cubicBezTo>
                    <a:cubicBezTo>
                      <a:pt x="611" y="898"/>
                      <a:pt x="1079" y="883"/>
                      <a:pt x="1547" y="858"/>
                    </a:cubicBezTo>
                    <a:cubicBezTo>
                      <a:pt x="1899" y="595"/>
                      <a:pt x="2231" y="308"/>
                      <a:pt x="2539" y="1"/>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47" name="Google Shape;2132;p41"/>
              <p:cNvSpPr/>
              <p:nvPr/>
            </p:nvSpPr>
            <p:spPr>
              <a:xfrm>
                <a:off x="5855050" y="2461813"/>
                <a:ext cx="69025" cy="114050"/>
              </a:xfrm>
              <a:custGeom>
                <a:avLst/>
                <a:gdLst/>
                <a:ahLst/>
                <a:cxnLst/>
                <a:rect l="l" t="t" r="r" b="b"/>
                <a:pathLst>
                  <a:path w="2761" h="4562" extrusionOk="0">
                    <a:moveTo>
                      <a:pt x="2158" y="1"/>
                    </a:moveTo>
                    <a:cubicBezTo>
                      <a:pt x="2134" y="1"/>
                      <a:pt x="2105" y="9"/>
                      <a:pt x="2081" y="20"/>
                    </a:cubicBezTo>
                    <a:cubicBezTo>
                      <a:pt x="1785" y="177"/>
                      <a:pt x="1477" y="316"/>
                      <a:pt x="1166" y="435"/>
                    </a:cubicBezTo>
                    <a:cubicBezTo>
                      <a:pt x="1150" y="558"/>
                      <a:pt x="1129" y="685"/>
                      <a:pt x="1108" y="813"/>
                    </a:cubicBezTo>
                    <a:cubicBezTo>
                      <a:pt x="1416" y="705"/>
                      <a:pt x="1719" y="582"/>
                      <a:pt x="2015" y="435"/>
                    </a:cubicBezTo>
                    <a:lnTo>
                      <a:pt x="2015" y="435"/>
                    </a:lnTo>
                    <a:cubicBezTo>
                      <a:pt x="2068" y="1222"/>
                      <a:pt x="2121" y="3647"/>
                      <a:pt x="686" y="4069"/>
                    </a:cubicBezTo>
                    <a:cubicBezTo>
                      <a:pt x="502" y="4122"/>
                      <a:pt x="330" y="4163"/>
                      <a:pt x="165" y="4196"/>
                    </a:cubicBezTo>
                    <a:cubicBezTo>
                      <a:pt x="112" y="4319"/>
                      <a:pt x="59" y="4442"/>
                      <a:pt x="1" y="4561"/>
                    </a:cubicBezTo>
                    <a:cubicBezTo>
                      <a:pt x="239" y="4533"/>
                      <a:pt x="502" y="4479"/>
                      <a:pt x="780" y="4393"/>
                    </a:cubicBezTo>
                    <a:cubicBezTo>
                      <a:pt x="2761" y="3810"/>
                      <a:pt x="2347" y="300"/>
                      <a:pt x="2327" y="152"/>
                    </a:cubicBezTo>
                    <a:cubicBezTo>
                      <a:pt x="2323" y="94"/>
                      <a:pt x="2289" y="45"/>
                      <a:pt x="2236" y="20"/>
                    </a:cubicBezTo>
                    <a:cubicBezTo>
                      <a:pt x="2212" y="9"/>
                      <a:pt x="2187" y="1"/>
                      <a:pt x="2158"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48" name="Google Shape;2133;p41"/>
              <p:cNvSpPr/>
              <p:nvPr/>
            </p:nvSpPr>
            <p:spPr>
              <a:xfrm>
                <a:off x="5859175" y="2472663"/>
                <a:ext cx="48925" cy="94050"/>
              </a:xfrm>
              <a:custGeom>
                <a:avLst/>
                <a:gdLst/>
                <a:ahLst/>
                <a:cxnLst/>
                <a:rect l="l" t="t" r="r" b="b"/>
                <a:pathLst>
                  <a:path w="1957" h="3762" extrusionOk="0">
                    <a:moveTo>
                      <a:pt x="1850" y="1"/>
                    </a:moveTo>
                    <a:lnTo>
                      <a:pt x="1850" y="1"/>
                    </a:lnTo>
                    <a:cubicBezTo>
                      <a:pt x="1554" y="148"/>
                      <a:pt x="1251" y="271"/>
                      <a:pt x="943" y="379"/>
                    </a:cubicBezTo>
                    <a:cubicBezTo>
                      <a:pt x="767" y="1506"/>
                      <a:pt x="468" y="2662"/>
                      <a:pt x="0" y="3762"/>
                    </a:cubicBezTo>
                    <a:cubicBezTo>
                      <a:pt x="165" y="3729"/>
                      <a:pt x="337" y="3688"/>
                      <a:pt x="521" y="3635"/>
                    </a:cubicBezTo>
                    <a:cubicBezTo>
                      <a:pt x="1956" y="3213"/>
                      <a:pt x="1903" y="788"/>
                      <a:pt x="1850" y="1"/>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49" name="Google Shape;2134;p41"/>
              <p:cNvSpPr/>
              <p:nvPr/>
            </p:nvSpPr>
            <p:spPr>
              <a:xfrm>
                <a:off x="4986875" y="1329863"/>
                <a:ext cx="1702875" cy="966600"/>
              </a:xfrm>
              <a:custGeom>
                <a:avLst/>
                <a:gdLst/>
                <a:ahLst/>
                <a:cxnLst/>
                <a:rect l="l" t="t" r="r" b="b"/>
                <a:pathLst>
                  <a:path w="68115" h="38664" extrusionOk="0">
                    <a:moveTo>
                      <a:pt x="22519" y="1"/>
                    </a:moveTo>
                    <a:cubicBezTo>
                      <a:pt x="17627" y="1"/>
                      <a:pt x="14871" y="3420"/>
                      <a:pt x="14478" y="5801"/>
                    </a:cubicBezTo>
                    <a:cubicBezTo>
                      <a:pt x="14364" y="6495"/>
                      <a:pt x="13929" y="7089"/>
                      <a:pt x="13335" y="7458"/>
                    </a:cubicBezTo>
                    <a:cubicBezTo>
                      <a:pt x="10476" y="9230"/>
                      <a:pt x="3097" y="14242"/>
                      <a:pt x="1695" y="19549"/>
                    </a:cubicBezTo>
                    <a:cubicBezTo>
                      <a:pt x="0" y="25961"/>
                      <a:pt x="7451" y="38663"/>
                      <a:pt x="14490" y="38663"/>
                    </a:cubicBezTo>
                    <a:cubicBezTo>
                      <a:pt x="14710" y="38663"/>
                      <a:pt x="14929" y="38651"/>
                      <a:pt x="15148" y="38625"/>
                    </a:cubicBezTo>
                    <a:cubicBezTo>
                      <a:pt x="22226" y="37805"/>
                      <a:pt x="33106" y="32237"/>
                      <a:pt x="39041" y="32237"/>
                    </a:cubicBezTo>
                    <a:cubicBezTo>
                      <a:pt x="39158" y="32237"/>
                      <a:pt x="39274" y="32239"/>
                      <a:pt x="39388" y="32244"/>
                    </a:cubicBezTo>
                    <a:cubicBezTo>
                      <a:pt x="43559" y="32406"/>
                      <a:pt x="49917" y="36763"/>
                      <a:pt x="55798" y="36763"/>
                    </a:cubicBezTo>
                    <a:cubicBezTo>
                      <a:pt x="57647" y="36763"/>
                      <a:pt x="59449" y="36332"/>
                      <a:pt x="61121" y="35205"/>
                    </a:cubicBezTo>
                    <a:cubicBezTo>
                      <a:pt x="68114" y="30493"/>
                      <a:pt x="60743" y="16965"/>
                      <a:pt x="57093" y="15218"/>
                    </a:cubicBezTo>
                    <a:cubicBezTo>
                      <a:pt x="56630" y="14996"/>
                      <a:pt x="56130" y="14899"/>
                      <a:pt x="55611" y="14899"/>
                    </a:cubicBezTo>
                    <a:cubicBezTo>
                      <a:pt x="52037" y="14899"/>
                      <a:pt x="47521" y="19476"/>
                      <a:pt x="47521" y="19476"/>
                    </a:cubicBezTo>
                    <a:cubicBezTo>
                      <a:pt x="47521" y="19476"/>
                      <a:pt x="45088" y="4050"/>
                      <a:pt x="38173" y="3135"/>
                    </a:cubicBezTo>
                    <a:cubicBezTo>
                      <a:pt x="37597" y="3059"/>
                      <a:pt x="37060" y="3025"/>
                      <a:pt x="36558" y="3025"/>
                    </a:cubicBezTo>
                    <a:cubicBezTo>
                      <a:pt x="33226" y="3025"/>
                      <a:pt x="31462" y="4553"/>
                      <a:pt x="30586" y="5772"/>
                    </a:cubicBezTo>
                    <a:cubicBezTo>
                      <a:pt x="30457" y="5947"/>
                      <a:pt x="30268" y="6030"/>
                      <a:pt x="30082" y="6030"/>
                    </a:cubicBezTo>
                    <a:cubicBezTo>
                      <a:pt x="29824" y="6030"/>
                      <a:pt x="29570" y="5871"/>
                      <a:pt x="29486" y="5579"/>
                    </a:cubicBezTo>
                    <a:cubicBezTo>
                      <a:pt x="28908" y="3533"/>
                      <a:pt x="27341" y="280"/>
                      <a:pt x="23203" y="23"/>
                    </a:cubicBezTo>
                    <a:cubicBezTo>
                      <a:pt x="22970" y="8"/>
                      <a:pt x="22742" y="1"/>
                      <a:pt x="22519"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50" name="Google Shape;2135;p41"/>
              <p:cNvSpPr/>
              <p:nvPr/>
            </p:nvSpPr>
            <p:spPr>
              <a:xfrm>
                <a:off x="6175600" y="1702338"/>
                <a:ext cx="327325" cy="246175"/>
              </a:xfrm>
              <a:custGeom>
                <a:avLst/>
                <a:gdLst/>
                <a:ahLst/>
                <a:cxnLst/>
                <a:rect l="l" t="t" r="r" b="b"/>
                <a:pathLst>
                  <a:path w="13093" h="9847" extrusionOk="0">
                    <a:moveTo>
                      <a:pt x="8061" y="0"/>
                    </a:moveTo>
                    <a:cubicBezTo>
                      <a:pt x="4645" y="0"/>
                      <a:pt x="367" y="4185"/>
                      <a:pt x="0" y="4548"/>
                    </a:cubicBezTo>
                    <a:lnTo>
                      <a:pt x="299" y="9847"/>
                    </a:lnTo>
                    <a:cubicBezTo>
                      <a:pt x="299" y="9847"/>
                      <a:pt x="4770" y="2949"/>
                      <a:pt x="9751" y="2949"/>
                    </a:cubicBezTo>
                    <a:cubicBezTo>
                      <a:pt x="10854" y="2949"/>
                      <a:pt x="11982" y="3287"/>
                      <a:pt x="13092" y="4113"/>
                    </a:cubicBezTo>
                    <a:cubicBezTo>
                      <a:pt x="11882" y="2227"/>
                      <a:pt x="10570" y="811"/>
                      <a:pt x="9544" y="319"/>
                    </a:cubicBezTo>
                    <a:cubicBezTo>
                      <a:pt x="9081" y="97"/>
                      <a:pt x="8581" y="0"/>
                      <a:pt x="8061"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1" name="Google Shape;2136;p41"/>
              <p:cNvSpPr/>
              <p:nvPr/>
            </p:nvSpPr>
            <p:spPr>
              <a:xfrm>
                <a:off x="5956675" y="1815613"/>
                <a:ext cx="264075" cy="349150"/>
              </a:xfrm>
              <a:custGeom>
                <a:avLst/>
                <a:gdLst/>
                <a:ahLst/>
                <a:cxnLst/>
                <a:rect l="l" t="t" r="r" b="b"/>
                <a:pathLst>
                  <a:path w="10563" h="13966" extrusionOk="0">
                    <a:moveTo>
                      <a:pt x="8745" y="0"/>
                    </a:moveTo>
                    <a:cubicBezTo>
                      <a:pt x="8745" y="1"/>
                      <a:pt x="8511" y="10862"/>
                      <a:pt x="0" y="13064"/>
                    </a:cubicBezTo>
                    <a:lnTo>
                      <a:pt x="1297" y="13662"/>
                    </a:lnTo>
                    <a:cubicBezTo>
                      <a:pt x="1754" y="13873"/>
                      <a:pt x="2210" y="13965"/>
                      <a:pt x="2662" y="13965"/>
                    </a:cubicBezTo>
                    <a:cubicBezTo>
                      <a:pt x="3844" y="13965"/>
                      <a:pt x="4999" y="13337"/>
                      <a:pt x="6067" y="12572"/>
                    </a:cubicBezTo>
                    <a:cubicBezTo>
                      <a:pt x="9705" y="9963"/>
                      <a:pt x="10562" y="4631"/>
                      <a:pt x="8745" y="0"/>
                    </a:cubicBezTo>
                    <a:close/>
                  </a:path>
                </a:pathLst>
              </a:custGeom>
              <a:solidFill>
                <a:srgbClr val="D16633"/>
              </a:solidFill>
              <a:ln>
                <a:noFill/>
              </a:ln>
            </p:spPr>
            <p:txBody>
              <a:bodyPr spcFirstLastPara="1" wrap="square" lIns="182850" tIns="182850" rIns="182850" bIns="182850" anchor="ctr" anchorCtr="0">
                <a:noAutofit/>
              </a:bodyPr>
              <a:lstStyle/>
              <a:p>
                <a:endParaRPr sz="3600"/>
              </a:p>
            </p:txBody>
          </p:sp>
          <p:sp>
            <p:nvSpPr>
              <p:cNvPr id="52" name="Google Shape;2137;p41"/>
              <p:cNvSpPr/>
              <p:nvPr/>
            </p:nvSpPr>
            <p:spPr>
              <a:xfrm>
                <a:off x="5364050" y="1345663"/>
                <a:ext cx="170625" cy="140125"/>
              </a:xfrm>
              <a:custGeom>
                <a:avLst/>
                <a:gdLst/>
                <a:ahLst/>
                <a:cxnLst/>
                <a:rect l="l" t="t" r="r" b="b"/>
                <a:pathLst>
                  <a:path w="6825" h="5605" extrusionOk="0">
                    <a:moveTo>
                      <a:pt x="6617" y="0"/>
                    </a:moveTo>
                    <a:cubicBezTo>
                      <a:pt x="6614" y="0"/>
                      <a:pt x="6610" y="1"/>
                      <a:pt x="6607" y="1"/>
                    </a:cubicBezTo>
                    <a:cubicBezTo>
                      <a:pt x="5093" y="108"/>
                      <a:pt x="3743" y="641"/>
                      <a:pt x="2550" y="1585"/>
                    </a:cubicBezTo>
                    <a:cubicBezTo>
                      <a:pt x="1409" y="2479"/>
                      <a:pt x="237" y="3889"/>
                      <a:pt x="16" y="5362"/>
                    </a:cubicBezTo>
                    <a:cubicBezTo>
                      <a:pt x="1" y="5470"/>
                      <a:pt x="114" y="5604"/>
                      <a:pt x="215" y="5604"/>
                    </a:cubicBezTo>
                    <a:cubicBezTo>
                      <a:pt x="256" y="5604"/>
                      <a:pt x="295" y="5583"/>
                      <a:pt x="323" y="5530"/>
                    </a:cubicBezTo>
                    <a:cubicBezTo>
                      <a:pt x="963" y="4312"/>
                      <a:pt x="1483" y="3192"/>
                      <a:pt x="2526" y="2245"/>
                    </a:cubicBezTo>
                    <a:cubicBezTo>
                      <a:pt x="3673" y="1207"/>
                      <a:pt x="5134" y="518"/>
                      <a:pt x="6660" y="264"/>
                    </a:cubicBezTo>
                    <a:cubicBezTo>
                      <a:pt x="6824" y="236"/>
                      <a:pt x="6762" y="0"/>
                      <a:pt x="6617" y="0"/>
                    </a:cubicBezTo>
                    <a:close/>
                  </a:path>
                </a:pathLst>
              </a:custGeom>
              <a:solidFill>
                <a:srgbClr val="FFCDA7"/>
              </a:solidFill>
              <a:ln>
                <a:noFill/>
              </a:ln>
            </p:spPr>
            <p:txBody>
              <a:bodyPr spcFirstLastPara="1" wrap="square" lIns="182850" tIns="182850" rIns="182850" bIns="182850" anchor="ctr" anchorCtr="0">
                <a:noAutofit/>
              </a:bodyPr>
              <a:lstStyle/>
              <a:p>
                <a:endParaRPr sz="3600"/>
              </a:p>
            </p:txBody>
          </p:sp>
          <p:sp>
            <p:nvSpPr>
              <p:cNvPr id="53" name="Google Shape;2138;p41"/>
              <p:cNvSpPr/>
              <p:nvPr/>
            </p:nvSpPr>
            <p:spPr>
              <a:xfrm>
                <a:off x="5024925" y="1718463"/>
                <a:ext cx="83075" cy="267300"/>
              </a:xfrm>
              <a:custGeom>
                <a:avLst/>
                <a:gdLst/>
                <a:ahLst/>
                <a:cxnLst/>
                <a:rect l="l" t="t" r="r" b="b"/>
                <a:pathLst>
                  <a:path w="3323" h="10692" extrusionOk="0">
                    <a:moveTo>
                      <a:pt x="3129" y="0"/>
                    </a:moveTo>
                    <a:cubicBezTo>
                      <a:pt x="3107" y="0"/>
                      <a:pt x="3086" y="8"/>
                      <a:pt x="3069" y="27"/>
                    </a:cubicBezTo>
                    <a:cubicBezTo>
                      <a:pt x="451" y="2714"/>
                      <a:pt x="0" y="7089"/>
                      <a:pt x="1251" y="10544"/>
                    </a:cubicBezTo>
                    <a:cubicBezTo>
                      <a:pt x="1282" y="10630"/>
                      <a:pt x="1389" y="10691"/>
                      <a:pt x="1475" y="10691"/>
                    </a:cubicBezTo>
                    <a:cubicBezTo>
                      <a:pt x="1548" y="10691"/>
                      <a:pt x="1607" y="10648"/>
                      <a:pt x="1596" y="10540"/>
                    </a:cubicBezTo>
                    <a:cubicBezTo>
                      <a:pt x="1395" y="8620"/>
                      <a:pt x="956" y="6819"/>
                      <a:pt x="1218" y="4863"/>
                    </a:cubicBezTo>
                    <a:cubicBezTo>
                      <a:pt x="1452" y="3161"/>
                      <a:pt x="2088" y="1491"/>
                      <a:pt x="3253" y="208"/>
                    </a:cubicBezTo>
                    <a:cubicBezTo>
                      <a:pt x="3322" y="132"/>
                      <a:pt x="3219" y="0"/>
                      <a:pt x="3129" y="0"/>
                    </a:cubicBezTo>
                    <a:close/>
                  </a:path>
                </a:pathLst>
              </a:custGeom>
              <a:solidFill>
                <a:srgbClr val="FFCDA7"/>
              </a:solidFill>
              <a:ln>
                <a:noFill/>
              </a:ln>
            </p:spPr>
            <p:txBody>
              <a:bodyPr spcFirstLastPara="1" wrap="square" lIns="182850" tIns="182850" rIns="182850" bIns="182850" anchor="ctr" anchorCtr="0">
                <a:noAutofit/>
              </a:bodyPr>
              <a:lstStyle/>
              <a:p>
                <a:endParaRPr sz="3600"/>
              </a:p>
            </p:txBody>
          </p:sp>
          <p:sp>
            <p:nvSpPr>
              <p:cNvPr id="54" name="Google Shape;2139;p41"/>
              <p:cNvSpPr/>
              <p:nvPr/>
            </p:nvSpPr>
            <p:spPr>
              <a:xfrm>
                <a:off x="5394425" y="1570113"/>
                <a:ext cx="157475" cy="176800"/>
              </a:xfrm>
              <a:custGeom>
                <a:avLst/>
                <a:gdLst/>
                <a:ahLst/>
                <a:cxnLst/>
                <a:rect l="l" t="t" r="r" b="b"/>
                <a:pathLst>
                  <a:path w="6299" h="7072" extrusionOk="0">
                    <a:moveTo>
                      <a:pt x="133" y="0"/>
                    </a:moveTo>
                    <a:cubicBezTo>
                      <a:pt x="63" y="0"/>
                      <a:pt x="0" y="90"/>
                      <a:pt x="56" y="177"/>
                    </a:cubicBezTo>
                    <a:cubicBezTo>
                      <a:pt x="1618" y="2696"/>
                      <a:pt x="3378" y="5646"/>
                      <a:pt x="6101" y="7056"/>
                    </a:cubicBezTo>
                    <a:cubicBezTo>
                      <a:pt x="6121" y="7067"/>
                      <a:pt x="6140" y="7071"/>
                      <a:pt x="6157" y="7071"/>
                    </a:cubicBezTo>
                    <a:cubicBezTo>
                      <a:pt x="6261" y="7071"/>
                      <a:pt x="6298" y="6904"/>
                      <a:pt x="6204" y="6831"/>
                    </a:cubicBezTo>
                    <a:cubicBezTo>
                      <a:pt x="4944" y="5879"/>
                      <a:pt x="3804" y="4911"/>
                      <a:pt x="2803" y="3681"/>
                    </a:cubicBezTo>
                    <a:cubicBezTo>
                      <a:pt x="1864" y="2532"/>
                      <a:pt x="1036" y="1290"/>
                      <a:pt x="215" y="50"/>
                    </a:cubicBezTo>
                    <a:cubicBezTo>
                      <a:pt x="192" y="15"/>
                      <a:pt x="162" y="0"/>
                      <a:pt x="133" y="0"/>
                    </a:cubicBezTo>
                    <a:close/>
                  </a:path>
                </a:pathLst>
              </a:custGeom>
              <a:solidFill>
                <a:srgbClr val="FFCDA7"/>
              </a:solidFill>
              <a:ln>
                <a:noFill/>
              </a:ln>
            </p:spPr>
            <p:txBody>
              <a:bodyPr spcFirstLastPara="1" wrap="square" lIns="182850" tIns="182850" rIns="182850" bIns="182850" anchor="ctr" anchorCtr="0">
                <a:noAutofit/>
              </a:bodyPr>
              <a:lstStyle/>
              <a:p>
                <a:endParaRPr sz="3600"/>
              </a:p>
            </p:txBody>
          </p:sp>
          <p:sp>
            <p:nvSpPr>
              <p:cNvPr id="55" name="Google Shape;2140;p41"/>
              <p:cNvSpPr/>
              <p:nvPr/>
            </p:nvSpPr>
            <p:spPr>
              <a:xfrm>
                <a:off x="5770300" y="1427613"/>
                <a:ext cx="89925" cy="74725"/>
              </a:xfrm>
              <a:custGeom>
                <a:avLst/>
                <a:gdLst/>
                <a:ahLst/>
                <a:cxnLst/>
                <a:rect l="l" t="t" r="r" b="b"/>
                <a:pathLst>
                  <a:path w="3597" h="2989" extrusionOk="0">
                    <a:moveTo>
                      <a:pt x="3390" y="0"/>
                    </a:moveTo>
                    <a:cubicBezTo>
                      <a:pt x="3386" y="0"/>
                      <a:pt x="3383" y="0"/>
                      <a:pt x="3379" y="1"/>
                    </a:cubicBezTo>
                    <a:cubicBezTo>
                      <a:pt x="2022" y="107"/>
                      <a:pt x="237" y="1362"/>
                      <a:pt x="15" y="2786"/>
                    </a:cubicBezTo>
                    <a:cubicBezTo>
                      <a:pt x="1" y="2883"/>
                      <a:pt x="86" y="2988"/>
                      <a:pt x="172" y="2988"/>
                    </a:cubicBezTo>
                    <a:cubicBezTo>
                      <a:pt x="206" y="2988"/>
                      <a:pt x="241" y="2972"/>
                      <a:pt x="269" y="2933"/>
                    </a:cubicBezTo>
                    <a:cubicBezTo>
                      <a:pt x="704" y="2334"/>
                      <a:pt x="1000" y="1719"/>
                      <a:pt x="1574" y="1222"/>
                    </a:cubicBezTo>
                    <a:cubicBezTo>
                      <a:pt x="2140" y="734"/>
                      <a:pt x="2776" y="497"/>
                      <a:pt x="3461" y="247"/>
                    </a:cubicBezTo>
                    <a:cubicBezTo>
                      <a:pt x="3596" y="199"/>
                      <a:pt x="3508" y="0"/>
                      <a:pt x="3390" y="0"/>
                    </a:cubicBezTo>
                    <a:close/>
                  </a:path>
                </a:pathLst>
              </a:custGeom>
              <a:solidFill>
                <a:srgbClr val="FFCDA7"/>
              </a:solidFill>
              <a:ln>
                <a:noFill/>
              </a:ln>
            </p:spPr>
            <p:txBody>
              <a:bodyPr spcFirstLastPara="1" wrap="square" lIns="182850" tIns="182850" rIns="182850" bIns="182850" anchor="ctr" anchorCtr="0">
                <a:noAutofit/>
              </a:bodyPr>
              <a:lstStyle/>
              <a:p>
                <a:endParaRPr sz="3600"/>
              </a:p>
            </p:txBody>
          </p:sp>
          <p:sp>
            <p:nvSpPr>
              <p:cNvPr id="56" name="Google Shape;2141;p41"/>
              <p:cNvSpPr/>
              <p:nvPr/>
            </p:nvSpPr>
            <p:spPr>
              <a:xfrm>
                <a:off x="5609575" y="1341588"/>
                <a:ext cx="120000" cy="150250"/>
              </a:xfrm>
              <a:custGeom>
                <a:avLst/>
                <a:gdLst/>
                <a:ahLst/>
                <a:cxnLst/>
                <a:rect l="l" t="t" r="r" b="b"/>
                <a:pathLst>
                  <a:path w="4800" h="6010" extrusionOk="0">
                    <a:moveTo>
                      <a:pt x="1" y="0"/>
                    </a:moveTo>
                    <a:cubicBezTo>
                      <a:pt x="485" y="455"/>
                      <a:pt x="973" y="1013"/>
                      <a:pt x="1424" y="1714"/>
                    </a:cubicBezTo>
                    <a:cubicBezTo>
                      <a:pt x="3040" y="4216"/>
                      <a:pt x="3482" y="6009"/>
                      <a:pt x="4167" y="6009"/>
                    </a:cubicBezTo>
                    <a:cubicBezTo>
                      <a:pt x="4351" y="6009"/>
                      <a:pt x="4553" y="5879"/>
                      <a:pt x="4800" y="5599"/>
                    </a:cubicBezTo>
                    <a:cubicBezTo>
                      <a:pt x="4652" y="5525"/>
                      <a:pt x="4529" y="5398"/>
                      <a:pt x="4480" y="5214"/>
                    </a:cubicBezTo>
                    <a:cubicBezTo>
                      <a:pt x="3991" y="3495"/>
                      <a:pt x="2806" y="940"/>
                      <a:pt x="1"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7" name="Google Shape;2142;p41"/>
              <p:cNvSpPr/>
              <p:nvPr/>
            </p:nvSpPr>
            <p:spPr>
              <a:xfrm>
                <a:off x="5898125" y="1410088"/>
                <a:ext cx="273175" cy="488925"/>
              </a:xfrm>
              <a:custGeom>
                <a:avLst/>
                <a:gdLst/>
                <a:ahLst/>
                <a:cxnLst/>
                <a:rect l="l" t="t" r="r" b="b"/>
                <a:pathLst>
                  <a:path w="10927" h="19557" extrusionOk="0">
                    <a:moveTo>
                      <a:pt x="496" y="1"/>
                    </a:moveTo>
                    <a:cubicBezTo>
                      <a:pt x="333" y="1"/>
                      <a:pt x="168" y="7"/>
                      <a:pt x="0" y="21"/>
                    </a:cubicBezTo>
                    <a:cubicBezTo>
                      <a:pt x="1342" y="1120"/>
                      <a:pt x="4447" y="1600"/>
                      <a:pt x="6870" y="7642"/>
                    </a:cubicBezTo>
                    <a:cubicBezTo>
                      <a:pt x="8913" y="12740"/>
                      <a:pt x="10488" y="19556"/>
                      <a:pt x="10488" y="19556"/>
                    </a:cubicBezTo>
                    <a:lnTo>
                      <a:pt x="10927" y="16115"/>
                    </a:lnTo>
                    <a:cubicBezTo>
                      <a:pt x="10602" y="14272"/>
                      <a:pt x="8060" y="1"/>
                      <a:pt x="496"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8" name="Google Shape;2143;p41"/>
              <p:cNvSpPr/>
              <p:nvPr/>
            </p:nvSpPr>
            <p:spPr>
              <a:xfrm>
                <a:off x="5043800" y="1570363"/>
                <a:ext cx="327725" cy="571050"/>
              </a:xfrm>
              <a:custGeom>
                <a:avLst/>
                <a:gdLst/>
                <a:ahLst/>
                <a:cxnLst/>
                <a:rect l="l" t="t" r="r" b="b"/>
                <a:pathLst>
                  <a:path w="13109" h="22842" extrusionOk="0">
                    <a:moveTo>
                      <a:pt x="13108" y="0"/>
                    </a:moveTo>
                    <a:cubicBezTo>
                      <a:pt x="13108" y="0"/>
                      <a:pt x="3757" y="3564"/>
                      <a:pt x="1878" y="10073"/>
                    </a:cubicBezTo>
                    <a:cubicBezTo>
                      <a:pt x="0" y="16582"/>
                      <a:pt x="4385" y="22841"/>
                      <a:pt x="4385" y="22841"/>
                    </a:cubicBezTo>
                    <a:lnTo>
                      <a:pt x="13108" y="0"/>
                    </a:ln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59" name="Google Shape;2144;p41"/>
              <p:cNvSpPr/>
              <p:nvPr/>
            </p:nvSpPr>
            <p:spPr>
              <a:xfrm>
                <a:off x="5905825" y="1784663"/>
                <a:ext cx="239250" cy="257075"/>
              </a:xfrm>
              <a:custGeom>
                <a:avLst/>
                <a:gdLst/>
                <a:ahLst/>
                <a:cxnLst/>
                <a:rect l="l" t="t" r="r" b="b"/>
                <a:pathLst>
                  <a:path w="9570" h="10283" extrusionOk="0">
                    <a:moveTo>
                      <a:pt x="4292" y="1"/>
                    </a:moveTo>
                    <a:cubicBezTo>
                      <a:pt x="1192" y="1"/>
                      <a:pt x="1" y="3019"/>
                      <a:pt x="1" y="3019"/>
                    </a:cubicBezTo>
                    <a:lnTo>
                      <a:pt x="1235" y="10283"/>
                    </a:lnTo>
                    <a:cubicBezTo>
                      <a:pt x="1235" y="10283"/>
                      <a:pt x="1236" y="10283"/>
                      <a:pt x="1239" y="10283"/>
                    </a:cubicBezTo>
                    <a:cubicBezTo>
                      <a:pt x="1385" y="10283"/>
                      <a:pt x="5245" y="10259"/>
                      <a:pt x="7522" y="7764"/>
                    </a:cubicBezTo>
                    <a:cubicBezTo>
                      <a:pt x="9569" y="5529"/>
                      <a:pt x="8302" y="390"/>
                      <a:pt x="4815" y="28"/>
                    </a:cubicBezTo>
                    <a:cubicBezTo>
                      <a:pt x="4635" y="10"/>
                      <a:pt x="4461" y="1"/>
                      <a:pt x="4292" y="1"/>
                    </a:cubicBezTo>
                    <a:close/>
                  </a:path>
                </a:pathLst>
              </a:custGeom>
              <a:solidFill>
                <a:srgbClr val="BF837F"/>
              </a:solidFill>
              <a:ln>
                <a:noFill/>
              </a:ln>
            </p:spPr>
            <p:txBody>
              <a:bodyPr spcFirstLastPara="1" wrap="square" lIns="182850" tIns="182850" rIns="182850" bIns="182850" anchor="ctr" anchorCtr="0">
                <a:noAutofit/>
              </a:bodyPr>
              <a:lstStyle/>
              <a:p>
                <a:endParaRPr sz="3600"/>
              </a:p>
            </p:txBody>
          </p:sp>
          <p:sp>
            <p:nvSpPr>
              <p:cNvPr id="60" name="Google Shape;2145;p41"/>
              <p:cNvSpPr/>
              <p:nvPr/>
            </p:nvSpPr>
            <p:spPr>
              <a:xfrm>
                <a:off x="5947350" y="1819813"/>
                <a:ext cx="258225" cy="344325"/>
              </a:xfrm>
              <a:custGeom>
                <a:avLst/>
                <a:gdLst/>
                <a:ahLst/>
                <a:cxnLst/>
                <a:rect l="l" t="t" r="r" b="b"/>
                <a:pathLst>
                  <a:path w="10329" h="13773" extrusionOk="0">
                    <a:moveTo>
                      <a:pt x="9036" y="1"/>
                    </a:moveTo>
                    <a:cubicBezTo>
                      <a:pt x="9036" y="2"/>
                      <a:pt x="8523" y="10714"/>
                      <a:pt x="0" y="12871"/>
                    </a:cubicBezTo>
                    <a:lnTo>
                      <a:pt x="1297" y="13478"/>
                    </a:lnTo>
                    <a:cubicBezTo>
                      <a:pt x="1733" y="13683"/>
                      <a:pt x="2167" y="13773"/>
                      <a:pt x="2594" y="13773"/>
                    </a:cubicBezTo>
                    <a:cubicBezTo>
                      <a:pt x="3778" y="13773"/>
                      <a:pt x="4916" y="13084"/>
                      <a:pt x="5944" y="12231"/>
                    </a:cubicBezTo>
                    <a:cubicBezTo>
                      <a:pt x="9278" y="9463"/>
                      <a:pt x="10328" y="4779"/>
                      <a:pt x="9036" y="1"/>
                    </a:cubicBezTo>
                    <a:close/>
                  </a:path>
                </a:pathLst>
              </a:custGeom>
              <a:solidFill>
                <a:srgbClr val="990000"/>
              </a:solidFill>
              <a:ln>
                <a:noFill/>
              </a:ln>
            </p:spPr>
            <p:txBody>
              <a:bodyPr spcFirstLastPara="1" wrap="square" lIns="182850" tIns="182850" rIns="182850" bIns="182850" anchor="ctr" anchorCtr="0">
                <a:noAutofit/>
              </a:bodyPr>
              <a:lstStyle/>
              <a:p>
                <a:endParaRPr sz="3600"/>
              </a:p>
            </p:txBody>
          </p:sp>
          <p:sp>
            <p:nvSpPr>
              <p:cNvPr id="61" name="Google Shape;2146;p41"/>
              <p:cNvSpPr/>
              <p:nvPr/>
            </p:nvSpPr>
            <p:spPr>
              <a:xfrm>
                <a:off x="5942925" y="1815588"/>
                <a:ext cx="268275" cy="352800"/>
              </a:xfrm>
              <a:custGeom>
                <a:avLst/>
                <a:gdLst/>
                <a:ahLst/>
                <a:cxnLst/>
                <a:rect l="l" t="t" r="r" b="b"/>
                <a:pathLst>
                  <a:path w="10731" h="14112" extrusionOk="0">
                    <a:moveTo>
                      <a:pt x="9279" y="1171"/>
                    </a:moveTo>
                    <a:cubicBezTo>
                      <a:pt x="10210" y="5674"/>
                      <a:pt x="9021" y="9775"/>
                      <a:pt x="6013" y="12269"/>
                    </a:cubicBezTo>
                    <a:cubicBezTo>
                      <a:pt x="4800" y="13278"/>
                      <a:pt x="3744" y="13770"/>
                      <a:pt x="2772" y="13770"/>
                    </a:cubicBezTo>
                    <a:cubicBezTo>
                      <a:pt x="2348" y="13770"/>
                      <a:pt x="1941" y="13677"/>
                      <a:pt x="1543" y="13491"/>
                    </a:cubicBezTo>
                    <a:lnTo>
                      <a:pt x="665" y="13081"/>
                    </a:lnTo>
                    <a:cubicBezTo>
                      <a:pt x="7289" y="11109"/>
                      <a:pt x="8905" y="3840"/>
                      <a:pt x="9279" y="1171"/>
                    </a:cubicBezTo>
                    <a:close/>
                    <a:moveTo>
                      <a:pt x="9214" y="0"/>
                    </a:moveTo>
                    <a:cubicBezTo>
                      <a:pt x="9208" y="0"/>
                      <a:pt x="9203" y="1"/>
                      <a:pt x="9197" y="1"/>
                    </a:cubicBezTo>
                    <a:cubicBezTo>
                      <a:pt x="9114" y="10"/>
                      <a:pt x="9049" y="75"/>
                      <a:pt x="9045" y="162"/>
                    </a:cubicBezTo>
                    <a:cubicBezTo>
                      <a:pt x="9040" y="268"/>
                      <a:pt x="8442" y="10772"/>
                      <a:pt x="137" y="12876"/>
                    </a:cubicBezTo>
                    <a:cubicBezTo>
                      <a:pt x="67" y="12892"/>
                      <a:pt x="18" y="12954"/>
                      <a:pt x="9" y="13023"/>
                    </a:cubicBezTo>
                    <a:cubicBezTo>
                      <a:pt x="1" y="13093"/>
                      <a:pt x="42" y="13163"/>
                      <a:pt x="107" y="13192"/>
                    </a:cubicBezTo>
                    <a:lnTo>
                      <a:pt x="1400" y="13799"/>
                    </a:lnTo>
                    <a:cubicBezTo>
                      <a:pt x="1871" y="14021"/>
                      <a:pt x="2331" y="14111"/>
                      <a:pt x="2778" y="14111"/>
                    </a:cubicBezTo>
                    <a:cubicBezTo>
                      <a:pt x="4131" y="14111"/>
                      <a:pt x="5349" y="13262"/>
                      <a:pt x="6227" y="12531"/>
                    </a:cubicBezTo>
                    <a:cubicBezTo>
                      <a:pt x="9553" y="9771"/>
                      <a:pt x="10730" y="5133"/>
                      <a:pt x="9377" y="124"/>
                    </a:cubicBezTo>
                    <a:cubicBezTo>
                      <a:pt x="9358" y="48"/>
                      <a:pt x="9289" y="0"/>
                      <a:pt x="9214" y="0"/>
                    </a:cubicBezTo>
                    <a:close/>
                  </a:path>
                </a:pathLst>
              </a:custGeom>
              <a:solidFill>
                <a:srgbClr val="990000"/>
              </a:solidFill>
              <a:ln>
                <a:noFill/>
              </a:ln>
            </p:spPr>
            <p:txBody>
              <a:bodyPr spcFirstLastPara="1" wrap="square" lIns="182850" tIns="182850" rIns="182850" bIns="182850" anchor="ctr" anchorCtr="0">
                <a:noAutofit/>
              </a:bodyPr>
              <a:lstStyle/>
              <a:p>
                <a:endParaRPr sz="3600"/>
              </a:p>
            </p:txBody>
          </p:sp>
          <p:sp>
            <p:nvSpPr>
              <p:cNvPr id="62" name="Google Shape;2147;p41"/>
              <p:cNvSpPr/>
              <p:nvPr/>
            </p:nvSpPr>
            <p:spPr>
              <a:xfrm>
                <a:off x="6085050" y="1819188"/>
                <a:ext cx="113950" cy="261600"/>
              </a:xfrm>
              <a:custGeom>
                <a:avLst/>
                <a:gdLst/>
                <a:ahLst/>
                <a:cxnLst/>
                <a:rect l="l" t="t" r="r" b="b"/>
                <a:pathLst>
                  <a:path w="4558" h="10464" extrusionOk="0">
                    <a:moveTo>
                      <a:pt x="3491" y="1"/>
                    </a:moveTo>
                    <a:cubicBezTo>
                      <a:pt x="3491" y="2"/>
                      <a:pt x="3257" y="5497"/>
                      <a:pt x="1" y="9426"/>
                    </a:cubicBezTo>
                    <a:lnTo>
                      <a:pt x="2109" y="10464"/>
                    </a:lnTo>
                    <a:cubicBezTo>
                      <a:pt x="4086" y="7675"/>
                      <a:pt x="4557" y="3865"/>
                      <a:pt x="3491" y="1"/>
                    </a:cubicBezTo>
                    <a:close/>
                  </a:path>
                </a:pathLst>
              </a:custGeom>
              <a:solidFill>
                <a:srgbClr val="990000"/>
              </a:solidFill>
              <a:ln>
                <a:noFill/>
              </a:ln>
            </p:spPr>
            <p:txBody>
              <a:bodyPr spcFirstLastPara="1" wrap="square" lIns="182850" tIns="182850" rIns="182850" bIns="182850" anchor="ctr" anchorCtr="0">
                <a:noAutofit/>
              </a:bodyPr>
              <a:lstStyle/>
              <a:p>
                <a:endParaRPr sz="3600"/>
              </a:p>
            </p:txBody>
          </p:sp>
          <p:sp>
            <p:nvSpPr>
              <p:cNvPr id="63" name="Google Shape;2148;p41"/>
              <p:cNvSpPr/>
              <p:nvPr/>
            </p:nvSpPr>
            <p:spPr>
              <a:xfrm>
                <a:off x="6080650" y="1814963"/>
                <a:ext cx="122975" cy="270150"/>
              </a:xfrm>
              <a:custGeom>
                <a:avLst/>
                <a:gdLst/>
                <a:ahLst/>
                <a:cxnLst/>
                <a:rect l="l" t="t" r="r" b="b"/>
                <a:pathLst>
                  <a:path w="4919" h="10806" extrusionOk="0">
                    <a:moveTo>
                      <a:pt x="3737" y="1179"/>
                    </a:moveTo>
                    <a:lnTo>
                      <a:pt x="3737" y="1179"/>
                    </a:lnTo>
                    <a:cubicBezTo>
                      <a:pt x="4459" y="4628"/>
                      <a:pt x="3925" y="7946"/>
                      <a:pt x="2227" y="10420"/>
                    </a:cubicBezTo>
                    <a:lnTo>
                      <a:pt x="443" y="9538"/>
                    </a:lnTo>
                    <a:cubicBezTo>
                      <a:pt x="2761" y="6638"/>
                      <a:pt x="3507" y="2930"/>
                      <a:pt x="3737" y="1179"/>
                    </a:cubicBezTo>
                    <a:close/>
                    <a:moveTo>
                      <a:pt x="3666" y="1"/>
                    </a:moveTo>
                    <a:cubicBezTo>
                      <a:pt x="3661" y="1"/>
                      <a:pt x="3656" y="1"/>
                      <a:pt x="3650" y="2"/>
                    </a:cubicBezTo>
                    <a:cubicBezTo>
                      <a:pt x="3565" y="11"/>
                      <a:pt x="3503" y="79"/>
                      <a:pt x="3499" y="166"/>
                    </a:cubicBezTo>
                    <a:cubicBezTo>
                      <a:pt x="3495" y="219"/>
                      <a:pt x="3228" y="5646"/>
                      <a:pt x="46" y="9485"/>
                    </a:cubicBezTo>
                    <a:cubicBezTo>
                      <a:pt x="12" y="9525"/>
                      <a:pt x="0" y="9579"/>
                      <a:pt x="8" y="9628"/>
                    </a:cubicBezTo>
                    <a:cubicBezTo>
                      <a:pt x="21" y="9682"/>
                      <a:pt x="54" y="9722"/>
                      <a:pt x="99" y="9747"/>
                    </a:cubicBezTo>
                    <a:lnTo>
                      <a:pt x="2207" y="10789"/>
                    </a:lnTo>
                    <a:cubicBezTo>
                      <a:pt x="2232" y="10797"/>
                      <a:pt x="2257" y="10805"/>
                      <a:pt x="2285" y="10805"/>
                    </a:cubicBezTo>
                    <a:cubicBezTo>
                      <a:pt x="2338" y="10805"/>
                      <a:pt x="2387" y="10780"/>
                      <a:pt x="2420" y="10731"/>
                    </a:cubicBezTo>
                    <a:cubicBezTo>
                      <a:pt x="4405" y="7939"/>
                      <a:pt x="4918" y="4071"/>
                      <a:pt x="3832" y="125"/>
                    </a:cubicBezTo>
                    <a:cubicBezTo>
                      <a:pt x="3812" y="52"/>
                      <a:pt x="3739" y="1"/>
                      <a:pt x="3666" y="1"/>
                    </a:cubicBezTo>
                    <a:close/>
                  </a:path>
                </a:pathLst>
              </a:custGeom>
              <a:solidFill>
                <a:srgbClr val="990000"/>
              </a:solidFill>
              <a:ln>
                <a:noFill/>
              </a:ln>
            </p:spPr>
            <p:txBody>
              <a:bodyPr spcFirstLastPara="1" wrap="square" lIns="182850" tIns="182850" rIns="182850" bIns="182850" anchor="ctr" anchorCtr="0">
                <a:noAutofit/>
              </a:bodyPr>
              <a:lstStyle/>
              <a:p>
                <a:endParaRPr sz="3600"/>
              </a:p>
            </p:txBody>
          </p:sp>
          <p:sp>
            <p:nvSpPr>
              <p:cNvPr id="64" name="Google Shape;2149;p41"/>
              <p:cNvSpPr/>
              <p:nvPr/>
            </p:nvSpPr>
            <p:spPr>
              <a:xfrm>
                <a:off x="5548175" y="1415663"/>
                <a:ext cx="205825" cy="83525"/>
              </a:xfrm>
              <a:custGeom>
                <a:avLst/>
                <a:gdLst/>
                <a:ahLst/>
                <a:cxnLst/>
                <a:rect l="l" t="t" r="r" b="b"/>
                <a:pathLst>
                  <a:path w="8233" h="3341" extrusionOk="0">
                    <a:moveTo>
                      <a:pt x="4951" y="1"/>
                    </a:moveTo>
                    <a:cubicBezTo>
                      <a:pt x="4883" y="1"/>
                      <a:pt x="4820" y="88"/>
                      <a:pt x="4872" y="175"/>
                    </a:cubicBezTo>
                    <a:cubicBezTo>
                      <a:pt x="4967" y="331"/>
                      <a:pt x="5041" y="503"/>
                      <a:pt x="5094" y="684"/>
                    </a:cubicBezTo>
                    <a:cubicBezTo>
                      <a:pt x="5086" y="704"/>
                      <a:pt x="5086" y="729"/>
                      <a:pt x="5090" y="753"/>
                    </a:cubicBezTo>
                    <a:cubicBezTo>
                      <a:pt x="5135" y="954"/>
                      <a:pt x="5168" y="1180"/>
                      <a:pt x="5168" y="1401"/>
                    </a:cubicBezTo>
                    <a:cubicBezTo>
                      <a:pt x="5131" y="1754"/>
                      <a:pt x="4971" y="2078"/>
                      <a:pt x="4643" y="2304"/>
                    </a:cubicBezTo>
                    <a:cubicBezTo>
                      <a:pt x="3847" y="2165"/>
                      <a:pt x="3029" y="2103"/>
                      <a:pt x="2222" y="2103"/>
                    </a:cubicBezTo>
                    <a:cubicBezTo>
                      <a:pt x="1521" y="2103"/>
                      <a:pt x="828" y="2150"/>
                      <a:pt x="164" y="2234"/>
                    </a:cubicBezTo>
                    <a:cubicBezTo>
                      <a:pt x="0" y="2254"/>
                      <a:pt x="66" y="2492"/>
                      <a:pt x="206" y="2492"/>
                    </a:cubicBezTo>
                    <a:cubicBezTo>
                      <a:pt x="210" y="2492"/>
                      <a:pt x="214" y="2492"/>
                      <a:pt x="217" y="2492"/>
                    </a:cubicBezTo>
                    <a:cubicBezTo>
                      <a:pt x="680" y="2460"/>
                      <a:pt x="1144" y="2443"/>
                      <a:pt x="1609" y="2443"/>
                    </a:cubicBezTo>
                    <a:cubicBezTo>
                      <a:pt x="2284" y="2443"/>
                      <a:pt x="2959" y="2479"/>
                      <a:pt x="3630" y="2562"/>
                    </a:cubicBezTo>
                    <a:cubicBezTo>
                      <a:pt x="4779" y="2702"/>
                      <a:pt x="5857" y="3046"/>
                      <a:pt x="6973" y="3309"/>
                    </a:cubicBezTo>
                    <a:cubicBezTo>
                      <a:pt x="7003" y="3317"/>
                      <a:pt x="7055" y="3325"/>
                      <a:pt x="7095" y="3325"/>
                    </a:cubicBezTo>
                    <a:cubicBezTo>
                      <a:pt x="7116" y="3325"/>
                      <a:pt x="7133" y="3322"/>
                      <a:pt x="7141" y="3317"/>
                    </a:cubicBezTo>
                    <a:cubicBezTo>
                      <a:pt x="7245" y="3332"/>
                      <a:pt x="7345" y="3341"/>
                      <a:pt x="7443" y="3341"/>
                    </a:cubicBezTo>
                    <a:cubicBezTo>
                      <a:pt x="7680" y="3341"/>
                      <a:pt x="7901" y="3290"/>
                      <a:pt x="8113" y="3165"/>
                    </a:cubicBezTo>
                    <a:cubicBezTo>
                      <a:pt x="8232" y="3099"/>
                      <a:pt x="8101" y="2948"/>
                      <a:pt x="8011" y="2944"/>
                    </a:cubicBezTo>
                    <a:cubicBezTo>
                      <a:pt x="7965" y="2944"/>
                      <a:pt x="7920" y="2948"/>
                      <a:pt x="7875" y="2952"/>
                    </a:cubicBezTo>
                    <a:cubicBezTo>
                      <a:pt x="7863" y="2910"/>
                      <a:pt x="7838" y="2870"/>
                      <a:pt x="7789" y="2861"/>
                    </a:cubicBezTo>
                    <a:cubicBezTo>
                      <a:pt x="7395" y="2779"/>
                      <a:pt x="7100" y="2709"/>
                      <a:pt x="6759" y="2644"/>
                    </a:cubicBezTo>
                    <a:cubicBezTo>
                      <a:pt x="6750" y="2642"/>
                      <a:pt x="6740" y="2641"/>
                      <a:pt x="6732" y="2641"/>
                    </a:cubicBezTo>
                    <a:cubicBezTo>
                      <a:pt x="6634" y="2641"/>
                      <a:pt x="6599" y="2762"/>
                      <a:pt x="6649" y="2841"/>
                    </a:cubicBezTo>
                    <a:cubicBezTo>
                      <a:pt x="6485" y="2775"/>
                      <a:pt x="6313" y="2726"/>
                      <a:pt x="6144" y="2669"/>
                    </a:cubicBezTo>
                    <a:cubicBezTo>
                      <a:pt x="6173" y="2648"/>
                      <a:pt x="6201" y="2620"/>
                      <a:pt x="6197" y="2575"/>
                    </a:cubicBezTo>
                    <a:cubicBezTo>
                      <a:pt x="6189" y="2185"/>
                      <a:pt x="6083" y="1861"/>
                      <a:pt x="5866" y="1537"/>
                    </a:cubicBezTo>
                    <a:cubicBezTo>
                      <a:pt x="5866" y="1537"/>
                      <a:pt x="5866" y="1532"/>
                      <a:pt x="5862" y="1532"/>
                    </a:cubicBezTo>
                    <a:cubicBezTo>
                      <a:pt x="5853" y="1520"/>
                      <a:pt x="5849" y="1512"/>
                      <a:pt x="5841" y="1500"/>
                    </a:cubicBezTo>
                    <a:cubicBezTo>
                      <a:pt x="5812" y="1459"/>
                      <a:pt x="5772" y="1442"/>
                      <a:pt x="5735" y="1442"/>
                    </a:cubicBezTo>
                    <a:cubicBezTo>
                      <a:pt x="5723" y="1442"/>
                      <a:pt x="5712" y="1443"/>
                      <a:pt x="5701" y="1446"/>
                    </a:cubicBezTo>
                    <a:cubicBezTo>
                      <a:pt x="5673" y="1331"/>
                      <a:pt x="5623" y="1221"/>
                      <a:pt x="5546" y="1119"/>
                    </a:cubicBezTo>
                    <a:cubicBezTo>
                      <a:pt x="5496" y="958"/>
                      <a:pt x="5423" y="803"/>
                      <a:pt x="5320" y="659"/>
                    </a:cubicBezTo>
                    <a:cubicBezTo>
                      <a:pt x="5311" y="646"/>
                      <a:pt x="5304" y="642"/>
                      <a:pt x="5291" y="634"/>
                    </a:cubicBezTo>
                    <a:cubicBezTo>
                      <a:pt x="5230" y="434"/>
                      <a:pt x="5143" y="241"/>
                      <a:pt x="5029" y="52"/>
                    </a:cubicBezTo>
                    <a:cubicBezTo>
                      <a:pt x="5007" y="16"/>
                      <a:pt x="4979" y="1"/>
                      <a:pt x="4951"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65" name="Google Shape;2150;p41"/>
              <p:cNvSpPr/>
              <p:nvPr/>
            </p:nvSpPr>
            <p:spPr>
              <a:xfrm>
                <a:off x="5950650" y="1551388"/>
                <a:ext cx="169775" cy="121775"/>
              </a:xfrm>
              <a:custGeom>
                <a:avLst/>
                <a:gdLst/>
                <a:ahLst/>
                <a:cxnLst/>
                <a:rect l="l" t="t" r="r" b="b"/>
                <a:pathLst>
                  <a:path w="6791" h="4871" extrusionOk="0">
                    <a:moveTo>
                      <a:pt x="532" y="0"/>
                    </a:moveTo>
                    <a:cubicBezTo>
                      <a:pt x="429" y="0"/>
                      <a:pt x="328" y="8"/>
                      <a:pt x="229" y="25"/>
                    </a:cubicBezTo>
                    <a:cubicBezTo>
                      <a:pt x="205" y="29"/>
                      <a:pt x="188" y="41"/>
                      <a:pt x="180" y="53"/>
                    </a:cubicBezTo>
                    <a:cubicBezTo>
                      <a:pt x="160" y="49"/>
                      <a:pt x="139" y="45"/>
                      <a:pt x="123" y="41"/>
                    </a:cubicBezTo>
                    <a:cubicBezTo>
                      <a:pt x="115" y="39"/>
                      <a:pt x="108" y="38"/>
                      <a:pt x="101" y="38"/>
                    </a:cubicBezTo>
                    <a:cubicBezTo>
                      <a:pt x="1" y="38"/>
                      <a:pt x="11" y="195"/>
                      <a:pt x="106" y="222"/>
                    </a:cubicBezTo>
                    <a:cubicBezTo>
                      <a:pt x="1009" y="480"/>
                      <a:pt x="1899" y="812"/>
                      <a:pt x="2747" y="1218"/>
                    </a:cubicBezTo>
                    <a:cubicBezTo>
                      <a:pt x="3486" y="1743"/>
                      <a:pt x="4245" y="2231"/>
                      <a:pt x="4934" y="2830"/>
                    </a:cubicBezTo>
                    <a:cubicBezTo>
                      <a:pt x="5340" y="3187"/>
                      <a:pt x="5623" y="3510"/>
                      <a:pt x="5840" y="4023"/>
                    </a:cubicBezTo>
                    <a:cubicBezTo>
                      <a:pt x="5971" y="4335"/>
                      <a:pt x="6033" y="4581"/>
                      <a:pt x="6287" y="4815"/>
                    </a:cubicBezTo>
                    <a:cubicBezTo>
                      <a:pt x="6329" y="4853"/>
                      <a:pt x="6379" y="4870"/>
                      <a:pt x="6424" y="4870"/>
                    </a:cubicBezTo>
                    <a:cubicBezTo>
                      <a:pt x="6526" y="4870"/>
                      <a:pt x="6608" y="4784"/>
                      <a:pt x="6546" y="4651"/>
                    </a:cubicBezTo>
                    <a:cubicBezTo>
                      <a:pt x="6365" y="4273"/>
                      <a:pt x="6270" y="3851"/>
                      <a:pt x="6070" y="3486"/>
                    </a:cubicBezTo>
                    <a:cubicBezTo>
                      <a:pt x="6070" y="3466"/>
                      <a:pt x="6062" y="3442"/>
                      <a:pt x="6049" y="3421"/>
                    </a:cubicBezTo>
                    <a:cubicBezTo>
                      <a:pt x="6029" y="3392"/>
                      <a:pt x="6009" y="3359"/>
                      <a:pt x="5988" y="3326"/>
                    </a:cubicBezTo>
                    <a:lnTo>
                      <a:pt x="5988" y="3326"/>
                    </a:lnTo>
                    <a:cubicBezTo>
                      <a:pt x="6156" y="3457"/>
                      <a:pt x="6325" y="3593"/>
                      <a:pt x="6488" y="3724"/>
                    </a:cubicBezTo>
                    <a:cubicBezTo>
                      <a:pt x="6518" y="3748"/>
                      <a:pt x="6551" y="3758"/>
                      <a:pt x="6583" y="3758"/>
                    </a:cubicBezTo>
                    <a:cubicBezTo>
                      <a:pt x="6694" y="3758"/>
                      <a:pt x="6791" y="3635"/>
                      <a:pt x="6718" y="3523"/>
                    </a:cubicBezTo>
                    <a:cubicBezTo>
                      <a:pt x="6488" y="3158"/>
                      <a:pt x="6164" y="2793"/>
                      <a:pt x="5787" y="2518"/>
                    </a:cubicBezTo>
                    <a:cubicBezTo>
                      <a:pt x="5857" y="2465"/>
                      <a:pt x="5852" y="2329"/>
                      <a:pt x="5766" y="2255"/>
                    </a:cubicBezTo>
                    <a:cubicBezTo>
                      <a:pt x="5570" y="2083"/>
                      <a:pt x="5340" y="1948"/>
                      <a:pt x="5098" y="1825"/>
                    </a:cubicBezTo>
                    <a:cubicBezTo>
                      <a:pt x="5212" y="1751"/>
                      <a:pt x="5217" y="1547"/>
                      <a:pt x="5069" y="1448"/>
                    </a:cubicBezTo>
                    <a:cubicBezTo>
                      <a:pt x="4298" y="943"/>
                      <a:pt x="3408" y="730"/>
                      <a:pt x="2526" y="483"/>
                    </a:cubicBezTo>
                    <a:cubicBezTo>
                      <a:pt x="1926" y="317"/>
                      <a:pt x="1194" y="0"/>
                      <a:pt x="532"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66" name="Google Shape;2151;p41"/>
              <p:cNvSpPr/>
              <p:nvPr/>
            </p:nvSpPr>
            <p:spPr>
              <a:xfrm>
                <a:off x="5975775" y="1505863"/>
                <a:ext cx="87675" cy="62100"/>
              </a:xfrm>
              <a:custGeom>
                <a:avLst/>
                <a:gdLst/>
                <a:ahLst/>
                <a:cxnLst/>
                <a:rect l="l" t="t" r="r" b="b"/>
                <a:pathLst>
                  <a:path w="3507" h="2484" extrusionOk="0">
                    <a:moveTo>
                      <a:pt x="108" y="1"/>
                    </a:moveTo>
                    <a:cubicBezTo>
                      <a:pt x="32" y="1"/>
                      <a:pt x="0" y="125"/>
                      <a:pt x="69" y="180"/>
                    </a:cubicBezTo>
                    <a:cubicBezTo>
                      <a:pt x="1082" y="981"/>
                      <a:pt x="2170" y="1862"/>
                      <a:pt x="3309" y="2465"/>
                    </a:cubicBezTo>
                    <a:cubicBezTo>
                      <a:pt x="3334" y="2478"/>
                      <a:pt x="3356" y="2484"/>
                      <a:pt x="3375" y="2484"/>
                    </a:cubicBezTo>
                    <a:cubicBezTo>
                      <a:pt x="3482" y="2484"/>
                      <a:pt x="3507" y="2307"/>
                      <a:pt x="3416" y="2227"/>
                    </a:cubicBezTo>
                    <a:cubicBezTo>
                      <a:pt x="2456" y="1378"/>
                      <a:pt x="1250" y="676"/>
                      <a:pt x="156" y="16"/>
                    </a:cubicBezTo>
                    <a:cubicBezTo>
                      <a:pt x="138" y="5"/>
                      <a:pt x="122" y="1"/>
                      <a:pt x="108"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67" name="Google Shape;2152;p41"/>
              <p:cNvSpPr/>
              <p:nvPr/>
            </p:nvSpPr>
            <p:spPr>
              <a:xfrm>
                <a:off x="6130100" y="2123738"/>
                <a:ext cx="408275" cy="79750"/>
              </a:xfrm>
              <a:custGeom>
                <a:avLst/>
                <a:gdLst/>
                <a:ahLst/>
                <a:cxnLst/>
                <a:rect l="l" t="t" r="r" b="b"/>
                <a:pathLst>
                  <a:path w="16331" h="3190" extrusionOk="0">
                    <a:moveTo>
                      <a:pt x="15941" y="0"/>
                    </a:moveTo>
                    <a:cubicBezTo>
                      <a:pt x="15886" y="0"/>
                      <a:pt x="15834" y="21"/>
                      <a:pt x="15794" y="70"/>
                    </a:cubicBezTo>
                    <a:cubicBezTo>
                      <a:pt x="14092" y="2162"/>
                      <a:pt x="11500" y="2666"/>
                      <a:pt x="8920" y="2675"/>
                    </a:cubicBezTo>
                    <a:cubicBezTo>
                      <a:pt x="8902" y="2675"/>
                      <a:pt x="8883" y="2675"/>
                      <a:pt x="8864" y="2675"/>
                    </a:cubicBezTo>
                    <a:cubicBezTo>
                      <a:pt x="5913" y="2675"/>
                      <a:pt x="2952" y="2056"/>
                      <a:pt x="233" y="919"/>
                    </a:cubicBezTo>
                    <a:cubicBezTo>
                      <a:pt x="208" y="908"/>
                      <a:pt x="186" y="903"/>
                      <a:pt x="165" y="903"/>
                    </a:cubicBezTo>
                    <a:cubicBezTo>
                      <a:pt x="23" y="903"/>
                      <a:pt x="0" y="1139"/>
                      <a:pt x="156" y="1210"/>
                    </a:cubicBezTo>
                    <a:cubicBezTo>
                      <a:pt x="2932" y="2497"/>
                      <a:pt x="5915" y="3190"/>
                      <a:pt x="8969" y="3190"/>
                    </a:cubicBezTo>
                    <a:cubicBezTo>
                      <a:pt x="9226" y="3190"/>
                      <a:pt x="9483" y="3185"/>
                      <a:pt x="9740" y="3175"/>
                    </a:cubicBezTo>
                    <a:cubicBezTo>
                      <a:pt x="12099" y="3084"/>
                      <a:pt x="14838" y="2490"/>
                      <a:pt x="16220" y="386"/>
                    </a:cubicBezTo>
                    <a:cubicBezTo>
                      <a:pt x="16330" y="220"/>
                      <a:pt x="16121" y="0"/>
                      <a:pt x="15941" y="0"/>
                    </a:cubicBezTo>
                    <a:close/>
                  </a:path>
                </a:pathLst>
              </a:custGeom>
              <a:solidFill>
                <a:srgbClr val="FFCDA7"/>
              </a:solidFill>
              <a:ln>
                <a:noFill/>
              </a:ln>
            </p:spPr>
            <p:txBody>
              <a:bodyPr spcFirstLastPara="1" wrap="square" lIns="182850" tIns="182850" rIns="182850" bIns="182850" anchor="ctr" anchorCtr="0">
                <a:noAutofit/>
              </a:bodyPr>
              <a:lstStyle/>
              <a:p>
                <a:endParaRPr sz="3600"/>
              </a:p>
            </p:txBody>
          </p:sp>
          <p:sp>
            <p:nvSpPr>
              <p:cNvPr id="68" name="Google Shape;2153;p41"/>
              <p:cNvSpPr/>
              <p:nvPr/>
            </p:nvSpPr>
            <p:spPr>
              <a:xfrm>
                <a:off x="5099975" y="1570363"/>
                <a:ext cx="1002575" cy="835325"/>
              </a:xfrm>
              <a:custGeom>
                <a:avLst/>
                <a:gdLst/>
                <a:ahLst/>
                <a:cxnLst/>
                <a:rect l="l" t="t" r="r" b="b"/>
                <a:pathLst>
                  <a:path w="40103" h="33413" extrusionOk="0">
                    <a:moveTo>
                      <a:pt x="10861" y="0"/>
                    </a:moveTo>
                    <a:cubicBezTo>
                      <a:pt x="10861" y="0"/>
                      <a:pt x="1530" y="7128"/>
                      <a:pt x="751" y="12570"/>
                    </a:cubicBezTo>
                    <a:cubicBezTo>
                      <a:pt x="0" y="17849"/>
                      <a:pt x="1921" y="29325"/>
                      <a:pt x="9470" y="29325"/>
                    </a:cubicBezTo>
                    <a:cubicBezTo>
                      <a:pt x="9712" y="29325"/>
                      <a:pt x="9960" y="29313"/>
                      <a:pt x="10213" y="29289"/>
                    </a:cubicBezTo>
                    <a:cubicBezTo>
                      <a:pt x="18380" y="28513"/>
                      <a:pt x="21747" y="27996"/>
                      <a:pt x="21747" y="27996"/>
                    </a:cubicBezTo>
                    <a:lnTo>
                      <a:pt x="22399" y="32197"/>
                    </a:lnTo>
                    <a:cubicBezTo>
                      <a:pt x="22399" y="32197"/>
                      <a:pt x="23580" y="33413"/>
                      <a:pt x="25191" y="33413"/>
                    </a:cubicBezTo>
                    <a:cubicBezTo>
                      <a:pt x="25495" y="33413"/>
                      <a:pt x="25814" y="33370"/>
                      <a:pt x="26143" y="33267"/>
                    </a:cubicBezTo>
                    <a:cubicBezTo>
                      <a:pt x="28214" y="32619"/>
                      <a:pt x="29134" y="30847"/>
                      <a:pt x="29134" y="30847"/>
                    </a:cubicBezTo>
                    <a:lnTo>
                      <a:pt x="29655" y="23846"/>
                    </a:lnTo>
                    <a:cubicBezTo>
                      <a:pt x="29655" y="23846"/>
                      <a:pt x="31336" y="19441"/>
                      <a:pt x="33929" y="18793"/>
                    </a:cubicBezTo>
                    <a:cubicBezTo>
                      <a:pt x="36520" y="18145"/>
                      <a:pt x="39892" y="16721"/>
                      <a:pt x="40019" y="13350"/>
                    </a:cubicBezTo>
                    <a:cubicBezTo>
                      <a:pt x="40102" y="11206"/>
                      <a:pt x="38298" y="8801"/>
                      <a:pt x="35973" y="8801"/>
                    </a:cubicBezTo>
                    <a:cubicBezTo>
                      <a:pt x="34642" y="8801"/>
                      <a:pt x="33141" y="9589"/>
                      <a:pt x="31726" y="11665"/>
                    </a:cubicBezTo>
                    <a:cubicBezTo>
                      <a:pt x="31726" y="11665"/>
                      <a:pt x="31041" y="11761"/>
                      <a:pt x="29899" y="11761"/>
                    </a:cubicBezTo>
                    <a:cubicBezTo>
                      <a:pt x="25902" y="11761"/>
                      <a:pt x="16304" y="10585"/>
                      <a:pt x="10861" y="0"/>
                    </a:cubicBezTo>
                    <a:close/>
                  </a:path>
                </a:pathLst>
              </a:custGeom>
              <a:solidFill>
                <a:srgbClr val="FEC3A3"/>
              </a:solidFill>
              <a:ln>
                <a:noFill/>
              </a:ln>
            </p:spPr>
            <p:txBody>
              <a:bodyPr spcFirstLastPara="1" wrap="square" lIns="182850" tIns="182850" rIns="182850" bIns="182850" anchor="ctr" anchorCtr="0">
                <a:noAutofit/>
              </a:bodyPr>
              <a:lstStyle/>
              <a:p>
                <a:endParaRPr sz="3600"/>
              </a:p>
            </p:txBody>
          </p:sp>
          <p:sp>
            <p:nvSpPr>
              <p:cNvPr id="69" name="Google Shape;2154;p41"/>
              <p:cNvSpPr/>
              <p:nvPr/>
            </p:nvSpPr>
            <p:spPr>
              <a:xfrm>
                <a:off x="5598600" y="1957913"/>
                <a:ext cx="210850" cy="156950"/>
              </a:xfrm>
              <a:custGeom>
                <a:avLst/>
                <a:gdLst/>
                <a:ahLst/>
                <a:cxnLst/>
                <a:rect l="l" t="t" r="r" b="b"/>
                <a:pathLst>
                  <a:path w="8434" h="6278" extrusionOk="0">
                    <a:moveTo>
                      <a:pt x="5118" y="1"/>
                    </a:moveTo>
                    <a:cubicBezTo>
                      <a:pt x="4404" y="1"/>
                      <a:pt x="3632" y="183"/>
                      <a:pt x="2893" y="563"/>
                    </a:cubicBezTo>
                    <a:cubicBezTo>
                      <a:pt x="965" y="1552"/>
                      <a:pt x="1" y="3508"/>
                      <a:pt x="731" y="4932"/>
                    </a:cubicBezTo>
                    <a:cubicBezTo>
                      <a:pt x="1181" y="5808"/>
                      <a:pt x="2170" y="6277"/>
                      <a:pt x="3315" y="6277"/>
                    </a:cubicBezTo>
                    <a:cubicBezTo>
                      <a:pt x="4028" y="6277"/>
                      <a:pt x="4802" y="6095"/>
                      <a:pt x="5543" y="5715"/>
                    </a:cubicBezTo>
                    <a:cubicBezTo>
                      <a:pt x="7466" y="4727"/>
                      <a:pt x="8434" y="2770"/>
                      <a:pt x="7703" y="1346"/>
                    </a:cubicBezTo>
                    <a:cubicBezTo>
                      <a:pt x="7252" y="470"/>
                      <a:pt x="6261" y="1"/>
                      <a:pt x="5118" y="1"/>
                    </a:cubicBezTo>
                    <a:close/>
                  </a:path>
                </a:pathLst>
              </a:custGeom>
              <a:solidFill>
                <a:srgbClr val="FFCDA7"/>
              </a:solidFill>
              <a:ln>
                <a:noFill/>
              </a:ln>
            </p:spPr>
            <p:txBody>
              <a:bodyPr spcFirstLastPara="1" wrap="square" lIns="182850" tIns="182850" rIns="182850" bIns="182850" anchor="ctr" anchorCtr="0">
                <a:noAutofit/>
              </a:bodyPr>
              <a:lstStyle/>
              <a:p>
                <a:endParaRPr sz="3600"/>
              </a:p>
            </p:txBody>
          </p:sp>
          <p:sp>
            <p:nvSpPr>
              <p:cNvPr id="70" name="Google Shape;2155;p41"/>
              <p:cNvSpPr/>
              <p:nvPr/>
            </p:nvSpPr>
            <p:spPr>
              <a:xfrm>
                <a:off x="5159750" y="2111338"/>
                <a:ext cx="194625" cy="164700"/>
              </a:xfrm>
              <a:custGeom>
                <a:avLst/>
                <a:gdLst/>
                <a:ahLst/>
                <a:cxnLst/>
                <a:rect l="l" t="t" r="r" b="b"/>
                <a:pathLst>
                  <a:path w="7785" h="6588" extrusionOk="0">
                    <a:moveTo>
                      <a:pt x="3858" y="1"/>
                    </a:moveTo>
                    <a:cubicBezTo>
                      <a:pt x="3567" y="1"/>
                      <a:pt x="3270" y="28"/>
                      <a:pt x="2970" y="86"/>
                    </a:cubicBezTo>
                    <a:cubicBezTo>
                      <a:pt x="1592" y="357"/>
                      <a:pt x="501" y="1198"/>
                      <a:pt x="1" y="2240"/>
                    </a:cubicBezTo>
                    <a:cubicBezTo>
                      <a:pt x="813" y="4044"/>
                      <a:pt x="1933" y="5607"/>
                      <a:pt x="3409" y="6588"/>
                    </a:cubicBezTo>
                    <a:cubicBezTo>
                      <a:pt x="3671" y="6583"/>
                      <a:pt x="3942" y="6554"/>
                      <a:pt x="4213" y="6505"/>
                    </a:cubicBezTo>
                    <a:cubicBezTo>
                      <a:pt x="6342" y="6091"/>
                      <a:pt x="7785" y="4324"/>
                      <a:pt x="7440" y="2552"/>
                    </a:cubicBezTo>
                    <a:cubicBezTo>
                      <a:pt x="7144" y="1030"/>
                      <a:pt x="5629" y="1"/>
                      <a:pt x="3858" y="1"/>
                    </a:cubicBezTo>
                    <a:close/>
                  </a:path>
                </a:pathLst>
              </a:custGeom>
              <a:solidFill>
                <a:srgbClr val="FFCDA7"/>
              </a:solidFill>
              <a:ln>
                <a:noFill/>
              </a:ln>
            </p:spPr>
            <p:txBody>
              <a:bodyPr spcFirstLastPara="1" wrap="square" lIns="182850" tIns="182850" rIns="182850" bIns="182850" anchor="ctr" anchorCtr="0">
                <a:noAutofit/>
              </a:bodyPr>
              <a:lstStyle/>
              <a:p>
                <a:endParaRPr sz="3600"/>
              </a:p>
            </p:txBody>
          </p:sp>
          <p:sp>
            <p:nvSpPr>
              <p:cNvPr id="71" name="Google Shape;2156;p41"/>
              <p:cNvSpPr/>
              <p:nvPr/>
            </p:nvSpPr>
            <p:spPr>
              <a:xfrm>
                <a:off x="5214300" y="1854788"/>
                <a:ext cx="678300" cy="403700"/>
              </a:xfrm>
              <a:custGeom>
                <a:avLst/>
                <a:gdLst/>
                <a:ahLst/>
                <a:cxnLst/>
                <a:rect l="l" t="t" r="r" b="b"/>
                <a:pathLst>
                  <a:path w="27132" h="16148" extrusionOk="0">
                    <a:moveTo>
                      <a:pt x="27132" y="0"/>
                    </a:moveTo>
                    <a:lnTo>
                      <a:pt x="20758" y="189"/>
                    </a:lnTo>
                    <a:cubicBezTo>
                      <a:pt x="20758" y="189"/>
                      <a:pt x="21103" y="2448"/>
                      <a:pt x="21230" y="3080"/>
                    </a:cubicBezTo>
                    <a:cubicBezTo>
                      <a:pt x="21358" y="3708"/>
                      <a:pt x="21481" y="8544"/>
                      <a:pt x="16989" y="9861"/>
                    </a:cubicBezTo>
                    <a:cubicBezTo>
                      <a:pt x="16621" y="9969"/>
                      <a:pt x="16262" y="10019"/>
                      <a:pt x="15913" y="10019"/>
                    </a:cubicBezTo>
                    <a:cubicBezTo>
                      <a:pt x="12013" y="10019"/>
                      <a:pt x="9393" y="3802"/>
                      <a:pt x="9393" y="3802"/>
                    </a:cubicBezTo>
                    <a:lnTo>
                      <a:pt x="4431" y="6062"/>
                    </a:lnTo>
                    <a:cubicBezTo>
                      <a:pt x="4431" y="6062"/>
                      <a:pt x="5936" y="11181"/>
                      <a:pt x="4304" y="13912"/>
                    </a:cubicBezTo>
                    <a:cubicBezTo>
                      <a:pt x="3363" y="15486"/>
                      <a:pt x="2078" y="15820"/>
                      <a:pt x="1158" y="15820"/>
                    </a:cubicBezTo>
                    <a:cubicBezTo>
                      <a:pt x="481" y="15820"/>
                      <a:pt x="1" y="15639"/>
                      <a:pt x="1" y="15639"/>
                    </a:cubicBezTo>
                    <a:lnTo>
                      <a:pt x="1" y="15639"/>
                    </a:lnTo>
                    <a:lnTo>
                      <a:pt x="1178" y="16148"/>
                    </a:lnTo>
                    <a:cubicBezTo>
                      <a:pt x="7138" y="15767"/>
                      <a:pt x="5964" y="8843"/>
                      <a:pt x="5517" y="6899"/>
                    </a:cubicBezTo>
                    <a:cubicBezTo>
                      <a:pt x="5447" y="6600"/>
                      <a:pt x="5599" y="6300"/>
                      <a:pt x="5879" y="6173"/>
                    </a:cubicBezTo>
                    <a:lnTo>
                      <a:pt x="9245" y="4672"/>
                    </a:lnTo>
                    <a:cubicBezTo>
                      <a:pt x="9245" y="4672"/>
                      <a:pt x="10655" y="10376"/>
                      <a:pt x="15796" y="10376"/>
                    </a:cubicBezTo>
                    <a:cubicBezTo>
                      <a:pt x="16276" y="10376"/>
                      <a:pt x="16790" y="10326"/>
                      <a:pt x="17338" y="10217"/>
                    </a:cubicBezTo>
                    <a:cubicBezTo>
                      <a:pt x="22411" y="9204"/>
                      <a:pt x="22325" y="4398"/>
                      <a:pt x="22066" y="2437"/>
                    </a:cubicBezTo>
                    <a:cubicBezTo>
                      <a:pt x="22005" y="1961"/>
                      <a:pt x="22321" y="1518"/>
                      <a:pt x="22793" y="1415"/>
                    </a:cubicBezTo>
                    <a:lnTo>
                      <a:pt x="27083" y="480"/>
                    </a:lnTo>
                    <a:lnTo>
                      <a:pt x="27132" y="0"/>
                    </a:lnTo>
                    <a:close/>
                  </a:path>
                </a:pathLst>
              </a:custGeom>
              <a:solidFill>
                <a:srgbClr val="BF837F"/>
              </a:solidFill>
              <a:ln>
                <a:noFill/>
              </a:ln>
            </p:spPr>
            <p:txBody>
              <a:bodyPr spcFirstLastPara="1" wrap="square" lIns="182850" tIns="182850" rIns="182850" bIns="182850" anchor="ctr" anchorCtr="0">
                <a:noAutofit/>
              </a:bodyPr>
              <a:lstStyle/>
              <a:p>
                <a:endParaRPr sz="3600"/>
              </a:p>
            </p:txBody>
          </p:sp>
          <p:sp>
            <p:nvSpPr>
              <p:cNvPr id="72" name="Google Shape;2157;p41"/>
              <p:cNvSpPr/>
              <p:nvPr/>
            </p:nvSpPr>
            <p:spPr>
              <a:xfrm>
                <a:off x="5108913" y="1570700"/>
                <a:ext cx="259525" cy="494375"/>
              </a:xfrm>
              <a:custGeom>
                <a:avLst/>
                <a:gdLst/>
                <a:ahLst/>
                <a:cxnLst/>
                <a:rect l="l" t="t" r="r" b="b"/>
                <a:pathLst>
                  <a:path w="10381" h="19775" extrusionOk="0">
                    <a:moveTo>
                      <a:pt x="10381" y="0"/>
                    </a:moveTo>
                    <a:cubicBezTo>
                      <a:pt x="7559" y="2506"/>
                      <a:pt x="845" y="7744"/>
                      <a:pt x="242" y="12452"/>
                    </a:cubicBezTo>
                    <a:cubicBezTo>
                      <a:pt x="1" y="14364"/>
                      <a:pt x="50" y="17079"/>
                      <a:pt x="620" y="19774"/>
                    </a:cubicBezTo>
                    <a:cubicBezTo>
                      <a:pt x="385" y="11559"/>
                      <a:pt x="2511" y="7806"/>
                      <a:pt x="10381" y="0"/>
                    </a:cubicBezTo>
                    <a:close/>
                  </a:path>
                </a:pathLst>
              </a:custGeom>
              <a:solidFill>
                <a:srgbClr val="FFFFFF">
                  <a:alpha val="37990"/>
                </a:srgbClr>
              </a:solidFill>
              <a:ln>
                <a:noFill/>
              </a:ln>
            </p:spPr>
            <p:txBody>
              <a:bodyPr spcFirstLastPara="1" wrap="square" lIns="182850" tIns="182850" rIns="182850" bIns="182850" anchor="ctr" anchorCtr="0">
                <a:noAutofit/>
              </a:bodyPr>
              <a:lstStyle/>
              <a:p>
                <a:endParaRPr sz="3600"/>
              </a:p>
            </p:txBody>
          </p:sp>
          <p:sp>
            <p:nvSpPr>
              <p:cNvPr id="73" name="Google Shape;2158;p41"/>
              <p:cNvSpPr/>
              <p:nvPr/>
            </p:nvSpPr>
            <p:spPr>
              <a:xfrm>
                <a:off x="5369450" y="1570363"/>
                <a:ext cx="518050" cy="309450"/>
              </a:xfrm>
              <a:custGeom>
                <a:avLst/>
                <a:gdLst/>
                <a:ahLst/>
                <a:cxnLst/>
                <a:rect l="l" t="t" r="r" b="b"/>
                <a:pathLst>
                  <a:path w="20722" h="12378" extrusionOk="0">
                    <a:moveTo>
                      <a:pt x="82" y="0"/>
                    </a:moveTo>
                    <a:cubicBezTo>
                      <a:pt x="82" y="0"/>
                      <a:pt x="50" y="25"/>
                      <a:pt x="0" y="65"/>
                    </a:cubicBezTo>
                    <a:cubicBezTo>
                      <a:pt x="485" y="2727"/>
                      <a:pt x="2842" y="9174"/>
                      <a:pt x="11603" y="11480"/>
                    </a:cubicBezTo>
                    <a:cubicBezTo>
                      <a:pt x="14067" y="12128"/>
                      <a:pt x="15645" y="12378"/>
                      <a:pt x="16920" y="12378"/>
                    </a:cubicBezTo>
                    <a:cubicBezTo>
                      <a:pt x="18298" y="12378"/>
                      <a:pt x="19321" y="12086"/>
                      <a:pt x="20721" y="11689"/>
                    </a:cubicBezTo>
                    <a:lnTo>
                      <a:pt x="20721" y="11689"/>
                    </a:lnTo>
                    <a:cubicBezTo>
                      <a:pt x="20432" y="11718"/>
                      <a:pt x="19875" y="11760"/>
                      <a:pt x="19117" y="11760"/>
                    </a:cubicBezTo>
                    <a:cubicBezTo>
                      <a:pt x="15118" y="11760"/>
                      <a:pt x="5523" y="10582"/>
                      <a:pt x="82" y="0"/>
                    </a:cubicBezTo>
                    <a:close/>
                  </a:path>
                </a:pathLst>
              </a:custGeom>
              <a:solidFill>
                <a:srgbClr val="FFFFFF">
                  <a:alpha val="37990"/>
                </a:srgbClr>
              </a:solidFill>
              <a:ln>
                <a:noFill/>
              </a:ln>
            </p:spPr>
            <p:txBody>
              <a:bodyPr spcFirstLastPara="1" wrap="square" lIns="182850" tIns="182850" rIns="182850" bIns="182850" anchor="ctr" anchorCtr="0">
                <a:noAutofit/>
              </a:bodyPr>
              <a:lstStyle/>
              <a:p>
                <a:endParaRPr sz="3600"/>
              </a:p>
            </p:txBody>
          </p:sp>
          <p:sp>
            <p:nvSpPr>
              <p:cNvPr id="74" name="Google Shape;2159;p41"/>
              <p:cNvSpPr/>
              <p:nvPr/>
            </p:nvSpPr>
            <p:spPr>
              <a:xfrm>
                <a:off x="5954625" y="1863538"/>
                <a:ext cx="90775" cy="86025"/>
              </a:xfrm>
              <a:custGeom>
                <a:avLst/>
                <a:gdLst/>
                <a:ahLst/>
                <a:cxnLst/>
                <a:rect l="l" t="t" r="r" b="b"/>
                <a:pathLst>
                  <a:path w="3631" h="3441" extrusionOk="0">
                    <a:moveTo>
                      <a:pt x="1682" y="1"/>
                    </a:moveTo>
                    <a:cubicBezTo>
                      <a:pt x="1653" y="1"/>
                      <a:pt x="1623" y="1"/>
                      <a:pt x="1592" y="3"/>
                    </a:cubicBezTo>
                    <a:cubicBezTo>
                      <a:pt x="254" y="65"/>
                      <a:pt x="1" y="2997"/>
                      <a:pt x="1" y="2997"/>
                    </a:cubicBezTo>
                    <a:cubicBezTo>
                      <a:pt x="1" y="2997"/>
                      <a:pt x="756" y="2190"/>
                      <a:pt x="1416" y="2190"/>
                    </a:cubicBezTo>
                    <a:cubicBezTo>
                      <a:pt x="1499" y="2190"/>
                      <a:pt x="1579" y="2202"/>
                      <a:pt x="1657" y="2230"/>
                    </a:cubicBezTo>
                    <a:cubicBezTo>
                      <a:pt x="2359" y="2484"/>
                      <a:pt x="1657" y="3440"/>
                      <a:pt x="1657" y="3440"/>
                    </a:cubicBezTo>
                    <a:cubicBezTo>
                      <a:pt x="1657" y="3440"/>
                      <a:pt x="2486" y="2423"/>
                      <a:pt x="2105" y="2041"/>
                    </a:cubicBezTo>
                    <a:cubicBezTo>
                      <a:pt x="1942" y="1877"/>
                      <a:pt x="1686" y="1829"/>
                      <a:pt x="1445" y="1829"/>
                    </a:cubicBezTo>
                    <a:cubicBezTo>
                      <a:pt x="1123" y="1829"/>
                      <a:pt x="829" y="1914"/>
                      <a:pt x="829" y="1914"/>
                    </a:cubicBezTo>
                    <a:cubicBezTo>
                      <a:pt x="829" y="1914"/>
                      <a:pt x="1096" y="646"/>
                      <a:pt x="2113" y="646"/>
                    </a:cubicBezTo>
                    <a:cubicBezTo>
                      <a:pt x="2500" y="646"/>
                      <a:pt x="2998" y="831"/>
                      <a:pt x="3631" y="1341"/>
                    </a:cubicBezTo>
                    <a:cubicBezTo>
                      <a:pt x="3631" y="1341"/>
                      <a:pt x="2964" y="1"/>
                      <a:pt x="1682" y="1"/>
                    </a:cubicBezTo>
                    <a:close/>
                  </a:path>
                </a:pathLst>
              </a:custGeom>
              <a:solidFill>
                <a:srgbClr val="BF837F"/>
              </a:solidFill>
              <a:ln>
                <a:noFill/>
              </a:ln>
            </p:spPr>
            <p:txBody>
              <a:bodyPr spcFirstLastPara="1" wrap="square" lIns="182850" tIns="182850" rIns="182850" bIns="182850" anchor="ctr" anchorCtr="0">
                <a:noAutofit/>
              </a:bodyPr>
              <a:lstStyle/>
              <a:p>
                <a:endParaRPr sz="3600"/>
              </a:p>
            </p:txBody>
          </p:sp>
          <p:sp>
            <p:nvSpPr>
              <p:cNvPr id="75" name="Google Shape;2160;p41"/>
              <p:cNvSpPr/>
              <p:nvPr/>
            </p:nvSpPr>
            <p:spPr>
              <a:xfrm>
                <a:off x="5211625" y="2008788"/>
                <a:ext cx="43600" cy="84100"/>
              </a:xfrm>
              <a:custGeom>
                <a:avLst/>
                <a:gdLst/>
                <a:ahLst/>
                <a:cxnLst/>
                <a:rect l="l" t="t" r="r" b="b"/>
                <a:pathLst>
                  <a:path w="1744" h="3364" extrusionOk="0">
                    <a:moveTo>
                      <a:pt x="661" y="1"/>
                    </a:moveTo>
                    <a:cubicBezTo>
                      <a:pt x="645" y="1"/>
                      <a:pt x="628" y="2"/>
                      <a:pt x="612" y="4"/>
                    </a:cubicBezTo>
                    <a:cubicBezTo>
                      <a:pt x="210" y="66"/>
                      <a:pt x="1" y="871"/>
                      <a:pt x="144" y="1797"/>
                    </a:cubicBezTo>
                    <a:cubicBezTo>
                      <a:pt x="282" y="2686"/>
                      <a:pt x="695" y="3364"/>
                      <a:pt x="1083" y="3364"/>
                    </a:cubicBezTo>
                    <a:cubicBezTo>
                      <a:pt x="1100" y="3364"/>
                      <a:pt x="1116" y="3363"/>
                      <a:pt x="1133" y="3360"/>
                    </a:cubicBezTo>
                    <a:cubicBezTo>
                      <a:pt x="1535" y="3298"/>
                      <a:pt x="1744" y="2499"/>
                      <a:pt x="1600" y="1572"/>
                    </a:cubicBezTo>
                    <a:cubicBezTo>
                      <a:pt x="1463" y="682"/>
                      <a:pt x="1050" y="1"/>
                      <a:pt x="661" y="1"/>
                    </a:cubicBezTo>
                    <a:close/>
                  </a:path>
                </a:pathLst>
              </a:custGeom>
              <a:solidFill>
                <a:srgbClr val="235BAD"/>
              </a:solidFill>
              <a:ln>
                <a:noFill/>
              </a:ln>
            </p:spPr>
            <p:txBody>
              <a:bodyPr spcFirstLastPara="1" wrap="square" lIns="182850" tIns="182850" rIns="182850" bIns="182850" anchor="ctr" anchorCtr="0">
                <a:noAutofit/>
              </a:bodyPr>
              <a:lstStyle/>
              <a:p>
                <a:endParaRPr sz="3600"/>
              </a:p>
            </p:txBody>
          </p:sp>
          <p:sp>
            <p:nvSpPr>
              <p:cNvPr id="76" name="Google Shape;2161;p41"/>
              <p:cNvSpPr/>
              <p:nvPr/>
            </p:nvSpPr>
            <p:spPr>
              <a:xfrm>
                <a:off x="5209300" y="2004563"/>
                <a:ext cx="48400" cy="92650"/>
              </a:xfrm>
              <a:custGeom>
                <a:avLst/>
                <a:gdLst/>
                <a:ahLst/>
                <a:cxnLst/>
                <a:rect l="l" t="t" r="r" b="b"/>
                <a:pathLst>
                  <a:path w="1936" h="3706" extrusionOk="0">
                    <a:moveTo>
                      <a:pt x="754" y="338"/>
                    </a:moveTo>
                    <a:cubicBezTo>
                      <a:pt x="873" y="338"/>
                      <a:pt x="1017" y="461"/>
                      <a:pt x="1152" y="674"/>
                    </a:cubicBezTo>
                    <a:cubicBezTo>
                      <a:pt x="1329" y="953"/>
                      <a:pt x="1460" y="1339"/>
                      <a:pt x="1526" y="1765"/>
                    </a:cubicBezTo>
                    <a:cubicBezTo>
                      <a:pt x="1591" y="2191"/>
                      <a:pt x="1583" y="2598"/>
                      <a:pt x="1501" y="2914"/>
                    </a:cubicBezTo>
                    <a:cubicBezTo>
                      <a:pt x="1431" y="3176"/>
                      <a:pt x="1320" y="3344"/>
                      <a:pt x="1201" y="3361"/>
                    </a:cubicBezTo>
                    <a:cubicBezTo>
                      <a:pt x="1193" y="3362"/>
                      <a:pt x="1186" y="3363"/>
                      <a:pt x="1178" y="3363"/>
                    </a:cubicBezTo>
                    <a:cubicBezTo>
                      <a:pt x="941" y="3363"/>
                      <a:pt x="549" y="2842"/>
                      <a:pt x="406" y="1937"/>
                    </a:cubicBezTo>
                    <a:cubicBezTo>
                      <a:pt x="340" y="1511"/>
                      <a:pt x="349" y="1105"/>
                      <a:pt x="430" y="789"/>
                    </a:cubicBezTo>
                    <a:cubicBezTo>
                      <a:pt x="500" y="527"/>
                      <a:pt x="610" y="359"/>
                      <a:pt x="730" y="342"/>
                    </a:cubicBezTo>
                    <a:cubicBezTo>
                      <a:pt x="738" y="342"/>
                      <a:pt x="746" y="338"/>
                      <a:pt x="754" y="338"/>
                    </a:cubicBezTo>
                    <a:close/>
                    <a:moveTo>
                      <a:pt x="758" y="0"/>
                    </a:moveTo>
                    <a:cubicBezTo>
                      <a:pt x="732" y="0"/>
                      <a:pt x="706" y="2"/>
                      <a:pt x="680" y="6"/>
                    </a:cubicBezTo>
                    <a:cubicBezTo>
                      <a:pt x="414" y="46"/>
                      <a:pt x="209" y="293"/>
                      <a:pt x="103" y="703"/>
                    </a:cubicBezTo>
                    <a:cubicBezTo>
                      <a:pt x="8" y="1064"/>
                      <a:pt x="0" y="1519"/>
                      <a:pt x="69" y="1991"/>
                    </a:cubicBezTo>
                    <a:cubicBezTo>
                      <a:pt x="226" y="2992"/>
                      <a:pt x="693" y="3705"/>
                      <a:pt x="1176" y="3705"/>
                    </a:cubicBezTo>
                    <a:cubicBezTo>
                      <a:pt x="1201" y="3705"/>
                      <a:pt x="1226" y="3701"/>
                      <a:pt x="1255" y="3697"/>
                    </a:cubicBezTo>
                    <a:cubicBezTo>
                      <a:pt x="1517" y="3656"/>
                      <a:pt x="1723" y="3410"/>
                      <a:pt x="1829" y="3000"/>
                    </a:cubicBezTo>
                    <a:cubicBezTo>
                      <a:pt x="1924" y="2643"/>
                      <a:pt x="1935" y="2184"/>
                      <a:pt x="1862" y="1712"/>
                    </a:cubicBezTo>
                    <a:cubicBezTo>
                      <a:pt x="1788" y="1240"/>
                      <a:pt x="1640" y="809"/>
                      <a:pt x="1439" y="493"/>
                    </a:cubicBezTo>
                    <a:cubicBezTo>
                      <a:pt x="1236" y="172"/>
                      <a:pt x="999" y="0"/>
                      <a:pt x="758" y="0"/>
                    </a:cubicBezTo>
                    <a:close/>
                  </a:path>
                </a:pathLst>
              </a:custGeom>
              <a:solidFill>
                <a:srgbClr val="235BAD"/>
              </a:solidFill>
              <a:ln>
                <a:noFill/>
              </a:ln>
            </p:spPr>
            <p:txBody>
              <a:bodyPr spcFirstLastPara="1" wrap="square" lIns="182850" tIns="182850" rIns="182850" bIns="182850" anchor="ctr" anchorCtr="0">
                <a:noAutofit/>
              </a:bodyPr>
              <a:lstStyle/>
              <a:p>
                <a:endParaRPr sz="3600"/>
              </a:p>
            </p:txBody>
          </p:sp>
          <p:sp>
            <p:nvSpPr>
              <p:cNvPr id="77" name="Google Shape;2162;p41"/>
              <p:cNvSpPr/>
              <p:nvPr/>
            </p:nvSpPr>
            <p:spPr>
              <a:xfrm>
                <a:off x="5595525" y="1884013"/>
                <a:ext cx="43525" cy="84100"/>
              </a:xfrm>
              <a:custGeom>
                <a:avLst/>
                <a:gdLst/>
                <a:ahLst/>
                <a:cxnLst/>
                <a:rect l="l" t="t" r="r" b="b"/>
                <a:pathLst>
                  <a:path w="1741" h="3364" extrusionOk="0">
                    <a:moveTo>
                      <a:pt x="658" y="1"/>
                    </a:moveTo>
                    <a:cubicBezTo>
                      <a:pt x="641" y="1"/>
                      <a:pt x="625" y="2"/>
                      <a:pt x="608" y="5"/>
                    </a:cubicBezTo>
                    <a:cubicBezTo>
                      <a:pt x="210" y="66"/>
                      <a:pt x="1" y="870"/>
                      <a:pt x="144" y="1796"/>
                    </a:cubicBezTo>
                    <a:cubicBezTo>
                      <a:pt x="282" y="2686"/>
                      <a:pt x="695" y="3363"/>
                      <a:pt x="1083" y="3363"/>
                    </a:cubicBezTo>
                    <a:cubicBezTo>
                      <a:pt x="1100" y="3363"/>
                      <a:pt x="1116" y="3362"/>
                      <a:pt x="1133" y="3359"/>
                    </a:cubicBezTo>
                    <a:cubicBezTo>
                      <a:pt x="1531" y="3297"/>
                      <a:pt x="1740" y="2498"/>
                      <a:pt x="1596" y="1571"/>
                    </a:cubicBezTo>
                    <a:cubicBezTo>
                      <a:pt x="1459" y="683"/>
                      <a:pt x="1046" y="1"/>
                      <a:pt x="658" y="1"/>
                    </a:cubicBezTo>
                    <a:close/>
                  </a:path>
                </a:pathLst>
              </a:custGeom>
              <a:solidFill>
                <a:srgbClr val="235BAD"/>
              </a:solidFill>
              <a:ln>
                <a:noFill/>
              </a:ln>
            </p:spPr>
            <p:txBody>
              <a:bodyPr spcFirstLastPara="1" wrap="square" lIns="182850" tIns="182850" rIns="182850" bIns="182850" anchor="ctr" anchorCtr="0">
                <a:noAutofit/>
              </a:bodyPr>
              <a:lstStyle/>
              <a:p>
                <a:endParaRPr sz="3600"/>
              </a:p>
            </p:txBody>
          </p:sp>
          <p:sp>
            <p:nvSpPr>
              <p:cNvPr id="78" name="Google Shape;2163;p41"/>
              <p:cNvSpPr/>
              <p:nvPr/>
            </p:nvSpPr>
            <p:spPr>
              <a:xfrm>
                <a:off x="5593075" y="1879763"/>
                <a:ext cx="48425" cy="92650"/>
              </a:xfrm>
              <a:custGeom>
                <a:avLst/>
                <a:gdLst/>
                <a:ahLst/>
                <a:cxnLst/>
                <a:rect l="l" t="t" r="r" b="b"/>
                <a:pathLst>
                  <a:path w="1937" h="3706" extrusionOk="0">
                    <a:moveTo>
                      <a:pt x="755" y="338"/>
                    </a:moveTo>
                    <a:cubicBezTo>
                      <a:pt x="993" y="338"/>
                      <a:pt x="1387" y="859"/>
                      <a:pt x="1526" y="1765"/>
                    </a:cubicBezTo>
                    <a:cubicBezTo>
                      <a:pt x="1592" y="2193"/>
                      <a:pt x="1584" y="2598"/>
                      <a:pt x="1501" y="2918"/>
                    </a:cubicBezTo>
                    <a:cubicBezTo>
                      <a:pt x="1436" y="3177"/>
                      <a:pt x="1321" y="3344"/>
                      <a:pt x="1202" y="3361"/>
                    </a:cubicBezTo>
                    <a:cubicBezTo>
                      <a:pt x="1194" y="3362"/>
                      <a:pt x="1186" y="3363"/>
                      <a:pt x="1178" y="3363"/>
                    </a:cubicBezTo>
                    <a:cubicBezTo>
                      <a:pt x="938" y="3363"/>
                      <a:pt x="550" y="2842"/>
                      <a:pt x="411" y="1938"/>
                    </a:cubicBezTo>
                    <a:cubicBezTo>
                      <a:pt x="341" y="1511"/>
                      <a:pt x="354" y="1105"/>
                      <a:pt x="435" y="790"/>
                    </a:cubicBezTo>
                    <a:cubicBezTo>
                      <a:pt x="501" y="527"/>
                      <a:pt x="615" y="359"/>
                      <a:pt x="735" y="342"/>
                    </a:cubicBezTo>
                    <a:cubicBezTo>
                      <a:pt x="743" y="342"/>
                      <a:pt x="751" y="338"/>
                      <a:pt x="755" y="338"/>
                    </a:cubicBezTo>
                    <a:close/>
                    <a:moveTo>
                      <a:pt x="756" y="1"/>
                    </a:moveTo>
                    <a:cubicBezTo>
                      <a:pt x="731" y="1"/>
                      <a:pt x="706" y="3"/>
                      <a:pt x="681" y="6"/>
                    </a:cubicBezTo>
                    <a:cubicBezTo>
                      <a:pt x="415" y="47"/>
                      <a:pt x="214" y="293"/>
                      <a:pt x="108" y="703"/>
                    </a:cubicBezTo>
                    <a:cubicBezTo>
                      <a:pt x="13" y="1065"/>
                      <a:pt x="0" y="1519"/>
                      <a:pt x="74" y="1991"/>
                    </a:cubicBezTo>
                    <a:cubicBezTo>
                      <a:pt x="231" y="2992"/>
                      <a:pt x="694" y="3706"/>
                      <a:pt x="1178" y="3706"/>
                    </a:cubicBezTo>
                    <a:cubicBezTo>
                      <a:pt x="1206" y="3706"/>
                      <a:pt x="1231" y="3702"/>
                      <a:pt x="1255" y="3698"/>
                    </a:cubicBezTo>
                    <a:cubicBezTo>
                      <a:pt x="1522" y="3656"/>
                      <a:pt x="1723" y="3410"/>
                      <a:pt x="1830" y="3000"/>
                    </a:cubicBezTo>
                    <a:cubicBezTo>
                      <a:pt x="1925" y="2644"/>
                      <a:pt x="1937" y="2184"/>
                      <a:pt x="1863" y="1712"/>
                    </a:cubicBezTo>
                    <a:cubicBezTo>
                      <a:pt x="1706" y="713"/>
                      <a:pt x="1239" y="1"/>
                      <a:pt x="756" y="1"/>
                    </a:cubicBezTo>
                    <a:close/>
                  </a:path>
                </a:pathLst>
              </a:custGeom>
              <a:solidFill>
                <a:srgbClr val="235BAD"/>
              </a:solidFill>
              <a:ln>
                <a:noFill/>
              </a:ln>
            </p:spPr>
            <p:txBody>
              <a:bodyPr spcFirstLastPara="1" wrap="square" lIns="182850" tIns="182850" rIns="182850" bIns="182850" anchor="ctr" anchorCtr="0">
                <a:noAutofit/>
              </a:bodyPr>
              <a:lstStyle/>
              <a:p>
                <a:endParaRPr sz="3600"/>
              </a:p>
            </p:txBody>
          </p:sp>
          <p:sp>
            <p:nvSpPr>
              <p:cNvPr id="79" name="Google Shape;2164;p41"/>
              <p:cNvSpPr/>
              <p:nvPr/>
            </p:nvSpPr>
            <p:spPr>
              <a:xfrm>
                <a:off x="5455675" y="2188863"/>
                <a:ext cx="42900" cy="20225"/>
              </a:xfrm>
              <a:custGeom>
                <a:avLst/>
                <a:gdLst/>
                <a:ahLst/>
                <a:cxnLst/>
                <a:rect l="l" t="t" r="r" b="b"/>
                <a:pathLst>
                  <a:path w="1716" h="809" extrusionOk="0">
                    <a:moveTo>
                      <a:pt x="1715" y="0"/>
                    </a:moveTo>
                    <a:lnTo>
                      <a:pt x="1" y="361"/>
                    </a:lnTo>
                    <a:lnTo>
                      <a:pt x="722" y="808"/>
                    </a:lnTo>
                    <a:lnTo>
                      <a:pt x="1715" y="0"/>
                    </a:lnTo>
                    <a:close/>
                  </a:path>
                </a:pathLst>
              </a:custGeom>
              <a:solidFill>
                <a:srgbClr val="BF837F"/>
              </a:solidFill>
              <a:ln>
                <a:noFill/>
              </a:ln>
            </p:spPr>
            <p:txBody>
              <a:bodyPr spcFirstLastPara="1" wrap="square" lIns="182850" tIns="182850" rIns="182850" bIns="182850" anchor="ctr" anchorCtr="0">
                <a:noAutofit/>
              </a:bodyPr>
              <a:lstStyle/>
              <a:p>
                <a:endParaRPr sz="3600"/>
              </a:p>
            </p:txBody>
          </p:sp>
          <p:sp>
            <p:nvSpPr>
              <p:cNvPr id="80" name="Google Shape;2165;p41"/>
              <p:cNvSpPr/>
              <p:nvPr/>
            </p:nvSpPr>
            <p:spPr>
              <a:xfrm>
                <a:off x="5568550" y="1825538"/>
                <a:ext cx="68275" cy="27600"/>
              </a:xfrm>
              <a:custGeom>
                <a:avLst/>
                <a:gdLst/>
                <a:ahLst/>
                <a:cxnLst/>
                <a:rect l="l" t="t" r="r" b="b"/>
                <a:pathLst>
                  <a:path w="2731" h="1104" extrusionOk="0">
                    <a:moveTo>
                      <a:pt x="1226" y="0"/>
                    </a:moveTo>
                    <a:cubicBezTo>
                      <a:pt x="761" y="0"/>
                      <a:pt x="333" y="123"/>
                      <a:pt x="199" y="415"/>
                    </a:cubicBezTo>
                    <a:cubicBezTo>
                      <a:pt x="0" y="846"/>
                      <a:pt x="883" y="1104"/>
                      <a:pt x="1653" y="1104"/>
                    </a:cubicBezTo>
                    <a:cubicBezTo>
                      <a:pt x="2190" y="1104"/>
                      <a:pt x="2673" y="978"/>
                      <a:pt x="2696" y="699"/>
                    </a:cubicBezTo>
                    <a:cubicBezTo>
                      <a:pt x="2731" y="287"/>
                      <a:pt x="1935" y="0"/>
                      <a:pt x="1226"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81" name="Google Shape;2166;p41"/>
              <p:cNvSpPr/>
              <p:nvPr/>
            </p:nvSpPr>
            <p:spPr>
              <a:xfrm>
                <a:off x="5567650" y="1821163"/>
                <a:ext cx="73225" cy="36200"/>
              </a:xfrm>
              <a:custGeom>
                <a:avLst/>
                <a:gdLst/>
                <a:ahLst/>
                <a:cxnLst/>
                <a:rect l="l" t="t" r="r" b="b"/>
                <a:pathLst>
                  <a:path w="2929" h="1448" extrusionOk="0">
                    <a:moveTo>
                      <a:pt x="1259" y="344"/>
                    </a:moveTo>
                    <a:cubicBezTo>
                      <a:pt x="1481" y="344"/>
                      <a:pt x="1715" y="373"/>
                      <a:pt x="1928" y="431"/>
                    </a:cubicBezTo>
                    <a:cubicBezTo>
                      <a:pt x="2318" y="533"/>
                      <a:pt x="2576" y="709"/>
                      <a:pt x="2564" y="857"/>
                    </a:cubicBezTo>
                    <a:cubicBezTo>
                      <a:pt x="2560" y="914"/>
                      <a:pt x="2474" y="976"/>
                      <a:pt x="2338" y="1025"/>
                    </a:cubicBezTo>
                    <a:cubicBezTo>
                      <a:pt x="2166" y="1083"/>
                      <a:pt x="1939" y="1109"/>
                      <a:pt x="1701" y="1109"/>
                    </a:cubicBezTo>
                    <a:cubicBezTo>
                      <a:pt x="1173" y="1109"/>
                      <a:pt x="589" y="981"/>
                      <a:pt x="411" y="783"/>
                    </a:cubicBezTo>
                    <a:cubicBezTo>
                      <a:pt x="366" y="734"/>
                      <a:pt x="370" y="702"/>
                      <a:pt x="390" y="660"/>
                    </a:cubicBezTo>
                    <a:cubicBezTo>
                      <a:pt x="489" y="443"/>
                      <a:pt x="854" y="344"/>
                      <a:pt x="1259" y="344"/>
                    </a:cubicBezTo>
                    <a:close/>
                    <a:moveTo>
                      <a:pt x="1253" y="1"/>
                    </a:moveTo>
                    <a:cubicBezTo>
                      <a:pt x="727" y="1"/>
                      <a:pt x="247" y="154"/>
                      <a:pt x="78" y="517"/>
                    </a:cubicBezTo>
                    <a:cubicBezTo>
                      <a:pt x="0" y="689"/>
                      <a:pt x="29" y="865"/>
                      <a:pt x="161" y="1009"/>
                    </a:cubicBezTo>
                    <a:cubicBezTo>
                      <a:pt x="415" y="1296"/>
                      <a:pt x="1087" y="1448"/>
                      <a:pt x="1691" y="1448"/>
                    </a:cubicBezTo>
                    <a:cubicBezTo>
                      <a:pt x="1973" y="1448"/>
                      <a:pt x="2244" y="1415"/>
                      <a:pt x="2450" y="1345"/>
                    </a:cubicBezTo>
                    <a:cubicBezTo>
                      <a:pt x="2802" y="1226"/>
                      <a:pt x="2892" y="1029"/>
                      <a:pt x="2904" y="886"/>
                    </a:cubicBezTo>
                    <a:cubicBezTo>
                      <a:pt x="2929" y="550"/>
                      <a:pt x="2601" y="255"/>
                      <a:pt x="2018" y="102"/>
                    </a:cubicBezTo>
                    <a:cubicBezTo>
                      <a:pt x="1772" y="37"/>
                      <a:pt x="1507" y="1"/>
                      <a:pt x="1253" y="1"/>
                    </a:cubicBezTo>
                    <a:close/>
                  </a:path>
                </a:pathLst>
              </a:custGeom>
              <a:solidFill>
                <a:srgbClr val="235BAD"/>
              </a:solidFill>
              <a:ln>
                <a:noFill/>
              </a:ln>
            </p:spPr>
            <p:txBody>
              <a:bodyPr spcFirstLastPara="1" wrap="square" lIns="182850" tIns="182850" rIns="182850" bIns="182850" anchor="ctr" anchorCtr="0">
                <a:noAutofit/>
              </a:bodyPr>
              <a:lstStyle/>
              <a:p>
                <a:endParaRPr sz="3600"/>
              </a:p>
            </p:txBody>
          </p:sp>
          <p:sp>
            <p:nvSpPr>
              <p:cNvPr id="82" name="Google Shape;2167;p41"/>
              <p:cNvSpPr/>
              <p:nvPr/>
            </p:nvSpPr>
            <p:spPr>
              <a:xfrm>
                <a:off x="5159000" y="1915263"/>
                <a:ext cx="86675" cy="48150"/>
              </a:xfrm>
              <a:custGeom>
                <a:avLst/>
                <a:gdLst/>
                <a:ahLst/>
                <a:cxnLst/>
                <a:rect l="l" t="t" r="r" b="b"/>
                <a:pathLst>
                  <a:path w="3467" h="1926" extrusionOk="0">
                    <a:moveTo>
                      <a:pt x="2458" y="0"/>
                    </a:moveTo>
                    <a:cubicBezTo>
                      <a:pt x="1532" y="0"/>
                      <a:pt x="0" y="1141"/>
                      <a:pt x="498" y="1777"/>
                    </a:cubicBezTo>
                    <a:cubicBezTo>
                      <a:pt x="580" y="1880"/>
                      <a:pt x="728" y="1925"/>
                      <a:pt x="915" y="1925"/>
                    </a:cubicBezTo>
                    <a:cubicBezTo>
                      <a:pt x="1782" y="1925"/>
                      <a:pt x="3466" y="945"/>
                      <a:pt x="3000" y="243"/>
                    </a:cubicBezTo>
                    <a:cubicBezTo>
                      <a:pt x="2886" y="73"/>
                      <a:pt x="2691" y="0"/>
                      <a:pt x="2458"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83" name="Google Shape;2168;p41"/>
              <p:cNvSpPr/>
              <p:nvPr/>
            </p:nvSpPr>
            <p:spPr>
              <a:xfrm>
                <a:off x="5163025" y="1911013"/>
                <a:ext cx="81050" cy="56575"/>
              </a:xfrm>
              <a:custGeom>
                <a:avLst/>
                <a:gdLst/>
                <a:ahLst/>
                <a:cxnLst/>
                <a:rect l="l" t="t" r="r" b="b"/>
                <a:pathLst>
                  <a:path w="3242" h="2263" extrusionOk="0">
                    <a:moveTo>
                      <a:pt x="2298" y="339"/>
                    </a:moveTo>
                    <a:cubicBezTo>
                      <a:pt x="2491" y="339"/>
                      <a:pt x="2622" y="396"/>
                      <a:pt x="2696" y="508"/>
                    </a:cubicBezTo>
                    <a:cubicBezTo>
                      <a:pt x="2909" y="828"/>
                      <a:pt x="2393" y="1242"/>
                      <a:pt x="2228" y="1361"/>
                    </a:cubicBezTo>
                    <a:cubicBezTo>
                      <a:pt x="1724" y="1724"/>
                      <a:pt x="1107" y="1929"/>
                      <a:pt x="747" y="1929"/>
                    </a:cubicBezTo>
                    <a:cubicBezTo>
                      <a:pt x="615" y="1929"/>
                      <a:pt x="518" y="1902"/>
                      <a:pt x="473" y="1844"/>
                    </a:cubicBezTo>
                    <a:cubicBezTo>
                      <a:pt x="444" y="1808"/>
                      <a:pt x="362" y="1701"/>
                      <a:pt x="456" y="1479"/>
                    </a:cubicBezTo>
                    <a:cubicBezTo>
                      <a:pt x="670" y="987"/>
                      <a:pt x="1564" y="401"/>
                      <a:pt x="2200" y="343"/>
                    </a:cubicBezTo>
                    <a:cubicBezTo>
                      <a:pt x="2232" y="343"/>
                      <a:pt x="2265" y="339"/>
                      <a:pt x="2298" y="339"/>
                    </a:cubicBezTo>
                    <a:close/>
                    <a:moveTo>
                      <a:pt x="2302" y="1"/>
                    </a:moveTo>
                    <a:cubicBezTo>
                      <a:pt x="2259" y="1"/>
                      <a:pt x="2214" y="3"/>
                      <a:pt x="2166" y="8"/>
                    </a:cubicBezTo>
                    <a:cubicBezTo>
                      <a:pt x="1408" y="76"/>
                      <a:pt x="407" y="737"/>
                      <a:pt x="144" y="1344"/>
                    </a:cubicBezTo>
                    <a:cubicBezTo>
                      <a:pt x="1" y="1681"/>
                      <a:pt x="99" y="1914"/>
                      <a:pt x="206" y="2054"/>
                    </a:cubicBezTo>
                    <a:cubicBezTo>
                      <a:pt x="320" y="2202"/>
                      <a:pt x="517" y="2263"/>
                      <a:pt x="756" y="2263"/>
                    </a:cubicBezTo>
                    <a:cubicBezTo>
                      <a:pt x="1264" y="2263"/>
                      <a:pt x="1961" y="1971"/>
                      <a:pt x="2425" y="1636"/>
                    </a:cubicBezTo>
                    <a:cubicBezTo>
                      <a:pt x="3040" y="1189"/>
                      <a:pt x="3241" y="712"/>
                      <a:pt x="2978" y="319"/>
                    </a:cubicBezTo>
                    <a:cubicBezTo>
                      <a:pt x="2879" y="172"/>
                      <a:pt x="2684" y="1"/>
                      <a:pt x="2302"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84" name="Google Shape;2169;p41"/>
              <p:cNvSpPr/>
              <p:nvPr/>
            </p:nvSpPr>
            <p:spPr>
              <a:xfrm>
                <a:off x="5426475" y="2141788"/>
                <a:ext cx="377350" cy="189725"/>
              </a:xfrm>
              <a:custGeom>
                <a:avLst/>
                <a:gdLst/>
                <a:ahLst/>
                <a:cxnLst/>
                <a:rect l="l" t="t" r="r" b="b"/>
                <a:pathLst>
                  <a:path w="15094" h="7589" extrusionOk="0">
                    <a:moveTo>
                      <a:pt x="15093" y="0"/>
                    </a:moveTo>
                    <a:lnTo>
                      <a:pt x="15090" y="4"/>
                    </a:lnTo>
                    <a:lnTo>
                      <a:pt x="15090" y="4"/>
                    </a:lnTo>
                    <a:cubicBezTo>
                      <a:pt x="15092" y="1"/>
                      <a:pt x="15093" y="0"/>
                      <a:pt x="15093" y="0"/>
                    </a:cubicBezTo>
                    <a:close/>
                    <a:moveTo>
                      <a:pt x="15090" y="4"/>
                    </a:moveTo>
                    <a:cubicBezTo>
                      <a:pt x="15050" y="53"/>
                      <a:pt x="14572" y="589"/>
                      <a:pt x="12210" y="1608"/>
                    </a:cubicBezTo>
                    <a:cubicBezTo>
                      <a:pt x="9729" y="2682"/>
                      <a:pt x="0" y="6103"/>
                      <a:pt x="0" y="6103"/>
                    </a:cubicBezTo>
                    <a:lnTo>
                      <a:pt x="180" y="6137"/>
                    </a:lnTo>
                    <a:cubicBezTo>
                      <a:pt x="6160" y="5525"/>
                      <a:pt x="8687" y="5139"/>
                      <a:pt x="8687" y="5139"/>
                    </a:cubicBezTo>
                    <a:lnTo>
                      <a:pt x="9040" y="7588"/>
                    </a:lnTo>
                    <a:lnTo>
                      <a:pt x="15090" y="4"/>
                    </a:lnTo>
                    <a:close/>
                  </a:path>
                </a:pathLst>
              </a:custGeom>
              <a:solidFill>
                <a:srgbClr val="BF837F"/>
              </a:solidFill>
              <a:ln>
                <a:noFill/>
              </a:ln>
            </p:spPr>
            <p:txBody>
              <a:bodyPr spcFirstLastPara="1" wrap="square" lIns="182850" tIns="182850" rIns="182850" bIns="182850" anchor="ctr" anchorCtr="0">
                <a:noAutofit/>
              </a:bodyPr>
              <a:lstStyle/>
              <a:p>
                <a:endParaRPr sz="3600"/>
              </a:p>
            </p:txBody>
          </p:sp>
          <p:sp>
            <p:nvSpPr>
              <p:cNvPr id="85" name="Google Shape;2170;p41"/>
              <p:cNvSpPr/>
              <p:nvPr/>
            </p:nvSpPr>
            <p:spPr>
              <a:xfrm>
                <a:off x="5210725" y="2026638"/>
                <a:ext cx="25050" cy="25050"/>
              </a:xfrm>
              <a:custGeom>
                <a:avLst/>
                <a:gdLst/>
                <a:ahLst/>
                <a:cxnLst/>
                <a:rect l="l" t="t" r="r" b="b"/>
                <a:pathLst>
                  <a:path w="1002" h="1002" extrusionOk="0">
                    <a:moveTo>
                      <a:pt x="500" y="0"/>
                    </a:moveTo>
                    <a:cubicBezTo>
                      <a:pt x="222" y="0"/>
                      <a:pt x="0" y="226"/>
                      <a:pt x="0" y="501"/>
                    </a:cubicBezTo>
                    <a:cubicBezTo>
                      <a:pt x="0" y="776"/>
                      <a:pt x="222" y="1001"/>
                      <a:pt x="500" y="1001"/>
                    </a:cubicBezTo>
                    <a:cubicBezTo>
                      <a:pt x="775" y="1001"/>
                      <a:pt x="1001" y="776"/>
                      <a:pt x="1001" y="501"/>
                    </a:cubicBezTo>
                    <a:cubicBezTo>
                      <a:pt x="1001" y="226"/>
                      <a:pt x="775" y="0"/>
                      <a:pt x="500"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6" name="Google Shape;2171;p41"/>
              <p:cNvSpPr/>
              <p:nvPr/>
            </p:nvSpPr>
            <p:spPr>
              <a:xfrm>
                <a:off x="5594525" y="1904613"/>
                <a:ext cx="25025" cy="25050"/>
              </a:xfrm>
              <a:custGeom>
                <a:avLst/>
                <a:gdLst/>
                <a:ahLst/>
                <a:cxnLst/>
                <a:rect l="l" t="t" r="r" b="b"/>
                <a:pathLst>
                  <a:path w="1001" h="1002" extrusionOk="0">
                    <a:moveTo>
                      <a:pt x="500" y="1"/>
                    </a:moveTo>
                    <a:cubicBezTo>
                      <a:pt x="226" y="1"/>
                      <a:pt x="0" y="222"/>
                      <a:pt x="0" y="501"/>
                    </a:cubicBezTo>
                    <a:cubicBezTo>
                      <a:pt x="0" y="775"/>
                      <a:pt x="226" y="1002"/>
                      <a:pt x="500" y="1002"/>
                    </a:cubicBezTo>
                    <a:cubicBezTo>
                      <a:pt x="779" y="1002"/>
                      <a:pt x="1000" y="775"/>
                      <a:pt x="1000" y="501"/>
                    </a:cubicBezTo>
                    <a:cubicBezTo>
                      <a:pt x="1000" y="222"/>
                      <a:pt x="779" y="1"/>
                      <a:pt x="50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7" name="Google Shape;2172;p41"/>
              <p:cNvSpPr/>
              <p:nvPr/>
            </p:nvSpPr>
            <p:spPr>
              <a:xfrm>
                <a:off x="5421650" y="1746213"/>
                <a:ext cx="350700" cy="368800"/>
              </a:xfrm>
              <a:custGeom>
                <a:avLst/>
                <a:gdLst/>
                <a:ahLst/>
                <a:cxnLst/>
                <a:rect l="l" t="t" r="r" b="b"/>
                <a:pathLst>
                  <a:path w="14028" h="14752" extrusionOk="0">
                    <a:moveTo>
                      <a:pt x="6445" y="842"/>
                    </a:moveTo>
                    <a:cubicBezTo>
                      <a:pt x="8942" y="842"/>
                      <a:pt x="11379" y="2884"/>
                      <a:pt x="12235" y="5902"/>
                    </a:cubicBezTo>
                    <a:cubicBezTo>
                      <a:pt x="13227" y="9413"/>
                      <a:pt x="11697" y="12924"/>
                      <a:pt x="8814" y="13740"/>
                    </a:cubicBezTo>
                    <a:cubicBezTo>
                      <a:pt x="8407" y="13855"/>
                      <a:pt x="7994" y="13911"/>
                      <a:pt x="7583" y="13911"/>
                    </a:cubicBezTo>
                    <a:cubicBezTo>
                      <a:pt x="5086" y="13911"/>
                      <a:pt x="2648" y="11870"/>
                      <a:pt x="1793" y="8855"/>
                    </a:cubicBezTo>
                    <a:cubicBezTo>
                      <a:pt x="800" y="5340"/>
                      <a:pt x="2329" y="1829"/>
                      <a:pt x="5213" y="1013"/>
                    </a:cubicBezTo>
                    <a:cubicBezTo>
                      <a:pt x="5621" y="898"/>
                      <a:pt x="6034" y="842"/>
                      <a:pt x="6445" y="842"/>
                    </a:cubicBezTo>
                    <a:close/>
                    <a:moveTo>
                      <a:pt x="6370" y="1"/>
                    </a:moveTo>
                    <a:cubicBezTo>
                      <a:pt x="5907" y="1"/>
                      <a:pt x="5442" y="63"/>
                      <a:pt x="4983" y="192"/>
                    </a:cubicBezTo>
                    <a:cubicBezTo>
                      <a:pt x="1727" y="1116"/>
                      <a:pt x="0" y="5078"/>
                      <a:pt x="1119" y="9044"/>
                    </a:cubicBezTo>
                    <a:cubicBezTo>
                      <a:pt x="2085" y="12450"/>
                      <a:pt x="4838" y="14752"/>
                      <a:pt x="7657" y="14752"/>
                    </a:cubicBezTo>
                    <a:cubicBezTo>
                      <a:pt x="8120" y="14752"/>
                      <a:pt x="8585" y="14690"/>
                      <a:pt x="9044" y="14560"/>
                    </a:cubicBezTo>
                    <a:cubicBezTo>
                      <a:pt x="12301" y="13638"/>
                      <a:pt x="14027" y="9676"/>
                      <a:pt x="12907" y="5709"/>
                    </a:cubicBezTo>
                    <a:cubicBezTo>
                      <a:pt x="11943" y="2302"/>
                      <a:pt x="9189" y="1"/>
                      <a:pt x="6370" y="1"/>
                    </a:cubicBezTo>
                    <a:close/>
                  </a:path>
                </a:pathLst>
              </a:custGeom>
              <a:solidFill>
                <a:srgbClr val="C7372F"/>
              </a:solidFill>
              <a:ln>
                <a:noFill/>
              </a:ln>
            </p:spPr>
            <p:txBody>
              <a:bodyPr spcFirstLastPara="1" wrap="square" lIns="182850" tIns="182850" rIns="182850" bIns="182850" anchor="ctr" anchorCtr="0">
                <a:noAutofit/>
              </a:bodyPr>
              <a:lstStyle/>
              <a:p>
                <a:endParaRPr sz="3600"/>
              </a:p>
            </p:txBody>
          </p:sp>
          <p:sp>
            <p:nvSpPr>
              <p:cNvPr id="88" name="Google Shape;2173;p41"/>
              <p:cNvSpPr/>
              <p:nvPr/>
            </p:nvSpPr>
            <p:spPr>
              <a:xfrm>
                <a:off x="5431775" y="1742013"/>
                <a:ext cx="330400" cy="377250"/>
              </a:xfrm>
              <a:custGeom>
                <a:avLst/>
                <a:gdLst/>
                <a:ahLst/>
                <a:cxnLst/>
                <a:rect l="l" t="t" r="r" b="b"/>
                <a:pathLst>
                  <a:path w="13216" h="15090" extrusionOk="0">
                    <a:moveTo>
                      <a:pt x="6043" y="1181"/>
                    </a:moveTo>
                    <a:cubicBezTo>
                      <a:pt x="7027" y="1181"/>
                      <a:pt x="8019" y="1505"/>
                      <a:pt x="8930" y="2141"/>
                    </a:cubicBezTo>
                    <a:cubicBezTo>
                      <a:pt x="10222" y="3043"/>
                      <a:pt x="11194" y="4454"/>
                      <a:pt x="11665" y="6115"/>
                    </a:cubicBezTo>
                    <a:cubicBezTo>
                      <a:pt x="12629" y="9532"/>
                      <a:pt x="11149" y="12956"/>
                      <a:pt x="8360" y="13744"/>
                    </a:cubicBezTo>
                    <a:cubicBezTo>
                      <a:pt x="7970" y="13854"/>
                      <a:pt x="7574" y="13907"/>
                      <a:pt x="7180" y="13907"/>
                    </a:cubicBezTo>
                    <a:cubicBezTo>
                      <a:pt x="4760" y="13907"/>
                      <a:pt x="2384" y="11915"/>
                      <a:pt x="1551" y="8973"/>
                    </a:cubicBezTo>
                    <a:cubicBezTo>
                      <a:pt x="584" y="5557"/>
                      <a:pt x="2068" y="2132"/>
                      <a:pt x="4853" y="1345"/>
                    </a:cubicBezTo>
                    <a:cubicBezTo>
                      <a:pt x="5246" y="1234"/>
                      <a:pt x="5645" y="1181"/>
                      <a:pt x="6043" y="1181"/>
                    </a:cubicBezTo>
                    <a:close/>
                    <a:moveTo>
                      <a:pt x="6043" y="840"/>
                    </a:moveTo>
                    <a:cubicBezTo>
                      <a:pt x="5612" y="840"/>
                      <a:pt x="5183" y="899"/>
                      <a:pt x="4763" y="1017"/>
                    </a:cubicBezTo>
                    <a:cubicBezTo>
                      <a:pt x="1793" y="1858"/>
                      <a:pt x="206" y="5467"/>
                      <a:pt x="1223" y="9068"/>
                    </a:cubicBezTo>
                    <a:cubicBezTo>
                      <a:pt x="2096" y="12157"/>
                      <a:pt x="4612" y="14249"/>
                      <a:pt x="7183" y="14249"/>
                    </a:cubicBezTo>
                    <a:cubicBezTo>
                      <a:pt x="7609" y="14249"/>
                      <a:pt x="8032" y="14191"/>
                      <a:pt x="8454" y="14071"/>
                    </a:cubicBezTo>
                    <a:cubicBezTo>
                      <a:pt x="11423" y="13231"/>
                      <a:pt x="13011" y="9622"/>
                      <a:pt x="11989" y="6020"/>
                    </a:cubicBezTo>
                    <a:cubicBezTo>
                      <a:pt x="11502" y="4286"/>
                      <a:pt x="10480" y="2809"/>
                      <a:pt x="9123" y="1861"/>
                    </a:cubicBezTo>
                    <a:cubicBezTo>
                      <a:pt x="8154" y="1187"/>
                      <a:pt x="7093" y="840"/>
                      <a:pt x="6043" y="840"/>
                    </a:cubicBezTo>
                    <a:close/>
                    <a:moveTo>
                      <a:pt x="5973" y="340"/>
                    </a:moveTo>
                    <a:cubicBezTo>
                      <a:pt x="7084" y="340"/>
                      <a:pt x="8208" y="709"/>
                      <a:pt x="9242" y="1427"/>
                    </a:cubicBezTo>
                    <a:cubicBezTo>
                      <a:pt x="10706" y="2448"/>
                      <a:pt x="11805" y="4044"/>
                      <a:pt x="12339" y="5926"/>
                    </a:cubicBezTo>
                    <a:cubicBezTo>
                      <a:pt x="12867" y="7805"/>
                      <a:pt x="12769" y="9740"/>
                      <a:pt x="12055" y="11377"/>
                    </a:cubicBezTo>
                    <a:cubicBezTo>
                      <a:pt x="11346" y="13001"/>
                      <a:pt x="10119" y="14134"/>
                      <a:pt x="8593" y="14564"/>
                    </a:cubicBezTo>
                    <a:cubicBezTo>
                      <a:pt x="8150" y="14689"/>
                      <a:pt x="7701" y="14749"/>
                      <a:pt x="7253" y="14749"/>
                    </a:cubicBezTo>
                    <a:cubicBezTo>
                      <a:pt x="4510" y="14749"/>
                      <a:pt x="1820" y="12491"/>
                      <a:pt x="879" y="9166"/>
                    </a:cubicBezTo>
                    <a:cubicBezTo>
                      <a:pt x="345" y="7284"/>
                      <a:pt x="448" y="5348"/>
                      <a:pt x="1161" y="3711"/>
                    </a:cubicBezTo>
                    <a:cubicBezTo>
                      <a:pt x="1871" y="2087"/>
                      <a:pt x="3098" y="955"/>
                      <a:pt x="4623" y="525"/>
                    </a:cubicBezTo>
                    <a:cubicBezTo>
                      <a:pt x="5066" y="402"/>
                      <a:pt x="5517" y="340"/>
                      <a:pt x="5973" y="340"/>
                    </a:cubicBezTo>
                    <a:close/>
                    <a:moveTo>
                      <a:pt x="5974" y="0"/>
                    </a:moveTo>
                    <a:cubicBezTo>
                      <a:pt x="5488" y="0"/>
                      <a:pt x="5003" y="67"/>
                      <a:pt x="4529" y="201"/>
                    </a:cubicBezTo>
                    <a:cubicBezTo>
                      <a:pt x="2905" y="660"/>
                      <a:pt x="1600" y="1858"/>
                      <a:pt x="850" y="3576"/>
                    </a:cubicBezTo>
                    <a:cubicBezTo>
                      <a:pt x="103" y="5282"/>
                      <a:pt x="1" y="7300"/>
                      <a:pt x="555" y="9257"/>
                    </a:cubicBezTo>
                    <a:cubicBezTo>
                      <a:pt x="1535" y="12735"/>
                      <a:pt x="4365" y="15089"/>
                      <a:pt x="7256" y="15089"/>
                    </a:cubicBezTo>
                    <a:cubicBezTo>
                      <a:pt x="7732" y="15089"/>
                      <a:pt x="8212" y="15023"/>
                      <a:pt x="8688" y="14892"/>
                    </a:cubicBezTo>
                    <a:cubicBezTo>
                      <a:pt x="10308" y="14433"/>
                      <a:pt x="11616" y="13231"/>
                      <a:pt x="12367" y="11512"/>
                    </a:cubicBezTo>
                    <a:cubicBezTo>
                      <a:pt x="13113" y="9806"/>
                      <a:pt x="13216" y="7788"/>
                      <a:pt x="12663" y="5832"/>
                    </a:cubicBezTo>
                    <a:cubicBezTo>
                      <a:pt x="12108" y="3875"/>
                      <a:pt x="10965" y="2210"/>
                      <a:pt x="9435" y="1148"/>
                    </a:cubicBezTo>
                    <a:cubicBezTo>
                      <a:pt x="8346" y="390"/>
                      <a:pt x="7154" y="0"/>
                      <a:pt x="5974" y="0"/>
                    </a:cubicBezTo>
                    <a:close/>
                  </a:path>
                </a:pathLst>
              </a:custGeom>
              <a:solidFill>
                <a:srgbClr val="C7372F"/>
              </a:solidFill>
              <a:ln>
                <a:noFill/>
              </a:ln>
            </p:spPr>
            <p:txBody>
              <a:bodyPr spcFirstLastPara="1" wrap="square" lIns="182850" tIns="182850" rIns="182850" bIns="182850" anchor="ctr" anchorCtr="0">
                <a:noAutofit/>
              </a:bodyPr>
              <a:lstStyle/>
              <a:p>
                <a:endParaRPr sz="3600"/>
              </a:p>
            </p:txBody>
          </p:sp>
          <p:sp>
            <p:nvSpPr>
              <p:cNvPr id="89" name="Google Shape;2174;p41"/>
              <p:cNvSpPr/>
              <p:nvPr/>
            </p:nvSpPr>
            <p:spPr>
              <a:xfrm>
                <a:off x="5065625" y="1888513"/>
                <a:ext cx="302000" cy="365875"/>
              </a:xfrm>
              <a:custGeom>
                <a:avLst/>
                <a:gdLst/>
                <a:ahLst/>
                <a:cxnLst/>
                <a:rect l="l" t="t" r="r" b="b"/>
                <a:pathLst>
                  <a:path w="12080" h="14635" extrusionOk="0">
                    <a:moveTo>
                      <a:pt x="5086" y="717"/>
                    </a:moveTo>
                    <a:cubicBezTo>
                      <a:pt x="7294" y="717"/>
                      <a:pt x="9583" y="2908"/>
                      <a:pt x="10476" y="6063"/>
                    </a:cubicBezTo>
                    <a:cubicBezTo>
                      <a:pt x="11489" y="9639"/>
                      <a:pt x="10320" y="13101"/>
                      <a:pt x="7871" y="13794"/>
                    </a:cubicBezTo>
                    <a:cubicBezTo>
                      <a:pt x="7581" y="13876"/>
                      <a:pt x="7286" y="13915"/>
                      <a:pt x="6990" y="13915"/>
                    </a:cubicBezTo>
                    <a:cubicBezTo>
                      <a:pt x="4783" y="13915"/>
                      <a:pt x="2497" y="11725"/>
                      <a:pt x="1604" y="8573"/>
                    </a:cubicBezTo>
                    <a:cubicBezTo>
                      <a:pt x="591" y="4993"/>
                      <a:pt x="1760" y="1531"/>
                      <a:pt x="4209" y="838"/>
                    </a:cubicBezTo>
                    <a:cubicBezTo>
                      <a:pt x="4497" y="756"/>
                      <a:pt x="4791" y="717"/>
                      <a:pt x="5086" y="717"/>
                    </a:cubicBezTo>
                    <a:close/>
                    <a:moveTo>
                      <a:pt x="4988" y="0"/>
                    </a:moveTo>
                    <a:cubicBezTo>
                      <a:pt x="4658" y="0"/>
                      <a:pt x="4330" y="44"/>
                      <a:pt x="4008" y="136"/>
                    </a:cubicBezTo>
                    <a:cubicBezTo>
                      <a:pt x="1293" y="903"/>
                      <a:pt x="0" y="4742"/>
                      <a:pt x="1121" y="8709"/>
                    </a:cubicBezTo>
                    <a:cubicBezTo>
                      <a:pt x="2111" y="12205"/>
                      <a:pt x="4649" y="14634"/>
                      <a:pt x="7096" y="14634"/>
                    </a:cubicBezTo>
                    <a:cubicBezTo>
                      <a:pt x="7424" y="14634"/>
                      <a:pt x="7751" y="14590"/>
                      <a:pt x="8072" y="14500"/>
                    </a:cubicBezTo>
                    <a:cubicBezTo>
                      <a:pt x="10787" y="13733"/>
                      <a:pt x="12080" y="9894"/>
                      <a:pt x="10959" y="5928"/>
                    </a:cubicBezTo>
                    <a:cubicBezTo>
                      <a:pt x="9970" y="2428"/>
                      <a:pt x="7434" y="0"/>
                      <a:pt x="4988" y="0"/>
                    </a:cubicBezTo>
                    <a:close/>
                  </a:path>
                </a:pathLst>
              </a:custGeom>
              <a:solidFill>
                <a:srgbClr val="C7372F"/>
              </a:solidFill>
              <a:ln>
                <a:noFill/>
              </a:ln>
            </p:spPr>
            <p:txBody>
              <a:bodyPr spcFirstLastPara="1" wrap="square" lIns="182850" tIns="182850" rIns="182850" bIns="182850" anchor="ctr" anchorCtr="0">
                <a:noAutofit/>
              </a:bodyPr>
              <a:lstStyle/>
              <a:p>
                <a:endParaRPr sz="3600"/>
              </a:p>
            </p:txBody>
          </p:sp>
          <p:sp>
            <p:nvSpPr>
              <p:cNvPr id="90" name="Google Shape;2175;p41"/>
              <p:cNvSpPr/>
              <p:nvPr/>
            </p:nvSpPr>
            <p:spPr>
              <a:xfrm>
                <a:off x="5060900" y="1884213"/>
                <a:ext cx="311450" cy="374375"/>
              </a:xfrm>
              <a:custGeom>
                <a:avLst/>
                <a:gdLst/>
                <a:ahLst/>
                <a:cxnLst/>
                <a:rect l="l" t="t" r="r" b="b"/>
                <a:pathLst>
                  <a:path w="12458" h="14975" extrusionOk="0">
                    <a:moveTo>
                      <a:pt x="5284" y="1059"/>
                    </a:moveTo>
                    <a:cubicBezTo>
                      <a:pt x="6169" y="1059"/>
                      <a:pt x="7097" y="1432"/>
                      <a:pt x="7962" y="2153"/>
                    </a:cubicBezTo>
                    <a:cubicBezTo>
                      <a:pt x="9119" y="3117"/>
                      <a:pt x="10021" y="4582"/>
                      <a:pt x="10501" y="6280"/>
                    </a:cubicBezTo>
                    <a:cubicBezTo>
                      <a:pt x="10981" y="7978"/>
                      <a:pt x="10981" y="9701"/>
                      <a:pt x="10501" y="11128"/>
                    </a:cubicBezTo>
                    <a:cubicBezTo>
                      <a:pt x="10025" y="12535"/>
                      <a:pt x="9143" y="13482"/>
                      <a:pt x="8015" y="13802"/>
                    </a:cubicBezTo>
                    <a:cubicBezTo>
                      <a:pt x="7741" y="13880"/>
                      <a:pt x="7461" y="13917"/>
                      <a:pt x="7180" y="13917"/>
                    </a:cubicBezTo>
                    <a:cubicBezTo>
                      <a:pt x="5050" y="13917"/>
                      <a:pt x="2827" y="11772"/>
                      <a:pt x="1957" y="8696"/>
                    </a:cubicBezTo>
                    <a:cubicBezTo>
                      <a:pt x="1477" y="6998"/>
                      <a:pt x="1477" y="5279"/>
                      <a:pt x="1957" y="3851"/>
                    </a:cubicBezTo>
                    <a:cubicBezTo>
                      <a:pt x="2433" y="2445"/>
                      <a:pt x="3315" y="1493"/>
                      <a:pt x="4443" y="1173"/>
                    </a:cubicBezTo>
                    <a:cubicBezTo>
                      <a:pt x="4718" y="1095"/>
                      <a:pt x="4996" y="1059"/>
                      <a:pt x="5284" y="1059"/>
                    </a:cubicBezTo>
                    <a:close/>
                    <a:moveTo>
                      <a:pt x="5287" y="719"/>
                    </a:moveTo>
                    <a:cubicBezTo>
                      <a:pt x="4969" y="719"/>
                      <a:pt x="4655" y="762"/>
                      <a:pt x="4348" y="849"/>
                    </a:cubicBezTo>
                    <a:cubicBezTo>
                      <a:pt x="3110" y="1198"/>
                      <a:pt x="2146" y="2227"/>
                      <a:pt x="1637" y="3741"/>
                    </a:cubicBezTo>
                    <a:cubicBezTo>
                      <a:pt x="1132" y="5234"/>
                      <a:pt x="1132" y="7026"/>
                      <a:pt x="1630" y="8790"/>
                    </a:cubicBezTo>
                    <a:cubicBezTo>
                      <a:pt x="2544" y="12014"/>
                      <a:pt x="4903" y="14257"/>
                      <a:pt x="7186" y="14257"/>
                    </a:cubicBezTo>
                    <a:cubicBezTo>
                      <a:pt x="7494" y="14257"/>
                      <a:pt x="7806" y="14216"/>
                      <a:pt x="8106" y="14130"/>
                    </a:cubicBezTo>
                    <a:cubicBezTo>
                      <a:pt x="9348" y="13778"/>
                      <a:pt x="10312" y="12752"/>
                      <a:pt x="10821" y="11234"/>
                    </a:cubicBezTo>
                    <a:cubicBezTo>
                      <a:pt x="11326" y="9742"/>
                      <a:pt x="11326" y="7949"/>
                      <a:pt x="10828" y="6189"/>
                    </a:cubicBezTo>
                    <a:cubicBezTo>
                      <a:pt x="10328" y="4426"/>
                      <a:pt x="9389" y="2901"/>
                      <a:pt x="8180" y="1892"/>
                    </a:cubicBezTo>
                    <a:cubicBezTo>
                      <a:pt x="7253" y="1119"/>
                      <a:pt x="6254" y="719"/>
                      <a:pt x="5287" y="719"/>
                    </a:cubicBezTo>
                    <a:close/>
                    <a:moveTo>
                      <a:pt x="5181" y="341"/>
                    </a:moveTo>
                    <a:cubicBezTo>
                      <a:pt x="6169" y="341"/>
                      <a:pt x="7199" y="755"/>
                      <a:pt x="8163" y="1555"/>
                    </a:cubicBezTo>
                    <a:cubicBezTo>
                      <a:pt x="9446" y="2630"/>
                      <a:pt x="10451" y="4258"/>
                      <a:pt x="10985" y="6144"/>
                    </a:cubicBezTo>
                    <a:cubicBezTo>
                      <a:pt x="12080" y="10013"/>
                      <a:pt x="10837" y="13765"/>
                      <a:pt x="8216" y="14507"/>
                    </a:cubicBezTo>
                    <a:cubicBezTo>
                      <a:pt x="7909" y="14594"/>
                      <a:pt x="7597" y="14636"/>
                      <a:pt x="7283" y="14636"/>
                    </a:cubicBezTo>
                    <a:cubicBezTo>
                      <a:pt x="4911" y="14636"/>
                      <a:pt x="2441" y="12251"/>
                      <a:pt x="1473" y="8835"/>
                    </a:cubicBezTo>
                    <a:cubicBezTo>
                      <a:pt x="378" y="4963"/>
                      <a:pt x="1621" y="1210"/>
                      <a:pt x="4242" y="468"/>
                    </a:cubicBezTo>
                    <a:cubicBezTo>
                      <a:pt x="4549" y="382"/>
                      <a:pt x="4861" y="341"/>
                      <a:pt x="5181" y="341"/>
                    </a:cubicBezTo>
                    <a:close/>
                    <a:moveTo>
                      <a:pt x="5186" y="1"/>
                    </a:moveTo>
                    <a:cubicBezTo>
                      <a:pt x="4836" y="1"/>
                      <a:pt x="4490" y="48"/>
                      <a:pt x="4152" y="144"/>
                    </a:cubicBezTo>
                    <a:cubicBezTo>
                      <a:pt x="1350" y="936"/>
                      <a:pt x="0" y="4877"/>
                      <a:pt x="1145" y="8925"/>
                    </a:cubicBezTo>
                    <a:cubicBezTo>
                      <a:pt x="2154" y="12493"/>
                      <a:pt x="4767" y="14975"/>
                      <a:pt x="7290" y="14975"/>
                    </a:cubicBezTo>
                    <a:cubicBezTo>
                      <a:pt x="7634" y="14975"/>
                      <a:pt x="7974" y="14930"/>
                      <a:pt x="8307" y="14836"/>
                    </a:cubicBezTo>
                    <a:cubicBezTo>
                      <a:pt x="11108" y="14044"/>
                      <a:pt x="12458" y="10102"/>
                      <a:pt x="11309" y="6051"/>
                    </a:cubicBezTo>
                    <a:cubicBezTo>
                      <a:pt x="10760" y="4102"/>
                      <a:pt x="9717" y="2412"/>
                      <a:pt x="8380" y="1296"/>
                    </a:cubicBezTo>
                    <a:cubicBezTo>
                      <a:pt x="7358" y="443"/>
                      <a:pt x="6254" y="1"/>
                      <a:pt x="5186" y="1"/>
                    </a:cubicBezTo>
                    <a:close/>
                  </a:path>
                </a:pathLst>
              </a:custGeom>
              <a:solidFill>
                <a:srgbClr val="C7372F"/>
              </a:solidFill>
              <a:ln>
                <a:noFill/>
              </a:ln>
            </p:spPr>
            <p:txBody>
              <a:bodyPr spcFirstLastPara="1" wrap="square" lIns="182850" tIns="182850" rIns="182850" bIns="182850" anchor="ctr" anchorCtr="0">
                <a:noAutofit/>
              </a:bodyPr>
              <a:lstStyle/>
              <a:p>
                <a:endParaRPr sz="3600"/>
              </a:p>
            </p:txBody>
          </p:sp>
          <p:sp>
            <p:nvSpPr>
              <p:cNvPr id="91" name="Google Shape;2176;p41"/>
              <p:cNvSpPr/>
              <p:nvPr/>
            </p:nvSpPr>
            <p:spPr>
              <a:xfrm>
                <a:off x="5309250" y="1935588"/>
                <a:ext cx="143475" cy="78975"/>
              </a:xfrm>
              <a:custGeom>
                <a:avLst/>
                <a:gdLst/>
                <a:ahLst/>
                <a:cxnLst/>
                <a:rect l="l" t="t" r="r" b="b"/>
                <a:pathLst>
                  <a:path w="5739" h="3159" extrusionOk="0">
                    <a:moveTo>
                      <a:pt x="5509" y="0"/>
                    </a:moveTo>
                    <a:lnTo>
                      <a:pt x="1" y="2330"/>
                    </a:lnTo>
                    <a:lnTo>
                      <a:pt x="644" y="3159"/>
                    </a:lnTo>
                    <a:lnTo>
                      <a:pt x="5738" y="566"/>
                    </a:lnTo>
                    <a:lnTo>
                      <a:pt x="5509" y="0"/>
                    </a:lnTo>
                    <a:close/>
                  </a:path>
                </a:pathLst>
              </a:custGeom>
              <a:solidFill>
                <a:srgbClr val="C7372F"/>
              </a:solidFill>
              <a:ln>
                <a:noFill/>
              </a:ln>
            </p:spPr>
            <p:txBody>
              <a:bodyPr spcFirstLastPara="1" wrap="square" lIns="182850" tIns="182850" rIns="182850" bIns="182850" anchor="ctr" anchorCtr="0">
                <a:noAutofit/>
              </a:bodyPr>
              <a:lstStyle/>
              <a:p>
                <a:endParaRPr sz="3600"/>
              </a:p>
            </p:txBody>
          </p:sp>
          <p:sp>
            <p:nvSpPr>
              <p:cNvPr id="92" name="Google Shape;2177;p41"/>
              <p:cNvSpPr/>
              <p:nvPr/>
            </p:nvSpPr>
            <p:spPr>
              <a:xfrm>
                <a:off x="5304850" y="1931288"/>
                <a:ext cx="152600" cy="87600"/>
              </a:xfrm>
              <a:custGeom>
                <a:avLst/>
                <a:gdLst/>
                <a:ahLst/>
                <a:cxnLst/>
                <a:rect l="l" t="t" r="r" b="b"/>
                <a:pathLst>
                  <a:path w="6104" h="3504" extrusionOk="0">
                    <a:moveTo>
                      <a:pt x="5591" y="394"/>
                    </a:moveTo>
                    <a:lnTo>
                      <a:pt x="5697" y="660"/>
                    </a:lnTo>
                    <a:lnTo>
                      <a:pt x="870" y="3117"/>
                    </a:lnTo>
                    <a:lnTo>
                      <a:pt x="447" y="2572"/>
                    </a:lnTo>
                    <a:lnTo>
                      <a:pt x="5591" y="394"/>
                    </a:lnTo>
                    <a:close/>
                    <a:moveTo>
                      <a:pt x="5685" y="1"/>
                    </a:moveTo>
                    <a:cubicBezTo>
                      <a:pt x="5662" y="1"/>
                      <a:pt x="5640" y="6"/>
                      <a:pt x="5619" y="17"/>
                    </a:cubicBezTo>
                    <a:lnTo>
                      <a:pt x="111" y="2342"/>
                    </a:lnTo>
                    <a:cubicBezTo>
                      <a:pt x="61" y="2362"/>
                      <a:pt x="25" y="2408"/>
                      <a:pt x="12" y="2457"/>
                    </a:cubicBezTo>
                    <a:cubicBezTo>
                      <a:pt x="0" y="2510"/>
                      <a:pt x="8" y="2563"/>
                      <a:pt x="42" y="2604"/>
                    </a:cubicBezTo>
                    <a:lnTo>
                      <a:pt x="686" y="3437"/>
                    </a:lnTo>
                    <a:cubicBezTo>
                      <a:pt x="718" y="3479"/>
                      <a:pt x="771" y="3503"/>
                      <a:pt x="820" y="3503"/>
                    </a:cubicBezTo>
                    <a:cubicBezTo>
                      <a:pt x="845" y="3503"/>
                      <a:pt x="874" y="3494"/>
                      <a:pt x="898" y="3482"/>
                    </a:cubicBezTo>
                    <a:lnTo>
                      <a:pt x="5988" y="890"/>
                    </a:lnTo>
                    <a:cubicBezTo>
                      <a:pt x="6066" y="849"/>
                      <a:pt x="6103" y="759"/>
                      <a:pt x="6071" y="677"/>
                    </a:cubicBezTo>
                    <a:lnTo>
                      <a:pt x="5845" y="107"/>
                    </a:lnTo>
                    <a:cubicBezTo>
                      <a:pt x="5825" y="66"/>
                      <a:pt x="5791" y="33"/>
                      <a:pt x="5751" y="17"/>
                    </a:cubicBezTo>
                    <a:cubicBezTo>
                      <a:pt x="5730" y="6"/>
                      <a:pt x="5708" y="1"/>
                      <a:pt x="5685" y="1"/>
                    </a:cubicBezTo>
                    <a:close/>
                  </a:path>
                </a:pathLst>
              </a:custGeom>
              <a:solidFill>
                <a:srgbClr val="C7372F"/>
              </a:solidFill>
              <a:ln>
                <a:noFill/>
              </a:ln>
            </p:spPr>
            <p:txBody>
              <a:bodyPr spcFirstLastPara="1" wrap="square" lIns="182850" tIns="182850" rIns="182850" bIns="182850" anchor="ctr" anchorCtr="0">
                <a:noAutofit/>
              </a:bodyPr>
              <a:lstStyle/>
              <a:p>
                <a:endParaRPr sz="3600"/>
              </a:p>
            </p:txBody>
          </p:sp>
          <p:sp>
            <p:nvSpPr>
              <p:cNvPr id="93" name="Google Shape;2178;p41"/>
              <p:cNvSpPr/>
              <p:nvPr/>
            </p:nvSpPr>
            <p:spPr>
              <a:xfrm>
                <a:off x="5725250" y="1846063"/>
                <a:ext cx="174750" cy="28425"/>
              </a:xfrm>
              <a:custGeom>
                <a:avLst/>
                <a:gdLst/>
                <a:ahLst/>
                <a:cxnLst/>
                <a:rect l="l" t="t" r="r" b="b"/>
                <a:pathLst>
                  <a:path w="6990" h="1137" extrusionOk="0">
                    <a:moveTo>
                      <a:pt x="0" y="1"/>
                    </a:moveTo>
                    <a:lnTo>
                      <a:pt x="456" y="1137"/>
                    </a:lnTo>
                    <a:lnTo>
                      <a:pt x="6476" y="628"/>
                    </a:lnTo>
                    <a:lnTo>
                      <a:pt x="6989" y="1"/>
                    </a:lnTo>
                    <a:close/>
                  </a:path>
                </a:pathLst>
              </a:custGeom>
              <a:solidFill>
                <a:srgbClr val="C7372F"/>
              </a:solidFill>
              <a:ln>
                <a:noFill/>
              </a:ln>
            </p:spPr>
            <p:txBody>
              <a:bodyPr spcFirstLastPara="1" wrap="square" lIns="182850" tIns="182850" rIns="182850" bIns="182850" anchor="ctr" anchorCtr="0">
                <a:noAutofit/>
              </a:bodyPr>
              <a:lstStyle/>
              <a:p>
                <a:endParaRPr sz="3600"/>
              </a:p>
            </p:txBody>
          </p:sp>
          <p:sp>
            <p:nvSpPr>
              <p:cNvPr id="94" name="Google Shape;2179;p41"/>
              <p:cNvSpPr/>
              <p:nvPr/>
            </p:nvSpPr>
            <p:spPr>
              <a:xfrm>
                <a:off x="5720850" y="1841863"/>
                <a:ext cx="183675" cy="36950"/>
              </a:xfrm>
              <a:custGeom>
                <a:avLst/>
                <a:gdLst/>
                <a:ahLst/>
                <a:cxnLst/>
                <a:rect l="l" t="t" r="r" b="b"/>
                <a:pathLst>
                  <a:path w="7347" h="1478" extrusionOk="0">
                    <a:moveTo>
                      <a:pt x="6809" y="341"/>
                    </a:moveTo>
                    <a:lnTo>
                      <a:pt x="6567" y="633"/>
                    </a:lnTo>
                    <a:lnTo>
                      <a:pt x="742" y="1125"/>
                    </a:lnTo>
                    <a:lnTo>
                      <a:pt x="431" y="341"/>
                    </a:lnTo>
                    <a:close/>
                    <a:moveTo>
                      <a:pt x="176" y="1"/>
                    </a:moveTo>
                    <a:cubicBezTo>
                      <a:pt x="123" y="1"/>
                      <a:pt x="70" y="29"/>
                      <a:pt x="37" y="74"/>
                    </a:cubicBezTo>
                    <a:cubicBezTo>
                      <a:pt x="8" y="120"/>
                      <a:pt x="0" y="181"/>
                      <a:pt x="21" y="234"/>
                    </a:cubicBezTo>
                    <a:lnTo>
                      <a:pt x="476" y="1371"/>
                    </a:lnTo>
                    <a:cubicBezTo>
                      <a:pt x="500" y="1432"/>
                      <a:pt x="562" y="1477"/>
                      <a:pt x="632" y="1477"/>
                    </a:cubicBezTo>
                    <a:cubicBezTo>
                      <a:pt x="636" y="1477"/>
                      <a:pt x="644" y="1477"/>
                      <a:pt x="648" y="1473"/>
                    </a:cubicBezTo>
                    <a:lnTo>
                      <a:pt x="6669" y="964"/>
                    </a:lnTo>
                    <a:cubicBezTo>
                      <a:pt x="6714" y="960"/>
                      <a:pt x="6756" y="940"/>
                      <a:pt x="6784" y="903"/>
                    </a:cubicBezTo>
                    <a:lnTo>
                      <a:pt x="7297" y="275"/>
                    </a:lnTo>
                    <a:cubicBezTo>
                      <a:pt x="7338" y="226"/>
                      <a:pt x="7346" y="156"/>
                      <a:pt x="7317" y="99"/>
                    </a:cubicBezTo>
                    <a:cubicBezTo>
                      <a:pt x="7288" y="37"/>
                      <a:pt x="7231" y="1"/>
                      <a:pt x="7165" y="1"/>
                    </a:cubicBezTo>
                    <a:close/>
                  </a:path>
                </a:pathLst>
              </a:custGeom>
              <a:solidFill>
                <a:srgbClr val="C7372F"/>
              </a:solidFill>
              <a:ln>
                <a:noFill/>
              </a:ln>
            </p:spPr>
            <p:txBody>
              <a:bodyPr spcFirstLastPara="1" wrap="square" lIns="182850" tIns="182850" rIns="182850" bIns="182850" anchor="ctr" anchorCtr="0">
                <a:noAutofit/>
              </a:bodyPr>
              <a:lstStyle/>
              <a:p>
                <a:endParaRPr sz="3600"/>
              </a:p>
            </p:txBody>
          </p:sp>
          <p:sp>
            <p:nvSpPr>
              <p:cNvPr id="95" name="Google Shape;2180;p41"/>
              <p:cNvSpPr/>
              <p:nvPr/>
            </p:nvSpPr>
            <p:spPr>
              <a:xfrm>
                <a:off x="5550525" y="1771538"/>
                <a:ext cx="150750" cy="73225"/>
              </a:xfrm>
              <a:custGeom>
                <a:avLst/>
                <a:gdLst/>
                <a:ahLst/>
                <a:cxnLst/>
                <a:rect l="l" t="t" r="r" b="b"/>
                <a:pathLst>
                  <a:path w="6030" h="2929" extrusionOk="0">
                    <a:moveTo>
                      <a:pt x="1293" y="0"/>
                    </a:moveTo>
                    <a:cubicBezTo>
                      <a:pt x="895" y="0"/>
                      <a:pt x="496" y="53"/>
                      <a:pt x="103" y="164"/>
                    </a:cubicBezTo>
                    <a:cubicBezTo>
                      <a:pt x="70" y="173"/>
                      <a:pt x="38" y="184"/>
                      <a:pt x="0" y="197"/>
                    </a:cubicBezTo>
                    <a:cubicBezTo>
                      <a:pt x="2039" y="1559"/>
                      <a:pt x="4123" y="2407"/>
                      <a:pt x="6030" y="2929"/>
                    </a:cubicBezTo>
                    <a:cubicBezTo>
                      <a:pt x="5537" y="2141"/>
                      <a:pt x="4910" y="1468"/>
                      <a:pt x="4180" y="960"/>
                    </a:cubicBezTo>
                    <a:cubicBezTo>
                      <a:pt x="3269" y="324"/>
                      <a:pt x="2277" y="0"/>
                      <a:pt x="1293"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96" name="Google Shape;2181;p41"/>
              <p:cNvSpPr/>
              <p:nvPr/>
            </p:nvSpPr>
            <p:spPr>
              <a:xfrm>
                <a:off x="5463150" y="1793463"/>
                <a:ext cx="267650" cy="296275"/>
              </a:xfrm>
              <a:custGeom>
                <a:avLst/>
                <a:gdLst/>
                <a:ahLst/>
                <a:cxnLst/>
                <a:rect l="l" t="t" r="r" b="b"/>
                <a:pathLst>
                  <a:path w="10706" h="11851" extrusionOk="0">
                    <a:moveTo>
                      <a:pt x="5952" y="3454"/>
                    </a:moveTo>
                    <a:cubicBezTo>
                      <a:pt x="6437" y="3454"/>
                      <a:pt x="6904" y="4163"/>
                      <a:pt x="7060" y="5164"/>
                    </a:cubicBezTo>
                    <a:cubicBezTo>
                      <a:pt x="7134" y="5636"/>
                      <a:pt x="7122" y="6096"/>
                      <a:pt x="7027" y="6452"/>
                    </a:cubicBezTo>
                    <a:cubicBezTo>
                      <a:pt x="6920" y="6862"/>
                      <a:pt x="6719" y="7108"/>
                      <a:pt x="6452" y="7150"/>
                    </a:cubicBezTo>
                    <a:cubicBezTo>
                      <a:pt x="6428" y="7154"/>
                      <a:pt x="6403" y="7158"/>
                      <a:pt x="6375" y="7158"/>
                    </a:cubicBezTo>
                    <a:cubicBezTo>
                      <a:pt x="5891" y="7158"/>
                      <a:pt x="5428" y="6444"/>
                      <a:pt x="5271" y="5443"/>
                    </a:cubicBezTo>
                    <a:cubicBezTo>
                      <a:pt x="5197" y="4971"/>
                      <a:pt x="5210" y="4517"/>
                      <a:pt x="5305" y="4155"/>
                    </a:cubicBezTo>
                    <a:cubicBezTo>
                      <a:pt x="5411" y="3745"/>
                      <a:pt x="5612" y="3499"/>
                      <a:pt x="5878" y="3458"/>
                    </a:cubicBezTo>
                    <a:cubicBezTo>
                      <a:pt x="5903" y="3454"/>
                      <a:pt x="5928" y="3454"/>
                      <a:pt x="5952" y="3454"/>
                    </a:cubicBezTo>
                    <a:close/>
                    <a:moveTo>
                      <a:pt x="2162" y="0"/>
                    </a:moveTo>
                    <a:cubicBezTo>
                      <a:pt x="805" y="1022"/>
                      <a:pt x="1" y="2823"/>
                      <a:pt x="1" y="4816"/>
                    </a:cubicBezTo>
                    <a:cubicBezTo>
                      <a:pt x="1" y="5501"/>
                      <a:pt x="95" y="6211"/>
                      <a:pt x="296" y="6915"/>
                    </a:cubicBezTo>
                    <a:cubicBezTo>
                      <a:pt x="1129" y="9857"/>
                      <a:pt x="3504" y="11850"/>
                      <a:pt x="5924" y="11850"/>
                    </a:cubicBezTo>
                    <a:cubicBezTo>
                      <a:pt x="6067" y="11850"/>
                      <a:pt x="6211" y="11841"/>
                      <a:pt x="6350" y="11829"/>
                    </a:cubicBezTo>
                    <a:cubicBezTo>
                      <a:pt x="6276" y="11731"/>
                      <a:pt x="6206" y="11625"/>
                      <a:pt x="6149" y="11510"/>
                    </a:cubicBezTo>
                    <a:cubicBezTo>
                      <a:pt x="5419" y="10086"/>
                      <a:pt x="6383" y="8130"/>
                      <a:pt x="8311" y="7141"/>
                    </a:cubicBezTo>
                    <a:cubicBezTo>
                      <a:pt x="9049" y="6760"/>
                      <a:pt x="9820" y="6580"/>
                      <a:pt x="10533" y="6580"/>
                    </a:cubicBezTo>
                    <a:cubicBezTo>
                      <a:pt x="10587" y="6580"/>
                      <a:pt x="10641" y="6580"/>
                      <a:pt x="10694" y="6584"/>
                    </a:cubicBezTo>
                    <a:cubicBezTo>
                      <a:pt x="10702" y="6440"/>
                      <a:pt x="10706" y="6300"/>
                      <a:pt x="10706" y="6157"/>
                    </a:cubicBezTo>
                    <a:cubicBezTo>
                      <a:pt x="10706" y="5472"/>
                      <a:pt x="10611" y="4763"/>
                      <a:pt x="10410" y="4057"/>
                    </a:cubicBezTo>
                    <a:cubicBezTo>
                      <a:pt x="10316" y="3720"/>
                      <a:pt x="10198" y="3392"/>
                      <a:pt x="10066" y="3080"/>
                    </a:cubicBezTo>
                    <a:cubicBezTo>
                      <a:pt x="9414" y="2946"/>
                      <a:pt x="8684" y="2773"/>
                      <a:pt x="7855" y="2556"/>
                    </a:cubicBezTo>
                    <a:cubicBezTo>
                      <a:pt x="7540" y="2474"/>
                      <a:pt x="7232" y="2383"/>
                      <a:pt x="6929" y="2289"/>
                    </a:cubicBezTo>
                    <a:cubicBezTo>
                      <a:pt x="6863" y="2351"/>
                      <a:pt x="6764" y="2408"/>
                      <a:pt x="6630" y="2453"/>
                    </a:cubicBezTo>
                    <a:cubicBezTo>
                      <a:pt x="6424" y="2523"/>
                      <a:pt x="6153" y="2556"/>
                      <a:pt x="5871" y="2556"/>
                    </a:cubicBezTo>
                    <a:cubicBezTo>
                      <a:pt x="5267" y="2556"/>
                      <a:pt x="4595" y="2404"/>
                      <a:pt x="4341" y="2117"/>
                    </a:cubicBezTo>
                    <a:cubicBezTo>
                      <a:pt x="4209" y="1973"/>
                      <a:pt x="4180" y="1797"/>
                      <a:pt x="4258" y="1625"/>
                    </a:cubicBezTo>
                    <a:cubicBezTo>
                      <a:pt x="4311" y="1514"/>
                      <a:pt x="4394" y="1420"/>
                      <a:pt x="4500" y="1346"/>
                    </a:cubicBezTo>
                    <a:cubicBezTo>
                      <a:pt x="3635" y="939"/>
                      <a:pt x="2859" y="485"/>
                      <a:pt x="2162" y="0"/>
                    </a:cubicBezTo>
                    <a:close/>
                  </a:path>
                </a:pathLst>
              </a:custGeom>
              <a:solidFill>
                <a:srgbClr val="D6DFE4"/>
              </a:solidFill>
              <a:ln>
                <a:noFill/>
              </a:ln>
            </p:spPr>
            <p:txBody>
              <a:bodyPr spcFirstLastPara="1" wrap="square" lIns="182850" tIns="182850" rIns="182850" bIns="182850" anchor="ctr" anchorCtr="0">
                <a:noAutofit/>
              </a:bodyPr>
              <a:lstStyle/>
              <a:p>
                <a:endParaRPr sz="3600"/>
              </a:p>
            </p:txBody>
          </p:sp>
          <p:sp>
            <p:nvSpPr>
              <p:cNvPr id="97" name="Google Shape;2182;p41"/>
              <p:cNvSpPr/>
              <p:nvPr/>
            </p:nvSpPr>
            <p:spPr>
              <a:xfrm>
                <a:off x="5598600" y="1957938"/>
                <a:ext cx="131900" cy="131275"/>
              </a:xfrm>
              <a:custGeom>
                <a:avLst/>
                <a:gdLst/>
                <a:ahLst/>
                <a:cxnLst/>
                <a:rect l="l" t="t" r="r" b="b"/>
                <a:pathLst>
                  <a:path w="5276" h="5251" extrusionOk="0">
                    <a:moveTo>
                      <a:pt x="5115" y="1"/>
                    </a:moveTo>
                    <a:cubicBezTo>
                      <a:pt x="4402" y="1"/>
                      <a:pt x="3631" y="181"/>
                      <a:pt x="2893" y="562"/>
                    </a:cubicBezTo>
                    <a:cubicBezTo>
                      <a:pt x="965" y="1551"/>
                      <a:pt x="1" y="3507"/>
                      <a:pt x="731" y="4931"/>
                    </a:cubicBezTo>
                    <a:cubicBezTo>
                      <a:pt x="788" y="5046"/>
                      <a:pt x="858" y="5152"/>
                      <a:pt x="932" y="5250"/>
                    </a:cubicBezTo>
                    <a:cubicBezTo>
                      <a:pt x="1187" y="5226"/>
                      <a:pt x="1437" y="5181"/>
                      <a:pt x="1687" y="5107"/>
                    </a:cubicBezTo>
                    <a:cubicBezTo>
                      <a:pt x="3779" y="4516"/>
                      <a:pt x="5136" y="2445"/>
                      <a:pt x="5276" y="5"/>
                    </a:cubicBezTo>
                    <a:cubicBezTo>
                      <a:pt x="5223" y="1"/>
                      <a:pt x="5169" y="1"/>
                      <a:pt x="5115" y="1"/>
                    </a:cubicBezTo>
                    <a:close/>
                  </a:path>
                </a:pathLst>
              </a:custGeom>
              <a:solidFill>
                <a:srgbClr val="D8BEBB"/>
              </a:solidFill>
              <a:ln>
                <a:noFill/>
              </a:ln>
            </p:spPr>
            <p:txBody>
              <a:bodyPr spcFirstLastPara="1" wrap="square" lIns="182850" tIns="182850" rIns="182850" bIns="182850" anchor="ctr" anchorCtr="0">
                <a:noAutofit/>
              </a:bodyPr>
              <a:lstStyle/>
              <a:p>
                <a:endParaRPr sz="3600"/>
              </a:p>
            </p:txBody>
          </p:sp>
          <p:sp>
            <p:nvSpPr>
              <p:cNvPr id="98" name="Google Shape;2183;p41"/>
              <p:cNvSpPr/>
              <p:nvPr/>
            </p:nvSpPr>
            <p:spPr>
              <a:xfrm>
                <a:off x="5517200" y="1776463"/>
                <a:ext cx="197600" cy="94025"/>
              </a:xfrm>
              <a:custGeom>
                <a:avLst/>
                <a:gdLst/>
                <a:ahLst/>
                <a:cxnLst/>
                <a:rect l="l" t="t" r="r" b="b"/>
                <a:pathLst>
                  <a:path w="7904" h="3761" extrusionOk="0">
                    <a:moveTo>
                      <a:pt x="1333" y="0"/>
                    </a:moveTo>
                    <a:cubicBezTo>
                      <a:pt x="845" y="148"/>
                      <a:pt x="398" y="381"/>
                      <a:pt x="0" y="680"/>
                    </a:cubicBezTo>
                    <a:cubicBezTo>
                      <a:pt x="697" y="1165"/>
                      <a:pt x="1473" y="1619"/>
                      <a:pt x="2338" y="2026"/>
                    </a:cubicBezTo>
                    <a:cubicBezTo>
                      <a:pt x="2568" y="1862"/>
                      <a:pt x="2912" y="1788"/>
                      <a:pt x="3273" y="1788"/>
                    </a:cubicBezTo>
                    <a:cubicBezTo>
                      <a:pt x="3527" y="1788"/>
                      <a:pt x="3790" y="1825"/>
                      <a:pt x="4036" y="1890"/>
                    </a:cubicBezTo>
                    <a:cubicBezTo>
                      <a:pt x="4619" y="2043"/>
                      <a:pt x="4947" y="2338"/>
                      <a:pt x="4922" y="2674"/>
                    </a:cubicBezTo>
                    <a:cubicBezTo>
                      <a:pt x="4914" y="2764"/>
                      <a:pt x="4877" y="2871"/>
                      <a:pt x="4767" y="2969"/>
                    </a:cubicBezTo>
                    <a:cubicBezTo>
                      <a:pt x="5070" y="3063"/>
                      <a:pt x="5378" y="3154"/>
                      <a:pt x="5693" y="3236"/>
                    </a:cubicBezTo>
                    <a:cubicBezTo>
                      <a:pt x="6522" y="3453"/>
                      <a:pt x="7252" y="3626"/>
                      <a:pt x="7904" y="3760"/>
                    </a:cubicBezTo>
                    <a:cubicBezTo>
                      <a:pt x="7748" y="3400"/>
                      <a:pt x="7568" y="3056"/>
                      <a:pt x="7363" y="2732"/>
                    </a:cubicBezTo>
                    <a:cubicBezTo>
                      <a:pt x="5456" y="2210"/>
                      <a:pt x="3372" y="1362"/>
                      <a:pt x="1333" y="0"/>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99" name="Google Shape;2184;p41"/>
              <p:cNvSpPr/>
              <p:nvPr/>
            </p:nvSpPr>
            <p:spPr>
              <a:xfrm>
                <a:off x="5602825" y="1888213"/>
                <a:ext cx="30050" cy="75700"/>
              </a:xfrm>
              <a:custGeom>
                <a:avLst/>
                <a:gdLst/>
                <a:ahLst/>
                <a:cxnLst/>
                <a:rect l="l" t="t" r="r" b="b"/>
                <a:pathLst>
                  <a:path w="1202" h="3028" extrusionOk="0">
                    <a:moveTo>
                      <a:pt x="365" y="0"/>
                    </a:moveTo>
                    <a:cubicBezTo>
                      <a:pt x="361" y="0"/>
                      <a:pt x="353" y="4"/>
                      <a:pt x="345" y="4"/>
                    </a:cubicBezTo>
                    <a:cubicBezTo>
                      <a:pt x="225" y="21"/>
                      <a:pt x="111" y="189"/>
                      <a:pt x="45" y="452"/>
                    </a:cubicBezTo>
                    <a:cubicBezTo>
                      <a:pt x="25" y="526"/>
                      <a:pt x="9" y="604"/>
                      <a:pt x="0" y="685"/>
                    </a:cubicBezTo>
                    <a:cubicBezTo>
                      <a:pt x="53" y="665"/>
                      <a:pt x="111" y="657"/>
                      <a:pt x="168" y="657"/>
                    </a:cubicBezTo>
                    <a:cubicBezTo>
                      <a:pt x="447" y="657"/>
                      <a:pt x="668" y="878"/>
                      <a:pt x="668" y="1157"/>
                    </a:cubicBezTo>
                    <a:cubicBezTo>
                      <a:pt x="668" y="1431"/>
                      <a:pt x="447" y="1658"/>
                      <a:pt x="168" y="1658"/>
                    </a:cubicBezTo>
                    <a:cubicBezTo>
                      <a:pt x="119" y="1658"/>
                      <a:pt x="70" y="1649"/>
                      <a:pt x="25" y="1637"/>
                    </a:cubicBezTo>
                    <a:lnTo>
                      <a:pt x="25" y="1637"/>
                    </a:lnTo>
                    <a:cubicBezTo>
                      <a:pt x="168" y="2519"/>
                      <a:pt x="550" y="3027"/>
                      <a:pt x="788" y="3027"/>
                    </a:cubicBezTo>
                    <a:cubicBezTo>
                      <a:pt x="796" y="3027"/>
                      <a:pt x="804" y="3027"/>
                      <a:pt x="812" y="3023"/>
                    </a:cubicBezTo>
                    <a:cubicBezTo>
                      <a:pt x="931" y="3006"/>
                      <a:pt x="1046" y="2839"/>
                      <a:pt x="1111" y="2580"/>
                    </a:cubicBezTo>
                    <a:cubicBezTo>
                      <a:pt x="1194" y="2260"/>
                      <a:pt x="1202" y="1855"/>
                      <a:pt x="1136" y="1427"/>
                    </a:cubicBezTo>
                    <a:cubicBezTo>
                      <a:pt x="997" y="521"/>
                      <a:pt x="603" y="0"/>
                      <a:pt x="365" y="0"/>
                    </a:cubicBezTo>
                    <a:close/>
                  </a:path>
                </a:pathLst>
              </a:custGeom>
              <a:solidFill>
                <a:srgbClr val="4D372F"/>
              </a:solidFill>
              <a:ln>
                <a:noFill/>
              </a:ln>
            </p:spPr>
            <p:txBody>
              <a:bodyPr spcFirstLastPara="1" wrap="square" lIns="182850" tIns="182850" rIns="182850" bIns="182850" anchor="ctr" anchorCtr="0">
                <a:noAutofit/>
              </a:bodyPr>
              <a:lstStyle/>
              <a:p>
                <a:endParaRPr sz="3600"/>
              </a:p>
            </p:txBody>
          </p:sp>
          <p:sp>
            <p:nvSpPr>
              <p:cNvPr id="100" name="Google Shape;2185;p41"/>
              <p:cNvSpPr/>
              <p:nvPr/>
            </p:nvSpPr>
            <p:spPr>
              <a:xfrm>
                <a:off x="5593075" y="1879813"/>
                <a:ext cx="48425" cy="92600"/>
              </a:xfrm>
              <a:custGeom>
                <a:avLst/>
                <a:gdLst/>
                <a:ahLst/>
                <a:cxnLst/>
                <a:rect l="l" t="t" r="r" b="b"/>
                <a:pathLst>
                  <a:path w="1937" h="3704" extrusionOk="0">
                    <a:moveTo>
                      <a:pt x="755" y="336"/>
                    </a:moveTo>
                    <a:cubicBezTo>
                      <a:pt x="993" y="336"/>
                      <a:pt x="1387" y="857"/>
                      <a:pt x="1526" y="1763"/>
                    </a:cubicBezTo>
                    <a:cubicBezTo>
                      <a:pt x="1592" y="2191"/>
                      <a:pt x="1584" y="2596"/>
                      <a:pt x="1501" y="2916"/>
                    </a:cubicBezTo>
                    <a:cubicBezTo>
                      <a:pt x="1436" y="3175"/>
                      <a:pt x="1321" y="3342"/>
                      <a:pt x="1202" y="3359"/>
                    </a:cubicBezTo>
                    <a:cubicBezTo>
                      <a:pt x="1194" y="3363"/>
                      <a:pt x="1186" y="3363"/>
                      <a:pt x="1178" y="3363"/>
                    </a:cubicBezTo>
                    <a:cubicBezTo>
                      <a:pt x="940" y="3363"/>
                      <a:pt x="558" y="2855"/>
                      <a:pt x="415" y="1973"/>
                    </a:cubicBezTo>
                    <a:cubicBezTo>
                      <a:pt x="210" y="1907"/>
                      <a:pt x="58" y="1718"/>
                      <a:pt x="58" y="1493"/>
                    </a:cubicBezTo>
                    <a:cubicBezTo>
                      <a:pt x="58" y="1275"/>
                      <a:pt x="197" y="1091"/>
                      <a:pt x="390" y="1021"/>
                    </a:cubicBezTo>
                    <a:cubicBezTo>
                      <a:pt x="399" y="940"/>
                      <a:pt x="415" y="862"/>
                      <a:pt x="435" y="788"/>
                    </a:cubicBezTo>
                    <a:cubicBezTo>
                      <a:pt x="501" y="525"/>
                      <a:pt x="615" y="357"/>
                      <a:pt x="735" y="340"/>
                    </a:cubicBezTo>
                    <a:cubicBezTo>
                      <a:pt x="743" y="340"/>
                      <a:pt x="751" y="336"/>
                      <a:pt x="755" y="336"/>
                    </a:cubicBezTo>
                    <a:close/>
                    <a:moveTo>
                      <a:pt x="755" y="0"/>
                    </a:moveTo>
                    <a:cubicBezTo>
                      <a:pt x="731" y="0"/>
                      <a:pt x="706" y="0"/>
                      <a:pt x="681" y="4"/>
                    </a:cubicBezTo>
                    <a:cubicBezTo>
                      <a:pt x="415" y="45"/>
                      <a:pt x="214" y="291"/>
                      <a:pt x="108" y="701"/>
                    </a:cubicBezTo>
                    <a:cubicBezTo>
                      <a:pt x="13" y="1063"/>
                      <a:pt x="0" y="1517"/>
                      <a:pt x="74" y="1989"/>
                    </a:cubicBezTo>
                    <a:cubicBezTo>
                      <a:pt x="231" y="2990"/>
                      <a:pt x="694" y="3704"/>
                      <a:pt x="1178" y="3704"/>
                    </a:cubicBezTo>
                    <a:cubicBezTo>
                      <a:pt x="1206" y="3704"/>
                      <a:pt x="1231" y="3700"/>
                      <a:pt x="1255" y="3696"/>
                    </a:cubicBezTo>
                    <a:cubicBezTo>
                      <a:pt x="1522" y="3654"/>
                      <a:pt x="1723" y="3408"/>
                      <a:pt x="1830" y="2998"/>
                    </a:cubicBezTo>
                    <a:cubicBezTo>
                      <a:pt x="1925" y="2642"/>
                      <a:pt x="1937" y="2182"/>
                      <a:pt x="1863" y="1710"/>
                    </a:cubicBezTo>
                    <a:cubicBezTo>
                      <a:pt x="1707" y="709"/>
                      <a:pt x="1240" y="0"/>
                      <a:pt x="755" y="0"/>
                    </a:cubicBezTo>
                    <a:close/>
                  </a:path>
                </a:pathLst>
              </a:custGeom>
              <a:solidFill>
                <a:srgbClr val="4D372F"/>
              </a:solidFill>
              <a:ln>
                <a:noFill/>
              </a:ln>
            </p:spPr>
            <p:txBody>
              <a:bodyPr spcFirstLastPara="1" wrap="square" lIns="182850" tIns="182850" rIns="182850" bIns="182850" anchor="ctr" anchorCtr="0">
                <a:noAutofit/>
              </a:bodyPr>
              <a:lstStyle/>
              <a:p>
                <a:endParaRPr sz="3600"/>
              </a:p>
            </p:txBody>
          </p:sp>
          <p:sp>
            <p:nvSpPr>
              <p:cNvPr id="101" name="Google Shape;2186;p41"/>
              <p:cNvSpPr/>
              <p:nvPr/>
            </p:nvSpPr>
            <p:spPr>
              <a:xfrm>
                <a:off x="5567650" y="1821138"/>
                <a:ext cx="73225" cy="36225"/>
              </a:xfrm>
              <a:custGeom>
                <a:avLst/>
                <a:gdLst/>
                <a:ahLst/>
                <a:cxnLst/>
                <a:rect l="l" t="t" r="r" b="b"/>
                <a:pathLst>
                  <a:path w="2929" h="1449" extrusionOk="0">
                    <a:moveTo>
                      <a:pt x="1259" y="345"/>
                    </a:moveTo>
                    <a:cubicBezTo>
                      <a:pt x="1481" y="345"/>
                      <a:pt x="1715" y="374"/>
                      <a:pt x="1928" y="432"/>
                    </a:cubicBezTo>
                    <a:cubicBezTo>
                      <a:pt x="2318" y="534"/>
                      <a:pt x="2576" y="710"/>
                      <a:pt x="2564" y="858"/>
                    </a:cubicBezTo>
                    <a:cubicBezTo>
                      <a:pt x="2560" y="915"/>
                      <a:pt x="2474" y="977"/>
                      <a:pt x="2338" y="1026"/>
                    </a:cubicBezTo>
                    <a:cubicBezTo>
                      <a:pt x="2166" y="1084"/>
                      <a:pt x="1937" y="1108"/>
                      <a:pt x="1698" y="1108"/>
                    </a:cubicBezTo>
                    <a:cubicBezTo>
                      <a:pt x="1170" y="1108"/>
                      <a:pt x="587" y="981"/>
                      <a:pt x="411" y="784"/>
                    </a:cubicBezTo>
                    <a:cubicBezTo>
                      <a:pt x="366" y="735"/>
                      <a:pt x="370" y="703"/>
                      <a:pt x="390" y="661"/>
                    </a:cubicBezTo>
                    <a:cubicBezTo>
                      <a:pt x="489" y="444"/>
                      <a:pt x="854" y="345"/>
                      <a:pt x="1259" y="345"/>
                    </a:cubicBezTo>
                    <a:close/>
                    <a:moveTo>
                      <a:pt x="1255" y="1"/>
                    </a:moveTo>
                    <a:cubicBezTo>
                      <a:pt x="894" y="1"/>
                      <a:pt x="550" y="75"/>
                      <a:pt x="320" y="239"/>
                    </a:cubicBezTo>
                    <a:cubicBezTo>
                      <a:pt x="214" y="313"/>
                      <a:pt x="131" y="407"/>
                      <a:pt x="78" y="518"/>
                    </a:cubicBezTo>
                    <a:cubicBezTo>
                      <a:pt x="0" y="690"/>
                      <a:pt x="29" y="866"/>
                      <a:pt x="161" y="1010"/>
                    </a:cubicBezTo>
                    <a:cubicBezTo>
                      <a:pt x="415" y="1297"/>
                      <a:pt x="1087" y="1449"/>
                      <a:pt x="1691" y="1449"/>
                    </a:cubicBezTo>
                    <a:cubicBezTo>
                      <a:pt x="1973" y="1449"/>
                      <a:pt x="2244" y="1416"/>
                      <a:pt x="2450" y="1346"/>
                    </a:cubicBezTo>
                    <a:cubicBezTo>
                      <a:pt x="2584" y="1301"/>
                      <a:pt x="2683" y="1244"/>
                      <a:pt x="2749" y="1182"/>
                    </a:cubicBezTo>
                    <a:cubicBezTo>
                      <a:pt x="2859" y="1084"/>
                      <a:pt x="2896" y="977"/>
                      <a:pt x="2904" y="887"/>
                    </a:cubicBezTo>
                    <a:cubicBezTo>
                      <a:pt x="2929" y="551"/>
                      <a:pt x="2601" y="256"/>
                      <a:pt x="2018" y="103"/>
                    </a:cubicBezTo>
                    <a:cubicBezTo>
                      <a:pt x="1772" y="38"/>
                      <a:pt x="1509" y="1"/>
                      <a:pt x="1255"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2" name="Google Shape;2187;p41"/>
              <p:cNvSpPr/>
              <p:nvPr/>
            </p:nvSpPr>
            <p:spPr>
              <a:xfrm>
                <a:off x="5594525" y="1904613"/>
                <a:ext cx="25025" cy="25050"/>
              </a:xfrm>
              <a:custGeom>
                <a:avLst/>
                <a:gdLst/>
                <a:ahLst/>
                <a:cxnLst/>
                <a:rect l="l" t="t" r="r" b="b"/>
                <a:pathLst>
                  <a:path w="1001" h="1002" extrusionOk="0">
                    <a:moveTo>
                      <a:pt x="500" y="1"/>
                    </a:moveTo>
                    <a:cubicBezTo>
                      <a:pt x="443" y="1"/>
                      <a:pt x="385" y="9"/>
                      <a:pt x="332" y="29"/>
                    </a:cubicBezTo>
                    <a:cubicBezTo>
                      <a:pt x="139" y="99"/>
                      <a:pt x="0" y="283"/>
                      <a:pt x="0" y="501"/>
                    </a:cubicBezTo>
                    <a:cubicBezTo>
                      <a:pt x="0" y="726"/>
                      <a:pt x="152" y="915"/>
                      <a:pt x="357" y="981"/>
                    </a:cubicBezTo>
                    <a:cubicBezTo>
                      <a:pt x="402" y="993"/>
                      <a:pt x="451" y="1002"/>
                      <a:pt x="500" y="1002"/>
                    </a:cubicBezTo>
                    <a:cubicBezTo>
                      <a:pt x="779" y="1002"/>
                      <a:pt x="1000" y="775"/>
                      <a:pt x="1000" y="501"/>
                    </a:cubicBezTo>
                    <a:cubicBezTo>
                      <a:pt x="1000" y="222"/>
                      <a:pt x="779" y="1"/>
                      <a:pt x="500"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03" name="Google Shape;2188;p41"/>
              <p:cNvSpPr/>
              <p:nvPr/>
            </p:nvSpPr>
            <p:spPr>
              <a:xfrm>
                <a:off x="5454650" y="1763013"/>
                <a:ext cx="284675" cy="335225"/>
              </a:xfrm>
              <a:custGeom>
                <a:avLst/>
                <a:gdLst/>
                <a:ahLst/>
                <a:cxnLst/>
                <a:rect l="l" t="t" r="r" b="b"/>
                <a:pathLst>
                  <a:path w="11387" h="13409" extrusionOk="0">
                    <a:moveTo>
                      <a:pt x="5128" y="341"/>
                    </a:moveTo>
                    <a:cubicBezTo>
                      <a:pt x="6112" y="341"/>
                      <a:pt x="7104" y="665"/>
                      <a:pt x="8015" y="1301"/>
                    </a:cubicBezTo>
                    <a:cubicBezTo>
                      <a:pt x="9307" y="2203"/>
                      <a:pt x="10279" y="3614"/>
                      <a:pt x="10750" y="5275"/>
                    </a:cubicBezTo>
                    <a:cubicBezTo>
                      <a:pt x="10951" y="5981"/>
                      <a:pt x="11046" y="6690"/>
                      <a:pt x="11046" y="7375"/>
                    </a:cubicBezTo>
                    <a:cubicBezTo>
                      <a:pt x="11046" y="7518"/>
                      <a:pt x="11042" y="7658"/>
                      <a:pt x="11034" y="7802"/>
                    </a:cubicBezTo>
                    <a:cubicBezTo>
                      <a:pt x="10894" y="10242"/>
                      <a:pt x="9537" y="12313"/>
                      <a:pt x="7445" y="12904"/>
                    </a:cubicBezTo>
                    <a:cubicBezTo>
                      <a:pt x="7195" y="12978"/>
                      <a:pt x="6945" y="13023"/>
                      <a:pt x="6690" y="13047"/>
                    </a:cubicBezTo>
                    <a:cubicBezTo>
                      <a:pt x="6551" y="13059"/>
                      <a:pt x="6407" y="13068"/>
                      <a:pt x="6264" y="13068"/>
                    </a:cubicBezTo>
                    <a:cubicBezTo>
                      <a:pt x="3844" y="13068"/>
                      <a:pt x="1469" y="11075"/>
                      <a:pt x="636" y="8133"/>
                    </a:cubicBezTo>
                    <a:cubicBezTo>
                      <a:pt x="435" y="7429"/>
                      <a:pt x="341" y="6719"/>
                      <a:pt x="341" y="6034"/>
                    </a:cubicBezTo>
                    <a:cubicBezTo>
                      <a:pt x="341" y="3412"/>
                      <a:pt x="1728" y="1133"/>
                      <a:pt x="3938" y="505"/>
                    </a:cubicBezTo>
                    <a:cubicBezTo>
                      <a:pt x="4331" y="394"/>
                      <a:pt x="4730" y="341"/>
                      <a:pt x="5128" y="341"/>
                    </a:cubicBezTo>
                    <a:close/>
                    <a:moveTo>
                      <a:pt x="5132" y="1"/>
                    </a:moveTo>
                    <a:cubicBezTo>
                      <a:pt x="4697" y="1"/>
                      <a:pt x="4270" y="58"/>
                      <a:pt x="3848" y="177"/>
                    </a:cubicBezTo>
                    <a:cubicBezTo>
                      <a:pt x="1490" y="845"/>
                      <a:pt x="0" y="3265"/>
                      <a:pt x="0" y="6038"/>
                    </a:cubicBezTo>
                    <a:cubicBezTo>
                      <a:pt x="0" y="6751"/>
                      <a:pt x="104" y="7490"/>
                      <a:pt x="308" y="8228"/>
                    </a:cubicBezTo>
                    <a:cubicBezTo>
                      <a:pt x="1181" y="11317"/>
                      <a:pt x="3697" y="13409"/>
                      <a:pt x="6268" y="13409"/>
                    </a:cubicBezTo>
                    <a:cubicBezTo>
                      <a:pt x="6694" y="13409"/>
                      <a:pt x="7117" y="13351"/>
                      <a:pt x="7539" y="13231"/>
                    </a:cubicBezTo>
                    <a:cubicBezTo>
                      <a:pt x="9898" y="12563"/>
                      <a:pt x="11386" y="10144"/>
                      <a:pt x="11386" y="7375"/>
                    </a:cubicBezTo>
                    <a:cubicBezTo>
                      <a:pt x="11386" y="6657"/>
                      <a:pt x="11284" y="5919"/>
                      <a:pt x="11074" y="5180"/>
                    </a:cubicBezTo>
                    <a:cubicBezTo>
                      <a:pt x="10587" y="3446"/>
                      <a:pt x="9565" y="1969"/>
                      <a:pt x="8208" y="1021"/>
                    </a:cubicBezTo>
                    <a:cubicBezTo>
                      <a:pt x="7240" y="349"/>
                      <a:pt x="6182" y="1"/>
                      <a:pt x="5132" y="1"/>
                    </a:cubicBezTo>
                    <a:close/>
                  </a:path>
                </a:pathLst>
              </a:custGeom>
              <a:solidFill>
                <a:srgbClr val="C7372F"/>
              </a:solidFill>
              <a:ln>
                <a:noFill/>
              </a:ln>
            </p:spPr>
            <p:txBody>
              <a:bodyPr spcFirstLastPara="1" wrap="square" lIns="182850" tIns="182850" rIns="182850" bIns="182850" anchor="ctr" anchorCtr="0">
                <a:noAutofit/>
              </a:bodyPr>
              <a:lstStyle/>
              <a:p>
                <a:endParaRPr sz="3600"/>
              </a:p>
            </p:txBody>
          </p:sp>
          <p:sp>
            <p:nvSpPr>
              <p:cNvPr id="104" name="Google Shape;2189;p41"/>
              <p:cNvSpPr/>
              <p:nvPr/>
            </p:nvSpPr>
            <p:spPr>
              <a:xfrm>
                <a:off x="5129400" y="2149988"/>
                <a:ext cx="30175" cy="41350"/>
              </a:xfrm>
              <a:custGeom>
                <a:avLst/>
                <a:gdLst/>
                <a:ahLst/>
                <a:cxnLst/>
                <a:rect l="l" t="t" r="r" b="b"/>
                <a:pathLst>
                  <a:path w="1207" h="1654" extrusionOk="0">
                    <a:moveTo>
                      <a:pt x="1" y="1"/>
                    </a:moveTo>
                    <a:lnTo>
                      <a:pt x="1" y="1"/>
                    </a:lnTo>
                    <a:cubicBezTo>
                      <a:pt x="342" y="628"/>
                      <a:pt x="743" y="1186"/>
                      <a:pt x="1182" y="1654"/>
                    </a:cubicBezTo>
                    <a:cubicBezTo>
                      <a:pt x="1190" y="1604"/>
                      <a:pt x="1198" y="1559"/>
                      <a:pt x="1207" y="1510"/>
                    </a:cubicBezTo>
                    <a:cubicBezTo>
                      <a:pt x="788" y="1030"/>
                      <a:pt x="386" y="525"/>
                      <a:pt x="1"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05" name="Google Shape;2190;p41"/>
              <p:cNvSpPr/>
              <p:nvPr/>
            </p:nvSpPr>
            <p:spPr>
              <a:xfrm>
                <a:off x="5158950" y="2187713"/>
                <a:ext cx="22875" cy="23725"/>
              </a:xfrm>
              <a:custGeom>
                <a:avLst/>
                <a:gdLst/>
                <a:ahLst/>
                <a:cxnLst/>
                <a:rect l="l" t="t" r="r" b="b"/>
                <a:pathLst>
                  <a:path w="915" h="949" extrusionOk="0">
                    <a:moveTo>
                      <a:pt x="25" y="1"/>
                    </a:moveTo>
                    <a:cubicBezTo>
                      <a:pt x="16" y="50"/>
                      <a:pt x="8" y="95"/>
                      <a:pt x="0" y="145"/>
                    </a:cubicBezTo>
                    <a:cubicBezTo>
                      <a:pt x="292" y="452"/>
                      <a:pt x="595" y="718"/>
                      <a:pt x="915" y="949"/>
                    </a:cubicBezTo>
                    <a:cubicBezTo>
                      <a:pt x="611" y="645"/>
                      <a:pt x="316" y="329"/>
                      <a:pt x="25" y="1"/>
                    </a:cubicBezTo>
                    <a:close/>
                  </a:path>
                </a:pathLst>
              </a:custGeom>
              <a:solidFill>
                <a:srgbClr val="D9D751"/>
              </a:solidFill>
              <a:ln>
                <a:noFill/>
              </a:ln>
            </p:spPr>
            <p:txBody>
              <a:bodyPr spcFirstLastPara="1" wrap="square" lIns="182850" tIns="182850" rIns="182850" bIns="182850" anchor="ctr" anchorCtr="0">
                <a:noAutofit/>
              </a:bodyPr>
              <a:lstStyle/>
              <a:p>
                <a:endParaRPr sz="3600"/>
              </a:p>
            </p:txBody>
          </p:sp>
          <p:sp>
            <p:nvSpPr>
              <p:cNvPr id="106" name="Google Shape;2191;p41"/>
              <p:cNvSpPr/>
              <p:nvPr/>
            </p:nvSpPr>
            <p:spPr>
              <a:xfrm>
                <a:off x="5100800" y="2032588"/>
                <a:ext cx="84000" cy="180900"/>
              </a:xfrm>
              <a:custGeom>
                <a:avLst/>
                <a:gdLst/>
                <a:ahLst/>
                <a:cxnLst/>
                <a:rect l="l" t="t" r="r" b="b"/>
                <a:pathLst>
                  <a:path w="3360" h="7236" extrusionOk="0">
                    <a:moveTo>
                      <a:pt x="4" y="0"/>
                    </a:moveTo>
                    <a:cubicBezTo>
                      <a:pt x="0" y="78"/>
                      <a:pt x="0" y="156"/>
                      <a:pt x="0" y="239"/>
                    </a:cubicBezTo>
                    <a:cubicBezTo>
                      <a:pt x="0" y="964"/>
                      <a:pt x="95" y="1719"/>
                      <a:pt x="284" y="2473"/>
                    </a:cubicBezTo>
                    <a:cubicBezTo>
                      <a:pt x="308" y="2568"/>
                      <a:pt x="333" y="2666"/>
                      <a:pt x="361" y="2761"/>
                    </a:cubicBezTo>
                    <a:cubicBezTo>
                      <a:pt x="558" y="3457"/>
                      <a:pt x="825" y="4110"/>
                      <a:pt x="1145" y="4697"/>
                    </a:cubicBezTo>
                    <a:cubicBezTo>
                      <a:pt x="1530" y="5221"/>
                      <a:pt x="1932" y="5726"/>
                      <a:pt x="2351" y="6206"/>
                    </a:cubicBezTo>
                    <a:cubicBezTo>
                      <a:pt x="2642" y="6534"/>
                      <a:pt x="2937" y="6850"/>
                      <a:pt x="3241" y="7154"/>
                    </a:cubicBezTo>
                    <a:cubicBezTo>
                      <a:pt x="3277" y="7182"/>
                      <a:pt x="3318" y="7211"/>
                      <a:pt x="3360" y="7235"/>
                    </a:cubicBezTo>
                    <a:cubicBezTo>
                      <a:pt x="2679" y="6198"/>
                      <a:pt x="2141" y="5004"/>
                      <a:pt x="1723" y="3749"/>
                    </a:cubicBezTo>
                    <a:cubicBezTo>
                      <a:pt x="1293" y="3027"/>
                      <a:pt x="575" y="1694"/>
                      <a:pt x="4"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7" name="Google Shape;2192;p41"/>
              <p:cNvSpPr/>
              <p:nvPr/>
            </p:nvSpPr>
            <p:spPr>
              <a:xfrm>
                <a:off x="5100900" y="1966238"/>
                <a:ext cx="42975" cy="160075"/>
              </a:xfrm>
              <a:custGeom>
                <a:avLst/>
                <a:gdLst/>
                <a:ahLst/>
                <a:cxnLst/>
                <a:rect l="l" t="t" r="r" b="b"/>
                <a:pathLst>
                  <a:path w="1719" h="6403" extrusionOk="0">
                    <a:moveTo>
                      <a:pt x="583" y="1"/>
                    </a:moveTo>
                    <a:cubicBezTo>
                      <a:pt x="501" y="181"/>
                      <a:pt x="423" y="370"/>
                      <a:pt x="357" y="570"/>
                    </a:cubicBezTo>
                    <a:cubicBezTo>
                      <a:pt x="140" y="1214"/>
                      <a:pt x="21" y="1920"/>
                      <a:pt x="0" y="2654"/>
                    </a:cubicBezTo>
                    <a:cubicBezTo>
                      <a:pt x="571" y="4348"/>
                      <a:pt x="1289" y="5681"/>
                      <a:pt x="1719" y="6403"/>
                    </a:cubicBezTo>
                    <a:cubicBezTo>
                      <a:pt x="1018" y="4299"/>
                      <a:pt x="664" y="2018"/>
                      <a:pt x="583"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108" name="Google Shape;2193;p41"/>
              <p:cNvSpPr/>
              <p:nvPr/>
            </p:nvSpPr>
            <p:spPr>
              <a:xfrm>
                <a:off x="5115450" y="1910663"/>
                <a:ext cx="217000" cy="302925"/>
              </a:xfrm>
              <a:custGeom>
                <a:avLst/>
                <a:gdLst/>
                <a:ahLst/>
                <a:cxnLst/>
                <a:rect l="l" t="t" r="r" b="b"/>
                <a:pathLst>
                  <a:path w="8680" h="12117" extrusionOk="0">
                    <a:moveTo>
                      <a:pt x="4508" y="3757"/>
                    </a:moveTo>
                    <a:cubicBezTo>
                      <a:pt x="4750" y="3757"/>
                      <a:pt x="4989" y="3929"/>
                      <a:pt x="5193" y="4249"/>
                    </a:cubicBezTo>
                    <a:cubicBezTo>
                      <a:pt x="5394" y="4565"/>
                      <a:pt x="5542" y="4996"/>
                      <a:pt x="5616" y="5468"/>
                    </a:cubicBezTo>
                    <a:cubicBezTo>
                      <a:pt x="5689" y="5940"/>
                      <a:pt x="5678" y="6399"/>
                      <a:pt x="5583" y="6756"/>
                    </a:cubicBezTo>
                    <a:cubicBezTo>
                      <a:pt x="5477" y="7166"/>
                      <a:pt x="5271" y="7412"/>
                      <a:pt x="5009" y="7453"/>
                    </a:cubicBezTo>
                    <a:cubicBezTo>
                      <a:pt x="4980" y="7457"/>
                      <a:pt x="4955" y="7461"/>
                      <a:pt x="4930" y="7461"/>
                    </a:cubicBezTo>
                    <a:cubicBezTo>
                      <a:pt x="4447" y="7461"/>
                      <a:pt x="3980" y="6748"/>
                      <a:pt x="3823" y="5747"/>
                    </a:cubicBezTo>
                    <a:cubicBezTo>
                      <a:pt x="3754" y="5275"/>
                      <a:pt x="3762" y="4820"/>
                      <a:pt x="3857" y="4459"/>
                    </a:cubicBezTo>
                    <a:cubicBezTo>
                      <a:pt x="3963" y="4049"/>
                      <a:pt x="4168" y="3802"/>
                      <a:pt x="4434" y="3762"/>
                    </a:cubicBezTo>
                    <a:cubicBezTo>
                      <a:pt x="4459" y="3757"/>
                      <a:pt x="4484" y="3757"/>
                      <a:pt x="4508" y="3757"/>
                    </a:cubicBezTo>
                    <a:close/>
                    <a:moveTo>
                      <a:pt x="3102" y="1"/>
                    </a:moveTo>
                    <a:cubicBezTo>
                      <a:pt x="2814" y="1"/>
                      <a:pt x="2536" y="37"/>
                      <a:pt x="2261" y="115"/>
                    </a:cubicBezTo>
                    <a:cubicBezTo>
                      <a:pt x="2159" y="145"/>
                      <a:pt x="2056" y="181"/>
                      <a:pt x="1958" y="222"/>
                    </a:cubicBezTo>
                    <a:cubicBezTo>
                      <a:pt x="1523" y="395"/>
                      <a:pt x="1133" y="665"/>
                      <a:pt x="792" y="1026"/>
                    </a:cubicBezTo>
                    <a:cubicBezTo>
                      <a:pt x="530" y="2597"/>
                      <a:pt x="452" y="4311"/>
                      <a:pt x="510" y="6280"/>
                    </a:cubicBezTo>
                    <a:cubicBezTo>
                      <a:pt x="214" y="4885"/>
                      <a:pt x="58" y="3491"/>
                      <a:pt x="14" y="2199"/>
                    </a:cubicBezTo>
                    <a:cubicBezTo>
                      <a:pt x="9" y="2207"/>
                      <a:pt x="5" y="2216"/>
                      <a:pt x="1" y="2224"/>
                    </a:cubicBezTo>
                    <a:cubicBezTo>
                      <a:pt x="82" y="4241"/>
                      <a:pt x="436" y="6522"/>
                      <a:pt x="1137" y="8626"/>
                    </a:cubicBezTo>
                    <a:cubicBezTo>
                      <a:pt x="1324" y="9188"/>
                      <a:pt x="1535" y="9738"/>
                      <a:pt x="1773" y="10267"/>
                    </a:cubicBezTo>
                    <a:lnTo>
                      <a:pt x="1773" y="10267"/>
                    </a:lnTo>
                    <a:cubicBezTo>
                      <a:pt x="2273" y="9225"/>
                      <a:pt x="3364" y="8384"/>
                      <a:pt x="4742" y="8113"/>
                    </a:cubicBezTo>
                    <a:cubicBezTo>
                      <a:pt x="5046" y="8056"/>
                      <a:pt x="5341" y="8027"/>
                      <a:pt x="5636" y="8027"/>
                    </a:cubicBezTo>
                    <a:cubicBezTo>
                      <a:pt x="6810" y="8027"/>
                      <a:pt x="7872" y="8482"/>
                      <a:pt x="8540" y="9233"/>
                    </a:cubicBezTo>
                    <a:cubicBezTo>
                      <a:pt x="8631" y="8758"/>
                      <a:pt x="8680" y="8257"/>
                      <a:pt x="8680" y="7749"/>
                    </a:cubicBezTo>
                    <a:cubicBezTo>
                      <a:pt x="8680" y="6924"/>
                      <a:pt x="8561" y="6070"/>
                      <a:pt x="8319" y="5222"/>
                    </a:cubicBezTo>
                    <a:cubicBezTo>
                      <a:pt x="7839" y="3524"/>
                      <a:pt x="6937" y="2059"/>
                      <a:pt x="5780" y="1095"/>
                    </a:cubicBezTo>
                    <a:cubicBezTo>
                      <a:pt x="5517" y="874"/>
                      <a:pt x="5246" y="686"/>
                      <a:pt x="4972" y="533"/>
                    </a:cubicBezTo>
                    <a:lnTo>
                      <a:pt x="4972" y="533"/>
                    </a:lnTo>
                    <a:cubicBezTo>
                      <a:pt x="5066" y="883"/>
                      <a:pt x="4841" y="1277"/>
                      <a:pt x="4328" y="1650"/>
                    </a:cubicBezTo>
                    <a:cubicBezTo>
                      <a:pt x="3864" y="1985"/>
                      <a:pt x="3167" y="2277"/>
                      <a:pt x="2659" y="2277"/>
                    </a:cubicBezTo>
                    <a:cubicBezTo>
                      <a:pt x="2420" y="2277"/>
                      <a:pt x="2223" y="2216"/>
                      <a:pt x="2109" y="2068"/>
                    </a:cubicBezTo>
                    <a:cubicBezTo>
                      <a:pt x="2002" y="1928"/>
                      <a:pt x="1904" y="1695"/>
                      <a:pt x="2047" y="1358"/>
                    </a:cubicBezTo>
                    <a:cubicBezTo>
                      <a:pt x="2278" y="829"/>
                      <a:pt x="3073" y="251"/>
                      <a:pt x="3779" y="71"/>
                    </a:cubicBezTo>
                    <a:cubicBezTo>
                      <a:pt x="3552" y="25"/>
                      <a:pt x="3323" y="1"/>
                      <a:pt x="3102" y="1"/>
                    </a:cubicBezTo>
                    <a:close/>
                    <a:moveTo>
                      <a:pt x="1773" y="10267"/>
                    </a:moveTo>
                    <a:cubicBezTo>
                      <a:pt x="1773" y="10267"/>
                      <a:pt x="1773" y="10267"/>
                      <a:pt x="1773" y="10267"/>
                    </a:cubicBezTo>
                    <a:cubicBezTo>
                      <a:pt x="1775" y="10271"/>
                      <a:pt x="1776" y="10275"/>
                      <a:pt x="1778" y="10280"/>
                    </a:cubicBezTo>
                    <a:lnTo>
                      <a:pt x="1778" y="10280"/>
                    </a:lnTo>
                    <a:cubicBezTo>
                      <a:pt x="1776" y="10275"/>
                      <a:pt x="1775" y="10271"/>
                      <a:pt x="1773" y="10267"/>
                    </a:cubicBezTo>
                    <a:close/>
                    <a:moveTo>
                      <a:pt x="1778" y="10280"/>
                    </a:moveTo>
                    <a:cubicBezTo>
                      <a:pt x="2070" y="10927"/>
                      <a:pt x="2400" y="11543"/>
                      <a:pt x="2774" y="12112"/>
                    </a:cubicBezTo>
                    <a:lnTo>
                      <a:pt x="2778" y="12116"/>
                    </a:lnTo>
                    <a:cubicBezTo>
                      <a:pt x="2403" y="11546"/>
                      <a:pt x="2072" y="10927"/>
                      <a:pt x="1778" y="10280"/>
                    </a:cubicBezTo>
                    <a:close/>
                  </a:path>
                </a:pathLst>
              </a:custGeom>
              <a:solidFill>
                <a:srgbClr val="D6DFE4"/>
              </a:solidFill>
              <a:ln>
                <a:noFill/>
              </a:ln>
            </p:spPr>
            <p:txBody>
              <a:bodyPr spcFirstLastPara="1" wrap="square" lIns="182850" tIns="182850" rIns="182850" bIns="182850" anchor="ctr" anchorCtr="0">
                <a:noAutofit/>
              </a:bodyPr>
              <a:lstStyle/>
              <a:p>
                <a:endParaRPr sz="3600"/>
              </a:p>
            </p:txBody>
          </p:sp>
          <p:sp>
            <p:nvSpPr>
              <p:cNvPr id="109" name="Google Shape;2194;p41"/>
              <p:cNvSpPr/>
              <p:nvPr/>
            </p:nvSpPr>
            <p:spPr>
              <a:xfrm>
                <a:off x="5159750" y="2111338"/>
                <a:ext cx="169225" cy="120800"/>
              </a:xfrm>
              <a:custGeom>
                <a:avLst/>
                <a:gdLst/>
                <a:ahLst/>
                <a:cxnLst/>
                <a:rect l="l" t="t" r="r" b="b"/>
                <a:pathLst>
                  <a:path w="6769" h="4832" extrusionOk="0">
                    <a:moveTo>
                      <a:pt x="3864" y="0"/>
                    </a:moveTo>
                    <a:cubicBezTo>
                      <a:pt x="3569" y="0"/>
                      <a:pt x="3274" y="29"/>
                      <a:pt x="2970" y="86"/>
                    </a:cubicBezTo>
                    <a:cubicBezTo>
                      <a:pt x="1592" y="357"/>
                      <a:pt x="501" y="1198"/>
                      <a:pt x="1" y="2240"/>
                    </a:cubicBezTo>
                    <a:cubicBezTo>
                      <a:pt x="296" y="2891"/>
                      <a:pt x="629" y="3516"/>
                      <a:pt x="1006" y="4089"/>
                    </a:cubicBezTo>
                    <a:cubicBezTo>
                      <a:pt x="1715" y="4565"/>
                      <a:pt x="2474" y="4832"/>
                      <a:pt x="3224" y="4832"/>
                    </a:cubicBezTo>
                    <a:cubicBezTo>
                      <a:pt x="3508" y="4832"/>
                      <a:pt x="3786" y="4795"/>
                      <a:pt x="4061" y="4717"/>
                    </a:cubicBezTo>
                    <a:cubicBezTo>
                      <a:pt x="5189" y="4397"/>
                      <a:pt x="6071" y="3450"/>
                      <a:pt x="6547" y="2043"/>
                    </a:cubicBezTo>
                    <a:cubicBezTo>
                      <a:pt x="6637" y="1772"/>
                      <a:pt x="6711" y="1494"/>
                      <a:pt x="6768" y="1206"/>
                    </a:cubicBezTo>
                    <a:cubicBezTo>
                      <a:pt x="6100" y="455"/>
                      <a:pt x="5038" y="0"/>
                      <a:pt x="3864" y="0"/>
                    </a:cubicBezTo>
                    <a:close/>
                  </a:path>
                </a:pathLst>
              </a:custGeom>
              <a:solidFill>
                <a:srgbClr val="D8BEBB"/>
              </a:solidFill>
              <a:ln>
                <a:noFill/>
              </a:ln>
            </p:spPr>
            <p:txBody>
              <a:bodyPr spcFirstLastPara="1" wrap="square" lIns="182850" tIns="182850" rIns="182850" bIns="182850" anchor="ctr" anchorCtr="0">
                <a:noAutofit/>
              </a:bodyPr>
              <a:lstStyle/>
              <a:p>
                <a:endParaRPr sz="3600"/>
              </a:p>
            </p:txBody>
          </p:sp>
          <p:sp>
            <p:nvSpPr>
              <p:cNvPr id="110" name="Google Shape;2195;p41"/>
              <p:cNvSpPr/>
              <p:nvPr/>
            </p:nvSpPr>
            <p:spPr>
              <a:xfrm>
                <a:off x="5115775" y="1936288"/>
                <a:ext cx="19500" cy="131400"/>
              </a:xfrm>
              <a:custGeom>
                <a:avLst/>
                <a:gdLst/>
                <a:ahLst/>
                <a:cxnLst/>
                <a:rect l="l" t="t" r="r" b="b"/>
                <a:pathLst>
                  <a:path w="780" h="5256" extrusionOk="0">
                    <a:moveTo>
                      <a:pt x="779" y="1"/>
                    </a:moveTo>
                    <a:cubicBezTo>
                      <a:pt x="476" y="325"/>
                      <a:pt x="209" y="719"/>
                      <a:pt x="1" y="1174"/>
                    </a:cubicBezTo>
                    <a:cubicBezTo>
                      <a:pt x="45" y="2466"/>
                      <a:pt x="201" y="3860"/>
                      <a:pt x="497" y="5255"/>
                    </a:cubicBezTo>
                    <a:cubicBezTo>
                      <a:pt x="439" y="3286"/>
                      <a:pt x="517" y="1572"/>
                      <a:pt x="779" y="1"/>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111" name="Google Shape;2196;p41"/>
              <p:cNvSpPr/>
              <p:nvPr/>
            </p:nvSpPr>
            <p:spPr>
              <a:xfrm>
                <a:off x="5219125" y="2012988"/>
                <a:ext cx="29950" cy="75700"/>
              </a:xfrm>
              <a:custGeom>
                <a:avLst/>
                <a:gdLst/>
                <a:ahLst/>
                <a:cxnLst/>
                <a:rect l="l" t="t" r="r" b="b"/>
                <a:pathLst>
                  <a:path w="1198" h="3028" extrusionOk="0">
                    <a:moveTo>
                      <a:pt x="361" y="1"/>
                    </a:moveTo>
                    <a:cubicBezTo>
                      <a:pt x="353" y="1"/>
                      <a:pt x="345" y="5"/>
                      <a:pt x="337" y="5"/>
                    </a:cubicBezTo>
                    <a:cubicBezTo>
                      <a:pt x="217" y="22"/>
                      <a:pt x="107" y="190"/>
                      <a:pt x="37" y="452"/>
                    </a:cubicBezTo>
                    <a:cubicBezTo>
                      <a:pt x="29" y="489"/>
                      <a:pt x="21" y="530"/>
                      <a:pt x="13" y="567"/>
                    </a:cubicBezTo>
                    <a:cubicBezTo>
                      <a:pt x="62" y="555"/>
                      <a:pt x="111" y="546"/>
                      <a:pt x="164" y="546"/>
                    </a:cubicBezTo>
                    <a:cubicBezTo>
                      <a:pt x="439" y="546"/>
                      <a:pt x="665" y="772"/>
                      <a:pt x="665" y="1047"/>
                    </a:cubicBezTo>
                    <a:cubicBezTo>
                      <a:pt x="665" y="1322"/>
                      <a:pt x="439" y="1547"/>
                      <a:pt x="164" y="1547"/>
                    </a:cubicBezTo>
                    <a:cubicBezTo>
                      <a:pt x="107" y="1547"/>
                      <a:pt x="54" y="1539"/>
                      <a:pt x="1" y="1523"/>
                    </a:cubicBezTo>
                    <a:lnTo>
                      <a:pt x="1" y="1523"/>
                    </a:lnTo>
                    <a:cubicBezTo>
                      <a:pt x="5" y="1547"/>
                      <a:pt x="9" y="1576"/>
                      <a:pt x="13" y="1600"/>
                    </a:cubicBezTo>
                    <a:cubicBezTo>
                      <a:pt x="156" y="2507"/>
                      <a:pt x="546" y="3028"/>
                      <a:pt x="783" y="3028"/>
                    </a:cubicBezTo>
                    <a:cubicBezTo>
                      <a:pt x="792" y="3028"/>
                      <a:pt x="800" y="3028"/>
                      <a:pt x="808" y="3024"/>
                    </a:cubicBezTo>
                    <a:cubicBezTo>
                      <a:pt x="927" y="3007"/>
                      <a:pt x="1038" y="2839"/>
                      <a:pt x="1108" y="2577"/>
                    </a:cubicBezTo>
                    <a:cubicBezTo>
                      <a:pt x="1190" y="2261"/>
                      <a:pt x="1198" y="1854"/>
                      <a:pt x="1133" y="1428"/>
                    </a:cubicBezTo>
                    <a:cubicBezTo>
                      <a:pt x="1067" y="1002"/>
                      <a:pt x="936" y="616"/>
                      <a:pt x="759" y="337"/>
                    </a:cubicBezTo>
                    <a:cubicBezTo>
                      <a:pt x="624" y="124"/>
                      <a:pt x="480" y="1"/>
                      <a:pt x="361" y="1"/>
                    </a:cubicBezTo>
                    <a:close/>
                  </a:path>
                </a:pathLst>
              </a:custGeom>
              <a:solidFill>
                <a:srgbClr val="4D372F"/>
              </a:solidFill>
              <a:ln>
                <a:noFill/>
              </a:ln>
            </p:spPr>
            <p:txBody>
              <a:bodyPr spcFirstLastPara="1" wrap="square" lIns="182850" tIns="182850" rIns="182850" bIns="182850" anchor="ctr" anchorCtr="0">
                <a:noAutofit/>
              </a:bodyPr>
              <a:lstStyle/>
              <a:p>
                <a:endParaRPr sz="3600"/>
              </a:p>
            </p:txBody>
          </p:sp>
          <p:sp>
            <p:nvSpPr>
              <p:cNvPr id="112" name="Google Shape;2197;p41"/>
              <p:cNvSpPr/>
              <p:nvPr/>
            </p:nvSpPr>
            <p:spPr>
              <a:xfrm>
                <a:off x="5209300" y="2004588"/>
                <a:ext cx="48400" cy="92625"/>
              </a:xfrm>
              <a:custGeom>
                <a:avLst/>
                <a:gdLst/>
                <a:ahLst/>
                <a:cxnLst/>
                <a:rect l="l" t="t" r="r" b="b"/>
                <a:pathLst>
                  <a:path w="1936" h="3705" extrusionOk="0">
                    <a:moveTo>
                      <a:pt x="754" y="337"/>
                    </a:moveTo>
                    <a:cubicBezTo>
                      <a:pt x="873" y="337"/>
                      <a:pt x="1017" y="460"/>
                      <a:pt x="1152" y="673"/>
                    </a:cubicBezTo>
                    <a:cubicBezTo>
                      <a:pt x="1329" y="952"/>
                      <a:pt x="1460" y="1338"/>
                      <a:pt x="1526" y="1764"/>
                    </a:cubicBezTo>
                    <a:cubicBezTo>
                      <a:pt x="1591" y="2190"/>
                      <a:pt x="1583" y="2597"/>
                      <a:pt x="1501" y="2913"/>
                    </a:cubicBezTo>
                    <a:cubicBezTo>
                      <a:pt x="1431" y="3175"/>
                      <a:pt x="1320" y="3343"/>
                      <a:pt x="1201" y="3360"/>
                    </a:cubicBezTo>
                    <a:cubicBezTo>
                      <a:pt x="1193" y="3364"/>
                      <a:pt x="1185" y="3364"/>
                      <a:pt x="1176" y="3364"/>
                    </a:cubicBezTo>
                    <a:cubicBezTo>
                      <a:pt x="939" y="3364"/>
                      <a:pt x="549" y="2843"/>
                      <a:pt x="406" y="1936"/>
                    </a:cubicBezTo>
                    <a:cubicBezTo>
                      <a:pt x="402" y="1912"/>
                      <a:pt x="398" y="1883"/>
                      <a:pt x="394" y="1859"/>
                    </a:cubicBezTo>
                    <a:cubicBezTo>
                      <a:pt x="197" y="1789"/>
                      <a:pt x="57" y="1605"/>
                      <a:pt x="57" y="1383"/>
                    </a:cubicBezTo>
                    <a:cubicBezTo>
                      <a:pt x="57" y="1157"/>
                      <a:pt x="201" y="969"/>
                      <a:pt x="406" y="903"/>
                    </a:cubicBezTo>
                    <a:cubicBezTo>
                      <a:pt x="414" y="866"/>
                      <a:pt x="422" y="825"/>
                      <a:pt x="430" y="788"/>
                    </a:cubicBezTo>
                    <a:cubicBezTo>
                      <a:pt x="500" y="526"/>
                      <a:pt x="610" y="358"/>
                      <a:pt x="730" y="341"/>
                    </a:cubicBezTo>
                    <a:cubicBezTo>
                      <a:pt x="738" y="341"/>
                      <a:pt x="746" y="337"/>
                      <a:pt x="754" y="337"/>
                    </a:cubicBezTo>
                    <a:close/>
                    <a:moveTo>
                      <a:pt x="754" y="0"/>
                    </a:moveTo>
                    <a:cubicBezTo>
                      <a:pt x="730" y="0"/>
                      <a:pt x="705" y="0"/>
                      <a:pt x="680" y="5"/>
                    </a:cubicBezTo>
                    <a:cubicBezTo>
                      <a:pt x="414" y="45"/>
                      <a:pt x="209" y="292"/>
                      <a:pt x="103" y="702"/>
                    </a:cubicBezTo>
                    <a:cubicBezTo>
                      <a:pt x="8" y="1063"/>
                      <a:pt x="0" y="1518"/>
                      <a:pt x="69" y="1990"/>
                    </a:cubicBezTo>
                    <a:cubicBezTo>
                      <a:pt x="226" y="2991"/>
                      <a:pt x="693" y="3704"/>
                      <a:pt x="1176" y="3704"/>
                    </a:cubicBezTo>
                    <a:cubicBezTo>
                      <a:pt x="1201" y="3704"/>
                      <a:pt x="1226" y="3700"/>
                      <a:pt x="1255" y="3696"/>
                    </a:cubicBezTo>
                    <a:cubicBezTo>
                      <a:pt x="1517" y="3655"/>
                      <a:pt x="1723" y="3409"/>
                      <a:pt x="1829" y="2999"/>
                    </a:cubicBezTo>
                    <a:cubicBezTo>
                      <a:pt x="1924" y="2642"/>
                      <a:pt x="1935" y="2183"/>
                      <a:pt x="1862" y="1711"/>
                    </a:cubicBezTo>
                    <a:cubicBezTo>
                      <a:pt x="1788" y="1239"/>
                      <a:pt x="1640" y="808"/>
                      <a:pt x="1439" y="492"/>
                    </a:cubicBezTo>
                    <a:cubicBezTo>
                      <a:pt x="1235" y="172"/>
                      <a:pt x="996" y="0"/>
                      <a:pt x="754" y="0"/>
                    </a:cubicBezTo>
                    <a:close/>
                  </a:path>
                </a:pathLst>
              </a:custGeom>
              <a:solidFill>
                <a:srgbClr val="4D372F"/>
              </a:solidFill>
              <a:ln>
                <a:noFill/>
              </a:ln>
            </p:spPr>
            <p:txBody>
              <a:bodyPr spcFirstLastPara="1" wrap="square" lIns="182850" tIns="182850" rIns="182850" bIns="182850" anchor="ctr" anchorCtr="0">
                <a:noAutofit/>
              </a:bodyPr>
              <a:lstStyle/>
              <a:p>
                <a:endParaRPr sz="3600"/>
              </a:p>
            </p:txBody>
          </p:sp>
          <p:sp>
            <p:nvSpPr>
              <p:cNvPr id="113" name="Google Shape;2198;p41"/>
              <p:cNvSpPr/>
              <p:nvPr/>
            </p:nvSpPr>
            <p:spPr>
              <a:xfrm>
                <a:off x="5210725" y="2026638"/>
                <a:ext cx="25050" cy="25050"/>
              </a:xfrm>
              <a:custGeom>
                <a:avLst/>
                <a:gdLst/>
                <a:ahLst/>
                <a:cxnLst/>
                <a:rect l="l" t="t" r="r" b="b"/>
                <a:pathLst>
                  <a:path w="1002" h="1002" extrusionOk="0">
                    <a:moveTo>
                      <a:pt x="500" y="0"/>
                    </a:moveTo>
                    <a:cubicBezTo>
                      <a:pt x="447" y="0"/>
                      <a:pt x="398" y="9"/>
                      <a:pt x="349" y="21"/>
                    </a:cubicBezTo>
                    <a:cubicBezTo>
                      <a:pt x="144" y="87"/>
                      <a:pt x="0" y="275"/>
                      <a:pt x="0" y="501"/>
                    </a:cubicBezTo>
                    <a:cubicBezTo>
                      <a:pt x="0" y="723"/>
                      <a:pt x="140" y="907"/>
                      <a:pt x="337" y="977"/>
                    </a:cubicBezTo>
                    <a:cubicBezTo>
                      <a:pt x="390" y="993"/>
                      <a:pt x="443" y="1001"/>
                      <a:pt x="500" y="1001"/>
                    </a:cubicBezTo>
                    <a:cubicBezTo>
                      <a:pt x="775" y="1001"/>
                      <a:pt x="1001" y="776"/>
                      <a:pt x="1001" y="501"/>
                    </a:cubicBezTo>
                    <a:cubicBezTo>
                      <a:pt x="1001" y="226"/>
                      <a:pt x="775" y="0"/>
                      <a:pt x="500"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4" name="Google Shape;2199;p41"/>
              <p:cNvSpPr/>
              <p:nvPr/>
            </p:nvSpPr>
            <p:spPr>
              <a:xfrm>
                <a:off x="5100800" y="2038538"/>
                <a:ext cx="7100" cy="55900"/>
              </a:xfrm>
              <a:custGeom>
                <a:avLst/>
                <a:gdLst/>
                <a:ahLst/>
                <a:cxnLst/>
                <a:rect l="l" t="t" r="r" b="b"/>
                <a:pathLst>
                  <a:path w="284" h="2236" extrusionOk="0">
                    <a:moveTo>
                      <a:pt x="0" y="1"/>
                    </a:moveTo>
                    <a:cubicBezTo>
                      <a:pt x="0" y="726"/>
                      <a:pt x="95" y="1481"/>
                      <a:pt x="284" y="2235"/>
                    </a:cubicBezTo>
                    <a:cubicBezTo>
                      <a:pt x="95" y="1481"/>
                      <a:pt x="0" y="726"/>
                      <a:pt x="0" y="1"/>
                    </a:cubicBezTo>
                    <a:close/>
                  </a:path>
                </a:pathLst>
              </a:custGeom>
              <a:solidFill>
                <a:srgbClr val="235BAD"/>
              </a:solidFill>
              <a:ln>
                <a:noFill/>
              </a:ln>
            </p:spPr>
            <p:txBody>
              <a:bodyPr spcFirstLastPara="1" wrap="square" lIns="182850" tIns="182850" rIns="182850" bIns="182850" anchor="ctr" anchorCtr="0">
                <a:noAutofit/>
              </a:bodyPr>
              <a:lstStyle/>
              <a:p>
                <a:endParaRPr sz="3600"/>
              </a:p>
            </p:txBody>
          </p:sp>
          <p:sp>
            <p:nvSpPr>
              <p:cNvPr id="115" name="Google Shape;2200;p41"/>
              <p:cNvSpPr/>
              <p:nvPr/>
            </p:nvSpPr>
            <p:spPr>
              <a:xfrm>
                <a:off x="5100800" y="2032588"/>
                <a:ext cx="125" cy="5975"/>
              </a:xfrm>
              <a:custGeom>
                <a:avLst/>
                <a:gdLst/>
                <a:ahLst/>
                <a:cxnLst/>
                <a:rect l="l" t="t" r="r" b="b"/>
                <a:pathLst>
                  <a:path w="5" h="239" extrusionOk="0">
                    <a:moveTo>
                      <a:pt x="4" y="0"/>
                    </a:moveTo>
                    <a:cubicBezTo>
                      <a:pt x="0" y="78"/>
                      <a:pt x="0" y="156"/>
                      <a:pt x="0" y="239"/>
                    </a:cubicBezTo>
                    <a:cubicBezTo>
                      <a:pt x="0" y="156"/>
                      <a:pt x="0" y="78"/>
                      <a:pt x="4" y="0"/>
                    </a:cubicBezTo>
                    <a:close/>
                  </a:path>
                </a:pathLst>
              </a:custGeom>
              <a:solidFill>
                <a:srgbClr val="A3799C"/>
              </a:solidFill>
              <a:ln>
                <a:noFill/>
              </a:ln>
            </p:spPr>
            <p:txBody>
              <a:bodyPr spcFirstLastPara="1" wrap="square" lIns="182850" tIns="182850" rIns="182850" bIns="182850" anchor="ctr" anchorCtr="0">
                <a:noAutofit/>
              </a:bodyPr>
              <a:lstStyle/>
              <a:p>
                <a:endParaRPr sz="3600"/>
              </a:p>
            </p:txBody>
          </p:sp>
          <p:sp>
            <p:nvSpPr>
              <p:cNvPr id="116" name="Google Shape;2201;p41"/>
              <p:cNvSpPr/>
              <p:nvPr/>
            </p:nvSpPr>
            <p:spPr>
              <a:xfrm>
                <a:off x="5100900" y="1966238"/>
                <a:ext cx="14575" cy="66375"/>
              </a:xfrm>
              <a:custGeom>
                <a:avLst/>
                <a:gdLst/>
                <a:ahLst/>
                <a:cxnLst/>
                <a:rect l="l" t="t" r="r" b="b"/>
                <a:pathLst>
                  <a:path w="583" h="2655" extrusionOk="0">
                    <a:moveTo>
                      <a:pt x="583" y="1"/>
                    </a:moveTo>
                    <a:cubicBezTo>
                      <a:pt x="501" y="181"/>
                      <a:pt x="423" y="370"/>
                      <a:pt x="357" y="570"/>
                    </a:cubicBezTo>
                    <a:cubicBezTo>
                      <a:pt x="140" y="1214"/>
                      <a:pt x="21" y="1920"/>
                      <a:pt x="0" y="2654"/>
                    </a:cubicBezTo>
                    <a:lnTo>
                      <a:pt x="0" y="2654"/>
                    </a:lnTo>
                    <a:cubicBezTo>
                      <a:pt x="21" y="1920"/>
                      <a:pt x="140" y="1214"/>
                      <a:pt x="357" y="570"/>
                    </a:cubicBezTo>
                    <a:cubicBezTo>
                      <a:pt x="423" y="370"/>
                      <a:pt x="501" y="181"/>
                      <a:pt x="583" y="1"/>
                    </a:cubicBezTo>
                    <a:close/>
                  </a:path>
                </a:pathLst>
              </a:custGeom>
              <a:solidFill>
                <a:srgbClr val="824265"/>
              </a:solidFill>
              <a:ln>
                <a:noFill/>
              </a:ln>
            </p:spPr>
            <p:txBody>
              <a:bodyPr spcFirstLastPara="1" wrap="square" lIns="182850" tIns="182850" rIns="182850" bIns="182850" anchor="ctr" anchorCtr="0">
                <a:noAutofit/>
              </a:bodyPr>
              <a:lstStyle/>
              <a:p>
                <a:endParaRPr sz="3600"/>
              </a:p>
            </p:txBody>
          </p:sp>
          <p:sp>
            <p:nvSpPr>
              <p:cNvPr id="117" name="Google Shape;2202;p41"/>
              <p:cNvSpPr/>
              <p:nvPr/>
            </p:nvSpPr>
            <p:spPr>
              <a:xfrm>
                <a:off x="5115450" y="1916213"/>
                <a:ext cx="48950" cy="50050"/>
              </a:xfrm>
              <a:custGeom>
                <a:avLst/>
                <a:gdLst/>
                <a:ahLst/>
                <a:cxnLst/>
                <a:rect l="l" t="t" r="r" b="b"/>
                <a:pathLst>
                  <a:path w="1958" h="2002" extrusionOk="0">
                    <a:moveTo>
                      <a:pt x="14" y="1977"/>
                    </a:moveTo>
                    <a:cubicBezTo>
                      <a:pt x="9" y="1985"/>
                      <a:pt x="5" y="1994"/>
                      <a:pt x="1" y="2002"/>
                    </a:cubicBezTo>
                    <a:lnTo>
                      <a:pt x="1" y="2002"/>
                    </a:lnTo>
                    <a:cubicBezTo>
                      <a:pt x="5" y="1994"/>
                      <a:pt x="9" y="1985"/>
                      <a:pt x="14" y="1977"/>
                    </a:cubicBezTo>
                    <a:lnTo>
                      <a:pt x="14" y="1977"/>
                    </a:lnTo>
                    <a:close/>
                    <a:moveTo>
                      <a:pt x="1958" y="0"/>
                    </a:moveTo>
                    <a:cubicBezTo>
                      <a:pt x="1523" y="173"/>
                      <a:pt x="1133" y="443"/>
                      <a:pt x="792" y="804"/>
                    </a:cubicBezTo>
                    <a:lnTo>
                      <a:pt x="792" y="804"/>
                    </a:lnTo>
                    <a:cubicBezTo>
                      <a:pt x="1133" y="443"/>
                      <a:pt x="1523" y="173"/>
                      <a:pt x="1958" y="0"/>
                    </a:cubicBezTo>
                    <a:close/>
                  </a:path>
                </a:pathLst>
              </a:custGeom>
              <a:solidFill>
                <a:srgbClr val="A6BACF"/>
              </a:solidFill>
              <a:ln>
                <a:noFill/>
              </a:ln>
            </p:spPr>
            <p:txBody>
              <a:bodyPr spcFirstLastPara="1" wrap="square" lIns="182850" tIns="182850" rIns="182850" bIns="182850" anchor="ctr" anchorCtr="0">
                <a:noAutofit/>
              </a:bodyPr>
              <a:lstStyle/>
              <a:p>
                <a:endParaRPr sz="3600"/>
              </a:p>
            </p:txBody>
          </p:sp>
          <p:sp>
            <p:nvSpPr>
              <p:cNvPr id="118" name="Google Shape;2203;p41"/>
              <p:cNvSpPr/>
              <p:nvPr/>
            </p:nvSpPr>
            <p:spPr>
              <a:xfrm>
                <a:off x="5115775" y="1936288"/>
                <a:ext cx="19500" cy="29350"/>
              </a:xfrm>
              <a:custGeom>
                <a:avLst/>
                <a:gdLst/>
                <a:ahLst/>
                <a:cxnLst/>
                <a:rect l="l" t="t" r="r" b="b"/>
                <a:pathLst>
                  <a:path w="780" h="1174" extrusionOk="0">
                    <a:moveTo>
                      <a:pt x="779" y="1"/>
                    </a:moveTo>
                    <a:cubicBezTo>
                      <a:pt x="476" y="325"/>
                      <a:pt x="209" y="719"/>
                      <a:pt x="1" y="1174"/>
                    </a:cubicBezTo>
                    <a:lnTo>
                      <a:pt x="1" y="1174"/>
                    </a:lnTo>
                    <a:cubicBezTo>
                      <a:pt x="209" y="719"/>
                      <a:pt x="476" y="325"/>
                      <a:pt x="779" y="1"/>
                    </a:cubicBezTo>
                    <a:close/>
                  </a:path>
                </a:pathLst>
              </a:custGeom>
              <a:solidFill>
                <a:srgbClr val="A4A4BE"/>
              </a:solidFill>
              <a:ln>
                <a:noFill/>
              </a:ln>
            </p:spPr>
            <p:txBody>
              <a:bodyPr spcFirstLastPara="1" wrap="square" lIns="182850" tIns="182850" rIns="182850" bIns="182850" anchor="ctr" anchorCtr="0">
                <a:noAutofit/>
              </a:bodyPr>
              <a:lstStyle/>
              <a:p>
                <a:endParaRPr sz="3600"/>
              </a:p>
            </p:txBody>
          </p:sp>
          <p:sp>
            <p:nvSpPr>
              <p:cNvPr id="119" name="Google Shape;2204;p41"/>
              <p:cNvSpPr/>
              <p:nvPr/>
            </p:nvSpPr>
            <p:spPr>
              <a:xfrm>
                <a:off x="5092275" y="1902163"/>
                <a:ext cx="248700" cy="338500"/>
              </a:xfrm>
              <a:custGeom>
                <a:avLst/>
                <a:gdLst/>
                <a:ahLst/>
                <a:cxnLst/>
                <a:rect l="l" t="t" r="r" b="b"/>
                <a:pathLst>
                  <a:path w="9948" h="13540" extrusionOk="0">
                    <a:moveTo>
                      <a:pt x="4029" y="341"/>
                    </a:moveTo>
                    <a:cubicBezTo>
                      <a:pt x="4914" y="341"/>
                      <a:pt x="5842" y="714"/>
                      <a:pt x="6707" y="1435"/>
                    </a:cubicBezTo>
                    <a:cubicBezTo>
                      <a:pt x="7864" y="2399"/>
                      <a:pt x="8766" y="3864"/>
                      <a:pt x="9246" y="5562"/>
                    </a:cubicBezTo>
                    <a:cubicBezTo>
                      <a:pt x="9488" y="6410"/>
                      <a:pt x="9607" y="7264"/>
                      <a:pt x="9607" y="8089"/>
                    </a:cubicBezTo>
                    <a:cubicBezTo>
                      <a:pt x="9607" y="8597"/>
                      <a:pt x="9558" y="9098"/>
                      <a:pt x="9467" y="9573"/>
                    </a:cubicBezTo>
                    <a:cubicBezTo>
                      <a:pt x="9410" y="9861"/>
                      <a:pt x="9336" y="10139"/>
                      <a:pt x="9246" y="10410"/>
                    </a:cubicBezTo>
                    <a:cubicBezTo>
                      <a:pt x="8770" y="11817"/>
                      <a:pt x="7888" y="12764"/>
                      <a:pt x="6760" y="13084"/>
                    </a:cubicBezTo>
                    <a:cubicBezTo>
                      <a:pt x="6485" y="13162"/>
                      <a:pt x="6207" y="13199"/>
                      <a:pt x="5923" y="13199"/>
                    </a:cubicBezTo>
                    <a:cubicBezTo>
                      <a:pt x="5173" y="13199"/>
                      <a:pt x="4414" y="12932"/>
                      <a:pt x="3705" y="12456"/>
                    </a:cubicBezTo>
                    <a:lnTo>
                      <a:pt x="3701" y="12452"/>
                    </a:lnTo>
                    <a:cubicBezTo>
                      <a:pt x="3659" y="12428"/>
                      <a:pt x="3618" y="12399"/>
                      <a:pt x="3582" y="12371"/>
                    </a:cubicBezTo>
                    <a:cubicBezTo>
                      <a:pt x="3262" y="12140"/>
                      <a:pt x="2959" y="11874"/>
                      <a:pt x="2667" y="11567"/>
                    </a:cubicBezTo>
                    <a:cubicBezTo>
                      <a:pt x="1814" y="10660"/>
                      <a:pt x="1108" y="9422"/>
                      <a:pt x="702" y="7978"/>
                    </a:cubicBezTo>
                    <a:cubicBezTo>
                      <a:pt x="674" y="7883"/>
                      <a:pt x="649" y="7785"/>
                      <a:pt x="625" y="7690"/>
                    </a:cubicBezTo>
                    <a:cubicBezTo>
                      <a:pt x="436" y="6936"/>
                      <a:pt x="341" y="6181"/>
                      <a:pt x="341" y="5456"/>
                    </a:cubicBezTo>
                    <a:cubicBezTo>
                      <a:pt x="341" y="5373"/>
                      <a:pt x="341" y="5295"/>
                      <a:pt x="345" y="5217"/>
                    </a:cubicBezTo>
                    <a:cubicBezTo>
                      <a:pt x="366" y="4483"/>
                      <a:pt x="485" y="3777"/>
                      <a:pt x="702" y="3133"/>
                    </a:cubicBezTo>
                    <a:cubicBezTo>
                      <a:pt x="768" y="2933"/>
                      <a:pt x="846" y="2744"/>
                      <a:pt x="928" y="2564"/>
                    </a:cubicBezTo>
                    <a:cubicBezTo>
                      <a:pt x="932" y="2556"/>
                      <a:pt x="936" y="2547"/>
                      <a:pt x="941" y="2539"/>
                    </a:cubicBezTo>
                    <a:cubicBezTo>
                      <a:pt x="1149" y="2084"/>
                      <a:pt x="1416" y="1690"/>
                      <a:pt x="1719" y="1366"/>
                    </a:cubicBezTo>
                    <a:cubicBezTo>
                      <a:pt x="2060" y="1005"/>
                      <a:pt x="2450" y="735"/>
                      <a:pt x="2885" y="562"/>
                    </a:cubicBezTo>
                    <a:cubicBezTo>
                      <a:pt x="2983" y="521"/>
                      <a:pt x="3086" y="485"/>
                      <a:pt x="3188" y="455"/>
                    </a:cubicBezTo>
                    <a:cubicBezTo>
                      <a:pt x="3463" y="377"/>
                      <a:pt x="3741" y="341"/>
                      <a:pt x="4029" y="341"/>
                    </a:cubicBezTo>
                    <a:close/>
                    <a:moveTo>
                      <a:pt x="4029" y="0"/>
                    </a:moveTo>
                    <a:cubicBezTo>
                      <a:pt x="3713" y="0"/>
                      <a:pt x="3401" y="46"/>
                      <a:pt x="3093" y="131"/>
                    </a:cubicBezTo>
                    <a:cubicBezTo>
                      <a:pt x="1855" y="480"/>
                      <a:pt x="891" y="1509"/>
                      <a:pt x="382" y="3023"/>
                    </a:cubicBezTo>
                    <a:cubicBezTo>
                      <a:pt x="128" y="3773"/>
                      <a:pt x="1" y="4598"/>
                      <a:pt x="1" y="5456"/>
                    </a:cubicBezTo>
                    <a:cubicBezTo>
                      <a:pt x="1" y="6308"/>
                      <a:pt x="128" y="7194"/>
                      <a:pt x="375" y="8072"/>
                    </a:cubicBezTo>
                    <a:cubicBezTo>
                      <a:pt x="1289" y="11296"/>
                      <a:pt x="3648" y="13539"/>
                      <a:pt x="5931" y="13539"/>
                    </a:cubicBezTo>
                    <a:cubicBezTo>
                      <a:pt x="6239" y="13539"/>
                      <a:pt x="6551" y="13498"/>
                      <a:pt x="6851" y="13412"/>
                    </a:cubicBezTo>
                    <a:cubicBezTo>
                      <a:pt x="8093" y="13060"/>
                      <a:pt x="9057" y="12034"/>
                      <a:pt x="9566" y="10516"/>
                    </a:cubicBezTo>
                    <a:cubicBezTo>
                      <a:pt x="9820" y="9770"/>
                      <a:pt x="9943" y="8945"/>
                      <a:pt x="9947" y="8084"/>
                    </a:cubicBezTo>
                    <a:cubicBezTo>
                      <a:pt x="9947" y="7235"/>
                      <a:pt x="9820" y="6349"/>
                      <a:pt x="9573" y="5471"/>
                    </a:cubicBezTo>
                    <a:cubicBezTo>
                      <a:pt x="9496" y="5197"/>
                      <a:pt x="9406" y="4926"/>
                      <a:pt x="9308" y="4668"/>
                    </a:cubicBezTo>
                    <a:cubicBezTo>
                      <a:pt x="9262" y="4663"/>
                      <a:pt x="9221" y="4639"/>
                      <a:pt x="9189" y="4602"/>
                    </a:cubicBezTo>
                    <a:lnTo>
                      <a:pt x="8545" y="3769"/>
                    </a:lnTo>
                    <a:cubicBezTo>
                      <a:pt x="8511" y="3728"/>
                      <a:pt x="8503" y="3675"/>
                      <a:pt x="8515" y="3622"/>
                    </a:cubicBezTo>
                    <a:cubicBezTo>
                      <a:pt x="8528" y="3573"/>
                      <a:pt x="8564" y="3527"/>
                      <a:pt x="8614" y="3507"/>
                    </a:cubicBezTo>
                    <a:lnTo>
                      <a:pt x="8753" y="3449"/>
                    </a:lnTo>
                    <a:cubicBezTo>
                      <a:pt x="8261" y="2547"/>
                      <a:pt x="7638" y="1768"/>
                      <a:pt x="6925" y="1174"/>
                    </a:cubicBezTo>
                    <a:cubicBezTo>
                      <a:pt x="5997" y="402"/>
                      <a:pt x="4996" y="0"/>
                      <a:pt x="4029" y="0"/>
                    </a:cubicBezTo>
                    <a:close/>
                  </a:path>
                </a:pathLst>
              </a:custGeom>
              <a:solidFill>
                <a:srgbClr val="C7372F"/>
              </a:solidFill>
              <a:ln>
                <a:noFill/>
              </a:ln>
            </p:spPr>
            <p:txBody>
              <a:bodyPr spcFirstLastPara="1" wrap="square" lIns="182850" tIns="182850" rIns="182850" bIns="182850" anchor="ctr" anchorCtr="0">
                <a:noAutofit/>
              </a:bodyPr>
              <a:lstStyle/>
              <a:p>
                <a:endParaRPr sz="3600"/>
              </a:p>
            </p:txBody>
          </p:sp>
          <p:sp>
            <p:nvSpPr>
              <p:cNvPr id="120" name="Google Shape;2205;p41"/>
              <p:cNvSpPr/>
              <p:nvPr/>
            </p:nvSpPr>
            <p:spPr>
              <a:xfrm>
                <a:off x="5304850" y="1988388"/>
                <a:ext cx="20125" cy="30500"/>
              </a:xfrm>
              <a:custGeom>
                <a:avLst/>
                <a:gdLst/>
                <a:ahLst/>
                <a:cxnLst/>
                <a:rect l="l" t="t" r="r" b="b"/>
                <a:pathLst>
                  <a:path w="805" h="1220" extrusionOk="0">
                    <a:moveTo>
                      <a:pt x="250" y="0"/>
                    </a:moveTo>
                    <a:lnTo>
                      <a:pt x="111" y="58"/>
                    </a:lnTo>
                    <a:cubicBezTo>
                      <a:pt x="61" y="78"/>
                      <a:pt x="25" y="124"/>
                      <a:pt x="12" y="173"/>
                    </a:cubicBezTo>
                    <a:cubicBezTo>
                      <a:pt x="0" y="226"/>
                      <a:pt x="8" y="279"/>
                      <a:pt x="42" y="320"/>
                    </a:cubicBezTo>
                    <a:lnTo>
                      <a:pt x="686" y="1153"/>
                    </a:lnTo>
                    <a:cubicBezTo>
                      <a:pt x="718" y="1190"/>
                      <a:pt x="759" y="1214"/>
                      <a:pt x="805" y="1219"/>
                    </a:cubicBezTo>
                    <a:cubicBezTo>
                      <a:pt x="644" y="792"/>
                      <a:pt x="460" y="386"/>
                      <a:pt x="250" y="0"/>
                    </a:cubicBezTo>
                    <a:close/>
                  </a:path>
                </a:pathLst>
              </a:custGeom>
              <a:solidFill>
                <a:srgbClr val="C7372F"/>
              </a:solidFill>
              <a:ln>
                <a:noFill/>
              </a:ln>
            </p:spPr>
            <p:txBody>
              <a:bodyPr spcFirstLastPara="1" wrap="square" lIns="182850" tIns="182850" rIns="182850" bIns="182850" anchor="ctr" anchorCtr="0">
                <a:noAutofit/>
              </a:bodyPr>
              <a:lstStyle/>
              <a:p>
                <a:endParaRPr sz="3600"/>
              </a:p>
            </p:txBody>
          </p:sp>
          <p:sp>
            <p:nvSpPr>
              <p:cNvPr id="121" name="Google Shape;2206;p41"/>
              <p:cNvSpPr/>
              <p:nvPr/>
            </p:nvSpPr>
            <p:spPr>
              <a:xfrm>
                <a:off x="5126850" y="2000363"/>
                <a:ext cx="73775" cy="151625"/>
              </a:xfrm>
              <a:custGeom>
                <a:avLst/>
                <a:gdLst/>
                <a:ahLst/>
                <a:cxnLst/>
                <a:rect l="l" t="t" r="r" b="b"/>
                <a:pathLst>
                  <a:path w="2951" h="6065" extrusionOk="0">
                    <a:moveTo>
                      <a:pt x="672" y="0"/>
                    </a:moveTo>
                    <a:cubicBezTo>
                      <a:pt x="403" y="0"/>
                      <a:pt x="169" y="164"/>
                      <a:pt x="139" y="559"/>
                    </a:cubicBezTo>
                    <a:cubicBezTo>
                      <a:pt x="1" y="2429"/>
                      <a:pt x="181" y="4259"/>
                      <a:pt x="1448" y="5744"/>
                    </a:cubicBezTo>
                    <a:cubicBezTo>
                      <a:pt x="1640" y="5970"/>
                      <a:pt x="1858" y="6064"/>
                      <a:pt x="2057" y="6064"/>
                    </a:cubicBezTo>
                    <a:cubicBezTo>
                      <a:pt x="2560" y="6064"/>
                      <a:pt x="2950" y="5466"/>
                      <a:pt x="2551" y="4862"/>
                    </a:cubicBezTo>
                    <a:cubicBezTo>
                      <a:pt x="1718" y="3611"/>
                      <a:pt x="1497" y="2376"/>
                      <a:pt x="1542" y="875"/>
                    </a:cubicBezTo>
                    <a:cubicBezTo>
                      <a:pt x="1557" y="368"/>
                      <a:pt x="1075" y="0"/>
                      <a:pt x="672"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122" name="Google Shape;2207;p41"/>
              <p:cNvSpPr/>
              <p:nvPr/>
            </p:nvSpPr>
            <p:spPr>
              <a:xfrm>
                <a:off x="5197700" y="2161263"/>
                <a:ext cx="40525" cy="38175"/>
              </a:xfrm>
              <a:custGeom>
                <a:avLst/>
                <a:gdLst/>
                <a:ahLst/>
                <a:cxnLst/>
                <a:rect l="l" t="t" r="r" b="b"/>
                <a:pathLst>
                  <a:path w="1621" h="1527" extrusionOk="0">
                    <a:moveTo>
                      <a:pt x="661" y="1"/>
                    </a:moveTo>
                    <a:cubicBezTo>
                      <a:pt x="258" y="1"/>
                      <a:pt x="1" y="460"/>
                      <a:pt x="86" y="821"/>
                    </a:cubicBezTo>
                    <a:cubicBezTo>
                      <a:pt x="189" y="1239"/>
                      <a:pt x="533" y="1526"/>
                      <a:pt x="964" y="1526"/>
                    </a:cubicBezTo>
                    <a:cubicBezTo>
                      <a:pt x="1366" y="1526"/>
                      <a:pt x="1621" y="1072"/>
                      <a:pt x="1534" y="710"/>
                    </a:cubicBezTo>
                    <a:cubicBezTo>
                      <a:pt x="1436" y="288"/>
                      <a:pt x="1091" y="1"/>
                      <a:pt x="66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123" name="Google Shape;2208;p41"/>
              <p:cNvSpPr/>
              <p:nvPr/>
            </p:nvSpPr>
            <p:spPr>
              <a:xfrm>
                <a:off x="5485100" y="1876788"/>
                <a:ext cx="81450" cy="154675"/>
              </a:xfrm>
              <a:custGeom>
                <a:avLst/>
                <a:gdLst/>
                <a:ahLst/>
                <a:cxnLst/>
                <a:rect l="l" t="t" r="r" b="b"/>
                <a:pathLst>
                  <a:path w="3258" h="6187" extrusionOk="0">
                    <a:moveTo>
                      <a:pt x="845" y="0"/>
                    </a:moveTo>
                    <a:cubicBezTo>
                      <a:pt x="616" y="0"/>
                      <a:pt x="411" y="117"/>
                      <a:pt x="333" y="404"/>
                    </a:cubicBezTo>
                    <a:cubicBezTo>
                      <a:pt x="1" y="1606"/>
                      <a:pt x="67" y="2500"/>
                      <a:pt x="526" y="3660"/>
                    </a:cubicBezTo>
                    <a:cubicBezTo>
                      <a:pt x="899" y="4600"/>
                      <a:pt x="1223" y="5585"/>
                      <a:pt x="2154" y="6093"/>
                    </a:cubicBezTo>
                    <a:cubicBezTo>
                      <a:pt x="2274" y="6158"/>
                      <a:pt x="2387" y="6186"/>
                      <a:pt x="2490" y="6186"/>
                    </a:cubicBezTo>
                    <a:cubicBezTo>
                      <a:pt x="3007" y="6186"/>
                      <a:pt x="3258" y="5456"/>
                      <a:pt x="2929" y="4998"/>
                    </a:cubicBezTo>
                    <a:cubicBezTo>
                      <a:pt x="2068" y="3796"/>
                      <a:pt x="1420" y="2397"/>
                      <a:pt x="1707" y="896"/>
                    </a:cubicBezTo>
                    <a:cubicBezTo>
                      <a:pt x="1798" y="418"/>
                      <a:pt x="1279" y="0"/>
                      <a:pt x="84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124" name="Google Shape;2209;p41"/>
              <p:cNvSpPr/>
              <p:nvPr/>
            </p:nvSpPr>
            <p:spPr>
              <a:xfrm>
                <a:off x="5570200" y="2033613"/>
                <a:ext cx="41250" cy="38575"/>
              </a:xfrm>
              <a:custGeom>
                <a:avLst/>
                <a:gdLst/>
                <a:ahLst/>
                <a:cxnLst/>
                <a:rect l="l" t="t" r="r" b="b"/>
                <a:pathLst>
                  <a:path w="1650" h="1543" extrusionOk="0">
                    <a:moveTo>
                      <a:pt x="661" y="1"/>
                    </a:moveTo>
                    <a:cubicBezTo>
                      <a:pt x="256" y="1"/>
                      <a:pt x="1" y="472"/>
                      <a:pt x="91" y="833"/>
                    </a:cubicBezTo>
                    <a:cubicBezTo>
                      <a:pt x="198" y="1264"/>
                      <a:pt x="551" y="1542"/>
                      <a:pt x="985" y="1542"/>
                    </a:cubicBezTo>
                    <a:cubicBezTo>
                      <a:pt x="1396" y="1542"/>
                      <a:pt x="1650" y="1067"/>
                      <a:pt x="1560" y="706"/>
                    </a:cubicBezTo>
                    <a:cubicBezTo>
                      <a:pt x="1449" y="279"/>
                      <a:pt x="1100" y="1"/>
                      <a:pt x="66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125" name="Google Shape;2210;p41"/>
              <p:cNvSpPr/>
              <p:nvPr/>
            </p:nvSpPr>
            <p:spPr>
              <a:xfrm>
                <a:off x="5337000" y="1964188"/>
                <a:ext cx="55300" cy="23750"/>
              </a:xfrm>
              <a:custGeom>
                <a:avLst/>
                <a:gdLst/>
                <a:ahLst/>
                <a:cxnLst/>
                <a:rect l="l" t="t" r="r" b="b"/>
                <a:pathLst>
                  <a:path w="2212" h="950" extrusionOk="0">
                    <a:moveTo>
                      <a:pt x="2093" y="1"/>
                    </a:moveTo>
                    <a:cubicBezTo>
                      <a:pt x="2092" y="1"/>
                      <a:pt x="2091" y="1"/>
                      <a:pt x="2090" y="1"/>
                    </a:cubicBezTo>
                    <a:cubicBezTo>
                      <a:pt x="1409" y="75"/>
                      <a:pt x="695" y="472"/>
                      <a:pt x="89" y="772"/>
                    </a:cubicBezTo>
                    <a:cubicBezTo>
                      <a:pt x="0" y="816"/>
                      <a:pt x="47" y="949"/>
                      <a:pt x="129" y="949"/>
                    </a:cubicBezTo>
                    <a:cubicBezTo>
                      <a:pt x="139" y="949"/>
                      <a:pt x="148" y="948"/>
                      <a:pt x="158" y="944"/>
                    </a:cubicBezTo>
                    <a:cubicBezTo>
                      <a:pt x="798" y="690"/>
                      <a:pt x="1569" y="518"/>
                      <a:pt x="2152" y="148"/>
                    </a:cubicBezTo>
                    <a:cubicBezTo>
                      <a:pt x="2212" y="108"/>
                      <a:pt x="2162" y="1"/>
                      <a:pt x="2093" y="1"/>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126" name="Google Shape;2211;p41"/>
              <p:cNvSpPr/>
              <p:nvPr/>
            </p:nvSpPr>
            <p:spPr>
              <a:xfrm>
                <a:off x="5087975" y="1928463"/>
                <a:ext cx="36975" cy="61500"/>
              </a:xfrm>
              <a:custGeom>
                <a:avLst/>
                <a:gdLst/>
                <a:ahLst/>
                <a:cxnLst/>
                <a:rect l="l" t="t" r="r" b="b"/>
                <a:pathLst>
                  <a:path w="1479" h="2460" extrusionOk="0">
                    <a:moveTo>
                      <a:pt x="1379" y="1"/>
                    </a:moveTo>
                    <a:cubicBezTo>
                      <a:pt x="1367" y="1"/>
                      <a:pt x="1354" y="5"/>
                      <a:pt x="1342" y="14"/>
                    </a:cubicBezTo>
                    <a:cubicBezTo>
                      <a:pt x="653" y="527"/>
                      <a:pt x="0" y="1500"/>
                      <a:pt x="79" y="2386"/>
                    </a:cubicBezTo>
                    <a:cubicBezTo>
                      <a:pt x="82" y="2423"/>
                      <a:pt x="124" y="2459"/>
                      <a:pt x="162" y="2459"/>
                    </a:cubicBezTo>
                    <a:cubicBezTo>
                      <a:pt x="179" y="2459"/>
                      <a:pt x="195" y="2452"/>
                      <a:pt x="206" y="2435"/>
                    </a:cubicBezTo>
                    <a:cubicBezTo>
                      <a:pt x="431" y="2057"/>
                      <a:pt x="473" y="1602"/>
                      <a:pt x="689" y="1212"/>
                    </a:cubicBezTo>
                    <a:cubicBezTo>
                      <a:pt x="891" y="839"/>
                      <a:pt x="1113" y="425"/>
                      <a:pt x="1428" y="137"/>
                    </a:cubicBezTo>
                    <a:cubicBezTo>
                      <a:pt x="1479" y="90"/>
                      <a:pt x="1435" y="1"/>
                      <a:pt x="1379" y="1"/>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127" name="Google Shape;2212;p41"/>
              <p:cNvSpPr/>
              <p:nvPr/>
            </p:nvSpPr>
            <p:spPr>
              <a:xfrm>
                <a:off x="5464575" y="1778213"/>
                <a:ext cx="43075" cy="55000"/>
              </a:xfrm>
              <a:custGeom>
                <a:avLst/>
                <a:gdLst/>
                <a:ahLst/>
                <a:cxnLst/>
                <a:rect l="l" t="t" r="r" b="b"/>
                <a:pathLst>
                  <a:path w="1723" h="2200" extrusionOk="0">
                    <a:moveTo>
                      <a:pt x="1609" y="0"/>
                    </a:moveTo>
                    <a:cubicBezTo>
                      <a:pt x="1598" y="0"/>
                      <a:pt x="1587" y="3"/>
                      <a:pt x="1577" y="8"/>
                    </a:cubicBezTo>
                    <a:cubicBezTo>
                      <a:pt x="781" y="442"/>
                      <a:pt x="211" y="1234"/>
                      <a:pt x="10" y="2115"/>
                    </a:cubicBezTo>
                    <a:cubicBezTo>
                      <a:pt x="1" y="2160"/>
                      <a:pt x="44" y="2199"/>
                      <a:pt x="83" y="2199"/>
                    </a:cubicBezTo>
                    <a:cubicBezTo>
                      <a:pt x="99" y="2199"/>
                      <a:pt x="114" y="2193"/>
                      <a:pt x="125" y="2177"/>
                    </a:cubicBezTo>
                    <a:cubicBezTo>
                      <a:pt x="396" y="1825"/>
                      <a:pt x="502" y="1377"/>
                      <a:pt x="769" y="1025"/>
                    </a:cubicBezTo>
                    <a:cubicBezTo>
                      <a:pt x="1011" y="701"/>
                      <a:pt x="1343" y="373"/>
                      <a:pt x="1663" y="131"/>
                    </a:cubicBezTo>
                    <a:cubicBezTo>
                      <a:pt x="1722" y="85"/>
                      <a:pt x="1671" y="0"/>
                      <a:pt x="1609" y="0"/>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128" name="Google Shape;2213;p41"/>
              <p:cNvSpPr/>
              <p:nvPr/>
            </p:nvSpPr>
            <p:spPr>
              <a:xfrm>
                <a:off x="5378800" y="2084063"/>
                <a:ext cx="129625" cy="101525"/>
              </a:xfrm>
              <a:custGeom>
                <a:avLst/>
                <a:gdLst/>
                <a:ahLst/>
                <a:cxnLst/>
                <a:rect l="l" t="t" r="r" b="b"/>
                <a:pathLst>
                  <a:path w="5185" h="4061" extrusionOk="0">
                    <a:moveTo>
                      <a:pt x="3590" y="0"/>
                    </a:moveTo>
                    <a:cubicBezTo>
                      <a:pt x="2993" y="0"/>
                      <a:pt x="2963" y="1522"/>
                      <a:pt x="2288" y="1841"/>
                    </a:cubicBezTo>
                    <a:cubicBezTo>
                      <a:pt x="1574" y="2182"/>
                      <a:pt x="463" y="1699"/>
                      <a:pt x="200" y="2412"/>
                    </a:cubicBezTo>
                    <a:cubicBezTo>
                      <a:pt x="1" y="2952"/>
                      <a:pt x="1344" y="4061"/>
                      <a:pt x="2625" y="4061"/>
                    </a:cubicBezTo>
                    <a:cubicBezTo>
                      <a:pt x="3026" y="4061"/>
                      <a:pt x="3421" y="3952"/>
                      <a:pt x="3761" y="3683"/>
                    </a:cubicBezTo>
                    <a:cubicBezTo>
                      <a:pt x="5184" y="2560"/>
                      <a:pt x="4134" y="124"/>
                      <a:pt x="3687" y="12"/>
                    </a:cubicBezTo>
                    <a:cubicBezTo>
                      <a:pt x="3653" y="4"/>
                      <a:pt x="3621" y="0"/>
                      <a:pt x="3590" y="0"/>
                    </a:cubicBezTo>
                    <a:close/>
                  </a:path>
                </a:pathLst>
              </a:custGeom>
              <a:solidFill>
                <a:srgbClr val="4D372F"/>
              </a:solidFill>
              <a:ln>
                <a:noFill/>
              </a:ln>
            </p:spPr>
            <p:txBody>
              <a:bodyPr spcFirstLastPara="1" wrap="square" lIns="182850" tIns="182850" rIns="182850" bIns="182850" anchor="ctr" anchorCtr="0">
                <a:noAutofit/>
              </a:bodyPr>
              <a:lstStyle/>
              <a:p>
                <a:endParaRPr sz="3600"/>
              </a:p>
            </p:txBody>
          </p:sp>
          <p:sp>
            <p:nvSpPr>
              <p:cNvPr id="129" name="Google Shape;2214;p41"/>
              <p:cNvSpPr/>
              <p:nvPr/>
            </p:nvSpPr>
            <p:spPr>
              <a:xfrm>
                <a:off x="5376025" y="2079763"/>
                <a:ext cx="122750" cy="110150"/>
              </a:xfrm>
              <a:custGeom>
                <a:avLst/>
                <a:gdLst/>
                <a:ahLst/>
                <a:cxnLst/>
                <a:rect l="l" t="t" r="r" b="b"/>
                <a:pathLst>
                  <a:path w="4910" h="4406" extrusionOk="0">
                    <a:moveTo>
                      <a:pt x="3707" y="340"/>
                    </a:moveTo>
                    <a:cubicBezTo>
                      <a:pt x="3724" y="340"/>
                      <a:pt x="3741" y="345"/>
                      <a:pt x="3757" y="349"/>
                    </a:cubicBezTo>
                    <a:cubicBezTo>
                      <a:pt x="3868" y="385"/>
                      <a:pt x="4224" y="890"/>
                      <a:pt x="4368" y="1665"/>
                    </a:cubicBezTo>
                    <a:cubicBezTo>
                      <a:pt x="4466" y="2182"/>
                      <a:pt x="4515" y="3134"/>
                      <a:pt x="3765" y="3724"/>
                    </a:cubicBezTo>
                    <a:cubicBezTo>
                      <a:pt x="3466" y="3962"/>
                      <a:pt x="3107" y="4060"/>
                      <a:pt x="2736" y="4060"/>
                    </a:cubicBezTo>
                    <a:cubicBezTo>
                      <a:pt x="2151" y="4060"/>
                      <a:pt x="1537" y="3816"/>
                      <a:pt x="1078" y="3482"/>
                    </a:cubicBezTo>
                    <a:cubicBezTo>
                      <a:pt x="607" y="3142"/>
                      <a:pt x="414" y="2793"/>
                      <a:pt x="468" y="2641"/>
                    </a:cubicBezTo>
                    <a:cubicBezTo>
                      <a:pt x="578" y="2346"/>
                      <a:pt x="898" y="2329"/>
                      <a:pt x="1415" y="2325"/>
                    </a:cubicBezTo>
                    <a:cubicBezTo>
                      <a:pt x="1759" y="2325"/>
                      <a:pt x="2145" y="2322"/>
                      <a:pt x="2469" y="2170"/>
                    </a:cubicBezTo>
                    <a:cubicBezTo>
                      <a:pt x="2863" y="1985"/>
                      <a:pt x="3056" y="1493"/>
                      <a:pt x="3228" y="1059"/>
                    </a:cubicBezTo>
                    <a:cubicBezTo>
                      <a:pt x="3400" y="620"/>
                      <a:pt x="3527" y="340"/>
                      <a:pt x="3707" y="340"/>
                    </a:cubicBezTo>
                    <a:close/>
                    <a:moveTo>
                      <a:pt x="3693" y="1"/>
                    </a:moveTo>
                    <a:cubicBezTo>
                      <a:pt x="3282" y="1"/>
                      <a:pt x="3085" y="496"/>
                      <a:pt x="2912" y="936"/>
                    </a:cubicBezTo>
                    <a:cubicBezTo>
                      <a:pt x="2764" y="1309"/>
                      <a:pt x="2596" y="1735"/>
                      <a:pt x="2325" y="1862"/>
                    </a:cubicBezTo>
                    <a:cubicBezTo>
                      <a:pt x="2071" y="1985"/>
                      <a:pt x="1735" y="1985"/>
                      <a:pt x="1415" y="1985"/>
                    </a:cubicBezTo>
                    <a:cubicBezTo>
                      <a:pt x="915" y="1989"/>
                      <a:pt x="349" y="1989"/>
                      <a:pt x="152" y="2522"/>
                    </a:cubicBezTo>
                    <a:cubicBezTo>
                      <a:pt x="0" y="2933"/>
                      <a:pt x="426" y="3429"/>
                      <a:pt x="877" y="3757"/>
                    </a:cubicBezTo>
                    <a:cubicBezTo>
                      <a:pt x="1403" y="4139"/>
                      <a:pt x="2079" y="4405"/>
                      <a:pt x="2732" y="4405"/>
                    </a:cubicBezTo>
                    <a:cubicBezTo>
                      <a:pt x="3175" y="4405"/>
                      <a:pt x="3605" y="4282"/>
                      <a:pt x="3978" y="3991"/>
                    </a:cubicBezTo>
                    <a:cubicBezTo>
                      <a:pt x="4651" y="3457"/>
                      <a:pt x="4909" y="2551"/>
                      <a:pt x="4684" y="1502"/>
                    </a:cubicBezTo>
                    <a:cubicBezTo>
                      <a:pt x="4540" y="841"/>
                      <a:pt x="4188" y="107"/>
                      <a:pt x="3839" y="20"/>
                    </a:cubicBezTo>
                    <a:cubicBezTo>
                      <a:pt x="3788" y="7"/>
                      <a:pt x="3739" y="1"/>
                      <a:pt x="3693" y="1"/>
                    </a:cubicBezTo>
                    <a:close/>
                  </a:path>
                </a:pathLst>
              </a:custGeom>
              <a:solidFill>
                <a:srgbClr val="4D372F"/>
              </a:solidFill>
              <a:ln>
                <a:noFill/>
              </a:ln>
            </p:spPr>
            <p:txBody>
              <a:bodyPr spcFirstLastPara="1" wrap="square" lIns="182850" tIns="182850" rIns="182850" bIns="182850" anchor="ctr" anchorCtr="0">
                <a:noAutofit/>
              </a:bodyPr>
              <a:lstStyle/>
              <a:p>
                <a:endParaRPr sz="3600"/>
              </a:p>
            </p:txBody>
          </p:sp>
          <p:sp>
            <p:nvSpPr>
              <p:cNvPr id="130" name="Google Shape;2215;p41"/>
              <p:cNvSpPr/>
              <p:nvPr/>
            </p:nvSpPr>
            <p:spPr>
              <a:xfrm>
                <a:off x="5433525" y="2132438"/>
                <a:ext cx="57350" cy="53125"/>
              </a:xfrm>
              <a:custGeom>
                <a:avLst/>
                <a:gdLst/>
                <a:ahLst/>
                <a:cxnLst/>
                <a:rect l="l" t="t" r="r" b="b"/>
                <a:pathLst>
                  <a:path w="2294" h="2125" extrusionOk="0">
                    <a:moveTo>
                      <a:pt x="1885" y="0"/>
                    </a:moveTo>
                    <a:cubicBezTo>
                      <a:pt x="1624" y="0"/>
                      <a:pt x="1402" y="28"/>
                      <a:pt x="1280" y="99"/>
                    </a:cubicBezTo>
                    <a:cubicBezTo>
                      <a:pt x="1010" y="264"/>
                      <a:pt x="993" y="518"/>
                      <a:pt x="1030" y="703"/>
                    </a:cubicBezTo>
                    <a:cubicBezTo>
                      <a:pt x="1055" y="817"/>
                      <a:pt x="968" y="928"/>
                      <a:pt x="850" y="940"/>
                    </a:cubicBezTo>
                    <a:cubicBezTo>
                      <a:pt x="710" y="957"/>
                      <a:pt x="521" y="998"/>
                      <a:pt x="313" y="1088"/>
                    </a:cubicBezTo>
                    <a:cubicBezTo>
                      <a:pt x="67" y="1191"/>
                      <a:pt x="9" y="1568"/>
                      <a:pt x="1" y="1896"/>
                    </a:cubicBezTo>
                    <a:cubicBezTo>
                      <a:pt x="1" y="2003"/>
                      <a:pt x="78" y="2097"/>
                      <a:pt x="186" y="2109"/>
                    </a:cubicBezTo>
                    <a:cubicBezTo>
                      <a:pt x="272" y="2119"/>
                      <a:pt x="359" y="2124"/>
                      <a:pt x="446" y="2124"/>
                    </a:cubicBezTo>
                    <a:cubicBezTo>
                      <a:pt x="843" y="2124"/>
                      <a:pt x="1235" y="2018"/>
                      <a:pt x="1572" y="1748"/>
                    </a:cubicBezTo>
                    <a:cubicBezTo>
                      <a:pt x="2076" y="1354"/>
                      <a:pt x="2265" y="792"/>
                      <a:pt x="2285" y="226"/>
                    </a:cubicBezTo>
                    <a:cubicBezTo>
                      <a:pt x="2293" y="112"/>
                      <a:pt x="2204" y="10"/>
                      <a:pt x="2085" y="5"/>
                    </a:cubicBezTo>
                    <a:cubicBezTo>
                      <a:pt x="2016" y="2"/>
                      <a:pt x="1949" y="0"/>
                      <a:pt x="1885" y="0"/>
                    </a:cubicBezTo>
                    <a:close/>
                  </a:path>
                </a:pathLst>
              </a:custGeom>
              <a:solidFill>
                <a:srgbClr val="F7B0AA"/>
              </a:solidFill>
              <a:ln>
                <a:noFill/>
              </a:ln>
            </p:spPr>
            <p:txBody>
              <a:bodyPr spcFirstLastPara="1" wrap="square" lIns="182850" tIns="182850" rIns="182850" bIns="182850" anchor="ctr" anchorCtr="0">
                <a:noAutofit/>
              </a:bodyPr>
              <a:lstStyle/>
              <a:p>
                <a:endParaRPr sz="3600"/>
              </a:p>
            </p:txBody>
          </p:sp>
          <p:sp>
            <p:nvSpPr>
              <p:cNvPr id="131" name="Google Shape;2216;p41"/>
              <p:cNvSpPr/>
              <p:nvPr/>
            </p:nvSpPr>
            <p:spPr>
              <a:xfrm>
                <a:off x="5429225" y="2128163"/>
                <a:ext cx="65950" cy="61625"/>
              </a:xfrm>
              <a:custGeom>
                <a:avLst/>
                <a:gdLst/>
                <a:ahLst/>
                <a:cxnLst/>
                <a:rect l="l" t="t" r="r" b="b"/>
                <a:pathLst>
                  <a:path w="2638" h="2465" extrusionOk="0">
                    <a:moveTo>
                      <a:pt x="2064" y="340"/>
                    </a:moveTo>
                    <a:cubicBezTo>
                      <a:pt x="2117" y="340"/>
                      <a:pt x="2179" y="340"/>
                      <a:pt x="2248" y="344"/>
                    </a:cubicBezTo>
                    <a:cubicBezTo>
                      <a:pt x="2272" y="344"/>
                      <a:pt x="2289" y="365"/>
                      <a:pt x="2289" y="393"/>
                    </a:cubicBezTo>
                    <a:cubicBezTo>
                      <a:pt x="2268" y="997"/>
                      <a:pt x="2047" y="1464"/>
                      <a:pt x="1637" y="1788"/>
                    </a:cubicBezTo>
                    <a:cubicBezTo>
                      <a:pt x="1353" y="2014"/>
                      <a:pt x="1009" y="2125"/>
                      <a:pt x="615" y="2125"/>
                    </a:cubicBezTo>
                    <a:cubicBezTo>
                      <a:pt x="537" y="2125"/>
                      <a:pt x="456" y="2121"/>
                      <a:pt x="373" y="2112"/>
                    </a:cubicBezTo>
                    <a:cubicBezTo>
                      <a:pt x="358" y="2112"/>
                      <a:pt x="345" y="2091"/>
                      <a:pt x="345" y="2071"/>
                    </a:cubicBezTo>
                    <a:cubicBezTo>
                      <a:pt x="349" y="1710"/>
                      <a:pt x="427" y="1468"/>
                      <a:pt x="550" y="1415"/>
                    </a:cubicBezTo>
                    <a:cubicBezTo>
                      <a:pt x="714" y="1345"/>
                      <a:pt x="878" y="1300"/>
                      <a:pt x="1042" y="1279"/>
                    </a:cubicBezTo>
                    <a:cubicBezTo>
                      <a:pt x="1149" y="1268"/>
                      <a:pt x="1244" y="1209"/>
                      <a:pt x="1305" y="1128"/>
                    </a:cubicBezTo>
                    <a:cubicBezTo>
                      <a:pt x="1367" y="1042"/>
                      <a:pt x="1386" y="939"/>
                      <a:pt x="1371" y="840"/>
                    </a:cubicBezTo>
                    <a:cubicBezTo>
                      <a:pt x="1313" y="550"/>
                      <a:pt x="1481" y="451"/>
                      <a:pt x="1539" y="418"/>
                    </a:cubicBezTo>
                    <a:cubicBezTo>
                      <a:pt x="1592" y="386"/>
                      <a:pt x="1723" y="340"/>
                      <a:pt x="2064" y="340"/>
                    </a:cubicBezTo>
                    <a:close/>
                    <a:moveTo>
                      <a:pt x="2075" y="0"/>
                    </a:moveTo>
                    <a:cubicBezTo>
                      <a:pt x="1739" y="0"/>
                      <a:pt x="1509" y="39"/>
                      <a:pt x="1367" y="127"/>
                    </a:cubicBezTo>
                    <a:cubicBezTo>
                      <a:pt x="1087" y="291"/>
                      <a:pt x="968" y="566"/>
                      <a:pt x="1034" y="906"/>
                    </a:cubicBezTo>
                    <a:lnTo>
                      <a:pt x="1001" y="944"/>
                    </a:lnTo>
                    <a:cubicBezTo>
                      <a:pt x="805" y="968"/>
                      <a:pt x="608" y="1021"/>
                      <a:pt x="419" y="1103"/>
                    </a:cubicBezTo>
                    <a:cubicBezTo>
                      <a:pt x="152" y="1214"/>
                      <a:pt x="13" y="1538"/>
                      <a:pt x="4" y="2067"/>
                    </a:cubicBezTo>
                    <a:cubicBezTo>
                      <a:pt x="0" y="2260"/>
                      <a:pt x="148" y="2428"/>
                      <a:pt x="337" y="2449"/>
                    </a:cubicBezTo>
                    <a:cubicBezTo>
                      <a:pt x="432" y="2461"/>
                      <a:pt x="521" y="2465"/>
                      <a:pt x="612" y="2465"/>
                    </a:cubicBezTo>
                    <a:cubicBezTo>
                      <a:pt x="1083" y="2465"/>
                      <a:pt x="1505" y="2326"/>
                      <a:pt x="1850" y="2055"/>
                    </a:cubicBezTo>
                    <a:cubicBezTo>
                      <a:pt x="2334" y="1673"/>
                      <a:pt x="2605" y="1103"/>
                      <a:pt x="2630" y="406"/>
                    </a:cubicBezTo>
                    <a:cubicBezTo>
                      <a:pt x="2637" y="193"/>
                      <a:pt x="2474" y="12"/>
                      <a:pt x="2260" y="4"/>
                    </a:cubicBezTo>
                    <a:cubicBezTo>
                      <a:pt x="2195" y="1"/>
                      <a:pt x="2134" y="0"/>
                      <a:pt x="2075" y="0"/>
                    </a:cubicBezTo>
                    <a:close/>
                  </a:path>
                </a:pathLst>
              </a:custGeom>
              <a:solidFill>
                <a:srgbClr val="4D372F"/>
              </a:solidFill>
              <a:ln>
                <a:noFill/>
              </a:ln>
            </p:spPr>
            <p:txBody>
              <a:bodyPr spcFirstLastPara="1" wrap="square" lIns="182850" tIns="182850" rIns="182850" bIns="182850" anchor="ctr" anchorCtr="0">
                <a:noAutofit/>
              </a:bodyPr>
              <a:lstStyle/>
              <a:p>
                <a:endParaRPr sz="3600"/>
              </a:p>
            </p:txBody>
          </p:sp>
          <p:sp>
            <p:nvSpPr>
              <p:cNvPr id="132" name="Google Shape;2217;p41"/>
              <p:cNvSpPr/>
              <p:nvPr/>
            </p:nvSpPr>
            <p:spPr>
              <a:xfrm>
                <a:off x="5451175" y="2180413"/>
                <a:ext cx="35550" cy="16775"/>
              </a:xfrm>
              <a:custGeom>
                <a:avLst/>
                <a:gdLst/>
                <a:ahLst/>
                <a:cxnLst/>
                <a:rect l="l" t="t" r="r" b="b"/>
                <a:pathLst>
                  <a:path w="1422" h="671" extrusionOk="0">
                    <a:moveTo>
                      <a:pt x="1231" y="1"/>
                    </a:moveTo>
                    <a:cubicBezTo>
                      <a:pt x="1226" y="1"/>
                      <a:pt x="1220" y="1"/>
                      <a:pt x="1214" y="1"/>
                    </a:cubicBezTo>
                    <a:cubicBezTo>
                      <a:pt x="1046" y="14"/>
                      <a:pt x="886" y="117"/>
                      <a:pt x="726" y="178"/>
                    </a:cubicBezTo>
                    <a:cubicBezTo>
                      <a:pt x="554" y="244"/>
                      <a:pt x="374" y="301"/>
                      <a:pt x="193" y="334"/>
                    </a:cubicBezTo>
                    <a:cubicBezTo>
                      <a:pt x="12" y="371"/>
                      <a:pt x="0" y="670"/>
                      <a:pt x="197" y="670"/>
                    </a:cubicBezTo>
                    <a:cubicBezTo>
                      <a:pt x="209" y="670"/>
                      <a:pt x="221" y="670"/>
                      <a:pt x="233" y="670"/>
                    </a:cubicBezTo>
                    <a:cubicBezTo>
                      <a:pt x="607" y="670"/>
                      <a:pt x="1163" y="593"/>
                      <a:pt x="1358" y="240"/>
                    </a:cubicBezTo>
                    <a:cubicBezTo>
                      <a:pt x="1421" y="129"/>
                      <a:pt x="1359" y="1"/>
                      <a:pt x="1231" y="1"/>
                    </a:cubicBezTo>
                    <a:close/>
                  </a:path>
                </a:pathLst>
              </a:custGeom>
              <a:solidFill>
                <a:srgbClr val="BF837F"/>
              </a:solidFill>
              <a:ln>
                <a:noFill/>
              </a:ln>
            </p:spPr>
            <p:txBody>
              <a:bodyPr spcFirstLastPara="1" wrap="square" lIns="182850" tIns="182850" rIns="182850" bIns="182850" anchor="ctr" anchorCtr="0">
                <a:noAutofit/>
              </a:bodyPr>
              <a:lstStyle/>
              <a:p>
                <a:endParaRPr sz="3600"/>
              </a:p>
            </p:txBody>
          </p:sp>
          <p:sp>
            <p:nvSpPr>
              <p:cNvPr id="133" name="Google Shape;2218;p41"/>
              <p:cNvSpPr/>
              <p:nvPr/>
            </p:nvSpPr>
            <p:spPr>
              <a:xfrm>
                <a:off x="6147900" y="2661388"/>
                <a:ext cx="287150" cy="202450"/>
              </a:xfrm>
              <a:custGeom>
                <a:avLst/>
                <a:gdLst/>
                <a:ahLst/>
                <a:cxnLst/>
                <a:rect l="l" t="t" r="r" b="b"/>
                <a:pathLst>
                  <a:path w="11486" h="8098" extrusionOk="0">
                    <a:moveTo>
                      <a:pt x="8038" y="1"/>
                    </a:moveTo>
                    <a:cubicBezTo>
                      <a:pt x="7632" y="1"/>
                      <a:pt x="7218" y="83"/>
                      <a:pt x="6821" y="257"/>
                    </a:cubicBezTo>
                    <a:lnTo>
                      <a:pt x="2166" y="2299"/>
                    </a:lnTo>
                    <a:cubicBezTo>
                      <a:pt x="678" y="2952"/>
                      <a:pt x="1" y="4686"/>
                      <a:pt x="653" y="6176"/>
                    </a:cubicBezTo>
                    <a:lnTo>
                      <a:pt x="723" y="6335"/>
                    </a:lnTo>
                    <a:cubicBezTo>
                      <a:pt x="1207" y="7440"/>
                      <a:pt x="2288" y="8097"/>
                      <a:pt x="3420" y="8097"/>
                    </a:cubicBezTo>
                    <a:cubicBezTo>
                      <a:pt x="3815" y="8097"/>
                      <a:pt x="4215" y="8017"/>
                      <a:pt x="4599" y="7849"/>
                    </a:cubicBezTo>
                    <a:lnTo>
                      <a:pt x="9258" y="5807"/>
                    </a:lnTo>
                    <a:cubicBezTo>
                      <a:pt x="10788" y="5134"/>
                      <a:pt x="11485" y="3346"/>
                      <a:pt x="10813" y="1812"/>
                    </a:cubicBezTo>
                    <a:cubicBezTo>
                      <a:pt x="10314" y="677"/>
                      <a:pt x="9204" y="1"/>
                      <a:pt x="8038"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134" name="Google Shape;2219;p41"/>
              <p:cNvSpPr/>
              <p:nvPr/>
            </p:nvSpPr>
            <p:spPr>
              <a:xfrm>
                <a:off x="6174775" y="2661388"/>
                <a:ext cx="260275" cy="202425"/>
              </a:xfrm>
              <a:custGeom>
                <a:avLst/>
                <a:gdLst/>
                <a:ahLst/>
                <a:cxnLst/>
                <a:rect l="l" t="t" r="r" b="b"/>
                <a:pathLst>
                  <a:path w="10411" h="8097" extrusionOk="0">
                    <a:moveTo>
                      <a:pt x="6964" y="0"/>
                    </a:moveTo>
                    <a:cubicBezTo>
                      <a:pt x="6567" y="0"/>
                      <a:pt x="6164" y="79"/>
                      <a:pt x="5776" y="245"/>
                    </a:cubicBezTo>
                    <a:cubicBezTo>
                      <a:pt x="6785" y="470"/>
                      <a:pt x="8237" y="1061"/>
                      <a:pt x="8064" y="2603"/>
                    </a:cubicBezTo>
                    <a:cubicBezTo>
                      <a:pt x="7859" y="4396"/>
                      <a:pt x="2494" y="6188"/>
                      <a:pt x="1" y="6931"/>
                    </a:cubicBezTo>
                    <a:cubicBezTo>
                      <a:pt x="562" y="7670"/>
                      <a:pt x="1438" y="8097"/>
                      <a:pt x="2348" y="8097"/>
                    </a:cubicBezTo>
                    <a:cubicBezTo>
                      <a:pt x="2741" y="8097"/>
                      <a:pt x="3140" y="8017"/>
                      <a:pt x="3524" y="7849"/>
                    </a:cubicBezTo>
                    <a:lnTo>
                      <a:pt x="8183" y="5807"/>
                    </a:lnTo>
                    <a:cubicBezTo>
                      <a:pt x="9713" y="5134"/>
                      <a:pt x="10410" y="3346"/>
                      <a:pt x="9738" y="1812"/>
                    </a:cubicBezTo>
                    <a:cubicBezTo>
                      <a:pt x="9239" y="677"/>
                      <a:pt x="8129" y="0"/>
                      <a:pt x="6964"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135" name="Google Shape;2220;p41"/>
              <p:cNvSpPr/>
              <p:nvPr/>
            </p:nvSpPr>
            <p:spPr>
              <a:xfrm>
                <a:off x="6188450" y="2741913"/>
                <a:ext cx="61000" cy="35825"/>
              </a:xfrm>
              <a:custGeom>
                <a:avLst/>
                <a:gdLst/>
                <a:ahLst/>
                <a:cxnLst/>
                <a:rect l="l" t="t" r="r" b="b"/>
                <a:pathLst>
                  <a:path w="2440" h="1433" extrusionOk="0">
                    <a:moveTo>
                      <a:pt x="628" y="0"/>
                    </a:moveTo>
                    <a:cubicBezTo>
                      <a:pt x="481" y="0"/>
                      <a:pt x="332" y="13"/>
                      <a:pt x="184" y="38"/>
                    </a:cubicBezTo>
                    <a:cubicBezTo>
                      <a:pt x="0" y="71"/>
                      <a:pt x="84" y="322"/>
                      <a:pt x="241" y="322"/>
                    </a:cubicBezTo>
                    <a:cubicBezTo>
                      <a:pt x="243" y="322"/>
                      <a:pt x="244" y="322"/>
                      <a:pt x="245" y="322"/>
                    </a:cubicBezTo>
                    <a:cubicBezTo>
                      <a:pt x="296" y="319"/>
                      <a:pt x="346" y="318"/>
                      <a:pt x="397" y="318"/>
                    </a:cubicBezTo>
                    <a:cubicBezTo>
                      <a:pt x="804" y="318"/>
                      <a:pt x="1214" y="397"/>
                      <a:pt x="1549" y="638"/>
                    </a:cubicBezTo>
                    <a:cubicBezTo>
                      <a:pt x="1833" y="834"/>
                      <a:pt x="1935" y="1121"/>
                      <a:pt x="2148" y="1372"/>
                    </a:cubicBezTo>
                    <a:cubicBezTo>
                      <a:pt x="2184" y="1413"/>
                      <a:pt x="2234" y="1432"/>
                      <a:pt x="2282" y="1432"/>
                    </a:cubicBezTo>
                    <a:cubicBezTo>
                      <a:pt x="2358" y="1432"/>
                      <a:pt x="2429" y="1382"/>
                      <a:pt x="2431" y="1289"/>
                    </a:cubicBezTo>
                    <a:cubicBezTo>
                      <a:pt x="2439" y="888"/>
                      <a:pt x="2049" y="506"/>
                      <a:pt x="1734" y="305"/>
                    </a:cubicBezTo>
                    <a:cubicBezTo>
                      <a:pt x="1392" y="91"/>
                      <a:pt x="1014" y="0"/>
                      <a:pt x="628" y="0"/>
                    </a:cubicBezTo>
                    <a:close/>
                  </a:path>
                </a:pathLst>
              </a:custGeom>
              <a:solidFill>
                <a:srgbClr val="FFE599"/>
              </a:solidFill>
              <a:ln>
                <a:noFill/>
              </a:ln>
            </p:spPr>
            <p:txBody>
              <a:bodyPr spcFirstLastPara="1" wrap="square" lIns="182850" tIns="182850" rIns="182850" bIns="182850" anchor="ctr" anchorCtr="0">
                <a:noAutofit/>
              </a:bodyPr>
              <a:lstStyle/>
              <a:p>
                <a:endParaRPr sz="3600"/>
              </a:p>
            </p:txBody>
          </p:sp>
          <p:sp>
            <p:nvSpPr>
              <p:cNvPr id="136" name="Google Shape;2221;p41"/>
              <p:cNvSpPr/>
              <p:nvPr/>
            </p:nvSpPr>
            <p:spPr>
              <a:xfrm>
                <a:off x="5857625" y="3059813"/>
                <a:ext cx="258213" cy="388433"/>
              </a:xfrm>
              <a:custGeom>
                <a:avLst/>
                <a:gdLst/>
                <a:ahLst/>
                <a:cxnLst/>
                <a:rect l="l" t="t" r="r" b="b"/>
                <a:pathLst>
                  <a:path w="10201" h="15344" extrusionOk="0">
                    <a:moveTo>
                      <a:pt x="8920" y="1"/>
                    </a:moveTo>
                    <a:lnTo>
                      <a:pt x="0" y="12502"/>
                    </a:lnTo>
                    <a:lnTo>
                      <a:pt x="582" y="15344"/>
                    </a:lnTo>
                    <a:lnTo>
                      <a:pt x="10200" y="2555"/>
                    </a:lnTo>
                    <a:lnTo>
                      <a:pt x="8920" y="1"/>
                    </a:ln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7" name="Google Shape;2222;p41"/>
              <p:cNvSpPr/>
              <p:nvPr/>
            </p:nvSpPr>
            <p:spPr>
              <a:xfrm>
                <a:off x="5857625" y="3059813"/>
                <a:ext cx="237735" cy="388433"/>
              </a:xfrm>
              <a:custGeom>
                <a:avLst/>
                <a:gdLst/>
                <a:ahLst/>
                <a:cxnLst/>
                <a:rect l="l" t="t" r="r" b="b"/>
                <a:pathLst>
                  <a:path w="9392" h="15344" extrusionOk="0">
                    <a:moveTo>
                      <a:pt x="8920" y="1"/>
                    </a:moveTo>
                    <a:lnTo>
                      <a:pt x="0" y="12502"/>
                    </a:lnTo>
                    <a:lnTo>
                      <a:pt x="582" y="15344"/>
                    </a:lnTo>
                    <a:lnTo>
                      <a:pt x="996" y="14795"/>
                    </a:lnTo>
                    <a:cubicBezTo>
                      <a:pt x="898" y="13790"/>
                      <a:pt x="816" y="12682"/>
                      <a:pt x="1066" y="12243"/>
                    </a:cubicBezTo>
                    <a:cubicBezTo>
                      <a:pt x="1411" y="11636"/>
                      <a:pt x="7497" y="3429"/>
                      <a:pt x="9392" y="944"/>
                    </a:cubicBezTo>
                    <a:lnTo>
                      <a:pt x="8920" y="1"/>
                    </a:ln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38" name="Google Shape;2223;p41"/>
              <p:cNvSpPr/>
              <p:nvPr/>
            </p:nvSpPr>
            <p:spPr>
              <a:xfrm>
                <a:off x="6254750" y="3444738"/>
                <a:ext cx="191875" cy="544500"/>
              </a:xfrm>
              <a:custGeom>
                <a:avLst/>
                <a:gdLst/>
                <a:ahLst/>
                <a:cxnLst/>
                <a:rect l="l" t="t" r="r" b="b"/>
                <a:pathLst>
                  <a:path w="7675" h="21780" extrusionOk="0">
                    <a:moveTo>
                      <a:pt x="1" y="0"/>
                    </a:moveTo>
                    <a:lnTo>
                      <a:pt x="6116" y="21779"/>
                    </a:lnTo>
                    <a:lnTo>
                      <a:pt x="7675" y="21517"/>
                    </a:lnTo>
                    <a:lnTo>
                      <a:pt x="2445" y="2371"/>
                    </a:lnTo>
                    <a:cubicBezTo>
                      <a:pt x="1629" y="1255"/>
                      <a:pt x="805" y="452"/>
                      <a:pt x="1"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39" name="Google Shape;2224;p41"/>
              <p:cNvSpPr/>
              <p:nvPr/>
            </p:nvSpPr>
            <p:spPr>
              <a:xfrm>
                <a:off x="6028975" y="3052013"/>
                <a:ext cx="263225" cy="432025"/>
              </a:xfrm>
              <a:custGeom>
                <a:avLst/>
                <a:gdLst/>
                <a:ahLst/>
                <a:cxnLst/>
                <a:rect l="l" t="t" r="r" b="b"/>
                <a:pathLst>
                  <a:path w="10529" h="17281" extrusionOk="0">
                    <a:moveTo>
                      <a:pt x="3955" y="1"/>
                    </a:moveTo>
                    <a:cubicBezTo>
                      <a:pt x="3172" y="1"/>
                      <a:pt x="2407" y="276"/>
                      <a:pt x="1801" y="780"/>
                    </a:cubicBezTo>
                    <a:lnTo>
                      <a:pt x="1420" y="1095"/>
                    </a:lnTo>
                    <a:cubicBezTo>
                      <a:pt x="443" y="1903"/>
                      <a:pt x="0" y="3187"/>
                      <a:pt x="271" y="4426"/>
                    </a:cubicBezTo>
                    <a:lnTo>
                      <a:pt x="3495" y="17280"/>
                    </a:lnTo>
                    <a:cubicBezTo>
                      <a:pt x="3913" y="16300"/>
                      <a:pt x="4405" y="15496"/>
                      <a:pt x="4955" y="14885"/>
                    </a:cubicBezTo>
                    <a:lnTo>
                      <a:pt x="2785" y="5718"/>
                    </a:lnTo>
                    <a:cubicBezTo>
                      <a:pt x="2613" y="4853"/>
                      <a:pt x="3146" y="4004"/>
                      <a:pt x="3999" y="3783"/>
                    </a:cubicBezTo>
                    <a:cubicBezTo>
                      <a:pt x="4136" y="3747"/>
                      <a:pt x="4275" y="3731"/>
                      <a:pt x="4411" y="3731"/>
                    </a:cubicBezTo>
                    <a:cubicBezTo>
                      <a:pt x="5134" y="3731"/>
                      <a:pt x="5798" y="4206"/>
                      <a:pt x="6005" y="4934"/>
                    </a:cubicBezTo>
                    <a:lnTo>
                      <a:pt x="8437" y="13593"/>
                    </a:lnTo>
                    <a:cubicBezTo>
                      <a:pt x="9126" y="13740"/>
                      <a:pt x="9827" y="14085"/>
                      <a:pt x="10529" y="14614"/>
                    </a:cubicBezTo>
                    <a:lnTo>
                      <a:pt x="7219" y="2494"/>
                    </a:lnTo>
                    <a:cubicBezTo>
                      <a:pt x="6858" y="1165"/>
                      <a:pt x="5726" y="190"/>
                      <a:pt x="4356" y="25"/>
                    </a:cubicBezTo>
                    <a:cubicBezTo>
                      <a:pt x="4222" y="9"/>
                      <a:pt x="4088" y="1"/>
                      <a:pt x="3955"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40" name="Google Shape;2225;p41"/>
              <p:cNvSpPr/>
              <p:nvPr/>
            </p:nvSpPr>
            <p:spPr>
              <a:xfrm>
                <a:off x="6116325" y="3424138"/>
                <a:ext cx="178650" cy="608475"/>
              </a:xfrm>
              <a:custGeom>
                <a:avLst/>
                <a:gdLst/>
                <a:ahLst/>
                <a:cxnLst/>
                <a:rect l="l" t="t" r="r" b="b"/>
                <a:pathLst>
                  <a:path w="7146" h="24339" extrusionOk="0">
                    <a:moveTo>
                      <a:pt x="1464" y="0"/>
                    </a:moveTo>
                    <a:cubicBezTo>
                      <a:pt x="911" y="611"/>
                      <a:pt x="419" y="1415"/>
                      <a:pt x="1" y="2395"/>
                    </a:cubicBezTo>
                    <a:lnTo>
                      <a:pt x="587" y="4741"/>
                    </a:lnTo>
                    <a:lnTo>
                      <a:pt x="5496" y="24338"/>
                    </a:lnTo>
                    <a:lnTo>
                      <a:pt x="7145" y="23990"/>
                    </a:lnTo>
                    <a:lnTo>
                      <a:pt x="1883" y="1768"/>
                    </a:lnTo>
                    <a:lnTo>
                      <a:pt x="1464" y="0"/>
                    </a:ln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41" name="Google Shape;2226;p41"/>
              <p:cNvSpPr/>
              <p:nvPr/>
            </p:nvSpPr>
            <p:spPr>
              <a:xfrm>
                <a:off x="6054100" y="3389813"/>
                <a:ext cx="543175" cy="1261750"/>
              </a:xfrm>
              <a:custGeom>
                <a:avLst/>
                <a:gdLst/>
                <a:ahLst/>
                <a:cxnLst/>
                <a:rect l="l" t="t" r="r" b="b"/>
                <a:pathLst>
                  <a:path w="21727" h="50470" extrusionOk="0">
                    <a:moveTo>
                      <a:pt x="6684" y="1"/>
                    </a:moveTo>
                    <a:cubicBezTo>
                      <a:pt x="6507" y="1"/>
                      <a:pt x="6331" y="15"/>
                      <a:pt x="6156" y="44"/>
                    </a:cubicBezTo>
                    <a:cubicBezTo>
                      <a:pt x="5340" y="188"/>
                      <a:pt x="4602" y="647"/>
                      <a:pt x="3953" y="1373"/>
                    </a:cubicBezTo>
                    <a:lnTo>
                      <a:pt x="4372" y="3141"/>
                    </a:lnTo>
                    <a:cubicBezTo>
                      <a:pt x="4901" y="2394"/>
                      <a:pt x="5517" y="1930"/>
                      <a:pt x="6222" y="1812"/>
                    </a:cubicBezTo>
                    <a:cubicBezTo>
                      <a:pt x="6347" y="1790"/>
                      <a:pt x="6473" y="1779"/>
                      <a:pt x="6601" y="1779"/>
                    </a:cubicBezTo>
                    <a:cubicBezTo>
                      <a:pt x="7063" y="1779"/>
                      <a:pt x="7541" y="1924"/>
                      <a:pt x="8027" y="2197"/>
                    </a:cubicBezTo>
                    <a:cubicBezTo>
                      <a:pt x="8831" y="2649"/>
                      <a:pt x="9655" y="3452"/>
                      <a:pt x="10471" y="4568"/>
                    </a:cubicBezTo>
                    <a:cubicBezTo>
                      <a:pt x="13227" y="8325"/>
                      <a:pt x="15885" y="15535"/>
                      <a:pt x="17365" y="24038"/>
                    </a:cubicBezTo>
                    <a:cubicBezTo>
                      <a:pt x="19622" y="36990"/>
                      <a:pt x="18293" y="48044"/>
                      <a:pt x="14393" y="48725"/>
                    </a:cubicBezTo>
                    <a:cubicBezTo>
                      <a:pt x="14267" y="48747"/>
                      <a:pt x="14141" y="48757"/>
                      <a:pt x="14013" y="48757"/>
                    </a:cubicBezTo>
                    <a:cubicBezTo>
                      <a:pt x="10177" y="48757"/>
                      <a:pt x="5431" y="39034"/>
                      <a:pt x="3249" y="26495"/>
                    </a:cubicBezTo>
                    <a:cubicBezTo>
                      <a:pt x="1797" y="18160"/>
                      <a:pt x="1829" y="10622"/>
                      <a:pt x="3076" y="6114"/>
                    </a:cubicBezTo>
                    <a:lnTo>
                      <a:pt x="2490" y="3768"/>
                    </a:lnTo>
                    <a:cubicBezTo>
                      <a:pt x="451" y="8497"/>
                      <a:pt x="0" y="17159"/>
                      <a:pt x="1653" y="26757"/>
                    </a:cubicBezTo>
                    <a:cubicBezTo>
                      <a:pt x="3959" y="40147"/>
                      <a:pt x="9512" y="50470"/>
                      <a:pt x="14278" y="50470"/>
                    </a:cubicBezTo>
                    <a:cubicBezTo>
                      <a:pt x="14462" y="50470"/>
                      <a:pt x="14645" y="50454"/>
                      <a:pt x="14827" y="50423"/>
                    </a:cubicBezTo>
                    <a:cubicBezTo>
                      <a:pt x="19712" y="49582"/>
                      <a:pt x="21726" y="37626"/>
                      <a:pt x="19334" y="23714"/>
                    </a:cubicBezTo>
                    <a:cubicBezTo>
                      <a:pt x="17473" y="12902"/>
                      <a:pt x="13498" y="4096"/>
                      <a:pt x="9524" y="1102"/>
                    </a:cubicBezTo>
                    <a:cubicBezTo>
                      <a:pt x="8822" y="573"/>
                      <a:pt x="8121" y="228"/>
                      <a:pt x="7432" y="81"/>
                    </a:cubicBezTo>
                    <a:cubicBezTo>
                      <a:pt x="7181" y="28"/>
                      <a:pt x="6931" y="1"/>
                      <a:pt x="6684" y="1"/>
                    </a:cubicBezTo>
                    <a:close/>
                  </a:path>
                </a:pathLst>
              </a:custGeom>
              <a:solidFill>
                <a:srgbClr val="D16633"/>
              </a:solidFill>
              <a:ln>
                <a:noFill/>
              </a:ln>
            </p:spPr>
            <p:txBody>
              <a:bodyPr spcFirstLastPara="1" wrap="square" lIns="182850" tIns="182850" rIns="182850" bIns="182850" anchor="ctr" anchorCtr="0">
                <a:noAutofit/>
              </a:bodyPr>
              <a:lstStyle/>
              <a:p>
                <a:endParaRPr sz="3600"/>
              </a:p>
            </p:txBody>
          </p:sp>
          <p:sp>
            <p:nvSpPr>
              <p:cNvPr id="142" name="Google Shape;2227;p41"/>
              <p:cNvSpPr/>
              <p:nvPr/>
            </p:nvSpPr>
            <p:spPr>
              <a:xfrm>
                <a:off x="6111500" y="3128688"/>
                <a:ext cx="160700" cy="275875"/>
              </a:xfrm>
              <a:custGeom>
                <a:avLst/>
                <a:gdLst/>
                <a:ahLst/>
                <a:cxnLst/>
                <a:rect l="l" t="t" r="r" b="b"/>
                <a:pathLst>
                  <a:path w="6428" h="11035" extrusionOk="0">
                    <a:moveTo>
                      <a:pt x="2012" y="1"/>
                    </a:moveTo>
                    <a:cubicBezTo>
                      <a:pt x="1882" y="1"/>
                      <a:pt x="1744" y="15"/>
                      <a:pt x="1596" y="42"/>
                    </a:cubicBezTo>
                    <a:cubicBezTo>
                      <a:pt x="826" y="190"/>
                      <a:pt x="161" y="576"/>
                      <a:pt x="1" y="1100"/>
                    </a:cubicBezTo>
                    <a:cubicBezTo>
                      <a:pt x="194" y="924"/>
                      <a:pt x="427" y="784"/>
                      <a:pt x="698" y="716"/>
                    </a:cubicBezTo>
                    <a:cubicBezTo>
                      <a:pt x="835" y="680"/>
                      <a:pt x="974" y="664"/>
                      <a:pt x="1110" y="664"/>
                    </a:cubicBezTo>
                    <a:cubicBezTo>
                      <a:pt x="1833" y="664"/>
                      <a:pt x="2497" y="1139"/>
                      <a:pt x="2704" y="1867"/>
                    </a:cubicBezTo>
                    <a:lnTo>
                      <a:pt x="5136" y="10526"/>
                    </a:lnTo>
                    <a:cubicBezTo>
                      <a:pt x="5562" y="10616"/>
                      <a:pt x="5998" y="10792"/>
                      <a:pt x="6428" y="11035"/>
                    </a:cubicBezTo>
                    <a:cubicBezTo>
                      <a:pt x="5816" y="8763"/>
                      <a:pt x="5526" y="7483"/>
                      <a:pt x="5246" y="6499"/>
                    </a:cubicBezTo>
                    <a:cubicBezTo>
                      <a:pt x="3997" y="2129"/>
                      <a:pt x="3627" y="1"/>
                      <a:pt x="2012"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43" name="Google Shape;2228;p41"/>
              <p:cNvSpPr/>
              <p:nvPr/>
            </p:nvSpPr>
            <p:spPr>
              <a:xfrm>
                <a:off x="6253525" y="3445037"/>
                <a:ext cx="179550" cy="556182"/>
              </a:xfrm>
              <a:custGeom>
                <a:avLst/>
                <a:gdLst/>
                <a:ahLst/>
                <a:cxnLst/>
                <a:rect l="l" t="t" r="r" b="b"/>
                <a:pathLst>
                  <a:path w="7182" h="21990" extrusionOk="0">
                    <a:moveTo>
                      <a:pt x="0" y="1"/>
                    </a:moveTo>
                    <a:lnTo>
                      <a:pt x="6209" y="21989"/>
                    </a:lnTo>
                    <a:lnTo>
                      <a:pt x="7182" y="21477"/>
                    </a:lnTo>
                    <a:lnTo>
                      <a:pt x="1259" y="665"/>
                    </a:lnTo>
                    <a:cubicBezTo>
                      <a:pt x="722" y="235"/>
                      <a:pt x="0" y="1"/>
                      <a:pt x="0"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44" name="Google Shape;2229;p41"/>
              <p:cNvSpPr/>
              <p:nvPr/>
            </p:nvSpPr>
            <p:spPr>
              <a:xfrm>
                <a:off x="6116325" y="3466488"/>
                <a:ext cx="153325" cy="566125"/>
              </a:xfrm>
              <a:custGeom>
                <a:avLst/>
                <a:gdLst/>
                <a:ahLst/>
                <a:cxnLst/>
                <a:rect l="l" t="t" r="r" b="b"/>
                <a:pathLst>
                  <a:path w="6133" h="22645" extrusionOk="0">
                    <a:moveTo>
                      <a:pt x="329" y="0"/>
                    </a:moveTo>
                    <a:cubicBezTo>
                      <a:pt x="214" y="226"/>
                      <a:pt x="103" y="455"/>
                      <a:pt x="1" y="701"/>
                    </a:cubicBezTo>
                    <a:lnTo>
                      <a:pt x="587" y="3047"/>
                    </a:lnTo>
                    <a:lnTo>
                      <a:pt x="5496" y="22644"/>
                    </a:lnTo>
                    <a:lnTo>
                      <a:pt x="6132" y="22509"/>
                    </a:lnTo>
                    <a:cubicBezTo>
                      <a:pt x="5841" y="21393"/>
                      <a:pt x="2687" y="9433"/>
                      <a:pt x="329"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45" name="Google Shape;2230;p41"/>
              <p:cNvSpPr/>
              <p:nvPr/>
            </p:nvSpPr>
            <p:spPr>
              <a:xfrm>
                <a:off x="6028975" y="3064413"/>
                <a:ext cx="95575" cy="419625"/>
              </a:xfrm>
              <a:custGeom>
                <a:avLst/>
                <a:gdLst/>
                <a:ahLst/>
                <a:cxnLst/>
                <a:rect l="l" t="t" r="r" b="b"/>
                <a:pathLst>
                  <a:path w="3823" h="16785" extrusionOk="0">
                    <a:moveTo>
                      <a:pt x="2207" y="1"/>
                    </a:moveTo>
                    <a:cubicBezTo>
                      <a:pt x="2063" y="82"/>
                      <a:pt x="1928" y="177"/>
                      <a:pt x="1801" y="284"/>
                    </a:cubicBezTo>
                    <a:lnTo>
                      <a:pt x="1420" y="599"/>
                    </a:lnTo>
                    <a:cubicBezTo>
                      <a:pt x="443" y="1407"/>
                      <a:pt x="0" y="2691"/>
                      <a:pt x="271" y="3930"/>
                    </a:cubicBezTo>
                    <a:lnTo>
                      <a:pt x="3495" y="16784"/>
                    </a:lnTo>
                    <a:cubicBezTo>
                      <a:pt x="3597" y="16538"/>
                      <a:pt x="3708" y="16309"/>
                      <a:pt x="3823" y="16083"/>
                    </a:cubicBezTo>
                    <a:cubicBezTo>
                      <a:pt x="2596" y="11190"/>
                      <a:pt x="1854" y="7802"/>
                      <a:pt x="1308" y="5616"/>
                    </a:cubicBezTo>
                    <a:cubicBezTo>
                      <a:pt x="271" y="1469"/>
                      <a:pt x="1571" y="571"/>
                      <a:pt x="2207"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46" name="Google Shape;2231;p41"/>
              <p:cNvSpPr/>
              <p:nvPr/>
            </p:nvSpPr>
            <p:spPr>
              <a:xfrm>
                <a:off x="6009800" y="2874738"/>
                <a:ext cx="104700" cy="171350"/>
              </a:xfrm>
              <a:custGeom>
                <a:avLst/>
                <a:gdLst/>
                <a:ahLst/>
                <a:cxnLst/>
                <a:rect l="l" t="t" r="r" b="b"/>
                <a:pathLst>
                  <a:path w="4188" h="6854" extrusionOk="0">
                    <a:moveTo>
                      <a:pt x="2026" y="0"/>
                    </a:moveTo>
                    <a:lnTo>
                      <a:pt x="0" y="714"/>
                    </a:lnTo>
                    <a:lnTo>
                      <a:pt x="2166" y="6853"/>
                    </a:lnTo>
                    <a:lnTo>
                      <a:pt x="4188" y="6140"/>
                    </a:lnTo>
                    <a:lnTo>
                      <a:pt x="2026" y="0"/>
                    </a:ln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47" name="Google Shape;2232;p41"/>
              <p:cNvSpPr/>
              <p:nvPr/>
            </p:nvSpPr>
            <p:spPr>
              <a:xfrm>
                <a:off x="6047850" y="2874738"/>
                <a:ext cx="66650" cy="157900"/>
              </a:xfrm>
              <a:custGeom>
                <a:avLst/>
                <a:gdLst/>
                <a:ahLst/>
                <a:cxnLst/>
                <a:rect l="l" t="t" r="r" b="b"/>
                <a:pathLst>
                  <a:path w="2666" h="6316" extrusionOk="0">
                    <a:moveTo>
                      <a:pt x="504" y="0"/>
                    </a:moveTo>
                    <a:lnTo>
                      <a:pt x="0" y="176"/>
                    </a:lnTo>
                    <a:lnTo>
                      <a:pt x="2161" y="6316"/>
                    </a:lnTo>
                    <a:lnTo>
                      <a:pt x="2666" y="6140"/>
                    </a:lnTo>
                    <a:lnTo>
                      <a:pt x="504" y="0"/>
                    </a:ln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48" name="Google Shape;2233;p41"/>
              <p:cNvSpPr/>
              <p:nvPr/>
            </p:nvSpPr>
            <p:spPr>
              <a:xfrm>
                <a:off x="6059175" y="2987788"/>
                <a:ext cx="22750" cy="39850"/>
              </a:xfrm>
              <a:custGeom>
                <a:avLst/>
                <a:gdLst/>
                <a:ahLst/>
                <a:cxnLst/>
                <a:rect l="l" t="t" r="r" b="b"/>
                <a:pathLst>
                  <a:path w="910" h="1594" extrusionOk="0">
                    <a:moveTo>
                      <a:pt x="130" y="0"/>
                    </a:moveTo>
                    <a:cubicBezTo>
                      <a:pt x="60" y="0"/>
                      <a:pt x="0" y="56"/>
                      <a:pt x="43" y="150"/>
                    </a:cubicBezTo>
                    <a:cubicBezTo>
                      <a:pt x="150" y="391"/>
                      <a:pt x="248" y="637"/>
                      <a:pt x="347" y="879"/>
                    </a:cubicBezTo>
                    <a:cubicBezTo>
                      <a:pt x="437" y="1101"/>
                      <a:pt x="502" y="1351"/>
                      <a:pt x="659" y="1536"/>
                    </a:cubicBezTo>
                    <a:cubicBezTo>
                      <a:pt x="688" y="1574"/>
                      <a:pt x="736" y="1593"/>
                      <a:pt x="783" y="1593"/>
                    </a:cubicBezTo>
                    <a:cubicBezTo>
                      <a:pt x="848" y="1593"/>
                      <a:pt x="909" y="1554"/>
                      <a:pt x="905" y="1470"/>
                    </a:cubicBezTo>
                    <a:cubicBezTo>
                      <a:pt x="896" y="1233"/>
                      <a:pt x="757" y="1011"/>
                      <a:pt x="655" y="798"/>
                    </a:cubicBezTo>
                    <a:cubicBezTo>
                      <a:pt x="532" y="552"/>
                      <a:pt x="388" y="309"/>
                      <a:pt x="252" y="71"/>
                    </a:cubicBezTo>
                    <a:cubicBezTo>
                      <a:pt x="222" y="22"/>
                      <a:pt x="174" y="0"/>
                      <a:pt x="130"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149" name="Google Shape;2234;p41"/>
              <p:cNvSpPr/>
              <p:nvPr/>
            </p:nvSpPr>
            <p:spPr>
              <a:xfrm>
                <a:off x="6044450" y="2766763"/>
                <a:ext cx="191150" cy="127575"/>
              </a:xfrm>
              <a:custGeom>
                <a:avLst/>
                <a:gdLst/>
                <a:ahLst/>
                <a:cxnLst/>
                <a:rect l="l" t="t" r="r" b="b"/>
                <a:pathLst>
                  <a:path w="7646" h="5103" extrusionOk="0">
                    <a:moveTo>
                      <a:pt x="5864" y="0"/>
                    </a:moveTo>
                    <a:cubicBezTo>
                      <a:pt x="5667" y="0"/>
                      <a:pt x="5468" y="37"/>
                      <a:pt x="5275" y="115"/>
                    </a:cubicBezTo>
                    <a:lnTo>
                      <a:pt x="0" y="2194"/>
                    </a:lnTo>
                    <a:lnTo>
                      <a:pt x="1182" y="5103"/>
                    </a:lnTo>
                    <a:lnTo>
                      <a:pt x="6456" y="3027"/>
                    </a:lnTo>
                    <a:cubicBezTo>
                      <a:pt x="7260" y="2699"/>
                      <a:pt x="7646" y="1785"/>
                      <a:pt x="7322" y="980"/>
                    </a:cubicBezTo>
                    <a:cubicBezTo>
                      <a:pt x="7072" y="369"/>
                      <a:pt x="6484" y="0"/>
                      <a:pt x="5864"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50" name="Google Shape;2235;p41"/>
              <p:cNvSpPr/>
              <p:nvPr/>
            </p:nvSpPr>
            <p:spPr>
              <a:xfrm>
                <a:off x="6063325" y="2792288"/>
                <a:ext cx="171875" cy="102050"/>
              </a:xfrm>
              <a:custGeom>
                <a:avLst/>
                <a:gdLst/>
                <a:ahLst/>
                <a:cxnLst/>
                <a:rect l="l" t="t" r="r" b="b"/>
                <a:pathLst>
                  <a:path w="6875" h="4082" extrusionOk="0">
                    <a:moveTo>
                      <a:pt x="6579" y="1"/>
                    </a:moveTo>
                    <a:lnTo>
                      <a:pt x="6579" y="1"/>
                    </a:lnTo>
                    <a:cubicBezTo>
                      <a:pt x="6312" y="529"/>
                      <a:pt x="5820" y="894"/>
                      <a:pt x="5324" y="1108"/>
                    </a:cubicBezTo>
                    <a:cubicBezTo>
                      <a:pt x="4790" y="1337"/>
                      <a:pt x="1649" y="2453"/>
                      <a:pt x="0" y="3035"/>
                    </a:cubicBezTo>
                    <a:lnTo>
                      <a:pt x="427" y="4082"/>
                    </a:lnTo>
                    <a:lnTo>
                      <a:pt x="5701" y="2006"/>
                    </a:lnTo>
                    <a:cubicBezTo>
                      <a:pt x="6493" y="1686"/>
                      <a:pt x="6874" y="796"/>
                      <a:pt x="6579"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51" name="Google Shape;2236;p41"/>
              <p:cNvSpPr/>
              <p:nvPr/>
            </p:nvSpPr>
            <p:spPr>
              <a:xfrm>
                <a:off x="6125825" y="2779563"/>
                <a:ext cx="79825" cy="27675"/>
              </a:xfrm>
              <a:custGeom>
                <a:avLst/>
                <a:gdLst/>
                <a:ahLst/>
                <a:cxnLst/>
                <a:rect l="l" t="t" r="r" b="b"/>
                <a:pathLst>
                  <a:path w="3193" h="1107" extrusionOk="0">
                    <a:moveTo>
                      <a:pt x="2629" y="1"/>
                    </a:moveTo>
                    <a:cubicBezTo>
                      <a:pt x="2403" y="1"/>
                      <a:pt x="2184" y="56"/>
                      <a:pt x="1942" y="140"/>
                    </a:cubicBezTo>
                    <a:cubicBezTo>
                      <a:pt x="1331" y="345"/>
                      <a:pt x="675" y="538"/>
                      <a:pt x="109" y="854"/>
                    </a:cubicBezTo>
                    <a:cubicBezTo>
                      <a:pt x="1" y="915"/>
                      <a:pt x="49" y="1107"/>
                      <a:pt x="170" y="1107"/>
                    </a:cubicBezTo>
                    <a:cubicBezTo>
                      <a:pt x="178" y="1107"/>
                      <a:pt x="186" y="1106"/>
                      <a:pt x="195" y="1104"/>
                    </a:cubicBezTo>
                    <a:cubicBezTo>
                      <a:pt x="1188" y="903"/>
                      <a:pt x="2057" y="317"/>
                      <a:pt x="3087" y="279"/>
                    </a:cubicBezTo>
                    <a:cubicBezTo>
                      <a:pt x="3193" y="275"/>
                      <a:pt x="3185" y="112"/>
                      <a:pt x="3098" y="82"/>
                    </a:cubicBezTo>
                    <a:cubicBezTo>
                      <a:pt x="2933" y="25"/>
                      <a:pt x="2780" y="1"/>
                      <a:pt x="2629"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152" name="Google Shape;2237;p41"/>
              <p:cNvSpPr/>
              <p:nvPr/>
            </p:nvSpPr>
            <p:spPr>
              <a:xfrm>
                <a:off x="6008775" y="2916688"/>
                <a:ext cx="97550" cy="61700"/>
              </a:xfrm>
              <a:custGeom>
                <a:avLst/>
                <a:gdLst/>
                <a:ahLst/>
                <a:cxnLst/>
                <a:rect l="l" t="t" r="r" b="b"/>
                <a:pathLst>
                  <a:path w="3902" h="2468" extrusionOk="0">
                    <a:moveTo>
                      <a:pt x="2875" y="1"/>
                    </a:moveTo>
                    <a:cubicBezTo>
                      <a:pt x="2776" y="1"/>
                      <a:pt x="2675" y="17"/>
                      <a:pt x="2576" y="53"/>
                    </a:cubicBezTo>
                    <a:lnTo>
                      <a:pt x="722" y="697"/>
                    </a:lnTo>
                    <a:cubicBezTo>
                      <a:pt x="250" y="865"/>
                      <a:pt x="0" y="1382"/>
                      <a:pt x="164" y="1857"/>
                    </a:cubicBezTo>
                    <a:cubicBezTo>
                      <a:pt x="293" y="2233"/>
                      <a:pt x="645" y="2468"/>
                      <a:pt x="1021" y="2468"/>
                    </a:cubicBezTo>
                    <a:cubicBezTo>
                      <a:pt x="1122" y="2468"/>
                      <a:pt x="1225" y="2451"/>
                      <a:pt x="1325" y="2415"/>
                    </a:cubicBezTo>
                    <a:lnTo>
                      <a:pt x="3175" y="1771"/>
                    </a:lnTo>
                    <a:cubicBezTo>
                      <a:pt x="3646" y="1603"/>
                      <a:pt x="3901" y="1086"/>
                      <a:pt x="3733" y="611"/>
                    </a:cubicBezTo>
                    <a:cubicBezTo>
                      <a:pt x="3603" y="238"/>
                      <a:pt x="3250" y="1"/>
                      <a:pt x="2875"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53" name="Google Shape;2238;p41"/>
              <p:cNvSpPr/>
              <p:nvPr/>
            </p:nvSpPr>
            <p:spPr>
              <a:xfrm>
                <a:off x="6055100" y="2916688"/>
                <a:ext cx="51225" cy="52300"/>
              </a:xfrm>
              <a:custGeom>
                <a:avLst/>
                <a:gdLst/>
                <a:ahLst/>
                <a:cxnLst/>
                <a:rect l="l" t="t" r="r" b="b"/>
                <a:pathLst>
                  <a:path w="2049" h="2092" extrusionOk="0">
                    <a:moveTo>
                      <a:pt x="1022" y="1"/>
                    </a:moveTo>
                    <a:cubicBezTo>
                      <a:pt x="923" y="1"/>
                      <a:pt x="822" y="17"/>
                      <a:pt x="723" y="53"/>
                    </a:cubicBezTo>
                    <a:lnTo>
                      <a:pt x="600" y="94"/>
                    </a:lnTo>
                    <a:lnTo>
                      <a:pt x="1" y="611"/>
                    </a:lnTo>
                    <a:cubicBezTo>
                      <a:pt x="1" y="611"/>
                      <a:pt x="591" y="660"/>
                      <a:pt x="739" y="1078"/>
                    </a:cubicBezTo>
                    <a:cubicBezTo>
                      <a:pt x="842" y="1370"/>
                      <a:pt x="579" y="1832"/>
                      <a:pt x="407" y="2091"/>
                    </a:cubicBezTo>
                    <a:lnTo>
                      <a:pt x="1322" y="1771"/>
                    </a:lnTo>
                    <a:cubicBezTo>
                      <a:pt x="1793" y="1603"/>
                      <a:pt x="2048" y="1086"/>
                      <a:pt x="1880" y="611"/>
                    </a:cubicBezTo>
                    <a:cubicBezTo>
                      <a:pt x="1750" y="238"/>
                      <a:pt x="1397" y="1"/>
                      <a:pt x="1022"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54" name="Google Shape;2239;p41"/>
              <p:cNvSpPr/>
              <p:nvPr/>
            </p:nvSpPr>
            <p:spPr>
              <a:xfrm>
                <a:off x="6024175" y="2946563"/>
                <a:ext cx="44175" cy="17300"/>
              </a:xfrm>
              <a:custGeom>
                <a:avLst/>
                <a:gdLst/>
                <a:ahLst/>
                <a:cxnLst/>
                <a:rect l="l" t="t" r="r" b="b"/>
                <a:pathLst>
                  <a:path w="1767" h="692" extrusionOk="0">
                    <a:moveTo>
                      <a:pt x="1426" y="0"/>
                    </a:moveTo>
                    <a:cubicBezTo>
                      <a:pt x="1406" y="0"/>
                      <a:pt x="1386" y="3"/>
                      <a:pt x="1366" y="10"/>
                    </a:cubicBezTo>
                    <a:cubicBezTo>
                      <a:pt x="955" y="150"/>
                      <a:pt x="484" y="273"/>
                      <a:pt x="106" y="486"/>
                    </a:cubicBezTo>
                    <a:cubicBezTo>
                      <a:pt x="1" y="543"/>
                      <a:pt x="112" y="692"/>
                      <a:pt x="197" y="692"/>
                    </a:cubicBezTo>
                    <a:cubicBezTo>
                      <a:pt x="198" y="692"/>
                      <a:pt x="199" y="692"/>
                      <a:pt x="200" y="692"/>
                    </a:cubicBezTo>
                    <a:cubicBezTo>
                      <a:pt x="647" y="687"/>
                      <a:pt x="1148" y="510"/>
                      <a:pt x="1562" y="359"/>
                    </a:cubicBezTo>
                    <a:cubicBezTo>
                      <a:pt x="1766" y="285"/>
                      <a:pt x="1611" y="0"/>
                      <a:pt x="142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155" name="Google Shape;2240;p41"/>
              <p:cNvSpPr/>
              <p:nvPr/>
            </p:nvSpPr>
            <p:spPr>
              <a:xfrm>
                <a:off x="6045475" y="3020463"/>
                <a:ext cx="97525" cy="61700"/>
              </a:xfrm>
              <a:custGeom>
                <a:avLst/>
                <a:gdLst/>
                <a:ahLst/>
                <a:cxnLst/>
                <a:rect l="l" t="t" r="r" b="b"/>
                <a:pathLst>
                  <a:path w="3901" h="2468" extrusionOk="0">
                    <a:moveTo>
                      <a:pt x="2880" y="0"/>
                    </a:moveTo>
                    <a:cubicBezTo>
                      <a:pt x="2779" y="0"/>
                      <a:pt x="2677" y="17"/>
                      <a:pt x="2576" y="53"/>
                    </a:cubicBezTo>
                    <a:lnTo>
                      <a:pt x="726" y="697"/>
                    </a:lnTo>
                    <a:cubicBezTo>
                      <a:pt x="251" y="865"/>
                      <a:pt x="1" y="1382"/>
                      <a:pt x="164" y="1857"/>
                    </a:cubicBezTo>
                    <a:cubicBezTo>
                      <a:pt x="297" y="2232"/>
                      <a:pt x="647" y="2468"/>
                      <a:pt x="1022" y="2468"/>
                    </a:cubicBezTo>
                    <a:cubicBezTo>
                      <a:pt x="1123" y="2468"/>
                      <a:pt x="1225" y="2451"/>
                      <a:pt x="1326" y="2415"/>
                    </a:cubicBezTo>
                    <a:lnTo>
                      <a:pt x="3175" y="1772"/>
                    </a:lnTo>
                    <a:cubicBezTo>
                      <a:pt x="3651" y="1603"/>
                      <a:pt x="3901" y="1086"/>
                      <a:pt x="3737" y="610"/>
                    </a:cubicBezTo>
                    <a:cubicBezTo>
                      <a:pt x="3605" y="235"/>
                      <a:pt x="3255" y="0"/>
                      <a:pt x="2880"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56" name="Google Shape;2241;p41"/>
              <p:cNvSpPr/>
              <p:nvPr/>
            </p:nvSpPr>
            <p:spPr>
              <a:xfrm>
                <a:off x="6085475" y="3020463"/>
                <a:ext cx="57525" cy="52300"/>
              </a:xfrm>
              <a:custGeom>
                <a:avLst/>
                <a:gdLst/>
                <a:ahLst/>
                <a:cxnLst/>
                <a:rect l="l" t="t" r="r" b="b"/>
                <a:pathLst>
                  <a:path w="2301" h="2092" extrusionOk="0">
                    <a:moveTo>
                      <a:pt x="1280" y="0"/>
                    </a:moveTo>
                    <a:cubicBezTo>
                      <a:pt x="1179" y="0"/>
                      <a:pt x="1077" y="17"/>
                      <a:pt x="976" y="53"/>
                    </a:cubicBezTo>
                    <a:lnTo>
                      <a:pt x="858" y="93"/>
                    </a:lnTo>
                    <a:lnTo>
                      <a:pt x="0" y="454"/>
                    </a:lnTo>
                    <a:cubicBezTo>
                      <a:pt x="0" y="454"/>
                      <a:pt x="849" y="659"/>
                      <a:pt x="993" y="1078"/>
                    </a:cubicBezTo>
                    <a:cubicBezTo>
                      <a:pt x="1095" y="1369"/>
                      <a:pt x="833" y="1833"/>
                      <a:pt x="661" y="2091"/>
                    </a:cubicBezTo>
                    <a:lnTo>
                      <a:pt x="1575" y="1772"/>
                    </a:lnTo>
                    <a:cubicBezTo>
                      <a:pt x="2051" y="1603"/>
                      <a:pt x="2301" y="1086"/>
                      <a:pt x="2137" y="610"/>
                    </a:cubicBezTo>
                    <a:cubicBezTo>
                      <a:pt x="2005" y="235"/>
                      <a:pt x="1655" y="0"/>
                      <a:pt x="1280"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57" name="Google Shape;2242;p41"/>
              <p:cNvSpPr/>
              <p:nvPr/>
            </p:nvSpPr>
            <p:spPr>
              <a:xfrm>
                <a:off x="6061000" y="3050338"/>
                <a:ext cx="44050" cy="17275"/>
              </a:xfrm>
              <a:custGeom>
                <a:avLst/>
                <a:gdLst/>
                <a:ahLst/>
                <a:cxnLst/>
                <a:rect l="l" t="t" r="r" b="b"/>
                <a:pathLst>
                  <a:path w="1762" h="691" extrusionOk="0">
                    <a:moveTo>
                      <a:pt x="1422" y="0"/>
                    </a:moveTo>
                    <a:cubicBezTo>
                      <a:pt x="1402" y="0"/>
                      <a:pt x="1381" y="3"/>
                      <a:pt x="1360" y="10"/>
                    </a:cubicBezTo>
                    <a:cubicBezTo>
                      <a:pt x="951" y="149"/>
                      <a:pt x="478" y="272"/>
                      <a:pt x="105" y="486"/>
                    </a:cubicBezTo>
                    <a:cubicBezTo>
                      <a:pt x="0" y="542"/>
                      <a:pt x="111" y="691"/>
                      <a:pt x="196" y="691"/>
                    </a:cubicBezTo>
                    <a:cubicBezTo>
                      <a:pt x="198" y="691"/>
                      <a:pt x="199" y="691"/>
                      <a:pt x="200" y="691"/>
                    </a:cubicBezTo>
                    <a:cubicBezTo>
                      <a:pt x="643" y="687"/>
                      <a:pt x="1143" y="511"/>
                      <a:pt x="1561" y="359"/>
                    </a:cubicBezTo>
                    <a:cubicBezTo>
                      <a:pt x="1761" y="284"/>
                      <a:pt x="1610" y="0"/>
                      <a:pt x="1422"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158" name="Google Shape;2243;p41"/>
              <p:cNvSpPr/>
              <p:nvPr/>
            </p:nvSpPr>
            <p:spPr>
              <a:xfrm>
                <a:off x="5809525" y="2855088"/>
                <a:ext cx="209725" cy="133575"/>
              </a:xfrm>
              <a:custGeom>
                <a:avLst/>
                <a:gdLst/>
                <a:ahLst/>
                <a:cxnLst/>
                <a:rect l="l" t="t" r="r" b="b"/>
                <a:pathLst>
                  <a:path w="8389" h="5343" extrusionOk="0">
                    <a:moveTo>
                      <a:pt x="6612" y="1"/>
                    </a:moveTo>
                    <a:cubicBezTo>
                      <a:pt x="6414" y="1"/>
                      <a:pt x="6213" y="38"/>
                      <a:pt x="6018" y="118"/>
                    </a:cubicBezTo>
                    <a:lnTo>
                      <a:pt x="1" y="2488"/>
                    </a:lnTo>
                    <a:lnTo>
                      <a:pt x="1314" y="5343"/>
                    </a:lnTo>
                    <a:lnTo>
                      <a:pt x="7199" y="3026"/>
                    </a:lnTo>
                    <a:cubicBezTo>
                      <a:pt x="8003" y="2697"/>
                      <a:pt x="8388" y="1782"/>
                      <a:pt x="8065" y="979"/>
                    </a:cubicBezTo>
                    <a:cubicBezTo>
                      <a:pt x="7816" y="370"/>
                      <a:pt x="7230" y="1"/>
                      <a:pt x="6612"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59" name="Google Shape;2244;p41"/>
              <p:cNvSpPr/>
              <p:nvPr/>
            </p:nvSpPr>
            <p:spPr>
              <a:xfrm>
                <a:off x="5809525" y="2856563"/>
                <a:ext cx="209725" cy="132100"/>
              </a:xfrm>
              <a:custGeom>
                <a:avLst/>
                <a:gdLst/>
                <a:ahLst/>
                <a:cxnLst/>
                <a:rect l="l" t="t" r="r" b="b"/>
                <a:pathLst>
                  <a:path w="8389" h="5284" extrusionOk="0">
                    <a:moveTo>
                      <a:pt x="7018" y="1"/>
                    </a:moveTo>
                    <a:lnTo>
                      <a:pt x="7018" y="1"/>
                    </a:lnTo>
                    <a:cubicBezTo>
                      <a:pt x="7576" y="637"/>
                      <a:pt x="7449" y="1703"/>
                      <a:pt x="6961" y="1867"/>
                    </a:cubicBezTo>
                    <a:cubicBezTo>
                      <a:pt x="6325" y="2077"/>
                      <a:pt x="3302" y="3245"/>
                      <a:pt x="3302" y="3245"/>
                    </a:cubicBezTo>
                    <a:cubicBezTo>
                      <a:pt x="3302" y="3245"/>
                      <a:pt x="3302" y="2901"/>
                      <a:pt x="2958" y="2265"/>
                    </a:cubicBezTo>
                    <a:cubicBezTo>
                      <a:pt x="2794" y="1962"/>
                      <a:pt x="2499" y="1719"/>
                      <a:pt x="2236" y="1547"/>
                    </a:cubicBezTo>
                    <a:lnTo>
                      <a:pt x="1" y="2429"/>
                    </a:lnTo>
                    <a:lnTo>
                      <a:pt x="1314" y="5284"/>
                    </a:lnTo>
                    <a:lnTo>
                      <a:pt x="7199" y="2967"/>
                    </a:lnTo>
                    <a:cubicBezTo>
                      <a:pt x="8003" y="2638"/>
                      <a:pt x="8388" y="1723"/>
                      <a:pt x="8065" y="920"/>
                    </a:cubicBezTo>
                    <a:cubicBezTo>
                      <a:pt x="7872" y="448"/>
                      <a:pt x="7474" y="128"/>
                      <a:pt x="7018"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60" name="Google Shape;2245;p41"/>
              <p:cNvSpPr/>
              <p:nvPr/>
            </p:nvSpPr>
            <p:spPr>
              <a:xfrm>
                <a:off x="5891900" y="2869713"/>
                <a:ext cx="71175" cy="30875"/>
              </a:xfrm>
              <a:custGeom>
                <a:avLst/>
                <a:gdLst/>
                <a:ahLst/>
                <a:cxnLst/>
                <a:rect l="l" t="t" r="r" b="b"/>
                <a:pathLst>
                  <a:path w="2847" h="1235" extrusionOk="0">
                    <a:moveTo>
                      <a:pt x="2581" y="0"/>
                    </a:moveTo>
                    <a:cubicBezTo>
                      <a:pt x="2562" y="0"/>
                      <a:pt x="2542" y="4"/>
                      <a:pt x="2522" y="12"/>
                    </a:cubicBezTo>
                    <a:cubicBezTo>
                      <a:pt x="2087" y="192"/>
                      <a:pt x="1661" y="394"/>
                      <a:pt x="1226" y="570"/>
                    </a:cubicBezTo>
                    <a:cubicBezTo>
                      <a:pt x="844" y="722"/>
                      <a:pt x="431" y="832"/>
                      <a:pt x="81" y="1054"/>
                    </a:cubicBezTo>
                    <a:cubicBezTo>
                      <a:pt x="1" y="1107"/>
                      <a:pt x="75" y="1235"/>
                      <a:pt x="156" y="1235"/>
                    </a:cubicBezTo>
                    <a:cubicBezTo>
                      <a:pt x="157" y="1235"/>
                      <a:pt x="159" y="1235"/>
                      <a:pt x="160" y="1235"/>
                    </a:cubicBezTo>
                    <a:cubicBezTo>
                      <a:pt x="997" y="1173"/>
                      <a:pt x="1947" y="701"/>
                      <a:pt x="2682" y="320"/>
                    </a:cubicBezTo>
                    <a:cubicBezTo>
                      <a:pt x="2846" y="236"/>
                      <a:pt x="2732" y="0"/>
                      <a:pt x="2581"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161" name="Google Shape;2246;p41"/>
              <p:cNvSpPr/>
              <p:nvPr/>
            </p:nvSpPr>
            <p:spPr>
              <a:xfrm>
                <a:off x="5608975" y="2886288"/>
                <a:ext cx="287950" cy="196975"/>
              </a:xfrm>
              <a:custGeom>
                <a:avLst/>
                <a:gdLst/>
                <a:ahLst/>
                <a:cxnLst/>
                <a:rect l="l" t="t" r="r" b="b"/>
                <a:pathLst>
                  <a:path w="11518" h="7879" extrusionOk="0">
                    <a:moveTo>
                      <a:pt x="8088" y="1"/>
                    </a:moveTo>
                    <a:cubicBezTo>
                      <a:pt x="7721" y="1"/>
                      <a:pt x="7348" y="68"/>
                      <a:pt x="6985" y="211"/>
                    </a:cubicBezTo>
                    <a:lnTo>
                      <a:pt x="2330" y="2024"/>
                    </a:lnTo>
                    <a:cubicBezTo>
                      <a:pt x="772" y="2635"/>
                      <a:pt x="0" y="4390"/>
                      <a:pt x="608" y="5948"/>
                    </a:cubicBezTo>
                    <a:cubicBezTo>
                      <a:pt x="1074" y="7146"/>
                      <a:pt x="2218" y="7879"/>
                      <a:pt x="3429" y="7879"/>
                    </a:cubicBezTo>
                    <a:cubicBezTo>
                      <a:pt x="3795" y="7879"/>
                      <a:pt x="4167" y="7812"/>
                      <a:pt x="4528" y="7671"/>
                    </a:cubicBezTo>
                    <a:lnTo>
                      <a:pt x="9188" y="5854"/>
                    </a:lnTo>
                    <a:cubicBezTo>
                      <a:pt x="10746" y="5244"/>
                      <a:pt x="11517" y="3488"/>
                      <a:pt x="10906" y="1929"/>
                    </a:cubicBezTo>
                    <a:cubicBezTo>
                      <a:pt x="10441" y="734"/>
                      <a:pt x="9298" y="1"/>
                      <a:pt x="8088"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162" name="Google Shape;2247;p41"/>
              <p:cNvSpPr/>
              <p:nvPr/>
            </p:nvSpPr>
            <p:spPr>
              <a:xfrm>
                <a:off x="5650000" y="2886513"/>
                <a:ext cx="246925" cy="196725"/>
              </a:xfrm>
              <a:custGeom>
                <a:avLst/>
                <a:gdLst/>
                <a:ahLst/>
                <a:cxnLst/>
                <a:rect l="l" t="t" r="r" b="b"/>
                <a:pathLst>
                  <a:path w="9877" h="7869" extrusionOk="0">
                    <a:moveTo>
                      <a:pt x="6632" y="1"/>
                    </a:moveTo>
                    <a:lnTo>
                      <a:pt x="6632" y="1"/>
                    </a:lnTo>
                    <a:cubicBezTo>
                      <a:pt x="7305" y="559"/>
                      <a:pt x="7904" y="1010"/>
                      <a:pt x="8121" y="2002"/>
                    </a:cubicBezTo>
                    <a:cubicBezTo>
                      <a:pt x="8863" y="5402"/>
                      <a:pt x="2039" y="6547"/>
                      <a:pt x="0" y="7281"/>
                    </a:cubicBezTo>
                    <a:cubicBezTo>
                      <a:pt x="517" y="7659"/>
                      <a:pt x="1145" y="7869"/>
                      <a:pt x="1792" y="7869"/>
                    </a:cubicBezTo>
                    <a:cubicBezTo>
                      <a:pt x="2157" y="7869"/>
                      <a:pt x="2527" y="7802"/>
                      <a:pt x="2887" y="7662"/>
                    </a:cubicBezTo>
                    <a:lnTo>
                      <a:pt x="7547" y="5845"/>
                    </a:lnTo>
                    <a:cubicBezTo>
                      <a:pt x="9105" y="5235"/>
                      <a:pt x="9876" y="3479"/>
                      <a:pt x="9265" y="1920"/>
                    </a:cubicBezTo>
                    <a:cubicBezTo>
                      <a:pt x="8822" y="788"/>
                      <a:pt x="7773" y="75"/>
                      <a:pt x="6632"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163" name="Google Shape;2248;p41"/>
              <p:cNvSpPr/>
              <p:nvPr/>
            </p:nvSpPr>
            <p:spPr>
              <a:xfrm>
                <a:off x="5632350" y="2982488"/>
                <a:ext cx="52225" cy="79200"/>
              </a:xfrm>
              <a:custGeom>
                <a:avLst/>
                <a:gdLst/>
                <a:ahLst/>
                <a:cxnLst/>
                <a:rect l="l" t="t" r="r" b="b"/>
                <a:pathLst>
                  <a:path w="2089" h="3168" extrusionOk="0">
                    <a:moveTo>
                      <a:pt x="649" y="1"/>
                    </a:moveTo>
                    <a:cubicBezTo>
                      <a:pt x="605" y="1"/>
                      <a:pt x="562" y="8"/>
                      <a:pt x="521" y="21"/>
                    </a:cubicBezTo>
                    <a:cubicBezTo>
                      <a:pt x="103" y="160"/>
                      <a:pt x="0" y="972"/>
                      <a:pt x="292" y="1834"/>
                    </a:cubicBezTo>
                    <a:cubicBezTo>
                      <a:pt x="551" y="2614"/>
                      <a:pt x="1039" y="3167"/>
                      <a:pt x="1439" y="3167"/>
                    </a:cubicBezTo>
                    <a:cubicBezTo>
                      <a:pt x="1483" y="3167"/>
                      <a:pt x="1526" y="3160"/>
                      <a:pt x="1567" y="3147"/>
                    </a:cubicBezTo>
                    <a:cubicBezTo>
                      <a:pt x="1982" y="3007"/>
                      <a:pt x="2088" y="2195"/>
                      <a:pt x="1797" y="1330"/>
                    </a:cubicBezTo>
                    <a:cubicBezTo>
                      <a:pt x="1539" y="554"/>
                      <a:pt x="1047" y="1"/>
                      <a:pt x="649"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164" name="Google Shape;2249;p41"/>
              <p:cNvSpPr/>
              <p:nvPr/>
            </p:nvSpPr>
            <p:spPr>
              <a:xfrm>
                <a:off x="5516800" y="2282613"/>
                <a:ext cx="172500" cy="477550"/>
              </a:xfrm>
              <a:custGeom>
                <a:avLst/>
                <a:gdLst/>
                <a:ahLst/>
                <a:cxnLst/>
                <a:rect l="l" t="t" r="r" b="b"/>
                <a:pathLst>
                  <a:path w="6900" h="19102" extrusionOk="0">
                    <a:moveTo>
                      <a:pt x="2545" y="1"/>
                    </a:moveTo>
                    <a:cubicBezTo>
                      <a:pt x="1839" y="1"/>
                      <a:pt x="1461" y="994"/>
                      <a:pt x="2227" y="1443"/>
                    </a:cubicBezTo>
                    <a:cubicBezTo>
                      <a:pt x="5345" y="3268"/>
                      <a:pt x="5287" y="7230"/>
                      <a:pt x="4651" y="10372"/>
                    </a:cubicBezTo>
                    <a:cubicBezTo>
                      <a:pt x="4048" y="13349"/>
                      <a:pt x="2699" y="15654"/>
                      <a:pt x="521" y="17738"/>
                    </a:cubicBezTo>
                    <a:cubicBezTo>
                      <a:pt x="0" y="18234"/>
                      <a:pt x="456" y="19101"/>
                      <a:pt x="1058" y="19101"/>
                    </a:cubicBezTo>
                    <a:cubicBezTo>
                      <a:pt x="1182" y="19101"/>
                      <a:pt x="1311" y="19065"/>
                      <a:pt x="1440" y="18981"/>
                    </a:cubicBezTo>
                    <a:cubicBezTo>
                      <a:pt x="4487" y="16996"/>
                      <a:pt x="5943" y="13149"/>
                      <a:pt x="6415" y="9691"/>
                    </a:cubicBezTo>
                    <a:cubicBezTo>
                      <a:pt x="6899" y="6151"/>
                      <a:pt x="6403" y="2066"/>
                      <a:pt x="2998" y="130"/>
                    </a:cubicBezTo>
                    <a:cubicBezTo>
                      <a:pt x="2838" y="40"/>
                      <a:pt x="2685" y="1"/>
                      <a:pt x="2545" y="1"/>
                    </a:cubicBezTo>
                    <a:close/>
                  </a:path>
                </a:pathLst>
              </a:custGeom>
              <a:solidFill>
                <a:srgbClr val="CD3027"/>
              </a:solidFill>
              <a:ln>
                <a:noFill/>
              </a:ln>
            </p:spPr>
            <p:txBody>
              <a:bodyPr spcFirstLastPara="1" wrap="square" lIns="182850" tIns="182850" rIns="182850" bIns="182850" anchor="ctr" anchorCtr="0">
                <a:noAutofit/>
              </a:bodyPr>
              <a:lstStyle/>
              <a:p>
                <a:endParaRPr sz="3600"/>
              </a:p>
            </p:txBody>
          </p:sp>
          <p:sp>
            <p:nvSpPr>
              <p:cNvPr id="165" name="Google Shape;2250;p41"/>
              <p:cNvSpPr/>
              <p:nvPr/>
            </p:nvSpPr>
            <p:spPr>
              <a:xfrm>
                <a:off x="5528975" y="2282688"/>
                <a:ext cx="168825" cy="477425"/>
              </a:xfrm>
              <a:custGeom>
                <a:avLst/>
                <a:gdLst/>
                <a:ahLst/>
                <a:cxnLst/>
                <a:rect l="l" t="t" r="r" b="b"/>
                <a:pathLst>
                  <a:path w="6753" h="19097" extrusionOk="0">
                    <a:moveTo>
                      <a:pt x="2063" y="0"/>
                    </a:moveTo>
                    <a:cubicBezTo>
                      <a:pt x="1919" y="0"/>
                      <a:pt x="1789" y="42"/>
                      <a:pt x="1678" y="111"/>
                    </a:cubicBezTo>
                    <a:cubicBezTo>
                      <a:pt x="2454" y="512"/>
                      <a:pt x="3881" y="1481"/>
                      <a:pt x="4566" y="3363"/>
                    </a:cubicBezTo>
                    <a:cubicBezTo>
                      <a:pt x="5493" y="5915"/>
                      <a:pt x="6753" y="13600"/>
                      <a:pt x="1" y="18797"/>
                    </a:cubicBezTo>
                    <a:cubicBezTo>
                      <a:pt x="144" y="18975"/>
                      <a:pt x="350" y="19096"/>
                      <a:pt x="575" y="19096"/>
                    </a:cubicBezTo>
                    <a:cubicBezTo>
                      <a:pt x="697" y="19096"/>
                      <a:pt x="826" y="19060"/>
                      <a:pt x="953" y="18978"/>
                    </a:cubicBezTo>
                    <a:cubicBezTo>
                      <a:pt x="4000" y="16993"/>
                      <a:pt x="5456" y="13146"/>
                      <a:pt x="5928" y="9688"/>
                    </a:cubicBezTo>
                    <a:cubicBezTo>
                      <a:pt x="6412" y="6148"/>
                      <a:pt x="5916" y="2063"/>
                      <a:pt x="2511" y="127"/>
                    </a:cubicBezTo>
                    <a:cubicBezTo>
                      <a:pt x="2352" y="39"/>
                      <a:pt x="2201" y="0"/>
                      <a:pt x="2063" y="0"/>
                    </a:cubicBezTo>
                    <a:close/>
                  </a:path>
                </a:pathLst>
              </a:custGeom>
              <a:solidFill>
                <a:srgbClr val="990000"/>
              </a:solidFill>
              <a:ln>
                <a:noFill/>
              </a:ln>
            </p:spPr>
            <p:txBody>
              <a:bodyPr spcFirstLastPara="1" wrap="square" lIns="182850" tIns="182850" rIns="182850" bIns="182850" anchor="ctr" anchorCtr="0">
                <a:noAutofit/>
              </a:bodyPr>
              <a:lstStyle/>
              <a:p>
                <a:endParaRPr sz="3600"/>
              </a:p>
            </p:txBody>
          </p:sp>
          <p:sp>
            <p:nvSpPr>
              <p:cNvPr id="166" name="Google Shape;2251;p41"/>
              <p:cNvSpPr/>
              <p:nvPr/>
            </p:nvSpPr>
            <p:spPr>
              <a:xfrm>
                <a:off x="5309125" y="2394588"/>
                <a:ext cx="483800" cy="633950"/>
              </a:xfrm>
              <a:custGeom>
                <a:avLst/>
                <a:gdLst/>
                <a:ahLst/>
                <a:cxnLst/>
                <a:rect l="l" t="t" r="r" b="b"/>
                <a:pathLst>
                  <a:path w="19352" h="25358" extrusionOk="0">
                    <a:moveTo>
                      <a:pt x="6412" y="1"/>
                    </a:moveTo>
                    <a:cubicBezTo>
                      <a:pt x="3017" y="1"/>
                      <a:pt x="1" y="7000"/>
                      <a:pt x="674" y="12976"/>
                    </a:cubicBezTo>
                    <a:cubicBezTo>
                      <a:pt x="1520" y="20477"/>
                      <a:pt x="12823" y="22799"/>
                      <a:pt x="13668" y="23541"/>
                    </a:cubicBezTo>
                    <a:cubicBezTo>
                      <a:pt x="14449" y="24224"/>
                      <a:pt x="13965" y="25358"/>
                      <a:pt x="14638" y="25358"/>
                    </a:cubicBezTo>
                    <a:cubicBezTo>
                      <a:pt x="14693" y="25358"/>
                      <a:pt x="14756" y="25350"/>
                      <a:pt x="14828" y="25334"/>
                    </a:cubicBezTo>
                    <a:cubicBezTo>
                      <a:pt x="15780" y="25124"/>
                      <a:pt x="15886" y="23328"/>
                      <a:pt x="15886" y="23328"/>
                    </a:cubicBezTo>
                    <a:cubicBezTo>
                      <a:pt x="15886" y="23328"/>
                      <a:pt x="15990" y="24912"/>
                      <a:pt x="16625" y="25018"/>
                    </a:cubicBezTo>
                    <a:cubicBezTo>
                      <a:pt x="16642" y="25021"/>
                      <a:pt x="16659" y="25022"/>
                      <a:pt x="16676" y="25022"/>
                    </a:cubicBezTo>
                    <a:cubicBezTo>
                      <a:pt x="17290" y="25022"/>
                      <a:pt x="17892" y="23223"/>
                      <a:pt x="17892" y="23221"/>
                    </a:cubicBezTo>
                    <a:lnTo>
                      <a:pt x="17892" y="23221"/>
                    </a:lnTo>
                    <a:cubicBezTo>
                      <a:pt x="17892" y="23222"/>
                      <a:pt x="17577" y="24280"/>
                      <a:pt x="17892" y="24702"/>
                    </a:cubicBezTo>
                    <a:cubicBezTo>
                      <a:pt x="17947" y="24774"/>
                      <a:pt x="18026" y="24816"/>
                      <a:pt x="18119" y="24816"/>
                    </a:cubicBezTo>
                    <a:cubicBezTo>
                      <a:pt x="18570" y="24816"/>
                      <a:pt x="19351" y="23854"/>
                      <a:pt x="19267" y="20793"/>
                    </a:cubicBezTo>
                    <a:cubicBezTo>
                      <a:pt x="19159" y="17098"/>
                      <a:pt x="11449" y="15831"/>
                      <a:pt x="7962" y="13189"/>
                    </a:cubicBezTo>
                    <a:cubicBezTo>
                      <a:pt x="4477" y="10548"/>
                      <a:pt x="11034" y="3928"/>
                      <a:pt x="9025" y="1496"/>
                    </a:cubicBezTo>
                    <a:cubicBezTo>
                      <a:pt x="8166" y="455"/>
                      <a:pt x="7277" y="1"/>
                      <a:pt x="6412" y="1"/>
                    </a:cubicBezTo>
                    <a:close/>
                  </a:path>
                </a:pathLst>
              </a:custGeom>
              <a:solidFill>
                <a:srgbClr val="FEC3A3"/>
              </a:solidFill>
              <a:ln>
                <a:noFill/>
              </a:ln>
            </p:spPr>
            <p:txBody>
              <a:bodyPr spcFirstLastPara="1" wrap="square" lIns="182850" tIns="182850" rIns="182850" bIns="182850" anchor="ctr" anchorCtr="0">
                <a:noAutofit/>
              </a:bodyPr>
              <a:lstStyle/>
              <a:p>
                <a:endParaRPr sz="3600"/>
              </a:p>
            </p:txBody>
          </p:sp>
          <p:sp>
            <p:nvSpPr>
              <p:cNvPr id="167" name="Google Shape;2252;p41"/>
              <p:cNvSpPr/>
              <p:nvPr/>
            </p:nvSpPr>
            <p:spPr>
              <a:xfrm>
                <a:off x="5309125" y="2394588"/>
                <a:ext cx="483525" cy="618375"/>
              </a:xfrm>
              <a:custGeom>
                <a:avLst/>
                <a:gdLst/>
                <a:ahLst/>
                <a:cxnLst/>
                <a:rect l="l" t="t" r="r" b="b"/>
                <a:pathLst>
                  <a:path w="19341" h="24735" extrusionOk="0">
                    <a:moveTo>
                      <a:pt x="6412" y="1"/>
                    </a:moveTo>
                    <a:cubicBezTo>
                      <a:pt x="3017" y="1"/>
                      <a:pt x="1" y="7000"/>
                      <a:pt x="674" y="12976"/>
                    </a:cubicBezTo>
                    <a:cubicBezTo>
                      <a:pt x="699" y="13202"/>
                      <a:pt x="785" y="13213"/>
                      <a:pt x="831" y="13431"/>
                    </a:cubicBezTo>
                    <a:cubicBezTo>
                      <a:pt x="1031" y="13456"/>
                      <a:pt x="1253" y="13467"/>
                      <a:pt x="1492" y="13467"/>
                    </a:cubicBezTo>
                    <a:cubicBezTo>
                      <a:pt x="2654" y="13467"/>
                      <a:pt x="4197" y="13185"/>
                      <a:pt x="5350" y="12685"/>
                    </a:cubicBezTo>
                    <a:cubicBezTo>
                      <a:pt x="5469" y="12633"/>
                      <a:pt x="5579" y="12608"/>
                      <a:pt x="5688" y="12608"/>
                    </a:cubicBezTo>
                    <a:cubicBezTo>
                      <a:pt x="6706" y="12608"/>
                      <a:pt x="7514" y="14785"/>
                      <a:pt x="13164" y="16798"/>
                    </a:cubicBezTo>
                    <a:cubicBezTo>
                      <a:pt x="16387" y="17947"/>
                      <a:pt x="18389" y="19263"/>
                      <a:pt x="18676" y="21503"/>
                    </a:cubicBezTo>
                    <a:cubicBezTo>
                      <a:pt x="18856" y="22913"/>
                      <a:pt x="18582" y="24070"/>
                      <a:pt x="18352" y="24734"/>
                    </a:cubicBezTo>
                    <a:cubicBezTo>
                      <a:pt x="18795" y="24460"/>
                      <a:pt x="19340" y="23373"/>
                      <a:pt x="19267" y="20793"/>
                    </a:cubicBezTo>
                    <a:cubicBezTo>
                      <a:pt x="19159" y="17098"/>
                      <a:pt x="11449" y="15831"/>
                      <a:pt x="7962" y="13189"/>
                    </a:cubicBezTo>
                    <a:cubicBezTo>
                      <a:pt x="5255" y="11138"/>
                      <a:pt x="8602" y="6692"/>
                      <a:pt x="9296" y="3665"/>
                    </a:cubicBezTo>
                    <a:lnTo>
                      <a:pt x="9410" y="2783"/>
                    </a:lnTo>
                    <a:cubicBezTo>
                      <a:pt x="9423" y="2283"/>
                      <a:pt x="9316" y="1848"/>
                      <a:pt x="9025" y="1496"/>
                    </a:cubicBezTo>
                    <a:cubicBezTo>
                      <a:pt x="8166" y="455"/>
                      <a:pt x="7277" y="1"/>
                      <a:pt x="6412" y="1"/>
                    </a:cubicBezTo>
                    <a:close/>
                  </a:path>
                </a:pathLst>
              </a:custGeom>
              <a:solidFill>
                <a:srgbClr val="BF837F"/>
              </a:solidFill>
              <a:ln>
                <a:noFill/>
              </a:ln>
            </p:spPr>
            <p:txBody>
              <a:bodyPr spcFirstLastPara="1" wrap="square" lIns="182850" tIns="182850" rIns="182850" bIns="182850" anchor="ctr" anchorCtr="0">
                <a:noAutofit/>
              </a:bodyPr>
              <a:lstStyle/>
              <a:p>
                <a:endParaRPr sz="3600"/>
              </a:p>
            </p:txBody>
          </p:sp>
          <p:sp>
            <p:nvSpPr>
              <p:cNvPr id="168" name="Google Shape;2253;p41"/>
              <p:cNvSpPr/>
              <p:nvPr/>
            </p:nvSpPr>
            <p:spPr>
              <a:xfrm>
                <a:off x="5847675" y="2207188"/>
                <a:ext cx="121650" cy="466975"/>
              </a:xfrm>
              <a:custGeom>
                <a:avLst/>
                <a:gdLst/>
                <a:ahLst/>
                <a:cxnLst/>
                <a:rect l="l" t="t" r="r" b="b"/>
                <a:pathLst>
                  <a:path w="4866" h="18679" extrusionOk="0">
                    <a:moveTo>
                      <a:pt x="936" y="1"/>
                    </a:moveTo>
                    <a:cubicBezTo>
                      <a:pt x="459" y="1"/>
                      <a:pt x="1" y="468"/>
                      <a:pt x="324" y="1080"/>
                    </a:cubicBezTo>
                    <a:cubicBezTo>
                      <a:pt x="1748" y="3767"/>
                      <a:pt x="2277" y="5936"/>
                      <a:pt x="2261" y="8992"/>
                    </a:cubicBezTo>
                    <a:cubicBezTo>
                      <a:pt x="2244" y="11928"/>
                      <a:pt x="1486" y="14746"/>
                      <a:pt x="759" y="17568"/>
                    </a:cubicBezTo>
                    <a:cubicBezTo>
                      <a:pt x="603" y="18175"/>
                      <a:pt x="1190" y="18679"/>
                      <a:pt x="1705" y="18679"/>
                    </a:cubicBezTo>
                    <a:cubicBezTo>
                      <a:pt x="1988" y="18679"/>
                      <a:pt x="2249" y="18528"/>
                      <a:pt x="2355" y="18159"/>
                    </a:cubicBezTo>
                    <a:cubicBezTo>
                      <a:pt x="4139" y="11937"/>
                      <a:pt x="4865" y="6199"/>
                      <a:pt x="1564" y="382"/>
                    </a:cubicBezTo>
                    <a:cubicBezTo>
                      <a:pt x="1412" y="115"/>
                      <a:pt x="1171" y="1"/>
                      <a:pt x="936" y="1"/>
                    </a:cubicBezTo>
                    <a:close/>
                  </a:path>
                </a:pathLst>
              </a:custGeom>
              <a:solidFill>
                <a:srgbClr val="CD3027"/>
              </a:solidFill>
              <a:ln>
                <a:noFill/>
              </a:ln>
            </p:spPr>
            <p:txBody>
              <a:bodyPr spcFirstLastPara="1" wrap="square" lIns="182850" tIns="182850" rIns="182850" bIns="182850" anchor="ctr" anchorCtr="0">
                <a:noAutofit/>
              </a:bodyPr>
              <a:lstStyle/>
              <a:p>
                <a:endParaRPr sz="3600"/>
              </a:p>
            </p:txBody>
          </p:sp>
          <p:sp>
            <p:nvSpPr>
              <p:cNvPr id="169" name="Google Shape;2254;p41"/>
              <p:cNvSpPr/>
              <p:nvPr/>
            </p:nvSpPr>
            <p:spPr>
              <a:xfrm>
                <a:off x="5874850" y="2211913"/>
                <a:ext cx="94475" cy="458075"/>
              </a:xfrm>
              <a:custGeom>
                <a:avLst/>
                <a:gdLst/>
                <a:ahLst/>
                <a:cxnLst/>
                <a:rect l="l" t="t" r="r" b="b"/>
                <a:pathLst>
                  <a:path w="3779" h="18323" extrusionOk="0">
                    <a:moveTo>
                      <a:pt x="320" y="0"/>
                    </a:moveTo>
                    <a:cubicBezTo>
                      <a:pt x="104" y="193"/>
                      <a:pt x="0" y="513"/>
                      <a:pt x="202" y="891"/>
                    </a:cubicBezTo>
                    <a:cubicBezTo>
                      <a:pt x="1624" y="3578"/>
                      <a:pt x="2154" y="5747"/>
                      <a:pt x="2137" y="8803"/>
                    </a:cubicBezTo>
                    <a:cubicBezTo>
                      <a:pt x="2125" y="11739"/>
                      <a:pt x="1363" y="14557"/>
                      <a:pt x="636" y="17379"/>
                    </a:cubicBezTo>
                    <a:cubicBezTo>
                      <a:pt x="534" y="17777"/>
                      <a:pt x="751" y="18125"/>
                      <a:pt x="1054" y="18322"/>
                    </a:cubicBezTo>
                    <a:cubicBezTo>
                      <a:pt x="1145" y="18241"/>
                      <a:pt x="1223" y="18125"/>
                      <a:pt x="1268" y="17970"/>
                    </a:cubicBezTo>
                    <a:cubicBezTo>
                      <a:pt x="3052" y="11748"/>
                      <a:pt x="3778" y="6010"/>
                      <a:pt x="477" y="193"/>
                    </a:cubicBezTo>
                    <a:cubicBezTo>
                      <a:pt x="431" y="116"/>
                      <a:pt x="378" y="55"/>
                      <a:pt x="320" y="0"/>
                    </a:cubicBezTo>
                    <a:close/>
                  </a:path>
                </a:pathLst>
              </a:custGeom>
              <a:solidFill>
                <a:srgbClr val="990000"/>
              </a:solidFill>
              <a:ln>
                <a:noFill/>
              </a:ln>
            </p:spPr>
            <p:txBody>
              <a:bodyPr spcFirstLastPara="1" wrap="square" lIns="182850" tIns="182850" rIns="182850" bIns="182850" anchor="ctr" anchorCtr="0">
                <a:noAutofit/>
              </a:bodyPr>
              <a:lstStyle/>
              <a:p>
                <a:endParaRPr sz="3600"/>
              </a:p>
            </p:txBody>
          </p:sp>
          <p:sp>
            <p:nvSpPr>
              <p:cNvPr id="170" name="Google Shape;2255;p41"/>
              <p:cNvSpPr/>
              <p:nvPr/>
            </p:nvSpPr>
            <p:spPr>
              <a:xfrm>
                <a:off x="5283425" y="2389163"/>
                <a:ext cx="319225" cy="317875"/>
              </a:xfrm>
              <a:custGeom>
                <a:avLst/>
                <a:gdLst/>
                <a:ahLst/>
                <a:cxnLst/>
                <a:rect l="l" t="t" r="r" b="b"/>
                <a:pathLst>
                  <a:path w="12769" h="12715" extrusionOk="0">
                    <a:moveTo>
                      <a:pt x="7961" y="1"/>
                    </a:moveTo>
                    <a:cubicBezTo>
                      <a:pt x="6005" y="1"/>
                      <a:pt x="4591" y="1502"/>
                      <a:pt x="3625" y="3062"/>
                    </a:cubicBezTo>
                    <a:cubicBezTo>
                      <a:pt x="1686" y="6199"/>
                      <a:pt x="0" y="9014"/>
                      <a:pt x="390" y="11914"/>
                    </a:cubicBezTo>
                    <a:cubicBezTo>
                      <a:pt x="454" y="12377"/>
                      <a:pt x="858" y="12715"/>
                      <a:pt x="1317" y="12715"/>
                    </a:cubicBezTo>
                    <a:cubicBezTo>
                      <a:pt x="1362" y="12715"/>
                      <a:pt x="1407" y="12711"/>
                      <a:pt x="1452" y="12705"/>
                    </a:cubicBezTo>
                    <a:lnTo>
                      <a:pt x="8392" y="11717"/>
                    </a:lnTo>
                    <a:cubicBezTo>
                      <a:pt x="8814" y="11659"/>
                      <a:pt x="9143" y="11323"/>
                      <a:pt x="9187" y="10900"/>
                    </a:cubicBezTo>
                    <a:cubicBezTo>
                      <a:pt x="9586" y="7184"/>
                      <a:pt x="12768" y="1007"/>
                      <a:pt x="8888" y="109"/>
                    </a:cubicBezTo>
                    <a:cubicBezTo>
                      <a:pt x="8566" y="35"/>
                      <a:pt x="8257" y="1"/>
                      <a:pt x="7961" y="1"/>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171" name="Google Shape;2256;p41"/>
              <p:cNvSpPr/>
              <p:nvPr/>
            </p:nvSpPr>
            <p:spPr>
              <a:xfrm>
                <a:off x="5451800" y="2390838"/>
                <a:ext cx="150850" cy="297175"/>
              </a:xfrm>
              <a:custGeom>
                <a:avLst/>
                <a:gdLst/>
                <a:ahLst/>
                <a:cxnLst/>
                <a:rect l="l" t="t" r="r" b="b"/>
                <a:pathLst>
                  <a:path w="6034" h="11887" extrusionOk="0">
                    <a:moveTo>
                      <a:pt x="1911" y="1"/>
                    </a:moveTo>
                    <a:lnTo>
                      <a:pt x="1911" y="1"/>
                    </a:lnTo>
                    <a:cubicBezTo>
                      <a:pt x="2157" y="555"/>
                      <a:pt x="2272" y="1371"/>
                      <a:pt x="2083" y="2569"/>
                    </a:cubicBezTo>
                    <a:cubicBezTo>
                      <a:pt x="1657" y="5259"/>
                      <a:pt x="279" y="9324"/>
                      <a:pt x="0" y="11887"/>
                    </a:cubicBezTo>
                    <a:lnTo>
                      <a:pt x="1657" y="11650"/>
                    </a:lnTo>
                    <a:cubicBezTo>
                      <a:pt x="2079" y="11592"/>
                      <a:pt x="2408" y="11256"/>
                      <a:pt x="2452" y="10833"/>
                    </a:cubicBezTo>
                    <a:cubicBezTo>
                      <a:pt x="2851" y="7117"/>
                      <a:pt x="6033" y="940"/>
                      <a:pt x="2153" y="42"/>
                    </a:cubicBezTo>
                    <a:cubicBezTo>
                      <a:pt x="2071" y="25"/>
                      <a:pt x="1993" y="14"/>
                      <a:pt x="1911" y="1"/>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172" name="Google Shape;2257;p41"/>
              <p:cNvSpPr/>
              <p:nvPr/>
            </p:nvSpPr>
            <p:spPr>
              <a:xfrm>
                <a:off x="5977575" y="2569063"/>
                <a:ext cx="366425" cy="175525"/>
              </a:xfrm>
              <a:custGeom>
                <a:avLst/>
                <a:gdLst/>
                <a:ahLst/>
                <a:cxnLst/>
                <a:rect l="l" t="t" r="r" b="b"/>
                <a:pathLst>
                  <a:path w="14657" h="7021" extrusionOk="0">
                    <a:moveTo>
                      <a:pt x="3906" y="0"/>
                    </a:moveTo>
                    <a:cubicBezTo>
                      <a:pt x="2344" y="1383"/>
                      <a:pt x="1039" y="1986"/>
                      <a:pt x="1" y="2183"/>
                    </a:cubicBezTo>
                    <a:cubicBezTo>
                      <a:pt x="391" y="2724"/>
                      <a:pt x="781" y="3208"/>
                      <a:pt x="1150" y="3593"/>
                    </a:cubicBezTo>
                    <a:cubicBezTo>
                      <a:pt x="3612" y="6164"/>
                      <a:pt x="7630" y="6307"/>
                      <a:pt x="8490" y="6307"/>
                    </a:cubicBezTo>
                    <a:cubicBezTo>
                      <a:pt x="8597" y="6307"/>
                      <a:pt x="8655" y="6304"/>
                      <a:pt x="8655" y="6304"/>
                    </a:cubicBezTo>
                    <a:lnTo>
                      <a:pt x="9250" y="5943"/>
                    </a:lnTo>
                    <a:cubicBezTo>
                      <a:pt x="9337" y="5857"/>
                      <a:pt x="9450" y="5812"/>
                      <a:pt x="9564" y="5812"/>
                    </a:cubicBezTo>
                    <a:cubicBezTo>
                      <a:pt x="9655" y="5812"/>
                      <a:pt x="9746" y="5840"/>
                      <a:pt x="9825" y="5899"/>
                    </a:cubicBezTo>
                    <a:cubicBezTo>
                      <a:pt x="10244" y="6213"/>
                      <a:pt x="10711" y="7020"/>
                      <a:pt x="11348" y="7020"/>
                    </a:cubicBezTo>
                    <a:cubicBezTo>
                      <a:pt x="11434" y="7020"/>
                      <a:pt x="11524" y="7005"/>
                      <a:pt x="11616" y="6973"/>
                    </a:cubicBezTo>
                    <a:cubicBezTo>
                      <a:pt x="12114" y="6802"/>
                      <a:pt x="11713" y="5418"/>
                      <a:pt x="11655" y="5222"/>
                    </a:cubicBezTo>
                    <a:lnTo>
                      <a:pt x="11655" y="5222"/>
                    </a:lnTo>
                    <a:cubicBezTo>
                      <a:pt x="11703" y="5383"/>
                      <a:pt x="12025" y="6326"/>
                      <a:pt x="12563" y="6326"/>
                    </a:cubicBezTo>
                    <a:cubicBezTo>
                      <a:pt x="12637" y="6326"/>
                      <a:pt x="12715" y="6308"/>
                      <a:pt x="12798" y="6268"/>
                    </a:cubicBezTo>
                    <a:cubicBezTo>
                      <a:pt x="13532" y="5907"/>
                      <a:pt x="12741" y="4632"/>
                      <a:pt x="12741" y="4631"/>
                    </a:cubicBezTo>
                    <a:lnTo>
                      <a:pt x="12741" y="4631"/>
                    </a:lnTo>
                    <a:cubicBezTo>
                      <a:pt x="12741" y="4631"/>
                      <a:pt x="13474" y="5661"/>
                      <a:pt x="13960" y="5661"/>
                    </a:cubicBezTo>
                    <a:cubicBezTo>
                      <a:pt x="14006" y="5661"/>
                      <a:pt x="14049" y="5652"/>
                      <a:pt x="14090" y="5632"/>
                    </a:cubicBezTo>
                    <a:cubicBezTo>
                      <a:pt x="14562" y="5394"/>
                      <a:pt x="14656" y="3798"/>
                      <a:pt x="13229" y="3507"/>
                    </a:cubicBezTo>
                    <a:cubicBezTo>
                      <a:pt x="13070" y="3474"/>
                      <a:pt x="12860" y="3464"/>
                      <a:pt x="12610" y="3464"/>
                    </a:cubicBezTo>
                    <a:cubicBezTo>
                      <a:pt x="12114" y="3464"/>
                      <a:pt x="11460" y="3506"/>
                      <a:pt x="10723" y="3506"/>
                    </a:cubicBezTo>
                    <a:cubicBezTo>
                      <a:pt x="8492" y="3506"/>
                      <a:pt x="5509" y="3119"/>
                      <a:pt x="3906" y="0"/>
                    </a:cubicBezTo>
                    <a:close/>
                  </a:path>
                </a:pathLst>
              </a:custGeom>
              <a:solidFill>
                <a:srgbClr val="FEC3A3"/>
              </a:solidFill>
              <a:ln>
                <a:noFill/>
              </a:ln>
            </p:spPr>
            <p:txBody>
              <a:bodyPr spcFirstLastPara="1" wrap="square" lIns="182850" tIns="182850" rIns="182850" bIns="182850" anchor="ctr" anchorCtr="0">
                <a:noAutofit/>
              </a:bodyPr>
              <a:lstStyle/>
              <a:p>
                <a:endParaRPr sz="3600"/>
              </a:p>
            </p:txBody>
          </p:sp>
          <p:sp>
            <p:nvSpPr>
              <p:cNvPr id="173" name="Google Shape;2258;p41"/>
              <p:cNvSpPr/>
              <p:nvPr/>
            </p:nvSpPr>
            <p:spPr>
              <a:xfrm>
                <a:off x="5977575" y="2569063"/>
                <a:ext cx="363950" cy="136600"/>
              </a:xfrm>
              <a:custGeom>
                <a:avLst/>
                <a:gdLst/>
                <a:ahLst/>
                <a:cxnLst/>
                <a:rect l="l" t="t" r="r" b="b"/>
                <a:pathLst>
                  <a:path w="14558" h="5464" extrusionOk="0">
                    <a:moveTo>
                      <a:pt x="3906" y="0"/>
                    </a:moveTo>
                    <a:cubicBezTo>
                      <a:pt x="2344" y="1383"/>
                      <a:pt x="1039" y="1986"/>
                      <a:pt x="1" y="2183"/>
                    </a:cubicBezTo>
                    <a:cubicBezTo>
                      <a:pt x="108" y="2330"/>
                      <a:pt x="211" y="2469"/>
                      <a:pt x="317" y="2605"/>
                    </a:cubicBezTo>
                    <a:cubicBezTo>
                      <a:pt x="1103" y="2256"/>
                      <a:pt x="2550" y="1648"/>
                      <a:pt x="3167" y="1648"/>
                    </a:cubicBezTo>
                    <a:cubicBezTo>
                      <a:pt x="3210" y="1648"/>
                      <a:pt x="3248" y="1651"/>
                      <a:pt x="3283" y="1657"/>
                    </a:cubicBezTo>
                    <a:cubicBezTo>
                      <a:pt x="4004" y="1784"/>
                      <a:pt x="4858" y="3531"/>
                      <a:pt x="8220" y="3872"/>
                    </a:cubicBezTo>
                    <a:cubicBezTo>
                      <a:pt x="8812" y="3932"/>
                      <a:pt x="9338" y="3954"/>
                      <a:pt x="9807" y="3954"/>
                    </a:cubicBezTo>
                    <a:cubicBezTo>
                      <a:pt x="11050" y="3954"/>
                      <a:pt x="11893" y="3801"/>
                      <a:pt x="12506" y="3801"/>
                    </a:cubicBezTo>
                    <a:cubicBezTo>
                      <a:pt x="12979" y="3801"/>
                      <a:pt x="13314" y="3892"/>
                      <a:pt x="13590" y="4213"/>
                    </a:cubicBezTo>
                    <a:cubicBezTo>
                      <a:pt x="13885" y="4553"/>
                      <a:pt x="14077" y="5057"/>
                      <a:pt x="14258" y="5464"/>
                    </a:cubicBezTo>
                    <a:cubicBezTo>
                      <a:pt x="14558" y="4983"/>
                      <a:pt x="14463" y="3758"/>
                      <a:pt x="13229" y="3507"/>
                    </a:cubicBezTo>
                    <a:cubicBezTo>
                      <a:pt x="13070" y="3474"/>
                      <a:pt x="12860" y="3464"/>
                      <a:pt x="12610" y="3464"/>
                    </a:cubicBezTo>
                    <a:cubicBezTo>
                      <a:pt x="12114" y="3464"/>
                      <a:pt x="11460" y="3506"/>
                      <a:pt x="10723" y="3506"/>
                    </a:cubicBezTo>
                    <a:cubicBezTo>
                      <a:pt x="8492" y="3506"/>
                      <a:pt x="5509" y="3119"/>
                      <a:pt x="3906" y="0"/>
                    </a:cubicBezTo>
                    <a:close/>
                  </a:path>
                </a:pathLst>
              </a:custGeom>
              <a:solidFill>
                <a:srgbClr val="BF837F"/>
              </a:solidFill>
              <a:ln>
                <a:noFill/>
              </a:ln>
            </p:spPr>
            <p:txBody>
              <a:bodyPr spcFirstLastPara="1" wrap="square" lIns="182850" tIns="182850" rIns="182850" bIns="182850" anchor="ctr" anchorCtr="0">
                <a:noAutofit/>
              </a:bodyPr>
              <a:lstStyle/>
              <a:p>
                <a:endParaRPr sz="3600"/>
              </a:p>
            </p:txBody>
          </p:sp>
          <p:sp>
            <p:nvSpPr>
              <p:cNvPr id="174" name="Google Shape;2259;p41"/>
              <p:cNvSpPr/>
              <p:nvPr/>
            </p:nvSpPr>
            <p:spPr>
              <a:xfrm rot="-1265394">
                <a:off x="5976045" y="2811271"/>
                <a:ext cx="94211" cy="127639"/>
              </a:xfrm>
              <a:prstGeom prst="roundRect">
                <a:avLst>
                  <a:gd name="adj" fmla="val 16667"/>
                </a:avLst>
              </a:prstGeom>
              <a:solidFill>
                <a:schemeClr val="accent1"/>
              </a:solidFill>
              <a:ln>
                <a:noFill/>
              </a:ln>
            </p:spPr>
            <p:txBody>
              <a:bodyPr spcFirstLastPara="1" wrap="square" lIns="182850" tIns="182850" rIns="182850" bIns="182850" anchor="ctr" anchorCtr="0">
                <a:noAutofit/>
              </a:bodyPr>
              <a:lstStyle/>
              <a:p>
                <a:endParaRPr sz="3600"/>
              </a:p>
            </p:txBody>
          </p:sp>
          <p:sp>
            <p:nvSpPr>
              <p:cNvPr id="175" name="Google Shape;2260;p41"/>
              <p:cNvSpPr/>
              <p:nvPr/>
            </p:nvSpPr>
            <p:spPr>
              <a:xfrm>
                <a:off x="5986458" y="2817358"/>
                <a:ext cx="68550" cy="30850"/>
              </a:xfrm>
              <a:custGeom>
                <a:avLst/>
                <a:gdLst/>
                <a:ahLst/>
                <a:cxnLst/>
                <a:rect l="l" t="t" r="r" b="b"/>
                <a:pathLst>
                  <a:path w="2742" h="1234" extrusionOk="0">
                    <a:moveTo>
                      <a:pt x="1648" y="0"/>
                    </a:moveTo>
                    <a:cubicBezTo>
                      <a:pt x="1132" y="0"/>
                      <a:pt x="520" y="328"/>
                      <a:pt x="133" y="550"/>
                    </a:cubicBezTo>
                    <a:cubicBezTo>
                      <a:pt x="0" y="622"/>
                      <a:pt x="89" y="796"/>
                      <a:pt x="216" y="796"/>
                    </a:cubicBezTo>
                    <a:cubicBezTo>
                      <a:pt x="227" y="796"/>
                      <a:pt x="237" y="795"/>
                      <a:pt x="248" y="793"/>
                    </a:cubicBezTo>
                    <a:cubicBezTo>
                      <a:pt x="601" y="707"/>
                      <a:pt x="945" y="571"/>
                      <a:pt x="1299" y="501"/>
                    </a:cubicBezTo>
                    <a:cubicBezTo>
                      <a:pt x="1425" y="475"/>
                      <a:pt x="1536" y="459"/>
                      <a:pt x="1634" y="459"/>
                    </a:cubicBezTo>
                    <a:cubicBezTo>
                      <a:pt x="1887" y="459"/>
                      <a:pt x="2057" y="565"/>
                      <a:pt x="2196" y="874"/>
                    </a:cubicBezTo>
                    <a:cubicBezTo>
                      <a:pt x="2258" y="1010"/>
                      <a:pt x="2278" y="1071"/>
                      <a:pt x="2385" y="1174"/>
                    </a:cubicBezTo>
                    <a:cubicBezTo>
                      <a:pt x="2420" y="1209"/>
                      <a:pt x="2475" y="1234"/>
                      <a:pt x="2524" y="1234"/>
                    </a:cubicBezTo>
                    <a:cubicBezTo>
                      <a:pt x="2574" y="1234"/>
                      <a:pt x="2619" y="1209"/>
                      <a:pt x="2635" y="1145"/>
                    </a:cubicBezTo>
                    <a:cubicBezTo>
                      <a:pt x="2742" y="719"/>
                      <a:pt x="2348" y="173"/>
                      <a:pt x="1942" y="42"/>
                    </a:cubicBezTo>
                    <a:cubicBezTo>
                      <a:pt x="1850" y="13"/>
                      <a:pt x="1751" y="0"/>
                      <a:pt x="1648" y="0"/>
                    </a:cubicBezTo>
                    <a:close/>
                  </a:path>
                </a:pathLst>
              </a:custGeom>
              <a:solidFill>
                <a:srgbClr val="CE8018"/>
              </a:solidFill>
              <a:ln>
                <a:noFill/>
              </a:ln>
            </p:spPr>
            <p:txBody>
              <a:bodyPr spcFirstLastPara="1" wrap="square" lIns="182850" tIns="182850" rIns="182850" bIns="182850" anchor="ctr" anchorCtr="0">
                <a:noAutofit/>
              </a:bodyPr>
              <a:lstStyle/>
              <a:p>
                <a:endParaRPr sz="3600"/>
              </a:p>
            </p:txBody>
          </p:sp>
          <p:sp>
            <p:nvSpPr>
              <p:cNvPr id="176" name="Google Shape;2261;p41"/>
              <p:cNvSpPr/>
              <p:nvPr/>
            </p:nvSpPr>
            <p:spPr>
              <a:xfrm>
                <a:off x="6284375" y="3981938"/>
                <a:ext cx="148400" cy="60350"/>
              </a:xfrm>
              <a:custGeom>
                <a:avLst/>
                <a:gdLst/>
                <a:ahLst/>
                <a:cxnLst/>
                <a:rect l="l" t="t" r="r" b="b"/>
                <a:pathLst>
                  <a:path w="5936" h="2414" extrusionOk="0">
                    <a:moveTo>
                      <a:pt x="5319" y="0"/>
                    </a:moveTo>
                    <a:cubicBezTo>
                      <a:pt x="5197" y="0"/>
                      <a:pt x="5047" y="29"/>
                      <a:pt x="4865" y="96"/>
                    </a:cubicBezTo>
                    <a:cubicBezTo>
                      <a:pt x="3770" y="503"/>
                      <a:pt x="70" y="1400"/>
                      <a:pt x="70" y="1400"/>
                    </a:cubicBezTo>
                    <a:cubicBezTo>
                      <a:pt x="70" y="1400"/>
                      <a:pt x="325" y="1478"/>
                      <a:pt x="0" y="2413"/>
                    </a:cubicBezTo>
                    <a:lnTo>
                      <a:pt x="5878" y="707"/>
                    </a:lnTo>
                    <a:cubicBezTo>
                      <a:pt x="5878" y="707"/>
                      <a:pt x="5935" y="0"/>
                      <a:pt x="5319"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77" name="Google Shape;2262;p41"/>
              <p:cNvSpPr/>
              <p:nvPr/>
            </p:nvSpPr>
            <p:spPr>
              <a:xfrm>
                <a:off x="6163375" y="3452438"/>
                <a:ext cx="13575" cy="30975"/>
              </a:xfrm>
              <a:custGeom>
                <a:avLst/>
                <a:gdLst/>
                <a:ahLst/>
                <a:cxnLst/>
                <a:rect l="l" t="t" r="r" b="b"/>
                <a:pathLst>
                  <a:path w="543" h="1239" extrusionOk="0">
                    <a:moveTo>
                      <a:pt x="542" y="0"/>
                    </a:moveTo>
                    <a:cubicBezTo>
                      <a:pt x="354" y="180"/>
                      <a:pt x="173" y="394"/>
                      <a:pt x="1" y="636"/>
                    </a:cubicBezTo>
                    <a:lnTo>
                      <a:pt x="145" y="1238"/>
                    </a:lnTo>
                    <a:cubicBezTo>
                      <a:pt x="264" y="799"/>
                      <a:pt x="400" y="385"/>
                      <a:pt x="542"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78" name="Google Shape;2263;p41"/>
              <p:cNvSpPr/>
              <p:nvPr/>
            </p:nvSpPr>
            <p:spPr>
              <a:xfrm>
                <a:off x="6099000" y="3542638"/>
                <a:ext cx="373575" cy="1066125"/>
              </a:xfrm>
              <a:custGeom>
                <a:avLst/>
                <a:gdLst/>
                <a:ahLst/>
                <a:cxnLst/>
                <a:rect l="l" t="t" r="r" b="b"/>
                <a:pathLst>
                  <a:path w="14943" h="42645" extrusionOk="0">
                    <a:moveTo>
                      <a:pt x="1280" y="1"/>
                    </a:moveTo>
                    <a:lnTo>
                      <a:pt x="1280" y="1"/>
                    </a:lnTo>
                    <a:cubicBezTo>
                      <a:pt x="33" y="4509"/>
                      <a:pt x="1" y="12047"/>
                      <a:pt x="1453" y="20382"/>
                    </a:cubicBezTo>
                    <a:cubicBezTo>
                      <a:pt x="1707" y="21854"/>
                      <a:pt x="1998" y="23290"/>
                      <a:pt x="2322" y="24672"/>
                    </a:cubicBezTo>
                    <a:cubicBezTo>
                      <a:pt x="2975" y="24659"/>
                      <a:pt x="3639" y="24651"/>
                      <a:pt x="4311" y="24643"/>
                    </a:cubicBezTo>
                    <a:cubicBezTo>
                      <a:pt x="3766" y="22601"/>
                      <a:pt x="3282" y="20431"/>
                      <a:pt x="2880" y="18167"/>
                    </a:cubicBezTo>
                    <a:cubicBezTo>
                      <a:pt x="1850" y="12318"/>
                      <a:pt x="1559" y="6847"/>
                      <a:pt x="1911" y="2520"/>
                    </a:cubicBezTo>
                    <a:lnTo>
                      <a:pt x="1280" y="1"/>
                    </a:lnTo>
                    <a:close/>
                    <a:moveTo>
                      <a:pt x="2876" y="26899"/>
                    </a:moveTo>
                    <a:lnTo>
                      <a:pt x="2876" y="26899"/>
                    </a:lnTo>
                    <a:cubicBezTo>
                      <a:pt x="3397" y="28863"/>
                      <a:pt x="3979" y="30701"/>
                      <a:pt x="4599" y="32382"/>
                    </a:cubicBezTo>
                    <a:cubicBezTo>
                      <a:pt x="6628" y="37772"/>
                      <a:pt x="9081" y="41529"/>
                      <a:pt x="11353" y="42489"/>
                    </a:cubicBezTo>
                    <a:cubicBezTo>
                      <a:pt x="11645" y="42591"/>
                      <a:pt x="11932" y="42644"/>
                      <a:pt x="12215" y="42644"/>
                    </a:cubicBezTo>
                    <a:cubicBezTo>
                      <a:pt x="12342" y="42644"/>
                      <a:pt x="12469" y="42633"/>
                      <a:pt x="12597" y="42612"/>
                    </a:cubicBezTo>
                    <a:cubicBezTo>
                      <a:pt x="13532" y="42447"/>
                      <a:pt x="14319" y="41689"/>
                      <a:pt x="14942" y="40450"/>
                    </a:cubicBezTo>
                    <a:lnTo>
                      <a:pt x="14942" y="40450"/>
                    </a:lnTo>
                    <a:cubicBezTo>
                      <a:pt x="14770" y="40528"/>
                      <a:pt x="14585" y="40586"/>
                      <a:pt x="14401" y="40619"/>
                    </a:cubicBezTo>
                    <a:cubicBezTo>
                      <a:pt x="14261" y="40639"/>
                      <a:pt x="14126" y="40651"/>
                      <a:pt x="13987" y="40651"/>
                    </a:cubicBezTo>
                    <a:cubicBezTo>
                      <a:pt x="10992" y="40651"/>
                      <a:pt x="7478" y="35089"/>
                      <a:pt x="4972" y="26932"/>
                    </a:cubicBezTo>
                    <a:cubicBezTo>
                      <a:pt x="4262" y="26919"/>
                      <a:pt x="3560" y="26911"/>
                      <a:pt x="2876" y="26899"/>
                    </a:cubicBezTo>
                    <a:close/>
                  </a:path>
                </a:pathLst>
              </a:custGeom>
              <a:solidFill>
                <a:srgbClr val="8C5245"/>
              </a:solidFill>
              <a:ln>
                <a:noFill/>
              </a:ln>
            </p:spPr>
            <p:txBody>
              <a:bodyPr spcFirstLastPara="1" wrap="square" lIns="182850" tIns="182850" rIns="182850" bIns="182850" anchor="ctr" anchorCtr="0">
                <a:noAutofit/>
              </a:bodyPr>
              <a:lstStyle/>
              <a:p>
                <a:endParaRPr sz="3600"/>
              </a:p>
            </p:txBody>
          </p:sp>
          <p:sp>
            <p:nvSpPr>
              <p:cNvPr id="179" name="Google Shape;2264;p41"/>
              <p:cNvSpPr/>
              <p:nvPr/>
            </p:nvSpPr>
            <p:spPr>
              <a:xfrm>
                <a:off x="6159075" y="4167513"/>
                <a:ext cx="61450" cy="39400"/>
              </a:xfrm>
              <a:custGeom>
                <a:avLst/>
                <a:gdLst/>
                <a:ahLst/>
                <a:cxnLst/>
                <a:rect l="l" t="t" r="r" b="b"/>
                <a:pathLst>
                  <a:path w="2458" h="1576" extrusionOk="0">
                    <a:moveTo>
                      <a:pt x="2007" y="1"/>
                    </a:moveTo>
                    <a:cubicBezTo>
                      <a:pt x="1322" y="14"/>
                      <a:pt x="653" y="21"/>
                      <a:pt x="1" y="29"/>
                    </a:cubicBezTo>
                    <a:cubicBezTo>
                      <a:pt x="124" y="542"/>
                      <a:pt x="247" y="1051"/>
                      <a:pt x="379" y="1547"/>
                    </a:cubicBezTo>
                    <a:cubicBezTo>
                      <a:pt x="1055" y="1559"/>
                      <a:pt x="1748" y="1568"/>
                      <a:pt x="2458" y="1576"/>
                    </a:cubicBezTo>
                    <a:cubicBezTo>
                      <a:pt x="2302" y="1063"/>
                      <a:pt x="2154" y="538"/>
                      <a:pt x="2007" y="1"/>
                    </a:cubicBezTo>
                    <a:close/>
                  </a:path>
                </a:pathLst>
              </a:custGeom>
              <a:solidFill>
                <a:srgbClr val="8C5245"/>
              </a:solidFill>
              <a:ln>
                <a:noFill/>
              </a:ln>
            </p:spPr>
            <p:txBody>
              <a:bodyPr spcFirstLastPara="1" wrap="square" lIns="182850" tIns="182850" rIns="182850" bIns="182850" anchor="ctr" anchorCtr="0">
                <a:noAutofit/>
              </a:bodyPr>
              <a:lstStyle/>
              <a:p>
                <a:endParaRPr sz="3600"/>
              </a:p>
            </p:txBody>
          </p:sp>
          <p:sp>
            <p:nvSpPr>
              <p:cNvPr id="180" name="Google Shape;2265;p41"/>
              <p:cNvSpPr/>
              <p:nvPr/>
            </p:nvSpPr>
            <p:spPr>
              <a:xfrm>
                <a:off x="6157025" y="4158713"/>
                <a:ext cx="66275" cy="57225"/>
              </a:xfrm>
              <a:custGeom>
                <a:avLst/>
                <a:gdLst/>
                <a:ahLst/>
                <a:cxnLst/>
                <a:rect l="l" t="t" r="r" b="b"/>
                <a:pathLst>
                  <a:path w="2651" h="2289" extrusionOk="0">
                    <a:moveTo>
                      <a:pt x="1990" y="0"/>
                    </a:moveTo>
                    <a:cubicBezTo>
                      <a:pt x="1318" y="8"/>
                      <a:pt x="654" y="16"/>
                      <a:pt x="1" y="29"/>
                    </a:cubicBezTo>
                    <a:cubicBezTo>
                      <a:pt x="25" y="148"/>
                      <a:pt x="54" y="267"/>
                      <a:pt x="83" y="381"/>
                    </a:cubicBezTo>
                    <a:cubicBezTo>
                      <a:pt x="735" y="373"/>
                      <a:pt x="1404" y="366"/>
                      <a:pt x="2089" y="353"/>
                    </a:cubicBezTo>
                    <a:cubicBezTo>
                      <a:pt x="2056" y="238"/>
                      <a:pt x="2023" y="119"/>
                      <a:pt x="1990" y="0"/>
                    </a:cubicBezTo>
                    <a:close/>
                    <a:moveTo>
                      <a:pt x="461" y="1899"/>
                    </a:moveTo>
                    <a:lnTo>
                      <a:pt x="461" y="1899"/>
                    </a:lnTo>
                    <a:cubicBezTo>
                      <a:pt x="493" y="2018"/>
                      <a:pt x="522" y="2137"/>
                      <a:pt x="555" y="2256"/>
                    </a:cubicBezTo>
                    <a:cubicBezTo>
                      <a:pt x="1239" y="2268"/>
                      <a:pt x="1941" y="2276"/>
                      <a:pt x="2651" y="2289"/>
                    </a:cubicBezTo>
                    <a:cubicBezTo>
                      <a:pt x="2613" y="2166"/>
                      <a:pt x="2577" y="2047"/>
                      <a:pt x="2540" y="1928"/>
                    </a:cubicBezTo>
                    <a:cubicBezTo>
                      <a:pt x="1830" y="1920"/>
                      <a:pt x="1137" y="1911"/>
                      <a:pt x="461" y="1899"/>
                    </a:cubicBezTo>
                    <a:close/>
                  </a:path>
                </a:pathLst>
              </a:custGeom>
              <a:solidFill>
                <a:srgbClr val="8C5245"/>
              </a:solidFill>
              <a:ln>
                <a:noFill/>
              </a:ln>
            </p:spPr>
            <p:txBody>
              <a:bodyPr spcFirstLastPara="1" wrap="square" lIns="182850" tIns="182850" rIns="182850" bIns="182850" anchor="ctr" anchorCtr="0">
                <a:noAutofit/>
              </a:bodyPr>
              <a:lstStyle/>
              <a:p>
                <a:endParaRPr sz="3600"/>
              </a:p>
            </p:txBody>
          </p:sp>
          <p:sp>
            <p:nvSpPr>
              <p:cNvPr id="181" name="Google Shape;2266;p41"/>
              <p:cNvSpPr/>
              <p:nvPr/>
            </p:nvSpPr>
            <p:spPr>
              <a:xfrm>
                <a:off x="6128925" y="3512213"/>
                <a:ext cx="21575" cy="93425"/>
              </a:xfrm>
              <a:custGeom>
                <a:avLst/>
                <a:gdLst/>
                <a:ahLst/>
                <a:cxnLst/>
                <a:rect l="l" t="t" r="r" b="b"/>
                <a:pathLst>
                  <a:path w="863" h="3737" extrusionOk="0">
                    <a:moveTo>
                      <a:pt x="284" y="0"/>
                    </a:moveTo>
                    <a:cubicBezTo>
                      <a:pt x="182" y="288"/>
                      <a:pt x="91" y="583"/>
                      <a:pt x="1" y="898"/>
                    </a:cubicBezTo>
                    <a:lnTo>
                      <a:pt x="83" y="1218"/>
                    </a:lnTo>
                    <a:lnTo>
                      <a:pt x="714" y="3737"/>
                    </a:lnTo>
                    <a:cubicBezTo>
                      <a:pt x="756" y="3241"/>
                      <a:pt x="805" y="2756"/>
                      <a:pt x="862" y="2293"/>
                    </a:cubicBezTo>
                    <a:cubicBezTo>
                      <a:pt x="665" y="1522"/>
                      <a:pt x="473" y="759"/>
                      <a:pt x="284"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82" name="Google Shape;2267;p41"/>
              <p:cNvSpPr/>
              <p:nvPr/>
            </p:nvSpPr>
            <p:spPr>
              <a:xfrm>
                <a:off x="5317875" y="2007663"/>
                <a:ext cx="90875" cy="86775"/>
              </a:xfrm>
              <a:custGeom>
                <a:avLst/>
                <a:gdLst/>
                <a:ahLst/>
                <a:cxnLst/>
                <a:rect l="l" t="t" r="r" b="b"/>
                <a:pathLst>
                  <a:path w="3635" h="3471" extrusionOk="0">
                    <a:moveTo>
                      <a:pt x="3597" y="0"/>
                    </a:moveTo>
                    <a:lnTo>
                      <a:pt x="2683" y="58"/>
                    </a:lnTo>
                    <a:cubicBezTo>
                      <a:pt x="2683" y="58"/>
                      <a:pt x="2912" y="846"/>
                      <a:pt x="2658" y="874"/>
                    </a:cubicBezTo>
                    <a:cubicBezTo>
                      <a:pt x="2651" y="875"/>
                      <a:pt x="2643" y="876"/>
                      <a:pt x="2633" y="876"/>
                    </a:cubicBezTo>
                    <a:cubicBezTo>
                      <a:pt x="2434" y="876"/>
                      <a:pt x="1738" y="704"/>
                      <a:pt x="1153" y="704"/>
                    </a:cubicBezTo>
                    <a:cubicBezTo>
                      <a:pt x="771" y="704"/>
                      <a:pt x="436" y="777"/>
                      <a:pt x="316" y="1018"/>
                    </a:cubicBezTo>
                    <a:cubicBezTo>
                      <a:pt x="0" y="1645"/>
                      <a:pt x="1284" y="3159"/>
                      <a:pt x="2601" y="3331"/>
                    </a:cubicBezTo>
                    <a:lnTo>
                      <a:pt x="3634" y="3470"/>
                    </a:lnTo>
                    <a:lnTo>
                      <a:pt x="3597" y="0"/>
                    </a:lnTo>
                    <a:close/>
                  </a:path>
                </a:pathLst>
              </a:custGeom>
              <a:solidFill>
                <a:srgbClr val="FEC3A3"/>
              </a:solidFill>
              <a:ln>
                <a:noFill/>
              </a:ln>
            </p:spPr>
            <p:txBody>
              <a:bodyPr spcFirstLastPara="1" wrap="square" lIns="182850" tIns="182850" rIns="182850" bIns="182850" anchor="ctr" anchorCtr="0">
                <a:noAutofit/>
              </a:bodyPr>
              <a:lstStyle/>
              <a:p>
                <a:endParaRPr sz="3600"/>
              </a:p>
            </p:txBody>
          </p:sp>
          <p:sp>
            <p:nvSpPr>
              <p:cNvPr id="183" name="Google Shape;2268;p41"/>
              <p:cNvSpPr/>
              <p:nvPr/>
            </p:nvSpPr>
            <p:spPr>
              <a:xfrm>
                <a:off x="5314500" y="2033113"/>
                <a:ext cx="79675" cy="58900"/>
              </a:xfrm>
              <a:custGeom>
                <a:avLst/>
                <a:gdLst/>
                <a:ahLst/>
                <a:cxnLst/>
                <a:rect l="l" t="t" r="r" b="b"/>
                <a:pathLst>
                  <a:path w="3187" h="2356" extrusionOk="0">
                    <a:moveTo>
                      <a:pt x="451" y="0"/>
                    </a:moveTo>
                    <a:lnTo>
                      <a:pt x="451" y="0"/>
                    </a:lnTo>
                    <a:cubicBezTo>
                      <a:pt x="0" y="459"/>
                      <a:pt x="1612" y="2153"/>
                      <a:pt x="2399" y="2329"/>
                    </a:cubicBezTo>
                    <a:cubicBezTo>
                      <a:pt x="2480" y="2348"/>
                      <a:pt x="2553" y="2356"/>
                      <a:pt x="2618" y="2356"/>
                    </a:cubicBezTo>
                    <a:cubicBezTo>
                      <a:pt x="3187" y="2356"/>
                      <a:pt x="3170" y="1719"/>
                      <a:pt x="3170" y="1719"/>
                    </a:cubicBezTo>
                    <a:lnTo>
                      <a:pt x="451" y="0"/>
                    </a:lnTo>
                    <a:close/>
                  </a:path>
                </a:pathLst>
              </a:custGeom>
              <a:solidFill>
                <a:srgbClr val="BF837F"/>
              </a:solidFill>
              <a:ln>
                <a:noFill/>
              </a:ln>
            </p:spPr>
            <p:txBody>
              <a:bodyPr spcFirstLastPara="1" wrap="square" lIns="182850" tIns="182850" rIns="182850" bIns="182850" anchor="ctr" anchorCtr="0">
                <a:noAutofit/>
              </a:bodyPr>
              <a:lstStyle/>
              <a:p>
                <a:endParaRPr sz="3600"/>
              </a:p>
            </p:txBody>
          </p:sp>
          <p:sp>
            <p:nvSpPr>
              <p:cNvPr id="184" name="Google Shape;2269;p41"/>
              <p:cNvSpPr/>
              <p:nvPr/>
            </p:nvSpPr>
            <p:spPr>
              <a:xfrm>
                <a:off x="5319700" y="2003663"/>
                <a:ext cx="72725" cy="94350"/>
              </a:xfrm>
              <a:custGeom>
                <a:avLst/>
                <a:gdLst/>
                <a:ahLst/>
                <a:cxnLst/>
                <a:rect l="l" t="t" r="r" b="b"/>
                <a:pathLst>
                  <a:path w="2909" h="3774" extrusionOk="0">
                    <a:moveTo>
                      <a:pt x="2556" y="1"/>
                    </a:moveTo>
                    <a:lnTo>
                      <a:pt x="2269" y="128"/>
                    </a:lnTo>
                    <a:cubicBezTo>
                      <a:pt x="2401" y="423"/>
                      <a:pt x="2503" y="743"/>
                      <a:pt x="2511" y="874"/>
                    </a:cubicBezTo>
                    <a:cubicBezTo>
                      <a:pt x="2433" y="870"/>
                      <a:pt x="2306" y="845"/>
                      <a:pt x="2191" y="830"/>
                    </a:cubicBezTo>
                    <a:cubicBezTo>
                      <a:pt x="1859" y="774"/>
                      <a:pt x="1447" y="706"/>
                      <a:pt x="1073" y="706"/>
                    </a:cubicBezTo>
                    <a:cubicBezTo>
                      <a:pt x="640" y="706"/>
                      <a:pt x="256" y="798"/>
                      <a:pt x="99" y="1108"/>
                    </a:cubicBezTo>
                    <a:cubicBezTo>
                      <a:pt x="1" y="1309"/>
                      <a:pt x="33" y="1584"/>
                      <a:pt x="206" y="1904"/>
                    </a:cubicBezTo>
                    <a:cubicBezTo>
                      <a:pt x="616" y="2679"/>
                      <a:pt x="1786" y="3639"/>
                      <a:pt x="2802" y="3774"/>
                    </a:cubicBezTo>
                    <a:lnTo>
                      <a:pt x="2844" y="3463"/>
                    </a:lnTo>
                    <a:cubicBezTo>
                      <a:pt x="1949" y="3344"/>
                      <a:pt x="858" y="2466"/>
                      <a:pt x="481" y="1756"/>
                    </a:cubicBezTo>
                    <a:cubicBezTo>
                      <a:pt x="366" y="1538"/>
                      <a:pt x="329" y="1354"/>
                      <a:pt x="383" y="1248"/>
                    </a:cubicBezTo>
                    <a:cubicBezTo>
                      <a:pt x="469" y="1076"/>
                      <a:pt x="745" y="1022"/>
                      <a:pt x="1067" y="1022"/>
                    </a:cubicBezTo>
                    <a:cubicBezTo>
                      <a:pt x="1437" y="1022"/>
                      <a:pt x="1868" y="1093"/>
                      <a:pt x="2142" y="1137"/>
                    </a:cubicBezTo>
                    <a:cubicBezTo>
                      <a:pt x="2352" y="1174"/>
                      <a:pt x="2473" y="1192"/>
                      <a:pt x="2555" y="1192"/>
                    </a:cubicBezTo>
                    <a:cubicBezTo>
                      <a:pt x="2572" y="1192"/>
                      <a:pt x="2587" y="1191"/>
                      <a:pt x="2602" y="1190"/>
                    </a:cubicBezTo>
                    <a:cubicBezTo>
                      <a:pt x="2679" y="1182"/>
                      <a:pt x="2740" y="1141"/>
                      <a:pt x="2782" y="1071"/>
                    </a:cubicBezTo>
                    <a:cubicBezTo>
                      <a:pt x="2909" y="849"/>
                      <a:pt x="2691" y="304"/>
                      <a:pt x="2556" y="1"/>
                    </a:cubicBezTo>
                    <a:close/>
                  </a:path>
                </a:pathLst>
              </a:custGeom>
              <a:solidFill>
                <a:srgbClr val="BF837F"/>
              </a:solidFill>
              <a:ln>
                <a:noFill/>
              </a:ln>
            </p:spPr>
            <p:txBody>
              <a:bodyPr spcFirstLastPara="1" wrap="square" lIns="182850" tIns="182850" rIns="182850" bIns="182850" anchor="ctr" anchorCtr="0">
                <a:noAutofit/>
              </a:bodyPr>
              <a:lstStyle/>
              <a:p>
                <a:endParaRPr sz="3600"/>
              </a:p>
            </p:txBody>
          </p:sp>
          <p:grpSp>
            <p:nvGrpSpPr>
              <p:cNvPr id="185" name="Google Shape;2270;p41"/>
              <p:cNvGrpSpPr/>
              <p:nvPr/>
            </p:nvGrpSpPr>
            <p:grpSpPr>
              <a:xfrm>
                <a:off x="7158598" y="3155565"/>
                <a:ext cx="856417" cy="1215324"/>
                <a:chOff x="4598640" y="4070171"/>
                <a:chExt cx="483633" cy="686430"/>
              </a:xfrm>
            </p:grpSpPr>
            <p:sp>
              <p:nvSpPr>
                <p:cNvPr id="188" name="Google Shape;2271;p41"/>
                <p:cNvSpPr/>
                <p:nvPr/>
              </p:nvSpPr>
              <p:spPr>
                <a:xfrm flipH="1">
                  <a:off x="4635663" y="4378790"/>
                  <a:ext cx="117684" cy="107131"/>
                </a:xfrm>
                <a:custGeom>
                  <a:avLst/>
                  <a:gdLst/>
                  <a:ahLst/>
                  <a:cxnLst/>
                  <a:rect l="l" t="t" r="r" b="b"/>
                  <a:pathLst>
                    <a:path w="2063" h="1878" extrusionOk="0">
                      <a:moveTo>
                        <a:pt x="1032" y="1"/>
                      </a:moveTo>
                      <a:cubicBezTo>
                        <a:pt x="369" y="1"/>
                        <a:pt x="123" y="885"/>
                        <a:pt x="35" y="1438"/>
                      </a:cubicBezTo>
                      <a:cubicBezTo>
                        <a:pt x="0" y="1669"/>
                        <a:pt x="178" y="1878"/>
                        <a:pt x="413" y="1878"/>
                      </a:cubicBezTo>
                      <a:lnTo>
                        <a:pt x="1650" y="1878"/>
                      </a:lnTo>
                      <a:cubicBezTo>
                        <a:pt x="1881" y="1878"/>
                        <a:pt x="2062" y="1669"/>
                        <a:pt x="2025" y="1438"/>
                      </a:cubicBezTo>
                      <a:cubicBezTo>
                        <a:pt x="1936" y="885"/>
                        <a:pt x="1691" y="1"/>
                        <a:pt x="1032" y="1"/>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189" name="Google Shape;2272;p41"/>
                <p:cNvSpPr/>
                <p:nvPr/>
              </p:nvSpPr>
              <p:spPr>
                <a:xfrm flipH="1">
                  <a:off x="4734579" y="4308909"/>
                  <a:ext cx="63548" cy="232401"/>
                </a:xfrm>
                <a:custGeom>
                  <a:avLst/>
                  <a:gdLst/>
                  <a:ahLst/>
                  <a:cxnLst/>
                  <a:rect l="l" t="t" r="r" b="b"/>
                  <a:pathLst>
                    <a:path w="1114" h="4074" extrusionOk="0">
                      <a:moveTo>
                        <a:pt x="274" y="0"/>
                      </a:moveTo>
                      <a:cubicBezTo>
                        <a:pt x="194" y="0"/>
                        <a:pt x="114" y="49"/>
                        <a:pt x="106" y="153"/>
                      </a:cubicBezTo>
                      <a:cubicBezTo>
                        <a:pt x="1" y="1516"/>
                        <a:pt x="301" y="2700"/>
                        <a:pt x="758" y="3977"/>
                      </a:cubicBezTo>
                      <a:cubicBezTo>
                        <a:pt x="782" y="4045"/>
                        <a:pt x="832" y="4074"/>
                        <a:pt x="886" y="4074"/>
                      </a:cubicBezTo>
                      <a:cubicBezTo>
                        <a:pt x="993" y="4074"/>
                        <a:pt x="1113" y="3960"/>
                        <a:pt x="1066" y="3823"/>
                      </a:cubicBezTo>
                      <a:cubicBezTo>
                        <a:pt x="629" y="2601"/>
                        <a:pt x="349" y="1489"/>
                        <a:pt x="448" y="181"/>
                      </a:cubicBezTo>
                      <a:cubicBezTo>
                        <a:pt x="457" y="63"/>
                        <a:pt x="365" y="0"/>
                        <a:pt x="274" y="0"/>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190" name="Google Shape;2273;p41"/>
                <p:cNvSpPr/>
                <p:nvPr/>
              </p:nvSpPr>
              <p:spPr>
                <a:xfrm flipH="1">
                  <a:off x="4675026" y="4070171"/>
                  <a:ext cx="236052" cy="251397"/>
                </a:xfrm>
                <a:custGeom>
                  <a:avLst/>
                  <a:gdLst/>
                  <a:ahLst/>
                  <a:cxnLst/>
                  <a:rect l="l" t="t" r="r" b="b"/>
                  <a:pathLst>
                    <a:path w="4138" h="4407" extrusionOk="0">
                      <a:moveTo>
                        <a:pt x="2018" y="0"/>
                      </a:moveTo>
                      <a:cubicBezTo>
                        <a:pt x="188" y="0"/>
                        <a:pt x="0" y="2765"/>
                        <a:pt x="0" y="3915"/>
                      </a:cubicBezTo>
                      <a:cubicBezTo>
                        <a:pt x="0" y="4185"/>
                        <a:pt x="222" y="4404"/>
                        <a:pt x="492" y="4404"/>
                      </a:cubicBezTo>
                      <a:cubicBezTo>
                        <a:pt x="728" y="4402"/>
                        <a:pt x="1034" y="4402"/>
                        <a:pt x="1368" y="4402"/>
                      </a:cubicBezTo>
                      <a:cubicBezTo>
                        <a:pt x="2149" y="4402"/>
                        <a:pt x="3085" y="4405"/>
                        <a:pt x="3643" y="4407"/>
                      </a:cubicBezTo>
                      <a:cubicBezTo>
                        <a:pt x="3920" y="4407"/>
                        <a:pt x="4138" y="4182"/>
                        <a:pt x="4131" y="3905"/>
                      </a:cubicBezTo>
                      <a:cubicBezTo>
                        <a:pt x="4104" y="2745"/>
                        <a:pt x="3841" y="0"/>
                        <a:pt x="2018" y="0"/>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191" name="Google Shape;2274;p41"/>
                <p:cNvSpPr/>
                <p:nvPr/>
              </p:nvSpPr>
              <p:spPr>
                <a:xfrm flipH="1">
                  <a:off x="4639369" y="4222313"/>
                  <a:ext cx="38220" cy="362863"/>
                </a:xfrm>
                <a:custGeom>
                  <a:avLst/>
                  <a:gdLst/>
                  <a:ahLst/>
                  <a:cxnLst/>
                  <a:rect l="l" t="t" r="r" b="b"/>
                  <a:pathLst>
                    <a:path w="670" h="6361" extrusionOk="0">
                      <a:moveTo>
                        <a:pt x="278" y="0"/>
                      </a:moveTo>
                      <a:cubicBezTo>
                        <a:pt x="178" y="0"/>
                        <a:pt x="68" y="85"/>
                        <a:pt x="93" y="214"/>
                      </a:cubicBezTo>
                      <a:cubicBezTo>
                        <a:pt x="284" y="1241"/>
                        <a:pt x="325" y="2265"/>
                        <a:pt x="229" y="3303"/>
                      </a:cubicBezTo>
                      <a:cubicBezTo>
                        <a:pt x="141" y="4269"/>
                        <a:pt x="0" y="5225"/>
                        <a:pt x="96" y="6198"/>
                      </a:cubicBezTo>
                      <a:cubicBezTo>
                        <a:pt x="107" y="6306"/>
                        <a:pt x="199" y="6360"/>
                        <a:pt x="285" y="6360"/>
                      </a:cubicBezTo>
                      <a:cubicBezTo>
                        <a:pt x="370" y="6360"/>
                        <a:pt x="449" y="6307"/>
                        <a:pt x="437" y="6198"/>
                      </a:cubicBezTo>
                      <a:cubicBezTo>
                        <a:pt x="335" y="5150"/>
                        <a:pt x="509" y="4129"/>
                        <a:pt x="591" y="3089"/>
                      </a:cubicBezTo>
                      <a:cubicBezTo>
                        <a:pt x="670" y="2091"/>
                        <a:pt x="608" y="1105"/>
                        <a:pt x="424" y="125"/>
                      </a:cubicBezTo>
                      <a:cubicBezTo>
                        <a:pt x="408" y="38"/>
                        <a:pt x="345" y="0"/>
                        <a:pt x="278" y="0"/>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192" name="Google Shape;2275;p41"/>
                <p:cNvSpPr/>
                <p:nvPr/>
              </p:nvSpPr>
              <p:spPr>
                <a:xfrm flipH="1">
                  <a:off x="4598640" y="4103372"/>
                  <a:ext cx="132687" cy="142099"/>
                </a:xfrm>
                <a:custGeom>
                  <a:avLst/>
                  <a:gdLst/>
                  <a:ahLst/>
                  <a:cxnLst/>
                  <a:rect l="l" t="t" r="r" b="b"/>
                  <a:pathLst>
                    <a:path w="2326" h="2491" extrusionOk="0">
                      <a:moveTo>
                        <a:pt x="1079" y="1"/>
                      </a:moveTo>
                      <a:cubicBezTo>
                        <a:pt x="151" y="1"/>
                        <a:pt x="17" y="1527"/>
                        <a:pt x="4" y="2166"/>
                      </a:cubicBezTo>
                      <a:cubicBezTo>
                        <a:pt x="0" y="2319"/>
                        <a:pt x="117" y="2445"/>
                        <a:pt x="270" y="2453"/>
                      </a:cubicBezTo>
                      <a:lnTo>
                        <a:pt x="1110" y="2490"/>
                      </a:lnTo>
                      <a:cubicBezTo>
                        <a:pt x="1557" y="2480"/>
                        <a:pt x="1847" y="2480"/>
                        <a:pt x="2035" y="2480"/>
                      </a:cubicBezTo>
                      <a:cubicBezTo>
                        <a:pt x="2036" y="2480"/>
                        <a:pt x="2038" y="2480"/>
                        <a:pt x="2040" y="2480"/>
                      </a:cubicBezTo>
                      <a:cubicBezTo>
                        <a:pt x="2198" y="2480"/>
                        <a:pt x="2325" y="2341"/>
                        <a:pt x="2315" y="2183"/>
                      </a:cubicBezTo>
                      <a:cubicBezTo>
                        <a:pt x="2264" y="1524"/>
                        <a:pt x="2048" y="36"/>
                        <a:pt x="1110" y="1"/>
                      </a:cubicBezTo>
                      <a:cubicBezTo>
                        <a:pt x="1099" y="1"/>
                        <a:pt x="1089" y="1"/>
                        <a:pt x="1079" y="1"/>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193" name="Google Shape;2276;p41"/>
                <p:cNvSpPr/>
                <p:nvPr/>
              </p:nvSpPr>
              <p:spPr>
                <a:xfrm flipH="1">
                  <a:off x="4782497" y="4318207"/>
                  <a:ext cx="20593" cy="247290"/>
                </a:xfrm>
                <a:custGeom>
                  <a:avLst/>
                  <a:gdLst/>
                  <a:ahLst/>
                  <a:cxnLst/>
                  <a:rect l="l" t="t" r="r" b="b"/>
                  <a:pathLst>
                    <a:path w="361" h="4335" extrusionOk="0">
                      <a:moveTo>
                        <a:pt x="172" y="1"/>
                      </a:moveTo>
                      <a:cubicBezTo>
                        <a:pt x="86" y="1"/>
                        <a:pt x="1" y="55"/>
                        <a:pt x="2" y="165"/>
                      </a:cubicBezTo>
                      <a:cubicBezTo>
                        <a:pt x="6" y="1499"/>
                        <a:pt x="12" y="2834"/>
                        <a:pt x="15" y="4168"/>
                      </a:cubicBezTo>
                      <a:cubicBezTo>
                        <a:pt x="18" y="4279"/>
                        <a:pt x="104" y="4335"/>
                        <a:pt x="189" y="4335"/>
                      </a:cubicBezTo>
                      <a:cubicBezTo>
                        <a:pt x="275" y="4335"/>
                        <a:pt x="360" y="4279"/>
                        <a:pt x="360" y="4168"/>
                      </a:cubicBezTo>
                      <a:cubicBezTo>
                        <a:pt x="354" y="2834"/>
                        <a:pt x="351" y="1499"/>
                        <a:pt x="343" y="165"/>
                      </a:cubicBezTo>
                      <a:cubicBezTo>
                        <a:pt x="343" y="55"/>
                        <a:pt x="257" y="1"/>
                        <a:pt x="172" y="1"/>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194" name="Google Shape;2277;p41"/>
                <p:cNvSpPr/>
                <p:nvPr/>
              </p:nvSpPr>
              <p:spPr>
                <a:xfrm flipH="1">
                  <a:off x="4722715" y="4179186"/>
                  <a:ext cx="146492" cy="172789"/>
                </a:xfrm>
                <a:custGeom>
                  <a:avLst/>
                  <a:gdLst/>
                  <a:ahLst/>
                  <a:cxnLst/>
                  <a:rect l="l" t="t" r="r" b="b"/>
                  <a:pathLst>
                    <a:path w="2568" h="3029" extrusionOk="0">
                      <a:moveTo>
                        <a:pt x="1284" y="0"/>
                      </a:moveTo>
                      <a:cubicBezTo>
                        <a:pt x="232" y="0"/>
                        <a:pt x="41" y="1789"/>
                        <a:pt x="7" y="2619"/>
                      </a:cubicBezTo>
                      <a:cubicBezTo>
                        <a:pt x="0" y="2841"/>
                        <a:pt x="178" y="3029"/>
                        <a:pt x="404" y="3029"/>
                      </a:cubicBezTo>
                      <a:lnTo>
                        <a:pt x="2162" y="3029"/>
                      </a:lnTo>
                      <a:cubicBezTo>
                        <a:pt x="2387" y="3029"/>
                        <a:pt x="2567" y="2841"/>
                        <a:pt x="2557" y="2619"/>
                      </a:cubicBezTo>
                      <a:cubicBezTo>
                        <a:pt x="2523" y="1789"/>
                        <a:pt x="2332" y="0"/>
                        <a:pt x="1284" y="0"/>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195" name="Google Shape;2278;p41"/>
                <p:cNvSpPr/>
                <p:nvPr/>
              </p:nvSpPr>
              <p:spPr>
                <a:xfrm flipH="1">
                  <a:off x="4675366" y="4456715"/>
                  <a:ext cx="54877" cy="88363"/>
                </a:xfrm>
                <a:custGeom>
                  <a:avLst/>
                  <a:gdLst/>
                  <a:ahLst/>
                  <a:cxnLst/>
                  <a:rect l="l" t="t" r="r" b="b"/>
                  <a:pathLst>
                    <a:path w="962" h="1549" extrusionOk="0">
                      <a:moveTo>
                        <a:pt x="713" y="0"/>
                      </a:moveTo>
                      <a:cubicBezTo>
                        <a:pt x="611" y="0"/>
                        <a:pt x="502" y="85"/>
                        <a:pt x="531" y="215"/>
                      </a:cubicBezTo>
                      <a:cubicBezTo>
                        <a:pt x="572" y="399"/>
                        <a:pt x="432" y="642"/>
                        <a:pt x="357" y="798"/>
                      </a:cubicBezTo>
                      <a:cubicBezTo>
                        <a:pt x="279" y="970"/>
                        <a:pt x="183" y="1133"/>
                        <a:pt x="84" y="1294"/>
                      </a:cubicBezTo>
                      <a:cubicBezTo>
                        <a:pt x="0" y="1425"/>
                        <a:pt x="119" y="1548"/>
                        <a:pt x="238" y="1548"/>
                      </a:cubicBezTo>
                      <a:cubicBezTo>
                        <a:pt x="290" y="1548"/>
                        <a:pt x="342" y="1525"/>
                        <a:pt x="377" y="1468"/>
                      </a:cubicBezTo>
                      <a:cubicBezTo>
                        <a:pt x="606" y="1110"/>
                        <a:pt x="961" y="570"/>
                        <a:pt x="862" y="122"/>
                      </a:cubicBezTo>
                      <a:cubicBezTo>
                        <a:pt x="843" y="37"/>
                        <a:pt x="779" y="0"/>
                        <a:pt x="713" y="0"/>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196" name="Google Shape;2279;p41"/>
                <p:cNvSpPr/>
                <p:nvPr/>
              </p:nvSpPr>
              <p:spPr>
                <a:xfrm flipH="1">
                  <a:off x="4749016" y="4489573"/>
                  <a:ext cx="333257" cy="267028"/>
                </a:xfrm>
                <a:custGeom>
                  <a:avLst/>
                  <a:gdLst/>
                  <a:ahLst/>
                  <a:cxnLst/>
                  <a:rect l="l" t="t" r="r" b="b"/>
                  <a:pathLst>
                    <a:path w="5842" h="4681" extrusionOk="0">
                      <a:moveTo>
                        <a:pt x="279" y="0"/>
                      </a:moveTo>
                      <a:cubicBezTo>
                        <a:pt x="77" y="0"/>
                        <a:pt x="1" y="111"/>
                        <a:pt x="104" y="359"/>
                      </a:cubicBezTo>
                      <a:cubicBezTo>
                        <a:pt x="687" y="1766"/>
                        <a:pt x="5739" y="4630"/>
                        <a:pt x="5774" y="4681"/>
                      </a:cubicBezTo>
                      <a:lnTo>
                        <a:pt x="5842" y="4548"/>
                      </a:lnTo>
                      <a:cubicBezTo>
                        <a:pt x="4872" y="2401"/>
                        <a:pt x="1218" y="0"/>
                        <a:pt x="279" y="0"/>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97" name="Google Shape;2280;p41"/>
                <p:cNvSpPr/>
                <p:nvPr/>
              </p:nvSpPr>
              <p:spPr>
                <a:xfrm flipH="1">
                  <a:off x="4768297" y="4503207"/>
                  <a:ext cx="299886" cy="228522"/>
                </a:xfrm>
                <a:custGeom>
                  <a:avLst/>
                  <a:gdLst/>
                  <a:ahLst/>
                  <a:cxnLst/>
                  <a:rect l="l" t="t" r="r" b="b"/>
                  <a:pathLst>
                    <a:path w="5257" h="4006" extrusionOk="0">
                      <a:moveTo>
                        <a:pt x="0" y="0"/>
                      </a:moveTo>
                      <a:cubicBezTo>
                        <a:pt x="211" y="178"/>
                        <a:pt x="427" y="349"/>
                        <a:pt x="641" y="526"/>
                      </a:cubicBezTo>
                      <a:lnTo>
                        <a:pt x="1167" y="943"/>
                      </a:lnTo>
                      <a:cubicBezTo>
                        <a:pt x="1106" y="953"/>
                        <a:pt x="1048" y="960"/>
                        <a:pt x="986" y="974"/>
                      </a:cubicBezTo>
                      <a:cubicBezTo>
                        <a:pt x="904" y="994"/>
                        <a:pt x="823" y="1015"/>
                        <a:pt x="741" y="1045"/>
                      </a:cubicBezTo>
                      <a:cubicBezTo>
                        <a:pt x="826" y="1059"/>
                        <a:pt x="911" y="1062"/>
                        <a:pt x="996" y="1062"/>
                      </a:cubicBezTo>
                      <a:cubicBezTo>
                        <a:pt x="1082" y="1062"/>
                        <a:pt x="1164" y="1056"/>
                        <a:pt x="1249" y="1045"/>
                      </a:cubicBezTo>
                      <a:lnTo>
                        <a:pt x="1294" y="1042"/>
                      </a:lnTo>
                      <a:cubicBezTo>
                        <a:pt x="1498" y="1206"/>
                        <a:pt x="1707" y="1366"/>
                        <a:pt x="1911" y="1524"/>
                      </a:cubicBezTo>
                      <a:cubicBezTo>
                        <a:pt x="1881" y="1537"/>
                        <a:pt x="1850" y="1547"/>
                        <a:pt x="1820" y="1560"/>
                      </a:cubicBezTo>
                      <a:cubicBezTo>
                        <a:pt x="1744" y="1588"/>
                        <a:pt x="1672" y="1622"/>
                        <a:pt x="1604" y="1670"/>
                      </a:cubicBezTo>
                      <a:cubicBezTo>
                        <a:pt x="1614" y="1671"/>
                        <a:pt x="1624" y="1671"/>
                        <a:pt x="1634" y="1671"/>
                      </a:cubicBezTo>
                      <a:cubicBezTo>
                        <a:pt x="1706" y="1671"/>
                        <a:pt x="1774" y="1661"/>
                        <a:pt x="1843" y="1650"/>
                      </a:cubicBezTo>
                      <a:cubicBezTo>
                        <a:pt x="1905" y="1639"/>
                        <a:pt x="1963" y="1622"/>
                        <a:pt x="2020" y="1609"/>
                      </a:cubicBezTo>
                      <a:cubicBezTo>
                        <a:pt x="2212" y="1755"/>
                        <a:pt x="2403" y="1902"/>
                        <a:pt x="2594" y="2049"/>
                      </a:cubicBezTo>
                      <a:cubicBezTo>
                        <a:pt x="2625" y="2072"/>
                        <a:pt x="2659" y="2097"/>
                        <a:pt x="2690" y="2124"/>
                      </a:cubicBezTo>
                      <a:cubicBezTo>
                        <a:pt x="2598" y="2162"/>
                        <a:pt x="2509" y="2203"/>
                        <a:pt x="2423" y="2261"/>
                      </a:cubicBezTo>
                      <a:cubicBezTo>
                        <a:pt x="2553" y="2257"/>
                        <a:pt x="2672" y="2230"/>
                        <a:pt x="2792" y="2199"/>
                      </a:cubicBezTo>
                      <a:cubicBezTo>
                        <a:pt x="3035" y="2384"/>
                        <a:pt x="3280" y="2564"/>
                        <a:pt x="3523" y="2745"/>
                      </a:cubicBezTo>
                      <a:cubicBezTo>
                        <a:pt x="3403" y="2779"/>
                        <a:pt x="3284" y="2817"/>
                        <a:pt x="3167" y="2875"/>
                      </a:cubicBezTo>
                      <a:cubicBezTo>
                        <a:pt x="3196" y="2877"/>
                        <a:pt x="3223" y="2878"/>
                        <a:pt x="3251" y="2878"/>
                      </a:cubicBezTo>
                      <a:cubicBezTo>
                        <a:pt x="3384" y="2878"/>
                        <a:pt x="3512" y="2859"/>
                        <a:pt x="3638" y="2834"/>
                      </a:cubicBezTo>
                      <a:cubicBezTo>
                        <a:pt x="3731" y="2902"/>
                        <a:pt x="3823" y="2970"/>
                        <a:pt x="3915" y="3039"/>
                      </a:cubicBezTo>
                      <a:cubicBezTo>
                        <a:pt x="4041" y="3131"/>
                        <a:pt x="4164" y="3223"/>
                        <a:pt x="4291" y="3312"/>
                      </a:cubicBezTo>
                      <a:cubicBezTo>
                        <a:pt x="4232" y="3332"/>
                        <a:pt x="4178" y="3356"/>
                        <a:pt x="4123" y="3387"/>
                      </a:cubicBezTo>
                      <a:cubicBezTo>
                        <a:pt x="4170" y="3394"/>
                        <a:pt x="4215" y="3396"/>
                        <a:pt x="4259" y="3396"/>
                      </a:cubicBezTo>
                      <a:cubicBezTo>
                        <a:pt x="4304" y="3396"/>
                        <a:pt x="4347" y="3394"/>
                        <a:pt x="4390" y="3391"/>
                      </a:cubicBezTo>
                      <a:lnTo>
                        <a:pt x="4393" y="3391"/>
                      </a:lnTo>
                      <a:cubicBezTo>
                        <a:pt x="4680" y="3599"/>
                        <a:pt x="4966" y="3804"/>
                        <a:pt x="5256" y="4005"/>
                      </a:cubicBezTo>
                      <a:lnTo>
                        <a:pt x="4615" y="3482"/>
                      </a:lnTo>
                      <a:lnTo>
                        <a:pt x="4434" y="3336"/>
                      </a:lnTo>
                      <a:lnTo>
                        <a:pt x="4431" y="3329"/>
                      </a:lnTo>
                      <a:cubicBezTo>
                        <a:pt x="4424" y="3244"/>
                        <a:pt x="4410" y="3158"/>
                        <a:pt x="4386" y="3076"/>
                      </a:cubicBezTo>
                      <a:cubicBezTo>
                        <a:pt x="4363" y="2991"/>
                        <a:pt x="4335" y="2909"/>
                        <a:pt x="4291" y="2827"/>
                      </a:cubicBezTo>
                      <a:cubicBezTo>
                        <a:pt x="4273" y="2920"/>
                        <a:pt x="4277" y="3008"/>
                        <a:pt x="4284" y="3093"/>
                      </a:cubicBezTo>
                      <a:cubicBezTo>
                        <a:pt x="4291" y="3142"/>
                        <a:pt x="4298" y="3189"/>
                        <a:pt x="4304" y="3237"/>
                      </a:cubicBezTo>
                      <a:lnTo>
                        <a:pt x="3966" y="2970"/>
                      </a:lnTo>
                      <a:cubicBezTo>
                        <a:pt x="3878" y="2899"/>
                        <a:pt x="3786" y="2830"/>
                        <a:pt x="3697" y="2759"/>
                      </a:cubicBezTo>
                      <a:cubicBezTo>
                        <a:pt x="3687" y="2677"/>
                        <a:pt x="3676" y="2595"/>
                        <a:pt x="3659" y="2513"/>
                      </a:cubicBezTo>
                      <a:cubicBezTo>
                        <a:pt x="3638" y="2431"/>
                        <a:pt x="3618" y="2346"/>
                        <a:pt x="3584" y="2264"/>
                      </a:cubicBezTo>
                      <a:cubicBezTo>
                        <a:pt x="3570" y="2353"/>
                        <a:pt x="3567" y="2438"/>
                        <a:pt x="3567" y="2523"/>
                      </a:cubicBezTo>
                      <a:cubicBezTo>
                        <a:pt x="3567" y="2571"/>
                        <a:pt x="3570" y="2616"/>
                        <a:pt x="3574" y="2663"/>
                      </a:cubicBezTo>
                      <a:cubicBezTo>
                        <a:pt x="3335" y="2479"/>
                        <a:pt x="3096" y="2294"/>
                        <a:pt x="2857" y="2110"/>
                      </a:cubicBezTo>
                      <a:cubicBezTo>
                        <a:pt x="2857" y="2028"/>
                        <a:pt x="2854" y="1943"/>
                        <a:pt x="2844" y="1861"/>
                      </a:cubicBezTo>
                      <a:cubicBezTo>
                        <a:pt x="2830" y="1769"/>
                        <a:pt x="2816" y="1680"/>
                        <a:pt x="2786" y="1588"/>
                      </a:cubicBezTo>
                      <a:cubicBezTo>
                        <a:pt x="2762" y="1680"/>
                        <a:pt x="2751" y="1773"/>
                        <a:pt x="2748" y="1864"/>
                      </a:cubicBezTo>
                      <a:cubicBezTo>
                        <a:pt x="2745" y="1916"/>
                        <a:pt x="2745" y="1970"/>
                        <a:pt x="2745" y="2022"/>
                      </a:cubicBezTo>
                      <a:cubicBezTo>
                        <a:pt x="2717" y="2001"/>
                        <a:pt x="2690" y="1981"/>
                        <a:pt x="2663" y="1960"/>
                      </a:cubicBezTo>
                      <a:cubicBezTo>
                        <a:pt x="2478" y="1820"/>
                        <a:pt x="2297" y="1683"/>
                        <a:pt x="2116" y="1547"/>
                      </a:cubicBezTo>
                      <a:lnTo>
                        <a:pt x="2116" y="1540"/>
                      </a:lnTo>
                      <a:cubicBezTo>
                        <a:pt x="2113" y="1404"/>
                        <a:pt x="2106" y="1267"/>
                        <a:pt x="2065" y="1130"/>
                      </a:cubicBezTo>
                      <a:cubicBezTo>
                        <a:pt x="2028" y="1243"/>
                        <a:pt x="2014" y="1352"/>
                        <a:pt x="2007" y="1465"/>
                      </a:cubicBezTo>
                      <a:cubicBezTo>
                        <a:pt x="1785" y="1298"/>
                        <a:pt x="1563" y="1130"/>
                        <a:pt x="1341" y="966"/>
                      </a:cubicBezTo>
                      <a:lnTo>
                        <a:pt x="1297" y="936"/>
                      </a:lnTo>
                      <a:cubicBezTo>
                        <a:pt x="1297" y="861"/>
                        <a:pt x="1294" y="789"/>
                        <a:pt x="1283" y="714"/>
                      </a:cubicBezTo>
                      <a:cubicBezTo>
                        <a:pt x="1273" y="622"/>
                        <a:pt x="1259" y="530"/>
                        <a:pt x="1232" y="438"/>
                      </a:cubicBezTo>
                      <a:cubicBezTo>
                        <a:pt x="1212" y="530"/>
                        <a:pt x="1198" y="622"/>
                        <a:pt x="1191" y="714"/>
                      </a:cubicBezTo>
                      <a:cubicBezTo>
                        <a:pt x="1188" y="762"/>
                        <a:pt x="1188" y="810"/>
                        <a:pt x="1185" y="854"/>
                      </a:cubicBezTo>
                      <a:lnTo>
                        <a:pt x="676" y="479"/>
                      </a:lnTo>
                      <a:cubicBezTo>
                        <a:pt x="451" y="322"/>
                        <a:pt x="229" y="158"/>
                        <a:pt x="0" y="0"/>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198" name="Google Shape;2281;p41"/>
                <p:cNvSpPr/>
                <p:nvPr/>
              </p:nvSpPr>
              <p:spPr>
                <a:xfrm flipH="1">
                  <a:off x="4817924" y="4245417"/>
                  <a:ext cx="125100" cy="272048"/>
                </a:xfrm>
                <a:custGeom>
                  <a:avLst/>
                  <a:gdLst/>
                  <a:ahLst/>
                  <a:cxnLst/>
                  <a:rect l="l" t="t" r="r" b="b"/>
                  <a:pathLst>
                    <a:path w="2193" h="4769" extrusionOk="0">
                      <a:moveTo>
                        <a:pt x="711" y="0"/>
                      </a:moveTo>
                      <a:lnTo>
                        <a:pt x="711" y="0"/>
                      </a:lnTo>
                      <a:cubicBezTo>
                        <a:pt x="714" y="191"/>
                        <a:pt x="724" y="379"/>
                        <a:pt x="732" y="570"/>
                      </a:cubicBezTo>
                      <a:cubicBezTo>
                        <a:pt x="752" y="762"/>
                        <a:pt x="765" y="952"/>
                        <a:pt x="789" y="1140"/>
                      </a:cubicBezTo>
                      <a:cubicBezTo>
                        <a:pt x="820" y="1386"/>
                        <a:pt x="861" y="1628"/>
                        <a:pt x="909" y="1871"/>
                      </a:cubicBezTo>
                      <a:cubicBezTo>
                        <a:pt x="612" y="1686"/>
                        <a:pt x="311" y="1509"/>
                        <a:pt x="1" y="1348"/>
                      </a:cubicBezTo>
                      <a:lnTo>
                        <a:pt x="1" y="1348"/>
                      </a:lnTo>
                      <a:cubicBezTo>
                        <a:pt x="305" y="1587"/>
                        <a:pt x="622" y="1813"/>
                        <a:pt x="943" y="2028"/>
                      </a:cubicBezTo>
                      <a:cubicBezTo>
                        <a:pt x="960" y="2110"/>
                        <a:pt x="981" y="2188"/>
                        <a:pt x="998" y="2266"/>
                      </a:cubicBezTo>
                      <a:cubicBezTo>
                        <a:pt x="1069" y="2547"/>
                        <a:pt x="1151" y="2827"/>
                        <a:pt x="1250" y="3100"/>
                      </a:cubicBezTo>
                      <a:cubicBezTo>
                        <a:pt x="1219" y="3089"/>
                        <a:pt x="1192" y="3076"/>
                        <a:pt x="1165" y="3065"/>
                      </a:cubicBezTo>
                      <a:cubicBezTo>
                        <a:pt x="1072" y="3032"/>
                        <a:pt x="981" y="2997"/>
                        <a:pt x="888" y="2970"/>
                      </a:cubicBezTo>
                      <a:cubicBezTo>
                        <a:pt x="704" y="2909"/>
                        <a:pt x="513" y="2857"/>
                        <a:pt x="322" y="2813"/>
                      </a:cubicBezTo>
                      <a:lnTo>
                        <a:pt x="322" y="2813"/>
                      </a:lnTo>
                      <a:cubicBezTo>
                        <a:pt x="499" y="2901"/>
                        <a:pt x="673" y="2983"/>
                        <a:pt x="855" y="3059"/>
                      </a:cubicBezTo>
                      <a:lnTo>
                        <a:pt x="1117" y="3175"/>
                      </a:lnTo>
                      <a:cubicBezTo>
                        <a:pt x="1162" y="3196"/>
                        <a:pt x="1206" y="3212"/>
                        <a:pt x="1247" y="3232"/>
                      </a:cubicBezTo>
                      <a:cubicBezTo>
                        <a:pt x="1253" y="3236"/>
                        <a:pt x="1266" y="3244"/>
                        <a:pt x="1268" y="3244"/>
                      </a:cubicBezTo>
                      <a:cubicBezTo>
                        <a:pt x="1268" y="3244"/>
                        <a:pt x="1268" y="3244"/>
                        <a:pt x="1267" y="3243"/>
                      </a:cubicBezTo>
                      <a:cubicBezTo>
                        <a:pt x="1264" y="3243"/>
                        <a:pt x="1264" y="3240"/>
                        <a:pt x="1260" y="3237"/>
                      </a:cubicBezTo>
                      <a:lnTo>
                        <a:pt x="1260" y="3229"/>
                      </a:lnTo>
                      <a:cubicBezTo>
                        <a:pt x="1260" y="3232"/>
                        <a:pt x="1271" y="3250"/>
                        <a:pt x="1281" y="3257"/>
                      </a:cubicBezTo>
                      <a:cubicBezTo>
                        <a:pt x="1294" y="3267"/>
                        <a:pt x="1305" y="3267"/>
                        <a:pt x="1312" y="3270"/>
                      </a:cubicBezTo>
                      <a:cubicBezTo>
                        <a:pt x="1326" y="3298"/>
                        <a:pt x="1335" y="3328"/>
                        <a:pt x="1346" y="3359"/>
                      </a:cubicBezTo>
                      <a:cubicBezTo>
                        <a:pt x="1431" y="3560"/>
                        <a:pt x="1520" y="3758"/>
                        <a:pt x="1619" y="3949"/>
                      </a:cubicBezTo>
                      <a:cubicBezTo>
                        <a:pt x="1493" y="3929"/>
                        <a:pt x="1362" y="3916"/>
                        <a:pt x="1233" y="3905"/>
                      </a:cubicBezTo>
                      <a:cubicBezTo>
                        <a:pt x="1104" y="3894"/>
                        <a:pt x="975" y="3887"/>
                        <a:pt x="844" y="3887"/>
                      </a:cubicBezTo>
                      <a:cubicBezTo>
                        <a:pt x="819" y="3887"/>
                        <a:pt x="794" y="3887"/>
                        <a:pt x="768" y="3888"/>
                      </a:cubicBezTo>
                      <a:cubicBezTo>
                        <a:pt x="919" y="3939"/>
                        <a:pt x="1069" y="3974"/>
                        <a:pt x="1219" y="4004"/>
                      </a:cubicBezTo>
                      <a:cubicBezTo>
                        <a:pt x="1370" y="4035"/>
                        <a:pt x="1520" y="4059"/>
                        <a:pt x="1674" y="4080"/>
                      </a:cubicBezTo>
                      <a:lnTo>
                        <a:pt x="1694" y="4083"/>
                      </a:lnTo>
                      <a:cubicBezTo>
                        <a:pt x="1752" y="4182"/>
                        <a:pt x="2076" y="4677"/>
                        <a:pt x="2141" y="4769"/>
                      </a:cubicBezTo>
                      <a:cubicBezTo>
                        <a:pt x="2192" y="4656"/>
                        <a:pt x="1776" y="4168"/>
                        <a:pt x="1728" y="4066"/>
                      </a:cubicBezTo>
                      <a:lnTo>
                        <a:pt x="1738" y="4042"/>
                      </a:lnTo>
                      <a:cubicBezTo>
                        <a:pt x="1789" y="3916"/>
                        <a:pt x="1841" y="3785"/>
                        <a:pt x="1888" y="3656"/>
                      </a:cubicBezTo>
                      <a:cubicBezTo>
                        <a:pt x="1912" y="3591"/>
                        <a:pt x="1933" y="3523"/>
                        <a:pt x="1953" y="3458"/>
                      </a:cubicBezTo>
                      <a:cubicBezTo>
                        <a:pt x="1977" y="3393"/>
                        <a:pt x="1994" y="3325"/>
                        <a:pt x="2022" y="3260"/>
                      </a:cubicBezTo>
                      <a:lnTo>
                        <a:pt x="2022" y="3260"/>
                      </a:lnTo>
                      <a:cubicBezTo>
                        <a:pt x="1970" y="3311"/>
                        <a:pt x="1940" y="3376"/>
                        <a:pt x="1902" y="3434"/>
                      </a:cubicBezTo>
                      <a:cubicBezTo>
                        <a:pt x="1868" y="3495"/>
                        <a:pt x="1830" y="3554"/>
                        <a:pt x="1800" y="3618"/>
                      </a:cubicBezTo>
                      <a:cubicBezTo>
                        <a:pt x="1752" y="3714"/>
                        <a:pt x="1704" y="3810"/>
                        <a:pt x="1663" y="3908"/>
                      </a:cubicBezTo>
                      <a:cubicBezTo>
                        <a:pt x="1653" y="3892"/>
                        <a:pt x="1646" y="3875"/>
                        <a:pt x="1639" y="3858"/>
                      </a:cubicBezTo>
                      <a:cubicBezTo>
                        <a:pt x="1564" y="3683"/>
                        <a:pt x="1499" y="3503"/>
                        <a:pt x="1438" y="3325"/>
                      </a:cubicBezTo>
                      <a:cubicBezTo>
                        <a:pt x="1424" y="3287"/>
                        <a:pt x="1414" y="3250"/>
                        <a:pt x="1400" y="3209"/>
                      </a:cubicBezTo>
                      <a:cubicBezTo>
                        <a:pt x="1411" y="3199"/>
                        <a:pt x="1421" y="3185"/>
                        <a:pt x="1428" y="3171"/>
                      </a:cubicBezTo>
                      <a:cubicBezTo>
                        <a:pt x="1537" y="3007"/>
                        <a:pt x="1633" y="2837"/>
                        <a:pt x="1725" y="2666"/>
                      </a:cubicBezTo>
                      <a:cubicBezTo>
                        <a:pt x="1817" y="2495"/>
                        <a:pt x="1902" y="2318"/>
                        <a:pt x="1977" y="2137"/>
                      </a:cubicBezTo>
                      <a:lnTo>
                        <a:pt x="1977" y="2137"/>
                      </a:lnTo>
                      <a:cubicBezTo>
                        <a:pt x="1858" y="2294"/>
                        <a:pt x="1745" y="2454"/>
                        <a:pt x="1639" y="2615"/>
                      </a:cubicBezTo>
                      <a:lnTo>
                        <a:pt x="1353" y="3059"/>
                      </a:lnTo>
                      <a:cubicBezTo>
                        <a:pt x="1267" y="2786"/>
                        <a:pt x="1189" y="2512"/>
                        <a:pt x="1121" y="2236"/>
                      </a:cubicBezTo>
                      <a:cubicBezTo>
                        <a:pt x="1100" y="2158"/>
                        <a:pt x="1083" y="2082"/>
                        <a:pt x="1066" y="2004"/>
                      </a:cubicBezTo>
                      <a:cubicBezTo>
                        <a:pt x="1247" y="1768"/>
                        <a:pt x="1424" y="1529"/>
                        <a:pt x="1598" y="1283"/>
                      </a:cubicBezTo>
                      <a:cubicBezTo>
                        <a:pt x="1776" y="1034"/>
                        <a:pt x="1950" y="779"/>
                        <a:pt x="2110" y="512"/>
                      </a:cubicBezTo>
                      <a:lnTo>
                        <a:pt x="2110" y="512"/>
                      </a:lnTo>
                      <a:cubicBezTo>
                        <a:pt x="1902" y="741"/>
                        <a:pt x="1704" y="976"/>
                        <a:pt x="1513" y="1219"/>
                      </a:cubicBezTo>
                      <a:cubicBezTo>
                        <a:pt x="1346" y="1423"/>
                        <a:pt x="1189" y="1635"/>
                        <a:pt x="1031" y="1847"/>
                      </a:cubicBezTo>
                      <a:cubicBezTo>
                        <a:pt x="1018" y="1792"/>
                        <a:pt x="1004" y="1737"/>
                        <a:pt x="994" y="1683"/>
                      </a:cubicBezTo>
                      <a:cubicBezTo>
                        <a:pt x="950" y="1499"/>
                        <a:pt x="926" y="1311"/>
                        <a:pt x="885" y="1127"/>
                      </a:cubicBezTo>
                      <a:cubicBezTo>
                        <a:pt x="817" y="754"/>
                        <a:pt x="768" y="376"/>
                        <a:pt x="711" y="0"/>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99" name="Google Shape;2282;p41"/>
                <p:cNvSpPr/>
                <p:nvPr/>
              </p:nvSpPr>
              <p:spPr>
                <a:xfrm flipH="1">
                  <a:off x="4871090" y="4206968"/>
                  <a:ext cx="55733" cy="49059"/>
                </a:xfrm>
                <a:custGeom>
                  <a:avLst/>
                  <a:gdLst/>
                  <a:ahLst/>
                  <a:cxnLst/>
                  <a:rect l="l" t="t" r="r" b="b"/>
                  <a:pathLst>
                    <a:path w="977" h="860" extrusionOk="0">
                      <a:moveTo>
                        <a:pt x="487" y="1"/>
                      </a:moveTo>
                      <a:cubicBezTo>
                        <a:pt x="425" y="1"/>
                        <a:pt x="363" y="14"/>
                        <a:pt x="304" y="43"/>
                      </a:cubicBezTo>
                      <a:cubicBezTo>
                        <a:pt x="89" y="145"/>
                        <a:pt x="0" y="401"/>
                        <a:pt x="103" y="616"/>
                      </a:cubicBezTo>
                      <a:cubicBezTo>
                        <a:pt x="177" y="769"/>
                        <a:pt x="331" y="860"/>
                        <a:pt x="490" y="860"/>
                      </a:cubicBezTo>
                      <a:cubicBezTo>
                        <a:pt x="552" y="860"/>
                        <a:pt x="614" y="846"/>
                        <a:pt x="673" y="818"/>
                      </a:cubicBezTo>
                      <a:cubicBezTo>
                        <a:pt x="888" y="715"/>
                        <a:pt x="976" y="459"/>
                        <a:pt x="874" y="244"/>
                      </a:cubicBezTo>
                      <a:cubicBezTo>
                        <a:pt x="800" y="91"/>
                        <a:pt x="646" y="1"/>
                        <a:pt x="487"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200" name="Google Shape;2283;p41"/>
                <p:cNvSpPr/>
                <p:nvPr/>
              </p:nvSpPr>
              <p:spPr>
                <a:xfrm flipH="1">
                  <a:off x="4799440" y="4256598"/>
                  <a:ext cx="55733" cy="48945"/>
                </a:xfrm>
                <a:custGeom>
                  <a:avLst/>
                  <a:gdLst/>
                  <a:ahLst/>
                  <a:cxnLst/>
                  <a:rect l="l" t="t" r="r" b="b"/>
                  <a:pathLst>
                    <a:path w="977" h="858" extrusionOk="0">
                      <a:moveTo>
                        <a:pt x="490" y="0"/>
                      </a:moveTo>
                      <a:cubicBezTo>
                        <a:pt x="428" y="0"/>
                        <a:pt x="364" y="14"/>
                        <a:pt x="304" y="43"/>
                      </a:cubicBezTo>
                      <a:cubicBezTo>
                        <a:pt x="93" y="145"/>
                        <a:pt x="0" y="402"/>
                        <a:pt x="103" y="613"/>
                      </a:cubicBezTo>
                      <a:cubicBezTo>
                        <a:pt x="176" y="768"/>
                        <a:pt x="329" y="857"/>
                        <a:pt x="489" y="857"/>
                      </a:cubicBezTo>
                      <a:cubicBezTo>
                        <a:pt x="552" y="857"/>
                        <a:pt x="616" y="843"/>
                        <a:pt x="676" y="815"/>
                      </a:cubicBezTo>
                      <a:cubicBezTo>
                        <a:pt x="887" y="712"/>
                        <a:pt x="977" y="456"/>
                        <a:pt x="878" y="244"/>
                      </a:cubicBezTo>
                      <a:cubicBezTo>
                        <a:pt x="804" y="90"/>
                        <a:pt x="651" y="0"/>
                        <a:pt x="490"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201" name="Google Shape;2284;p41"/>
                <p:cNvSpPr/>
                <p:nvPr/>
              </p:nvSpPr>
              <p:spPr>
                <a:xfrm flipH="1">
                  <a:off x="4800410" y="4336234"/>
                  <a:ext cx="51112" cy="44894"/>
                </a:xfrm>
                <a:custGeom>
                  <a:avLst/>
                  <a:gdLst/>
                  <a:ahLst/>
                  <a:cxnLst/>
                  <a:rect l="l" t="t" r="r" b="b"/>
                  <a:pathLst>
                    <a:path w="896" h="787" extrusionOk="0">
                      <a:moveTo>
                        <a:pt x="449" y="1"/>
                      </a:moveTo>
                      <a:cubicBezTo>
                        <a:pt x="393" y="1"/>
                        <a:pt x="335" y="13"/>
                        <a:pt x="281" y="40"/>
                      </a:cubicBezTo>
                      <a:cubicBezTo>
                        <a:pt x="83" y="132"/>
                        <a:pt x="1" y="367"/>
                        <a:pt x="97" y="562"/>
                      </a:cubicBezTo>
                      <a:cubicBezTo>
                        <a:pt x="163" y="704"/>
                        <a:pt x="303" y="786"/>
                        <a:pt x="448" y="786"/>
                      </a:cubicBezTo>
                      <a:cubicBezTo>
                        <a:pt x="506" y="786"/>
                        <a:pt x="564" y="773"/>
                        <a:pt x="619" y="747"/>
                      </a:cubicBezTo>
                      <a:cubicBezTo>
                        <a:pt x="814" y="654"/>
                        <a:pt x="896" y="419"/>
                        <a:pt x="803" y="224"/>
                      </a:cubicBezTo>
                      <a:cubicBezTo>
                        <a:pt x="737" y="84"/>
                        <a:pt x="596" y="1"/>
                        <a:pt x="449"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202" name="Google Shape;2285;p41"/>
                <p:cNvSpPr/>
                <p:nvPr/>
              </p:nvSpPr>
              <p:spPr>
                <a:xfrm flipH="1">
                  <a:off x="4898928" y="4383525"/>
                  <a:ext cx="51283" cy="44894"/>
                </a:xfrm>
                <a:custGeom>
                  <a:avLst/>
                  <a:gdLst/>
                  <a:ahLst/>
                  <a:cxnLst/>
                  <a:rect l="l" t="t" r="r" b="b"/>
                  <a:pathLst>
                    <a:path w="899" h="787" extrusionOk="0">
                      <a:moveTo>
                        <a:pt x="451" y="0"/>
                      </a:moveTo>
                      <a:cubicBezTo>
                        <a:pt x="394" y="0"/>
                        <a:pt x="335" y="13"/>
                        <a:pt x="280" y="40"/>
                      </a:cubicBezTo>
                      <a:cubicBezTo>
                        <a:pt x="83" y="132"/>
                        <a:pt x="1" y="368"/>
                        <a:pt x="96" y="562"/>
                      </a:cubicBezTo>
                      <a:cubicBezTo>
                        <a:pt x="162" y="703"/>
                        <a:pt x="303" y="786"/>
                        <a:pt x="449" y="786"/>
                      </a:cubicBezTo>
                      <a:cubicBezTo>
                        <a:pt x="506" y="786"/>
                        <a:pt x="564" y="774"/>
                        <a:pt x="618" y="747"/>
                      </a:cubicBezTo>
                      <a:cubicBezTo>
                        <a:pt x="813" y="655"/>
                        <a:pt x="899" y="419"/>
                        <a:pt x="803" y="225"/>
                      </a:cubicBezTo>
                      <a:cubicBezTo>
                        <a:pt x="736" y="83"/>
                        <a:pt x="597" y="0"/>
                        <a:pt x="451"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203" name="Google Shape;2286;p41"/>
                <p:cNvSpPr/>
                <p:nvPr/>
              </p:nvSpPr>
              <p:spPr>
                <a:xfrm flipH="1">
                  <a:off x="4877137" y="4452893"/>
                  <a:ext cx="35140" cy="30975"/>
                </a:xfrm>
                <a:custGeom>
                  <a:avLst/>
                  <a:gdLst/>
                  <a:ahLst/>
                  <a:cxnLst/>
                  <a:rect l="l" t="t" r="r" b="b"/>
                  <a:pathLst>
                    <a:path w="616" h="543" extrusionOk="0">
                      <a:moveTo>
                        <a:pt x="306" y="1"/>
                      </a:moveTo>
                      <a:cubicBezTo>
                        <a:pt x="272" y="1"/>
                        <a:pt x="236" y="8"/>
                        <a:pt x="202" y="22"/>
                      </a:cubicBezTo>
                      <a:cubicBezTo>
                        <a:pt x="62" y="84"/>
                        <a:pt x="1" y="241"/>
                        <a:pt x="59" y="378"/>
                      </a:cubicBezTo>
                      <a:cubicBezTo>
                        <a:pt x="105" y="482"/>
                        <a:pt x="205" y="543"/>
                        <a:pt x="309" y="543"/>
                      </a:cubicBezTo>
                      <a:cubicBezTo>
                        <a:pt x="344" y="543"/>
                        <a:pt x="379" y="536"/>
                        <a:pt x="414" y="521"/>
                      </a:cubicBezTo>
                      <a:cubicBezTo>
                        <a:pt x="554" y="460"/>
                        <a:pt x="615" y="302"/>
                        <a:pt x="557" y="166"/>
                      </a:cubicBezTo>
                      <a:cubicBezTo>
                        <a:pt x="511" y="63"/>
                        <a:pt x="411" y="1"/>
                        <a:pt x="306"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204" name="Google Shape;2287;p41"/>
                <p:cNvSpPr/>
                <p:nvPr/>
              </p:nvSpPr>
              <p:spPr>
                <a:xfrm flipH="1">
                  <a:off x="4809594" y="4411534"/>
                  <a:ext cx="35083" cy="30861"/>
                </a:xfrm>
                <a:custGeom>
                  <a:avLst/>
                  <a:gdLst/>
                  <a:ahLst/>
                  <a:cxnLst/>
                  <a:rect l="l" t="t" r="r" b="b"/>
                  <a:pathLst>
                    <a:path w="615" h="541" extrusionOk="0">
                      <a:moveTo>
                        <a:pt x="310" y="1"/>
                      </a:moveTo>
                      <a:cubicBezTo>
                        <a:pt x="274" y="1"/>
                        <a:pt x="237" y="8"/>
                        <a:pt x="202" y="24"/>
                      </a:cubicBezTo>
                      <a:cubicBezTo>
                        <a:pt x="65" y="82"/>
                        <a:pt x="1" y="243"/>
                        <a:pt x="62" y="379"/>
                      </a:cubicBezTo>
                      <a:cubicBezTo>
                        <a:pt x="105" y="480"/>
                        <a:pt x="205" y="541"/>
                        <a:pt x="310" y="541"/>
                      </a:cubicBezTo>
                      <a:cubicBezTo>
                        <a:pt x="346" y="541"/>
                        <a:pt x="382" y="534"/>
                        <a:pt x="417" y="519"/>
                      </a:cubicBezTo>
                      <a:cubicBezTo>
                        <a:pt x="554" y="461"/>
                        <a:pt x="615" y="300"/>
                        <a:pt x="557" y="164"/>
                      </a:cubicBezTo>
                      <a:cubicBezTo>
                        <a:pt x="514" y="62"/>
                        <a:pt x="415" y="1"/>
                        <a:pt x="310"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205" name="Google Shape;2288;p41"/>
                <p:cNvSpPr/>
                <p:nvPr/>
              </p:nvSpPr>
              <p:spPr>
                <a:xfrm flipH="1">
                  <a:off x="4918039" y="4291624"/>
                  <a:ext cx="55733" cy="48945"/>
                </a:xfrm>
                <a:custGeom>
                  <a:avLst/>
                  <a:gdLst/>
                  <a:ahLst/>
                  <a:cxnLst/>
                  <a:rect l="l" t="t" r="r" b="b"/>
                  <a:pathLst>
                    <a:path w="977" h="858" extrusionOk="0">
                      <a:moveTo>
                        <a:pt x="489" y="1"/>
                      </a:moveTo>
                      <a:cubicBezTo>
                        <a:pt x="426" y="1"/>
                        <a:pt x="363" y="15"/>
                        <a:pt x="304" y="43"/>
                      </a:cubicBezTo>
                      <a:cubicBezTo>
                        <a:pt x="89" y="146"/>
                        <a:pt x="1" y="402"/>
                        <a:pt x="103" y="613"/>
                      </a:cubicBezTo>
                      <a:cubicBezTo>
                        <a:pt x="177" y="768"/>
                        <a:pt x="329" y="858"/>
                        <a:pt x="488" y="858"/>
                      </a:cubicBezTo>
                      <a:cubicBezTo>
                        <a:pt x="550" y="858"/>
                        <a:pt x="613" y="844"/>
                        <a:pt x="673" y="815"/>
                      </a:cubicBezTo>
                      <a:cubicBezTo>
                        <a:pt x="888" y="713"/>
                        <a:pt x="976" y="456"/>
                        <a:pt x="874" y="245"/>
                      </a:cubicBezTo>
                      <a:cubicBezTo>
                        <a:pt x="800" y="90"/>
                        <a:pt x="648" y="1"/>
                        <a:pt x="489"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206" name="Google Shape;2289;p41"/>
                <p:cNvSpPr/>
                <p:nvPr/>
              </p:nvSpPr>
              <p:spPr>
                <a:xfrm flipH="1">
                  <a:off x="4812446" y="4416612"/>
                  <a:ext cx="16828" cy="14775"/>
                </a:xfrm>
                <a:custGeom>
                  <a:avLst/>
                  <a:gdLst/>
                  <a:ahLst/>
                  <a:cxnLst/>
                  <a:rect l="l" t="t" r="r" b="b"/>
                  <a:pathLst>
                    <a:path w="295" h="259" extrusionOk="0">
                      <a:moveTo>
                        <a:pt x="148" y="1"/>
                      </a:moveTo>
                      <a:cubicBezTo>
                        <a:pt x="130" y="1"/>
                        <a:pt x="111" y="5"/>
                        <a:pt x="93" y="13"/>
                      </a:cubicBezTo>
                      <a:cubicBezTo>
                        <a:pt x="28" y="44"/>
                        <a:pt x="0" y="122"/>
                        <a:pt x="31" y="184"/>
                      </a:cubicBezTo>
                      <a:cubicBezTo>
                        <a:pt x="53" y="231"/>
                        <a:pt x="100" y="258"/>
                        <a:pt x="148" y="258"/>
                      </a:cubicBezTo>
                      <a:cubicBezTo>
                        <a:pt x="166" y="258"/>
                        <a:pt x="185" y="254"/>
                        <a:pt x="202" y="245"/>
                      </a:cubicBezTo>
                      <a:cubicBezTo>
                        <a:pt x="266" y="215"/>
                        <a:pt x="294" y="140"/>
                        <a:pt x="263" y="75"/>
                      </a:cubicBezTo>
                      <a:cubicBezTo>
                        <a:pt x="241" y="28"/>
                        <a:pt x="196" y="1"/>
                        <a:pt x="148" y="1"/>
                      </a:cubicBezTo>
                      <a:close/>
                    </a:path>
                  </a:pathLst>
                </a:custGeom>
                <a:solidFill>
                  <a:srgbClr val="FEC3A3"/>
                </a:solidFill>
                <a:ln>
                  <a:noFill/>
                </a:ln>
              </p:spPr>
              <p:txBody>
                <a:bodyPr spcFirstLastPara="1" wrap="square" lIns="182850" tIns="182850" rIns="182850" bIns="182850" anchor="ctr" anchorCtr="0">
                  <a:noAutofit/>
                </a:bodyPr>
                <a:lstStyle/>
                <a:p>
                  <a:endParaRPr sz="3600"/>
                </a:p>
              </p:txBody>
            </p:sp>
            <p:sp>
              <p:nvSpPr>
                <p:cNvPr id="207" name="Google Shape;2290;p41"/>
                <p:cNvSpPr/>
                <p:nvPr/>
              </p:nvSpPr>
              <p:spPr>
                <a:xfrm flipH="1">
                  <a:off x="4895391" y="4457399"/>
                  <a:ext cx="11751" cy="10325"/>
                </a:xfrm>
                <a:custGeom>
                  <a:avLst/>
                  <a:gdLst/>
                  <a:ahLst/>
                  <a:cxnLst/>
                  <a:rect l="l" t="t" r="r" b="b"/>
                  <a:pathLst>
                    <a:path w="206" h="181" extrusionOk="0">
                      <a:moveTo>
                        <a:pt x="99" y="0"/>
                      </a:moveTo>
                      <a:cubicBezTo>
                        <a:pt x="87" y="0"/>
                        <a:pt x="74" y="3"/>
                        <a:pt x="62" y="8"/>
                      </a:cubicBezTo>
                      <a:cubicBezTo>
                        <a:pt x="17" y="33"/>
                        <a:pt x="0" y="83"/>
                        <a:pt x="21" y="131"/>
                      </a:cubicBezTo>
                      <a:cubicBezTo>
                        <a:pt x="35" y="163"/>
                        <a:pt x="67" y="181"/>
                        <a:pt x="100" y="181"/>
                      </a:cubicBezTo>
                      <a:cubicBezTo>
                        <a:pt x="113" y="181"/>
                        <a:pt x="127" y="178"/>
                        <a:pt x="139" y="172"/>
                      </a:cubicBezTo>
                      <a:cubicBezTo>
                        <a:pt x="185" y="151"/>
                        <a:pt x="205" y="97"/>
                        <a:pt x="185" y="53"/>
                      </a:cubicBezTo>
                      <a:cubicBezTo>
                        <a:pt x="166" y="20"/>
                        <a:pt x="134" y="0"/>
                        <a:pt x="99" y="0"/>
                      </a:cubicBezTo>
                      <a:close/>
                    </a:path>
                  </a:pathLst>
                </a:custGeom>
                <a:solidFill>
                  <a:srgbClr val="FEC3A3"/>
                </a:solidFill>
                <a:ln>
                  <a:noFill/>
                </a:ln>
              </p:spPr>
              <p:txBody>
                <a:bodyPr spcFirstLastPara="1" wrap="square" lIns="182850" tIns="182850" rIns="182850" bIns="182850" anchor="ctr" anchorCtr="0">
                  <a:noAutofit/>
                </a:bodyPr>
                <a:lstStyle/>
                <a:p>
                  <a:endParaRPr sz="3600"/>
                </a:p>
              </p:txBody>
            </p:sp>
            <p:sp>
              <p:nvSpPr>
                <p:cNvPr id="208" name="Google Shape;2291;p41"/>
                <p:cNvSpPr/>
                <p:nvPr/>
              </p:nvSpPr>
              <p:spPr>
                <a:xfrm flipH="1">
                  <a:off x="4924427" y="4390656"/>
                  <a:ext cx="19395" cy="16999"/>
                </a:xfrm>
                <a:custGeom>
                  <a:avLst/>
                  <a:gdLst/>
                  <a:ahLst/>
                  <a:cxnLst/>
                  <a:rect l="l" t="t" r="r" b="b"/>
                  <a:pathLst>
                    <a:path w="340" h="298" extrusionOk="0">
                      <a:moveTo>
                        <a:pt x="168" y="0"/>
                      </a:moveTo>
                      <a:cubicBezTo>
                        <a:pt x="146" y="0"/>
                        <a:pt x="124" y="5"/>
                        <a:pt x="103" y="15"/>
                      </a:cubicBezTo>
                      <a:cubicBezTo>
                        <a:pt x="32" y="51"/>
                        <a:pt x="1" y="141"/>
                        <a:pt x="35" y="212"/>
                      </a:cubicBezTo>
                      <a:cubicBezTo>
                        <a:pt x="60" y="267"/>
                        <a:pt x="114" y="298"/>
                        <a:pt x="170" y="298"/>
                      </a:cubicBezTo>
                      <a:cubicBezTo>
                        <a:pt x="191" y="298"/>
                        <a:pt x="213" y="293"/>
                        <a:pt x="234" y="284"/>
                      </a:cubicBezTo>
                      <a:cubicBezTo>
                        <a:pt x="308" y="246"/>
                        <a:pt x="339" y="158"/>
                        <a:pt x="302" y="86"/>
                      </a:cubicBezTo>
                      <a:cubicBezTo>
                        <a:pt x="277" y="31"/>
                        <a:pt x="224" y="0"/>
                        <a:pt x="168" y="0"/>
                      </a:cubicBezTo>
                      <a:close/>
                    </a:path>
                  </a:pathLst>
                </a:custGeom>
                <a:solidFill>
                  <a:srgbClr val="FEC3A3"/>
                </a:solidFill>
                <a:ln>
                  <a:noFill/>
                </a:ln>
              </p:spPr>
              <p:txBody>
                <a:bodyPr spcFirstLastPara="1" wrap="square" lIns="182850" tIns="182850" rIns="182850" bIns="182850" anchor="ctr" anchorCtr="0">
                  <a:noAutofit/>
                </a:bodyPr>
                <a:lstStyle/>
                <a:p>
                  <a:endParaRPr sz="3600"/>
                </a:p>
              </p:txBody>
            </p:sp>
            <p:sp>
              <p:nvSpPr>
                <p:cNvPr id="209" name="Google Shape;2292;p41"/>
                <p:cNvSpPr/>
                <p:nvPr/>
              </p:nvSpPr>
              <p:spPr>
                <a:xfrm flipH="1">
                  <a:off x="4944108" y="4297842"/>
                  <a:ext cx="22647" cy="19966"/>
                </a:xfrm>
                <a:custGeom>
                  <a:avLst/>
                  <a:gdLst/>
                  <a:ahLst/>
                  <a:cxnLst/>
                  <a:rect l="l" t="t" r="r" b="b"/>
                  <a:pathLst>
                    <a:path w="397" h="350" extrusionOk="0">
                      <a:moveTo>
                        <a:pt x="200" y="1"/>
                      </a:moveTo>
                      <a:cubicBezTo>
                        <a:pt x="174" y="1"/>
                        <a:pt x="148" y="7"/>
                        <a:pt x="124" y="19"/>
                      </a:cubicBezTo>
                      <a:cubicBezTo>
                        <a:pt x="34" y="60"/>
                        <a:pt x="1" y="163"/>
                        <a:pt x="42" y="252"/>
                      </a:cubicBezTo>
                      <a:cubicBezTo>
                        <a:pt x="71" y="313"/>
                        <a:pt x="131" y="349"/>
                        <a:pt x="196" y="349"/>
                      </a:cubicBezTo>
                      <a:cubicBezTo>
                        <a:pt x="221" y="349"/>
                        <a:pt x="248" y="343"/>
                        <a:pt x="273" y="331"/>
                      </a:cubicBezTo>
                      <a:cubicBezTo>
                        <a:pt x="359" y="290"/>
                        <a:pt x="396" y="187"/>
                        <a:pt x="355" y="98"/>
                      </a:cubicBezTo>
                      <a:cubicBezTo>
                        <a:pt x="326" y="37"/>
                        <a:pt x="264" y="1"/>
                        <a:pt x="200" y="1"/>
                      </a:cubicBezTo>
                      <a:close/>
                    </a:path>
                  </a:pathLst>
                </a:custGeom>
                <a:solidFill>
                  <a:srgbClr val="FEC3A3"/>
                </a:solidFill>
                <a:ln>
                  <a:noFill/>
                </a:ln>
              </p:spPr>
              <p:txBody>
                <a:bodyPr spcFirstLastPara="1" wrap="square" lIns="182850" tIns="182850" rIns="182850" bIns="182850" anchor="ctr" anchorCtr="0">
                  <a:noAutofit/>
                </a:bodyPr>
                <a:lstStyle/>
                <a:p>
                  <a:endParaRPr sz="3600"/>
                </a:p>
              </p:txBody>
            </p:sp>
            <p:sp>
              <p:nvSpPr>
                <p:cNvPr id="210" name="Google Shape;2293;p41"/>
                <p:cNvSpPr/>
                <p:nvPr/>
              </p:nvSpPr>
              <p:spPr>
                <a:xfrm flipH="1">
                  <a:off x="4884724" y="4212900"/>
                  <a:ext cx="22076" cy="19281"/>
                </a:xfrm>
                <a:custGeom>
                  <a:avLst/>
                  <a:gdLst/>
                  <a:ahLst/>
                  <a:cxnLst/>
                  <a:rect l="l" t="t" r="r" b="b"/>
                  <a:pathLst>
                    <a:path w="387" h="338" extrusionOk="0">
                      <a:moveTo>
                        <a:pt x="196" y="0"/>
                      </a:moveTo>
                      <a:cubicBezTo>
                        <a:pt x="171" y="0"/>
                        <a:pt x="145" y="6"/>
                        <a:pt x="120" y="17"/>
                      </a:cubicBezTo>
                      <a:cubicBezTo>
                        <a:pt x="38" y="58"/>
                        <a:pt x="1" y="157"/>
                        <a:pt x="42" y="243"/>
                      </a:cubicBezTo>
                      <a:cubicBezTo>
                        <a:pt x="71" y="302"/>
                        <a:pt x="131" y="337"/>
                        <a:pt x="194" y="337"/>
                      </a:cubicBezTo>
                      <a:cubicBezTo>
                        <a:pt x="218" y="337"/>
                        <a:pt x="243" y="332"/>
                        <a:pt x="267" y="321"/>
                      </a:cubicBezTo>
                      <a:cubicBezTo>
                        <a:pt x="352" y="280"/>
                        <a:pt x="387" y="181"/>
                        <a:pt x="346" y="95"/>
                      </a:cubicBezTo>
                      <a:cubicBezTo>
                        <a:pt x="316" y="35"/>
                        <a:pt x="258" y="0"/>
                        <a:pt x="196" y="0"/>
                      </a:cubicBezTo>
                      <a:close/>
                    </a:path>
                  </a:pathLst>
                </a:custGeom>
                <a:solidFill>
                  <a:srgbClr val="FEC3A3"/>
                </a:solidFill>
                <a:ln>
                  <a:noFill/>
                </a:ln>
              </p:spPr>
              <p:txBody>
                <a:bodyPr spcFirstLastPara="1" wrap="square" lIns="182850" tIns="182850" rIns="182850" bIns="182850" anchor="ctr" anchorCtr="0">
                  <a:noAutofit/>
                </a:bodyPr>
                <a:lstStyle/>
                <a:p>
                  <a:endParaRPr sz="3600"/>
                </a:p>
              </p:txBody>
            </p:sp>
            <p:sp>
              <p:nvSpPr>
                <p:cNvPr id="211" name="Google Shape;2294;p41"/>
                <p:cNvSpPr/>
                <p:nvPr/>
              </p:nvSpPr>
              <p:spPr>
                <a:xfrm flipH="1">
                  <a:off x="4805087" y="4267094"/>
                  <a:ext cx="16999" cy="14889"/>
                </a:xfrm>
                <a:custGeom>
                  <a:avLst/>
                  <a:gdLst/>
                  <a:ahLst/>
                  <a:cxnLst/>
                  <a:rect l="l" t="t" r="r" b="b"/>
                  <a:pathLst>
                    <a:path w="298" h="261" extrusionOk="0">
                      <a:moveTo>
                        <a:pt x="148" y="0"/>
                      </a:moveTo>
                      <a:cubicBezTo>
                        <a:pt x="130" y="0"/>
                        <a:pt x="111" y="4"/>
                        <a:pt x="93" y="13"/>
                      </a:cubicBezTo>
                      <a:cubicBezTo>
                        <a:pt x="28" y="43"/>
                        <a:pt x="0" y="122"/>
                        <a:pt x="31" y="187"/>
                      </a:cubicBezTo>
                      <a:cubicBezTo>
                        <a:pt x="53" y="233"/>
                        <a:pt x="100" y="261"/>
                        <a:pt x="149" y="261"/>
                      </a:cubicBezTo>
                      <a:cubicBezTo>
                        <a:pt x="168" y="261"/>
                        <a:pt x="187" y="257"/>
                        <a:pt x="205" y="248"/>
                      </a:cubicBezTo>
                      <a:cubicBezTo>
                        <a:pt x="271" y="218"/>
                        <a:pt x="298" y="139"/>
                        <a:pt x="267" y="74"/>
                      </a:cubicBezTo>
                      <a:cubicBezTo>
                        <a:pt x="242" y="28"/>
                        <a:pt x="196" y="0"/>
                        <a:pt x="148" y="0"/>
                      </a:cubicBezTo>
                      <a:close/>
                    </a:path>
                  </a:pathLst>
                </a:custGeom>
                <a:solidFill>
                  <a:srgbClr val="FEC3A3"/>
                </a:solidFill>
                <a:ln>
                  <a:noFill/>
                </a:ln>
              </p:spPr>
              <p:txBody>
                <a:bodyPr spcFirstLastPara="1" wrap="square" lIns="182850" tIns="182850" rIns="182850" bIns="182850" anchor="ctr" anchorCtr="0">
                  <a:noAutofit/>
                </a:bodyPr>
                <a:lstStyle/>
                <a:p>
                  <a:endParaRPr sz="3600"/>
                </a:p>
              </p:txBody>
            </p:sp>
            <p:sp>
              <p:nvSpPr>
                <p:cNvPr id="212" name="Google Shape;2295;p41"/>
                <p:cNvSpPr/>
                <p:nvPr/>
              </p:nvSpPr>
              <p:spPr>
                <a:xfrm flipH="1">
                  <a:off x="4807255" y="4344163"/>
                  <a:ext cx="17570" cy="15630"/>
                </a:xfrm>
                <a:custGeom>
                  <a:avLst/>
                  <a:gdLst/>
                  <a:ahLst/>
                  <a:cxnLst/>
                  <a:rect l="l" t="t" r="r" b="b"/>
                  <a:pathLst>
                    <a:path w="308" h="274" extrusionOk="0">
                      <a:moveTo>
                        <a:pt x="153" y="1"/>
                      </a:moveTo>
                      <a:cubicBezTo>
                        <a:pt x="134" y="1"/>
                        <a:pt x="114" y="5"/>
                        <a:pt x="97" y="14"/>
                      </a:cubicBezTo>
                      <a:cubicBezTo>
                        <a:pt x="28" y="47"/>
                        <a:pt x="1" y="129"/>
                        <a:pt x="32" y="195"/>
                      </a:cubicBezTo>
                      <a:cubicBezTo>
                        <a:pt x="54" y="244"/>
                        <a:pt x="102" y="273"/>
                        <a:pt x="153" y="273"/>
                      </a:cubicBezTo>
                      <a:cubicBezTo>
                        <a:pt x="173" y="273"/>
                        <a:pt x="193" y="269"/>
                        <a:pt x="212" y="259"/>
                      </a:cubicBezTo>
                      <a:cubicBezTo>
                        <a:pt x="281" y="228"/>
                        <a:pt x="308" y="146"/>
                        <a:pt x="278" y="78"/>
                      </a:cubicBezTo>
                      <a:cubicBezTo>
                        <a:pt x="253" y="29"/>
                        <a:pt x="203" y="1"/>
                        <a:pt x="153" y="1"/>
                      </a:cubicBezTo>
                      <a:close/>
                    </a:path>
                  </a:pathLst>
                </a:custGeom>
                <a:solidFill>
                  <a:srgbClr val="FEC3A3"/>
                </a:solidFill>
                <a:ln>
                  <a:noFill/>
                </a:ln>
              </p:spPr>
              <p:txBody>
                <a:bodyPr spcFirstLastPara="1" wrap="square" lIns="182850" tIns="182850" rIns="182850" bIns="182850" anchor="ctr" anchorCtr="0">
                  <a:noAutofit/>
                </a:bodyPr>
                <a:lstStyle/>
                <a:p>
                  <a:endParaRPr sz="3600"/>
                </a:p>
              </p:txBody>
            </p:sp>
            <p:sp>
              <p:nvSpPr>
                <p:cNvPr id="213" name="Google Shape;2296;p41"/>
                <p:cNvSpPr/>
                <p:nvPr/>
              </p:nvSpPr>
              <p:spPr>
                <a:xfrm flipH="1">
                  <a:off x="4630987" y="4519580"/>
                  <a:ext cx="240730" cy="158357"/>
                </a:xfrm>
                <a:custGeom>
                  <a:avLst/>
                  <a:gdLst/>
                  <a:ahLst/>
                  <a:cxnLst/>
                  <a:rect l="l" t="t" r="r" b="b"/>
                  <a:pathLst>
                    <a:path w="4220" h="2776" extrusionOk="0">
                      <a:moveTo>
                        <a:pt x="2045" y="0"/>
                      </a:moveTo>
                      <a:cubicBezTo>
                        <a:pt x="226" y="0"/>
                        <a:pt x="0" y="1530"/>
                        <a:pt x="7" y="2318"/>
                      </a:cubicBezTo>
                      <a:cubicBezTo>
                        <a:pt x="7" y="2571"/>
                        <a:pt x="212" y="2776"/>
                        <a:pt x="468" y="2776"/>
                      </a:cubicBezTo>
                      <a:lnTo>
                        <a:pt x="1929" y="2776"/>
                      </a:lnTo>
                      <a:cubicBezTo>
                        <a:pt x="2215" y="2763"/>
                        <a:pt x="2572" y="2759"/>
                        <a:pt x="2918" y="2759"/>
                      </a:cubicBezTo>
                      <a:cubicBezTo>
                        <a:pt x="3218" y="2759"/>
                        <a:pt x="3509" y="2762"/>
                        <a:pt x="3738" y="2765"/>
                      </a:cubicBezTo>
                      <a:cubicBezTo>
                        <a:pt x="3742" y="2765"/>
                        <a:pt x="3746" y="2765"/>
                        <a:pt x="3751" y="2765"/>
                      </a:cubicBezTo>
                      <a:cubicBezTo>
                        <a:pt x="4011" y="2765"/>
                        <a:pt x="4219" y="2546"/>
                        <a:pt x="4205" y="2284"/>
                      </a:cubicBezTo>
                      <a:cubicBezTo>
                        <a:pt x="4161" y="1486"/>
                        <a:pt x="3834" y="0"/>
                        <a:pt x="2045"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214" name="Google Shape;2297;p41"/>
                <p:cNvSpPr/>
                <p:nvPr/>
              </p:nvSpPr>
              <p:spPr>
                <a:xfrm flipH="1">
                  <a:off x="4698584" y="4676912"/>
                  <a:ext cx="102225" cy="79178"/>
                </a:xfrm>
                <a:custGeom>
                  <a:avLst/>
                  <a:gdLst/>
                  <a:ahLst/>
                  <a:cxnLst/>
                  <a:rect l="l" t="t" r="r" b="b"/>
                  <a:pathLst>
                    <a:path w="1792" h="1388" extrusionOk="0">
                      <a:moveTo>
                        <a:pt x="1546" y="1"/>
                      </a:moveTo>
                      <a:lnTo>
                        <a:pt x="259" y="18"/>
                      </a:lnTo>
                      <a:cubicBezTo>
                        <a:pt x="259" y="18"/>
                        <a:pt x="0" y="1387"/>
                        <a:pt x="871" y="1387"/>
                      </a:cubicBezTo>
                      <a:cubicBezTo>
                        <a:pt x="879" y="1387"/>
                        <a:pt x="886" y="1387"/>
                        <a:pt x="894" y="1387"/>
                      </a:cubicBezTo>
                      <a:cubicBezTo>
                        <a:pt x="1792" y="1366"/>
                        <a:pt x="1546" y="1"/>
                        <a:pt x="1546"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215" name="Google Shape;2298;p41"/>
                <p:cNvSpPr/>
                <p:nvPr/>
              </p:nvSpPr>
              <p:spPr>
                <a:xfrm flipH="1">
                  <a:off x="4749354" y="4603894"/>
                  <a:ext cx="36109" cy="36052"/>
                </a:xfrm>
                <a:custGeom>
                  <a:avLst/>
                  <a:gdLst/>
                  <a:ahLst/>
                  <a:cxnLst/>
                  <a:rect l="l" t="t" r="r" b="b"/>
                  <a:pathLst>
                    <a:path w="633" h="632" extrusionOk="0">
                      <a:moveTo>
                        <a:pt x="318" y="0"/>
                      </a:moveTo>
                      <a:cubicBezTo>
                        <a:pt x="144" y="0"/>
                        <a:pt x="1" y="144"/>
                        <a:pt x="1" y="318"/>
                      </a:cubicBezTo>
                      <a:cubicBezTo>
                        <a:pt x="1" y="488"/>
                        <a:pt x="144" y="632"/>
                        <a:pt x="318" y="632"/>
                      </a:cubicBezTo>
                      <a:cubicBezTo>
                        <a:pt x="489" y="632"/>
                        <a:pt x="632" y="488"/>
                        <a:pt x="632" y="318"/>
                      </a:cubicBezTo>
                      <a:cubicBezTo>
                        <a:pt x="632" y="144"/>
                        <a:pt x="489" y="0"/>
                        <a:pt x="318" y="0"/>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216" name="Google Shape;2299;p41"/>
                <p:cNvSpPr/>
                <p:nvPr/>
              </p:nvSpPr>
              <p:spPr>
                <a:xfrm flipH="1">
                  <a:off x="4820091" y="4582216"/>
                  <a:ext cx="37992" cy="35311"/>
                </a:xfrm>
                <a:custGeom>
                  <a:avLst/>
                  <a:gdLst/>
                  <a:ahLst/>
                  <a:cxnLst/>
                  <a:rect l="l" t="t" r="r" b="b"/>
                  <a:pathLst>
                    <a:path w="666" h="619" extrusionOk="0">
                      <a:moveTo>
                        <a:pt x="353" y="1"/>
                      </a:moveTo>
                      <a:cubicBezTo>
                        <a:pt x="238" y="1"/>
                        <a:pt x="123" y="73"/>
                        <a:pt x="68" y="193"/>
                      </a:cubicBezTo>
                      <a:cubicBezTo>
                        <a:pt x="0" y="353"/>
                        <a:pt x="62" y="534"/>
                        <a:pt x="205" y="596"/>
                      </a:cubicBezTo>
                      <a:cubicBezTo>
                        <a:pt x="241" y="611"/>
                        <a:pt x="278" y="619"/>
                        <a:pt x="315" y="619"/>
                      </a:cubicBezTo>
                      <a:cubicBezTo>
                        <a:pt x="430" y="619"/>
                        <a:pt x="542" y="547"/>
                        <a:pt x="594" y="429"/>
                      </a:cubicBezTo>
                      <a:cubicBezTo>
                        <a:pt x="666" y="268"/>
                        <a:pt x="604" y="87"/>
                        <a:pt x="458" y="22"/>
                      </a:cubicBezTo>
                      <a:cubicBezTo>
                        <a:pt x="424" y="8"/>
                        <a:pt x="388" y="1"/>
                        <a:pt x="353" y="1"/>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217" name="Google Shape;2300;p41"/>
                <p:cNvSpPr/>
                <p:nvPr/>
              </p:nvSpPr>
              <p:spPr>
                <a:xfrm flipH="1">
                  <a:off x="4735606" y="4537891"/>
                  <a:ext cx="36623" cy="28066"/>
                </a:xfrm>
                <a:custGeom>
                  <a:avLst/>
                  <a:gdLst/>
                  <a:ahLst/>
                  <a:cxnLst/>
                  <a:rect l="l" t="t" r="r" b="b"/>
                  <a:pathLst>
                    <a:path w="642" h="492" extrusionOk="0">
                      <a:moveTo>
                        <a:pt x="322" y="0"/>
                      </a:moveTo>
                      <a:cubicBezTo>
                        <a:pt x="144" y="0"/>
                        <a:pt x="0" y="109"/>
                        <a:pt x="0" y="246"/>
                      </a:cubicBezTo>
                      <a:cubicBezTo>
                        <a:pt x="0" y="383"/>
                        <a:pt x="144" y="492"/>
                        <a:pt x="322" y="492"/>
                      </a:cubicBezTo>
                      <a:cubicBezTo>
                        <a:pt x="499" y="492"/>
                        <a:pt x="642" y="383"/>
                        <a:pt x="642" y="246"/>
                      </a:cubicBezTo>
                      <a:cubicBezTo>
                        <a:pt x="642" y="109"/>
                        <a:pt x="499" y="0"/>
                        <a:pt x="322" y="0"/>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218" name="Google Shape;2301;p41"/>
                <p:cNvSpPr/>
                <p:nvPr/>
              </p:nvSpPr>
              <p:spPr>
                <a:xfrm flipH="1">
                  <a:off x="4663728" y="4577025"/>
                  <a:ext cx="31603" cy="29492"/>
                </a:xfrm>
                <a:custGeom>
                  <a:avLst/>
                  <a:gdLst/>
                  <a:ahLst/>
                  <a:cxnLst/>
                  <a:rect l="l" t="t" r="r" b="b"/>
                  <a:pathLst>
                    <a:path w="554" h="517" extrusionOk="0">
                      <a:moveTo>
                        <a:pt x="277" y="0"/>
                      </a:moveTo>
                      <a:cubicBezTo>
                        <a:pt x="124" y="0"/>
                        <a:pt x="1" y="116"/>
                        <a:pt x="1" y="257"/>
                      </a:cubicBezTo>
                      <a:cubicBezTo>
                        <a:pt x="1" y="400"/>
                        <a:pt x="124" y="516"/>
                        <a:pt x="277" y="516"/>
                      </a:cubicBezTo>
                      <a:cubicBezTo>
                        <a:pt x="431" y="516"/>
                        <a:pt x="554" y="400"/>
                        <a:pt x="554" y="257"/>
                      </a:cubicBezTo>
                      <a:cubicBezTo>
                        <a:pt x="554" y="116"/>
                        <a:pt x="431" y="0"/>
                        <a:pt x="277" y="0"/>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grpSp>
          <p:sp>
            <p:nvSpPr>
              <p:cNvPr id="186" name="Google Shape;2302;p41"/>
              <p:cNvSpPr/>
              <p:nvPr/>
            </p:nvSpPr>
            <p:spPr>
              <a:xfrm>
                <a:off x="6251075" y="4004813"/>
                <a:ext cx="46975" cy="47075"/>
              </a:xfrm>
              <a:custGeom>
                <a:avLst/>
                <a:gdLst/>
                <a:ahLst/>
                <a:cxnLst/>
                <a:rect l="l" t="t" r="r" b="b"/>
                <a:pathLst>
                  <a:path w="1879" h="1883" extrusionOk="0">
                    <a:moveTo>
                      <a:pt x="939" y="0"/>
                    </a:moveTo>
                    <a:cubicBezTo>
                      <a:pt x="418" y="0"/>
                      <a:pt x="0" y="422"/>
                      <a:pt x="0" y="943"/>
                    </a:cubicBezTo>
                    <a:cubicBezTo>
                      <a:pt x="0" y="1460"/>
                      <a:pt x="418" y="1882"/>
                      <a:pt x="939" y="1882"/>
                    </a:cubicBezTo>
                    <a:cubicBezTo>
                      <a:pt x="1460" y="1882"/>
                      <a:pt x="1878" y="1460"/>
                      <a:pt x="1878" y="943"/>
                    </a:cubicBezTo>
                    <a:cubicBezTo>
                      <a:pt x="1878" y="422"/>
                      <a:pt x="1460" y="0"/>
                      <a:pt x="939"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87" name="Google Shape;2303;p41"/>
              <p:cNvSpPr/>
              <p:nvPr/>
            </p:nvSpPr>
            <p:spPr>
              <a:xfrm>
                <a:off x="6400975" y="3962563"/>
                <a:ext cx="53650" cy="46975"/>
              </a:xfrm>
              <a:custGeom>
                <a:avLst/>
                <a:gdLst/>
                <a:ahLst/>
                <a:cxnLst/>
                <a:rect l="l" t="t" r="r" b="b"/>
                <a:pathLst>
                  <a:path w="2146" h="1879" extrusionOk="0">
                    <a:moveTo>
                      <a:pt x="1071" y="0"/>
                    </a:moveTo>
                    <a:cubicBezTo>
                      <a:pt x="719" y="0"/>
                      <a:pt x="383" y="199"/>
                      <a:pt x="222" y="537"/>
                    </a:cubicBezTo>
                    <a:cubicBezTo>
                      <a:pt x="1" y="1009"/>
                      <a:pt x="202" y="1571"/>
                      <a:pt x="673" y="1789"/>
                    </a:cubicBezTo>
                    <a:cubicBezTo>
                      <a:pt x="802" y="1850"/>
                      <a:pt x="938" y="1879"/>
                      <a:pt x="1072" y="1879"/>
                    </a:cubicBezTo>
                    <a:cubicBezTo>
                      <a:pt x="1425" y="1879"/>
                      <a:pt x="1764" y="1679"/>
                      <a:pt x="1924" y="1341"/>
                    </a:cubicBezTo>
                    <a:cubicBezTo>
                      <a:pt x="2146" y="869"/>
                      <a:pt x="1945" y="312"/>
                      <a:pt x="1472" y="91"/>
                    </a:cubicBezTo>
                    <a:cubicBezTo>
                      <a:pt x="1342" y="29"/>
                      <a:pt x="1205" y="0"/>
                      <a:pt x="1071"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grpSp>
        <p:grpSp>
          <p:nvGrpSpPr>
            <p:cNvPr id="6" name="Google Shape;2304;p41"/>
            <p:cNvGrpSpPr/>
            <p:nvPr/>
          </p:nvGrpSpPr>
          <p:grpSpPr>
            <a:xfrm>
              <a:off x="3396925" y="1079700"/>
              <a:ext cx="1484469" cy="1304215"/>
              <a:chOff x="3396925" y="1079700"/>
              <a:chExt cx="1484469" cy="1304215"/>
            </a:xfrm>
          </p:grpSpPr>
          <p:sp>
            <p:nvSpPr>
              <p:cNvPr id="7" name="Google Shape;2305;p41"/>
              <p:cNvSpPr/>
              <p:nvPr/>
            </p:nvSpPr>
            <p:spPr>
              <a:xfrm>
                <a:off x="3396925" y="1079700"/>
                <a:ext cx="1484469" cy="1304215"/>
              </a:xfrm>
              <a:custGeom>
                <a:avLst/>
                <a:gdLst/>
                <a:ahLst/>
                <a:cxnLst/>
                <a:rect l="l" t="t" r="r" b="b"/>
                <a:pathLst>
                  <a:path w="49322" h="43333" extrusionOk="0">
                    <a:moveTo>
                      <a:pt x="19367" y="0"/>
                    </a:moveTo>
                    <a:cubicBezTo>
                      <a:pt x="18773" y="0"/>
                      <a:pt x="18179" y="19"/>
                      <a:pt x="17583" y="55"/>
                    </a:cubicBezTo>
                    <a:cubicBezTo>
                      <a:pt x="17130" y="82"/>
                      <a:pt x="16663" y="48"/>
                      <a:pt x="16220" y="136"/>
                    </a:cubicBezTo>
                    <a:cubicBezTo>
                      <a:pt x="15125" y="356"/>
                      <a:pt x="14019" y="525"/>
                      <a:pt x="12940" y="859"/>
                    </a:cubicBezTo>
                    <a:cubicBezTo>
                      <a:pt x="10638" y="1580"/>
                      <a:pt x="8531" y="2672"/>
                      <a:pt x="6523" y="3977"/>
                    </a:cubicBezTo>
                    <a:cubicBezTo>
                      <a:pt x="6289" y="4129"/>
                      <a:pt x="6046" y="4292"/>
                      <a:pt x="5867" y="4501"/>
                    </a:cubicBezTo>
                    <a:cubicBezTo>
                      <a:pt x="5390" y="5063"/>
                      <a:pt x="4920" y="5631"/>
                      <a:pt x="4501" y="6232"/>
                    </a:cubicBezTo>
                    <a:cubicBezTo>
                      <a:pt x="3541" y="7611"/>
                      <a:pt x="2506" y="8954"/>
                      <a:pt x="2077" y="10628"/>
                    </a:cubicBezTo>
                    <a:cubicBezTo>
                      <a:pt x="2060" y="10695"/>
                      <a:pt x="2023" y="10759"/>
                      <a:pt x="1989" y="10820"/>
                    </a:cubicBezTo>
                    <a:cubicBezTo>
                      <a:pt x="1424" y="11882"/>
                      <a:pt x="1160" y="13052"/>
                      <a:pt x="782" y="14178"/>
                    </a:cubicBezTo>
                    <a:cubicBezTo>
                      <a:pt x="684" y="14479"/>
                      <a:pt x="623" y="14793"/>
                      <a:pt x="576" y="15105"/>
                    </a:cubicBezTo>
                    <a:cubicBezTo>
                      <a:pt x="447" y="15936"/>
                      <a:pt x="315" y="16764"/>
                      <a:pt x="220" y="17600"/>
                    </a:cubicBezTo>
                    <a:cubicBezTo>
                      <a:pt x="130" y="18367"/>
                      <a:pt x="0" y="19142"/>
                      <a:pt x="31" y="19909"/>
                    </a:cubicBezTo>
                    <a:cubicBezTo>
                      <a:pt x="163" y="23148"/>
                      <a:pt x="569" y="26339"/>
                      <a:pt x="1776" y="29390"/>
                    </a:cubicBezTo>
                    <a:cubicBezTo>
                      <a:pt x="2435" y="31057"/>
                      <a:pt x="3128" y="32693"/>
                      <a:pt x="4197" y="34160"/>
                    </a:cubicBezTo>
                    <a:cubicBezTo>
                      <a:pt x="5299" y="35679"/>
                      <a:pt x="6567" y="37027"/>
                      <a:pt x="7981" y="38241"/>
                    </a:cubicBezTo>
                    <a:cubicBezTo>
                      <a:pt x="9106" y="39212"/>
                      <a:pt x="10387" y="39945"/>
                      <a:pt x="11757" y="40514"/>
                    </a:cubicBezTo>
                    <a:cubicBezTo>
                      <a:pt x="12697" y="40905"/>
                      <a:pt x="13636" y="41295"/>
                      <a:pt x="14580" y="41673"/>
                    </a:cubicBezTo>
                    <a:cubicBezTo>
                      <a:pt x="15331" y="41971"/>
                      <a:pt x="16085" y="42248"/>
                      <a:pt x="16869" y="42447"/>
                    </a:cubicBezTo>
                    <a:cubicBezTo>
                      <a:pt x="18096" y="42762"/>
                      <a:pt x="19337" y="42971"/>
                      <a:pt x="20592" y="43151"/>
                    </a:cubicBezTo>
                    <a:cubicBezTo>
                      <a:pt x="21402" y="43269"/>
                      <a:pt x="22209" y="43333"/>
                      <a:pt x="23013" y="43333"/>
                    </a:cubicBezTo>
                    <a:cubicBezTo>
                      <a:pt x="24235" y="43333"/>
                      <a:pt x="25449" y="43185"/>
                      <a:pt x="26651" y="42857"/>
                    </a:cubicBezTo>
                    <a:cubicBezTo>
                      <a:pt x="28909" y="42238"/>
                      <a:pt x="31039" y="41359"/>
                      <a:pt x="32679" y="39584"/>
                    </a:cubicBezTo>
                    <a:cubicBezTo>
                      <a:pt x="32893" y="39354"/>
                      <a:pt x="33163" y="39175"/>
                      <a:pt x="33396" y="38962"/>
                    </a:cubicBezTo>
                    <a:cubicBezTo>
                      <a:pt x="34674" y="37792"/>
                      <a:pt x="35824" y="36528"/>
                      <a:pt x="36456" y="34867"/>
                    </a:cubicBezTo>
                    <a:cubicBezTo>
                      <a:pt x="36568" y="34573"/>
                      <a:pt x="36737" y="34302"/>
                      <a:pt x="36889" y="34025"/>
                    </a:cubicBezTo>
                    <a:cubicBezTo>
                      <a:pt x="37673" y="32602"/>
                      <a:pt x="38282" y="31104"/>
                      <a:pt x="38667" y="29532"/>
                    </a:cubicBezTo>
                    <a:cubicBezTo>
                      <a:pt x="38985" y="28237"/>
                      <a:pt x="39182" y="26915"/>
                      <a:pt x="39449" y="25606"/>
                    </a:cubicBezTo>
                    <a:cubicBezTo>
                      <a:pt x="39533" y="25197"/>
                      <a:pt x="39661" y="24791"/>
                      <a:pt x="39807" y="24396"/>
                    </a:cubicBezTo>
                    <a:cubicBezTo>
                      <a:pt x="39936" y="24041"/>
                      <a:pt x="40220" y="23848"/>
                      <a:pt x="40598" y="23783"/>
                    </a:cubicBezTo>
                    <a:cubicBezTo>
                      <a:pt x="41636" y="23605"/>
                      <a:pt x="42674" y="23435"/>
                      <a:pt x="43706" y="23232"/>
                    </a:cubicBezTo>
                    <a:cubicBezTo>
                      <a:pt x="44358" y="23104"/>
                      <a:pt x="48983" y="22073"/>
                      <a:pt x="49321" y="21988"/>
                    </a:cubicBezTo>
                    <a:cubicBezTo>
                      <a:pt x="49037" y="21779"/>
                      <a:pt x="48940" y="21673"/>
                      <a:pt x="48818" y="21623"/>
                    </a:cubicBezTo>
                    <a:cubicBezTo>
                      <a:pt x="47918" y="21227"/>
                      <a:pt x="47016" y="20842"/>
                      <a:pt x="46109" y="20460"/>
                    </a:cubicBezTo>
                    <a:cubicBezTo>
                      <a:pt x="45463" y="20186"/>
                      <a:pt x="44794" y="19963"/>
                      <a:pt x="44168" y="19649"/>
                    </a:cubicBezTo>
                    <a:cubicBezTo>
                      <a:pt x="42789" y="18955"/>
                      <a:pt x="41426" y="18229"/>
                      <a:pt x="39936" y="17792"/>
                    </a:cubicBezTo>
                    <a:cubicBezTo>
                      <a:pt x="39466" y="17657"/>
                      <a:pt x="39114" y="17383"/>
                      <a:pt x="38911" y="16947"/>
                    </a:cubicBezTo>
                    <a:cubicBezTo>
                      <a:pt x="38573" y="16216"/>
                      <a:pt x="38197" y="15493"/>
                      <a:pt x="37937" y="14735"/>
                    </a:cubicBezTo>
                    <a:cubicBezTo>
                      <a:pt x="37339" y="13001"/>
                      <a:pt x="36629" y="11324"/>
                      <a:pt x="35679" y="9755"/>
                    </a:cubicBezTo>
                    <a:cubicBezTo>
                      <a:pt x="35276" y="9089"/>
                      <a:pt x="34931" y="8403"/>
                      <a:pt x="34650" y="7683"/>
                    </a:cubicBezTo>
                    <a:cubicBezTo>
                      <a:pt x="34421" y="7087"/>
                      <a:pt x="34116" y="6543"/>
                      <a:pt x="33714" y="6043"/>
                    </a:cubicBezTo>
                    <a:cubicBezTo>
                      <a:pt x="33102" y="5278"/>
                      <a:pt x="32541" y="4467"/>
                      <a:pt x="31919" y="3710"/>
                    </a:cubicBezTo>
                    <a:cubicBezTo>
                      <a:pt x="31540" y="3250"/>
                      <a:pt x="31103" y="2851"/>
                      <a:pt x="30539" y="2594"/>
                    </a:cubicBezTo>
                    <a:cubicBezTo>
                      <a:pt x="28361" y="1603"/>
                      <a:pt x="26153" y="768"/>
                      <a:pt x="23767" y="362"/>
                    </a:cubicBezTo>
                    <a:cubicBezTo>
                      <a:pt x="22298" y="115"/>
                      <a:pt x="20835" y="0"/>
                      <a:pt x="19367" y="0"/>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8" name="Google Shape;2306;p41"/>
              <p:cNvSpPr txBox="1"/>
              <p:nvPr/>
            </p:nvSpPr>
            <p:spPr>
              <a:xfrm rot="-378820">
                <a:off x="3530765" y="1395261"/>
                <a:ext cx="930242" cy="673091"/>
              </a:xfrm>
              <a:prstGeom prst="rect">
                <a:avLst/>
              </a:prstGeom>
              <a:noFill/>
              <a:ln>
                <a:noFill/>
              </a:ln>
            </p:spPr>
            <p:txBody>
              <a:bodyPr spcFirstLastPara="1" wrap="square" lIns="182850" tIns="182850" rIns="182850" bIns="182850" anchor="ctr" anchorCtr="0">
                <a:noAutofit/>
              </a:bodyPr>
              <a:lstStyle/>
              <a:p>
                <a:pPr algn="ctr"/>
                <a:r>
                  <a:rPr lang="es" sz="4800" dirty="0">
                    <a:solidFill>
                      <a:schemeClr val="dk1"/>
                    </a:solidFill>
                    <a:latin typeface="Denk One"/>
                    <a:ea typeface="Denk One"/>
                    <a:cs typeface="Denk One"/>
                    <a:sym typeface="Denk One"/>
                  </a:rPr>
                  <a:t>BYE!</a:t>
                </a:r>
                <a:endParaRPr sz="4800" dirty="0">
                  <a:solidFill>
                    <a:schemeClr val="dk1"/>
                  </a:solidFill>
                  <a:latin typeface="Denk One"/>
                  <a:ea typeface="Denk One"/>
                  <a:cs typeface="Denk One"/>
                  <a:sym typeface="Denk One"/>
                </a:endParaRPr>
              </a:p>
            </p:txBody>
          </p:sp>
        </p:grpSp>
      </p:grpSp>
      <p:sp>
        <p:nvSpPr>
          <p:cNvPr id="221" name="Google Shape;2307;p41"/>
          <p:cNvSpPr txBox="1">
            <a:spLocks noGrp="1"/>
          </p:cNvSpPr>
          <p:nvPr>
            <p:ph type="ctrTitle"/>
          </p:nvPr>
        </p:nvSpPr>
        <p:spPr>
          <a:xfrm>
            <a:off x="1100348" y="1805280"/>
            <a:ext cx="4881000" cy="1182000"/>
          </a:xfrm>
          <a:prstGeom prst="rect">
            <a:avLst/>
          </a:prstGeom>
        </p:spPr>
        <p:txBody>
          <a:bodyPr spcFirstLastPara="1" vert="horz" wrap="square" lIns="182850" tIns="182850" rIns="182850" bIns="182850" rtlCol="0" anchor="b" anchorCtr="0">
            <a:noAutofit/>
          </a:bodyPr>
          <a:lstStyle/>
          <a:p>
            <a:r>
              <a:rPr lang="es" dirty="0">
                <a:solidFill>
                  <a:schemeClr val="dk1"/>
                </a:solidFill>
              </a:rPr>
              <a:t>THANKS!</a:t>
            </a:r>
            <a:endParaRPr dirty="0">
              <a:solidFill>
                <a:schemeClr val="dk1"/>
              </a:solidFill>
            </a:endParaRPr>
          </a:p>
        </p:txBody>
      </p:sp>
    </p:spTree>
    <p:extLst>
      <p:ext uri="{BB962C8B-B14F-4D97-AF65-F5344CB8AC3E}">
        <p14:creationId xmlns:p14="http://schemas.microsoft.com/office/powerpoint/2010/main" val="299367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764256" y="7192379"/>
            <a:ext cx="2523744" cy="3352800"/>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562551" flipH="1">
            <a:off x="-46171" y="-400010"/>
            <a:ext cx="885963" cy="1629698"/>
          </a:xfrm>
          <a:prstGeom prst="rect">
            <a:avLst/>
          </a:prstGeom>
        </p:spPr>
      </p:pic>
      <p:sp>
        <p:nvSpPr>
          <p:cNvPr id="14" name="Freeform 6">
            <a:extLst>
              <a:ext uri="{FF2B5EF4-FFF2-40B4-BE49-F238E27FC236}">
                <a16:creationId xmlns:a16="http://schemas.microsoft.com/office/drawing/2014/main" id="{4534BE12-0C06-7F68-A9EC-3247794353F2}"/>
              </a:ext>
            </a:extLst>
          </p:cNvPr>
          <p:cNvSpPr/>
          <p:nvPr/>
        </p:nvSpPr>
        <p:spPr>
          <a:xfrm>
            <a:off x="1473037" y="1333500"/>
            <a:ext cx="15341925" cy="8188031"/>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5" name="TextBox 11">
            <a:extLst>
              <a:ext uri="{FF2B5EF4-FFF2-40B4-BE49-F238E27FC236}">
                <a16:creationId xmlns:a16="http://schemas.microsoft.com/office/drawing/2014/main" id="{79C02DF3-7516-ABFA-A78F-DC5CADBA50E6}"/>
              </a:ext>
            </a:extLst>
          </p:cNvPr>
          <p:cNvSpPr txBox="1"/>
          <p:nvPr/>
        </p:nvSpPr>
        <p:spPr>
          <a:xfrm>
            <a:off x="4191000" y="3740623"/>
            <a:ext cx="10363200" cy="2788712"/>
          </a:xfrm>
          <a:prstGeom prst="rect">
            <a:avLst/>
          </a:prstGeom>
        </p:spPr>
        <p:txBody>
          <a:bodyPr wrap="square" lIns="0" tIns="0" rIns="0" bIns="0" rtlCol="0" anchor="t">
            <a:spAutoFit/>
          </a:bodyPr>
          <a:lstStyle/>
          <a:p>
            <a:pPr algn="ctr">
              <a:lnSpc>
                <a:spcPct val="150000"/>
              </a:lnSpc>
              <a:spcBef>
                <a:spcPct val="0"/>
              </a:spcBef>
            </a:pPr>
            <a:r>
              <a:rPr lang="en-US" sz="4200" b="1">
                <a:solidFill>
                  <a:srgbClr val="FF0000"/>
                </a:solidFill>
                <a:latin typeface="Arial" panose="020B0604020202020204" pitchFamily="34" charset="0"/>
                <a:cs typeface="Arial" panose="020B0604020202020204" pitchFamily="34" charset="0"/>
              </a:rPr>
              <a:t>Sau khi trò chơi kết thúc, </a:t>
            </a:r>
            <a:r>
              <a:rPr lang="vi-VN" sz="4200" b="1">
                <a:solidFill>
                  <a:srgbClr val="FF0000"/>
                </a:solidFill>
                <a:cs typeface="Arial" panose="020B0604020202020204" pitchFamily="34" charset="0"/>
              </a:rPr>
              <a:t>trả lời câu hỏi: </a:t>
            </a:r>
            <a:r>
              <a:rPr lang="vi-VN" sz="4200">
                <a:cs typeface="Arial" panose="020B0604020202020204" pitchFamily="34" charset="0"/>
              </a:rPr>
              <a:t>Người được khen cảm thấy thế nào? Người khen cảm thấy thế nào?</a:t>
            </a:r>
            <a:endParaRPr lang="vi-VN" sz="4200" dirty="0">
              <a:latin typeface="Arial" panose="020B0604020202020204" pitchFamily="34" charset="0"/>
              <a:cs typeface="Arial" panose="020B0604020202020204" pitchFamily="34" charset="0"/>
            </a:endParaRPr>
          </a:p>
        </p:txBody>
      </p:sp>
      <p:pic>
        <p:nvPicPr>
          <p:cNvPr id="16" name="Picture 15" descr="Logo&#10;&#10;Description automatically generated">
            <a:extLst>
              <a:ext uri="{FF2B5EF4-FFF2-40B4-BE49-F238E27FC236}">
                <a16:creationId xmlns:a16="http://schemas.microsoft.com/office/drawing/2014/main" id="{9763BA46-DEDD-FBB4-BE81-659EF81CC2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06514">
            <a:off x="13000167" y="519958"/>
            <a:ext cx="3907882" cy="3994230"/>
          </a:xfrm>
          <a:prstGeom prst="rect">
            <a:avLst/>
          </a:prstGeom>
        </p:spPr>
      </p:pic>
      <p:pic>
        <p:nvPicPr>
          <p:cNvPr id="17" name="Picture 16" descr="A group of kids with balloons&#10;&#10;Description automatically generated with low confidence">
            <a:extLst>
              <a:ext uri="{FF2B5EF4-FFF2-40B4-BE49-F238E27FC236}">
                <a16:creationId xmlns:a16="http://schemas.microsoft.com/office/drawing/2014/main" id="{016730CA-A068-49B7-1913-AD0713EE8D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233" y="7062369"/>
            <a:ext cx="4716478" cy="323714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7D7"/>
        </a:solidFill>
        <a:effectLst/>
      </p:bgPr>
    </p:bg>
    <p:spTree>
      <p:nvGrpSpPr>
        <p:cNvPr id="1" name=""/>
        <p:cNvGrpSpPr/>
        <p:nvPr/>
      </p:nvGrpSpPr>
      <p:grpSpPr>
        <a:xfrm>
          <a:off x="0" y="0"/>
          <a:ext cx="0" cy="0"/>
          <a:chOff x="0" y="0"/>
          <a:chExt cx="0" cy="0"/>
        </a:xfrm>
      </p:grpSpPr>
      <p:pic>
        <p:nvPicPr>
          <p:cNvPr id="23" name="Picture 2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62551" flipH="1">
            <a:off x="-149051" y="-461065"/>
            <a:ext cx="918371" cy="1689312"/>
          </a:xfrm>
          <a:prstGeom prst="rect">
            <a:avLst/>
          </a:prstGeom>
        </p:spPr>
      </p:pic>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906165" y="-241702"/>
            <a:ext cx="1381835" cy="1431280"/>
          </a:xfrm>
          <a:prstGeom prst="rect">
            <a:avLst/>
          </a:prstGeom>
        </p:spPr>
      </p:pic>
      <p:pic>
        <p:nvPicPr>
          <p:cNvPr id="25" name="Picture 2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5794" y="8876484"/>
            <a:ext cx="1454551" cy="1506597"/>
          </a:xfrm>
          <a:prstGeom prst="rect">
            <a:avLst/>
          </a:prstGeom>
        </p:spPr>
      </p:pic>
      <p:pic>
        <p:nvPicPr>
          <p:cNvPr id="27" name="Picture 4">
            <a:extLst>
              <a:ext uri="{FF2B5EF4-FFF2-40B4-BE49-F238E27FC236}">
                <a16:creationId xmlns:a16="http://schemas.microsoft.com/office/drawing/2014/main" id="{C574A901-86AC-C029-8A90-692DFC47E22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0" y="16329"/>
            <a:ext cx="1133928" cy="1088571"/>
          </a:xfrm>
          <a:prstGeom prst="rect">
            <a:avLst/>
          </a:prstGeom>
        </p:spPr>
      </p:pic>
      <p:sp>
        <p:nvSpPr>
          <p:cNvPr id="29" name="TextBox 28">
            <a:extLst>
              <a:ext uri="{FF2B5EF4-FFF2-40B4-BE49-F238E27FC236}">
                <a16:creationId xmlns:a16="http://schemas.microsoft.com/office/drawing/2014/main" id="{274A18B6-58AB-A2E7-3563-921D873E20DD}"/>
              </a:ext>
            </a:extLst>
          </p:cNvPr>
          <p:cNvSpPr txBox="1"/>
          <p:nvPr/>
        </p:nvSpPr>
        <p:spPr>
          <a:xfrm>
            <a:off x="341482" y="1785434"/>
            <a:ext cx="17209454" cy="1323439"/>
          </a:xfrm>
          <a:prstGeom prst="rect">
            <a:avLst/>
          </a:prstGeom>
          <a:noFill/>
        </p:spPr>
        <p:txBody>
          <a:bodyPr wrap="square">
            <a:spAutoFit/>
          </a:bodyPr>
          <a:lstStyle/>
          <a:p>
            <a:pPr marL="0" marR="0" algn="ctr">
              <a:spcBef>
                <a:spcPts val="0"/>
              </a:spcBef>
              <a:spcAft>
                <a:spcPts val="0"/>
              </a:spcAft>
            </a:pPr>
            <a:r>
              <a:rPr lang="vi-VN" sz="7800" b="1" kern="0" dirty="0">
                <a:effectLst/>
                <a:latin typeface="Arial" panose="020B0604020202020204" pitchFamily="34" charset="0"/>
                <a:ea typeface="Times New Roman" panose="02020603050405020304" pitchFamily="18" charset="0"/>
                <a:cs typeface="Arial" panose="020B0604020202020204" pitchFamily="34" charset="0"/>
              </a:rPr>
              <a:t>CHỦ ĐỀ 1</a:t>
            </a:r>
            <a:r>
              <a:rPr lang="vi-VN" sz="7800" b="1" kern="0">
                <a:effectLst/>
                <a:latin typeface="Arial" panose="020B0604020202020204" pitchFamily="34" charset="0"/>
                <a:ea typeface="Times New Roman" panose="02020603050405020304" pitchFamily="18" charset="0"/>
                <a:cs typeface="Arial" panose="020B0604020202020204" pitchFamily="34" charset="0"/>
              </a:rPr>
              <a:t>: </a:t>
            </a:r>
            <a:r>
              <a:rPr lang="en-US" sz="7800" b="1" kern="0">
                <a:effectLst/>
                <a:latin typeface="Arial" panose="020B0604020202020204" pitchFamily="34" charset="0"/>
                <a:ea typeface="Times New Roman" panose="02020603050405020304" pitchFamily="18" charset="0"/>
                <a:cs typeface="Arial" panose="020B0604020202020204" pitchFamily="34" charset="0"/>
              </a:rPr>
              <a:t>EM VỚI NHÀ TRƯỜNG</a:t>
            </a:r>
            <a:endParaRPr lang="en-US" sz="7800" b="1" kern="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0" name="TextBox 29">
            <a:extLst>
              <a:ext uri="{FF2B5EF4-FFF2-40B4-BE49-F238E27FC236}">
                <a16:creationId xmlns:a16="http://schemas.microsoft.com/office/drawing/2014/main" id="{5472E624-F807-C968-9B1D-E7DFD7D3D701}"/>
              </a:ext>
            </a:extLst>
          </p:cNvPr>
          <p:cNvSpPr txBox="1"/>
          <p:nvPr/>
        </p:nvSpPr>
        <p:spPr>
          <a:xfrm>
            <a:off x="566964" y="4373596"/>
            <a:ext cx="17145444" cy="4080412"/>
          </a:xfrm>
          <a:prstGeom prst="rect">
            <a:avLst/>
          </a:prstGeom>
          <a:noFill/>
        </p:spPr>
        <p:txBody>
          <a:bodyPr wrap="square">
            <a:spAutoFit/>
          </a:bodyPr>
          <a:lstStyle/>
          <a:p>
            <a:pPr algn="ctr">
              <a:lnSpc>
                <a:spcPct val="150000"/>
              </a:lnSpc>
            </a:pPr>
            <a:r>
              <a:rPr lang="en-US" sz="6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TUẦN </a:t>
            </a:r>
            <a:r>
              <a:rPr lang="en-US" sz="6000" b="1" dirty="0" smtClean="0">
                <a:solidFill>
                  <a:srgbClr val="C00000"/>
                </a:solidFill>
                <a:effectLst/>
                <a:latin typeface="Arial" panose="020B0604020202020204" pitchFamily="34" charset="0"/>
                <a:ea typeface="Calibri" panose="020F0502020204030204" pitchFamily="34" charset="0"/>
                <a:cs typeface="Arial" panose="020B0604020202020204" pitchFamily="34" charset="0"/>
              </a:rPr>
              <a:t>2 </a:t>
            </a:r>
            <a:r>
              <a:rPr lang="en-US" sz="6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 TIẾT </a:t>
            </a:r>
            <a:r>
              <a:rPr lang="en-US" sz="6000" b="1" dirty="0" smtClean="0">
                <a:solidFill>
                  <a:srgbClr val="C00000"/>
                </a:solidFill>
                <a:effectLst/>
                <a:latin typeface="Arial" panose="020B0604020202020204" pitchFamily="34" charset="0"/>
                <a:ea typeface="Calibri" panose="020F0502020204030204" pitchFamily="34" charset="0"/>
                <a:cs typeface="Arial" panose="020B0604020202020204" pitchFamily="34" charset="0"/>
              </a:rPr>
              <a:t>4-5: </a:t>
            </a:r>
            <a:endParaRPr lang="en-US" sz="60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6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HOẠT ĐỘNG GIÁO DỤC THEO CHỦ ĐỀ</a:t>
            </a:r>
            <a:r>
              <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vi-VN" sz="6000" b="1" dirty="0">
                <a:solidFill>
                  <a:srgbClr val="C00000"/>
                </a:solidFill>
                <a:ea typeface="Calibri" panose="020F0502020204030204" pitchFamily="34" charset="0"/>
                <a:cs typeface="Arial" panose="020B0604020202020204" pitchFamily="34" charset="0"/>
              </a:rPr>
              <a:t>PHÒNG, TRÁNH BẮT NẠT HỌC ĐƯỜNG</a:t>
            </a:r>
            <a:endParaRPr lang="en-US" sz="6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31" name="Straight Connector 30">
            <a:extLst>
              <a:ext uri="{FF2B5EF4-FFF2-40B4-BE49-F238E27FC236}">
                <a16:creationId xmlns:a16="http://schemas.microsoft.com/office/drawing/2014/main" id="{B097DB9E-10C8-5EE7-348B-8C4558F1AF85}"/>
              </a:ext>
            </a:extLst>
          </p:cNvPr>
          <p:cNvCxnSpPr>
            <a:cxnSpLocks/>
          </p:cNvCxnSpPr>
          <p:nvPr/>
        </p:nvCxnSpPr>
        <p:spPr>
          <a:xfrm>
            <a:off x="1452303" y="3771900"/>
            <a:ext cx="15374765" cy="0"/>
          </a:xfrm>
          <a:prstGeom prst="line">
            <a:avLst/>
          </a:prstGeom>
          <a:ln w="38100">
            <a:solidFill>
              <a:srgbClr val="965B3A"/>
            </a:solidFill>
            <a:prstDash val="lgDashDot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par>
                                <p:cTn id="8" presetID="14"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E4E8"/>
        </a:solidFill>
        <a:effectLst/>
      </p:bgPr>
    </p:bg>
    <p:spTree>
      <p:nvGrpSpPr>
        <p:cNvPr id="1" name=""/>
        <p:cNvGrpSpPr/>
        <p:nvPr/>
      </p:nvGrpSpPr>
      <p:grpSpPr>
        <a:xfrm>
          <a:off x="0" y="0"/>
          <a:ext cx="0" cy="0"/>
          <a:chOff x="0" y="0"/>
          <a:chExt cx="0" cy="0"/>
        </a:xfrm>
      </p:grpSpPr>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34227" y="142024"/>
            <a:ext cx="1445427" cy="1355088"/>
          </a:xfrm>
          <a:prstGeom prst="rect">
            <a:avLst/>
          </a:prstGeom>
        </p:spPr>
      </p:pic>
      <p:sp>
        <p:nvSpPr>
          <p:cNvPr id="24" name="Freeform 40">
            <a:extLst>
              <a:ext uri="{FF2B5EF4-FFF2-40B4-BE49-F238E27FC236}">
                <a16:creationId xmlns:a16="http://schemas.microsoft.com/office/drawing/2014/main" id="{148E853E-D4EE-BF54-4285-F1AC937B26E2}"/>
              </a:ext>
            </a:extLst>
          </p:cNvPr>
          <p:cNvSpPr/>
          <p:nvPr/>
        </p:nvSpPr>
        <p:spPr>
          <a:xfrm flipH="1">
            <a:off x="381000" y="8877064"/>
            <a:ext cx="878704" cy="1346205"/>
          </a:xfrm>
          <a:custGeom>
            <a:avLst/>
            <a:gdLst/>
            <a:ahLst/>
            <a:cxnLst/>
            <a:rect l="l" t="t" r="r" b="b"/>
            <a:pathLst>
              <a:path w="878704" h="1346205">
                <a:moveTo>
                  <a:pt x="878704" y="0"/>
                </a:moveTo>
                <a:lnTo>
                  <a:pt x="0" y="0"/>
                </a:lnTo>
                <a:lnTo>
                  <a:pt x="0" y="1346204"/>
                </a:lnTo>
                <a:lnTo>
                  <a:pt x="878704" y="1346204"/>
                </a:lnTo>
                <a:lnTo>
                  <a:pt x="87870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25" name="Group 24">
            <a:extLst>
              <a:ext uri="{FF2B5EF4-FFF2-40B4-BE49-F238E27FC236}">
                <a16:creationId xmlns:a16="http://schemas.microsoft.com/office/drawing/2014/main" id="{8602350F-D155-2CD4-C119-A382DF3414F6}"/>
              </a:ext>
            </a:extLst>
          </p:cNvPr>
          <p:cNvGrpSpPr/>
          <p:nvPr/>
        </p:nvGrpSpPr>
        <p:grpSpPr>
          <a:xfrm>
            <a:off x="472598" y="876300"/>
            <a:ext cx="6617862" cy="6722556"/>
            <a:chOff x="594846" y="1891431"/>
            <a:chExt cx="6229033" cy="6473161"/>
          </a:xfrm>
        </p:grpSpPr>
        <p:grpSp>
          <p:nvGrpSpPr>
            <p:cNvPr id="26" name="Group 6">
              <a:extLst>
                <a:ext uri="{FF2B5EF4-FFF2-40B4-BE49-F238E27FC236}">
                  <a16:creationId xmlns:a16="http://schemas.microsoft.com/office/drawing/2014/main" id="{9E609AF0-71F8-E764-EA6E-C1D78622CC58}"/>
                </a:ext>
              </a:extLst>
            </p:cNvPr>
            <p:cNvGrpSpPr/>
            <p:nvPr/>
          </p:nvGrpSpPr>
          <p:grpSpPr>
            <a:xfrm>
              <a:off x="594846" y="2135559"/>
              <a:ext cx="6229033" cy="6229033"/>
              <a:chOff x="0" y="0"/>
              <a:chExt cx="812800" cy="812800"/>
            </a:xfrm>
          </p:grpSpPr>
          <p:sp>
            <p:nvSpPr>
              <p:cNvPr id="29" name="Freeform 7">
                <a:extLst>
                  <a:ext uri="{FF2B5EF4-FFF2-40B4-BE49-F238E27FC236}">
                    <a16:creationId xmlns:a16="http://schemas.microsoft.com/office/drawing/2014/main" id="{961E2B14-DB2F-0156-DB5E-FD186A96990F}"/>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lumMod val="75000"/>
                </a:schemeClr>
              </a:solidFill>
            </p:spPr>
            <p:txBody>
              <a:bodyPr/>
              <a:lstStyle/>
              <a:p>
                <a:endParaRPr lang="en-US"/>
              </a:p>
            </p:txBody>
          </p:sp>
          <p:sp>
            <p:nvSpPr>
              <p:cNvPr id="30" name="TextBox 8">
                <a:extLst>
                  <a:ext uri="{FF2B5EF4-FFF2-40B4-BE49-F238E27FC236}">
                    <a16:creationId xmlns:a16="http://schemas.microsoft.com/office/drawing/2014/main" id="{91522E93-CE76-5517-2213-5DC28E3458D8}"/>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27" name="Picture 11">
              <a:extLst>
                <a:ext uri="{FF2B5EF4-FFF2-40B4-BE49-F238E27FC236}">
                  <a16:creationId xmlns:a16="http://schemas.microsoft.com/office/drawing/2014/main" id="{E9D8B4C8-7570-17A3-F13A-04A31C68A5B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6866">
              <a:off x="1753508" y="1891431"/>
              <a:ext cx="3587522" cy="926233"/>
            </a:xfrm>
            <a:prstGeom prst="rect">
              <a:avLst/>
            </a:prstGeom>
          </p:spPr>
        </p:pic>
        <p:sp>
          <p:nvSpPr>
            <p:cNvPr id="28" name="TextBox 27">
              <a:extLst>
                <a:ext uri="{FF2B5EF4-FFF2-40B4-BE49-F238E27FC236}">
                  <a16:creationId xmlns:a16="http://schemas.microsoft.com/office/drawing/2014/main" id="{B15AFDE4-D347-13C3-4281-3585DA351299}"/>
                </a:ext>
              </a:extLst>
            </p:cNvPr>
            <p:cNvSpPr txBox="1"/>
            <p:nvPr/>
          </p:nvSpPr>
          <p:spPr>
            <a:xfrm>
              <a:off x="1178818" y="3892489"/>
              <a:ext cx="4985539" cy="2951064"/>
            </a:xfrm>
            <a:prstGeom prst="rect">
              <a:avLst/>
            </a:prstGeom>
            <a:noFill/>
          </p:spPr>
          <p:txBody>
            <a:bodyPr wrap="square" rtlCol="0">
              <a:spAutoFit/>
            </a:bodyPr>
            <a:lstStyle/>
            <a:p>
              <a:pPr algn="ctr">
                <a:lnSpc>
                  <a:spcPct val="150000"/>
                </a:lnSpc>
              </a:pPr>
              <a:r>
                <a:rPr lang="en-US" sz="6600" b="1">
                  <a:solidFill>
                    <a:schemeClr val="bg1"/>
                  </a:solidFill>
                  <a:latin typeface="Arial" panose="020B0604020202020204" pitchFamily="34" charset="0"/>
                  <a:ea typeface="Calibri" panose="020F0502020204030204" pitchFamily="34" charset="0"/>
                  <a:cs typeface="Arial" panose="020B0604020202020204" pitchFamily="34" charset="0"/>
                </a:rPr>
                <a:t>NỘI DUNG BÀI HỌC </a:t>
              </a:r>
            </a:p>
          </p:txBody>
        </p:sp>
      </p:grpSp>
      <p:pic>
        <p:nvPicPr>
          <p:cNvPr id="31" name="Picture 30" descr="A picture containing vector graphics&#10;&#10;Description automatically generated">
            <a:extLst>
              <a:ext uri="{FF2B5EF4-FFF2-40B4-BE49-F238E27FC236}">
                <a16:creationId xmlns:a16="http://schemas.microsoft.com/office/drawing/2014/main" id="{67309F82-FF5C-EC14-4E87-C0992E8CE5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0477" y="6151670"/>
            <a:ext cx="4317679" cy="4317679"/>
          </a:xfrm>
          <a:prstGeom prst="rect">
            <a:avLst/>
          </a:prstGeom>
        </p:spPr>
      </p:pic>
      <p:grpSp>
        <p:nvGrpSpPr>
          <p:cNvPr id="32" name="Group 31">
            <a:extLst>
              <a:ext uri="{FF2B5EF4-FFF2-40B4-BE49-F238E27FC236}">
                <a16:creationId xmlns:a16="http://schemas.microsoft.com/office/drawing/2014/main" id="{E019E9DC-4E4B-9879-6698-0BAE7406914D}"/>
              </a:ext>
            </a:extLst>
          </p:cNvPr>
          <p:cNvGrpSpPr/>
          <p:nvPr/>
        </p:nvGrpSpPr>
        <p:grpSpPr>
          <a:xfrm>
            <a:off x="7930612" y="-22007"/>
            <a:ext cx="9669689" cy="3855506"/>
            <a:chOff x="7936290" y="333971"/>
            <a:chExt cx="9669689" cy="3855506"/>
          </a:xfrm>
        </p:grpSpPr>
        <p:grpSp>
          <p:nvGrpSpPr>
            <p:cNvPr id="33" name="Group 32">
              <a:extLst>
                <a:ext uri="{FF2B5EF4-FFF2-40B4-BE49-F238E27FC236}">
                  <a16:creationId xmlns:a16="http://schemas.microsoft.com/office/drawing/2014/main" id="{3C0BA47C-214F-205D-CC63-DB2B653D2D07}"/>
                </a:ext>
              </a:extLst>
            </p:cNvPr>
            <p:cNvGrpSpPr/>
            <p:nvPr/>
          </p:nvGrpSpPr>
          <p:grpSpPr>
            <a:xfrm>
              <a:off x="8553115" y="665791"/>
              <a:ext cx="9052864" cy="3523686"/>
              <a:chOff x="-485036" y="3378590"/>
              <a:chExt cx="9052864" cy="3523686"/>
            </a:xfrm>
          </p:grpSpPr>
          <p:grpSp>
            <p:nvGrpSpPr>
              <p:cNvPr id="39" name="Group 2">
                <a:extLst>
                  <a:ext uri="{FF2B5EF4-FFF2-40B4-BE49-F238E27FC236}">
                    <a16:creationId xmlns:a16="http://schemas.microsoft.com/office/drawing/2014/main" id="{A776997E-DE49-474A-B5A9-3B36D0CA835D}"/>
                  </a:ext>
                </a:extLst>
              </p:cNvPr>
              <p:cNvGrpSpPr/>
              <p:nvPr/>
            </p:nvGrpSpPr>
            <p:grpSpPr>
              <a:xfrm>
                <a:off x="-485036" y="3378590"/>
                <a:ext cx="9052864" cy="3523686"/>
                <a:chOff x="-605217" y="-76200"/>
                <a:chExt cx="2283973" cy="889000"/>
              </a:xfrm>
            </p:grpSpPr>
            <p:sp>
              <p:nvSpPr>
                <p:cNvPr id="41" name="Freeform 3">
                  <a:extLst>
                    <a:ext uri="{FF2B5EF4-FFF2-40B4-BE49-F238E27FC236}">
                      <a16:creationId xmlns:a16="http://schemas.microsoft.com/office/drawing/2014/main" id="{F6DA5454-B41A-1378-248A-5299A17DF76D}"/>
                    </a:ext>
                  </a:extLst>
                </p:cNvPr>
                <p:cNvSpPr/>
                <p:nvPr/>
              </p:nvSpPr>
              <p:spPr>
                <a:xfrm>
                  <a:off x="-605217" y="0"/>
                  <a:ext cx="2283973" cy="721574"/>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ln/>
              </p:spPr>
              <p:style>
                <a:lnRef idx="2">
                  <a:schemeClr val="accent2"/>
                </a:lnRef>
                <a:fillRef idx="1">
                  <a:schemeClr val="lt1"/>
                </a:fillRef>
                <a:effectRef idx="0">
                  <a:schemeClr val="accent2"/>
                </a:effectRef>
                <a:fontRef idx="minor">
                  <a:schemeClr val="dk1"/>
                </a:fontRef>
              </p:style>
              <p:txBody>
                <a:bodyPr/>
                <a:lstStyle/>
                <a:p>
                  <a:endParaRPr lang="en-US" sz="4000"/>
                </a:p>
              </p:txBody>
            </p:sp>
            <p:sp>
              <p:nvSpPr>
                <p:cNvPr id="42" name="TextBox 4">
                  <a:extLst>
                    <a:ext uri="{FF2B5EF4-FFF2-40B4-BE49-F238E27FC236}">
                      <a16:creationId xmlns:a16="http://schemas.microsoft.com/office/drawing/2014/main" id="{2C75CC91-DBA1-0FE2-0B91-D7525AEA974F}"/>
                    </a:ext>
                  </a:extLst>
                </p:cNvPr>
                <p:cNvSpPr txBox="1"/>
                <p:nvPr/>
              </p:nvSpPr>
              <p:spPr>
                <a:xfrm>
                  <a:off x="0" y="-76200"/>
                  <a:ext cx="812800" cy="889000"/>
                </a:xfrm>
                <a:prstGeom prst="rect">
                  <a:avLst/>
                </a:prstGeom>
              </p:spPr>
              <p:txBody>
                <a:bodyPr lIns="47486" tIns="47486" rIns="47486" bIns="47486" rtlCol="0" anchor="ctr"/>
                <a:lstStyle/>
                <a:p>
                  <a:pPr algn="ctr">
                    <a:lnSpc>
                      <a:spcPts val="6160"/>
                    </a:lnSpc>
                  </a:pPr>
                  <a:endParaRPr sz="4000"/>
                </a:p>
              </p:txBody>
            </p:sp>
          </p:grpSp>
          <p:sp>
            <p:nvSpPr>
              <p:cNvPr id="40" name="TextBox 39">
                <a:extLst>
                  <a:ext uri="{FF2B5EF4-FFF2-40B4-BE49-F238E27FC236}">
                    <a16:creationId xmlns:a16="http://schemas.microsoft.com/office/drawing/2014/main" id="{912BBA9C-3C20-52F7-C0D8-FF68565E9ED9}"/>
                  </a:ext>
                </a:extLst>
              </p:cNvPr>
              <p:cNvSpPr txBox="1"/>
              <p:nvPr/>
            </p:nvSpPr>
            <p:spPr>
              <a:xfrm>
                <a:off x="-83171" y="4116224"/>
                <a:ext cx="8427703" cy="1824923"/>
              </a:xfrm>
              <a:prstGeom prst="rect">
                <a:avLst/>
              </a:prstGeom>
              <a:noFill/>
            </p:spPr>
            <p:txBody>
              <a:bodyPr wrap="square">
                <a:spAutoFit/>
              </a:bodyPr>
              <a:lstStyle/>
              <a:p>
                <a:pPr algn="ctr">
                  <a:lnSpc>
                    <a:spcPct val="150000"/>
                  </a:lnSpc>
                </a:pPr>
                <a:r>
                  <a:rPr lang="en-US" sz="4000" b="1" err="1">
                    <a:effectLst/>
                    <a:latin typeface="Arial" panose="020B0604020202020204" pitchFamily="34" charset="0"/>
                    <a:ea typeface="Calibri" panose="020F0502020204030204" pitchFamily="34" charset="0"/>
                    <a:cs typeface="Arial" panose="020B0604020202020204" pitchFamily="34" charset="0"/>
                  </a:rPr>
                  <a:t>Hoạt</a:t>
                </a:r>
                <a:r>
                  <a:rPr lang="en-US" sz="4000" b="1">
                    <a:effectLst/>
                    <a:latin typeface="Arial" panose="020B0604020202020204" pitchFamily="34" charset="0"/>
                    <a:ea typeface="Calibri" panose="020F0502020204030204" pitchFamily="34" charset="0"/>
                    <a:cs typeface="Arial" panose="020B0604020202020204" pitchFamily="34" charset="0"/>
                  </a:rPr>
                  <a:t> </a:t>
                </a:r>
                <a:r>
                  <a:rPr lang="en-US" sz="4000" b="1" err="1">
                    <a:effectLst/>
                    <a:latin typeface="Arial" panose="020B0604020202020204" pitchFamily="34" charset="0"/>
                    <a:ea typeface="Calibri" panose="020F0502020204030204" pitchFamily="34" charset="0"/>
                    <a:cs typeface="Arial" panose="020B0604020202020204" pitchFamily="34" charset="0"/>
                  </a:rPr>
                  <a:t>động</a:t>
                </a:r>
                <a:r>
                  <a:rPr lang="en-US" sz="4000" b="1">
                    <a:effectLst/>
                    <a:latin typeface="Arial" panose="020B0604020202020204" pitchFamily="34" charset="0"/>
                    <a:ea typeface="Calibri" panose="020F0502020204030204" pitchFamily="34" charset="0"/>
                    <a:cs typeface="Arial" panose="020B0604020202020204" pitchFamily="34" charset="0"/>
                  </a:rPr>
                  <a:t> 1: </a:t>
                </a:r>
                <a:r>
                  <a:rPr lang="vi-VN" sz="4000">
                    <a:effectLst/>
                    <a:latin typeface="Arial" panose="020B0604020202020204" pitchFamily="34" charset="0"/>
                    <a:ea typeface="Calibri" panose="020F0502020204030204" pitchFamily="34" charset="0"/>
                    <a:cs typeface="Arial" panose="020B0604020202020204" pitchFamily="34" charset="0"/>
                  </a:rPr>
                  <a:t>Nhận diện dấu hiệu của bắt nạt học đường</a:t>
                </a:r>
                <a:endParaRPr lang="fr-FR" sz="40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35559CDF-0681-C474-E5EF-1DB7E3F7AAF8}"/>
                </a:ext>
              </a:extLst>
            </p:cNvPr>
            <p:cNvGrpSpPr/>
            <p:nvPr/>
          </p:nvGrpSpPr>
          <p:grpSpPr>
            <a:xfrm>
              <a:off x="7936290" y="333971"/>
              <a:ext cx="1504583" cy="1459808"/>
              <a:chOff x="9596389" y="1335906"/>
              <a:chExt cx="1851794" cy="1851794"/>
            </a:xfrm>
          </p:grpSpPr>
          <p:grpSp>
            <p:nvGrpSpPr>
              <p:cNvPr id="35" name="Group 17">
                <a:extLst>
                  <a:ext uri="{FF2B5EF4-FFF2-40B4-BE49-F238E27FC236}">
                    <a16:creationId xmlns:a16="http://schemas.microsoft.com/office/drawing/2014/main" id="{542BEAB3-3A4A-CDC9-C66F-CF91AF81FAAE}"/>
                  </a:ext>
                </a:extLst>
              </p:cNvPr>
              <p:cNvGrpSpPr/>
              <p:nvPr/>
            </p:nvGrpSpPr>
            <p:grpSpPr>
              <a:xfrm>
                <a:off x="9596389" y="1335906"/>
                <a:ext cx="1851794" cy="1851794"/>
                <a:chOff x="0" y="0"/>
                <a:chExt cx="812800" cy="812800"/>
              </a:xfrm>
            </p:grpSpPr>
            <p:sp>
              <p:nvSpPr>
                <p:cNvPr id="37" name="Freeform 18">
                  <a:extLst>
                    <a:ext uri="{FF2B5EF4-FFF2-40B4-BE49-F238E27FC236}">
                      <a16:creationId xmlns:a16="http://schemas.microsoft.com/office/drawing/2014/main" id="{663E9C9F-51A6-28BA-21CA-9AB488D555FE}"/>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40E55"/>
                </a:solidFill>
              </p:spPr>
              <p:txBody>
                <a:bodyPr/>
                <a:lstStyle/>
                <a:p>
                  <a:endParaRPr lang="en-US" sz="4000"/>
                </a:p>
              </p:txBody>
            </p:sp>
            <p:sp>
              <p:nvSpPr>
                <p:cNvPr id="38" name="TextBox 19">
                  <a:extLst>
                    <a:ext uri="{FF2B5EF4-FFF2-40B4-BE49-F238E27FC236}">
                      <a16:creationId xmlns:a16="http://schemas.microsoft.com/office/drawing/2014/main" id="{3D3BC748-68FD-5D61-3633-6E8E3F81489D}"/>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000"/>
                </a:p>
              </p:txBody>
            </p:sp>
          </p:grpSp>
          <p:sp>
            <p:nvSpPr>
              <p:cNvPr id="36" name="Freeform 20">
                <a:extLst>
                  <a:ext uri="{FF2B5EF4-FFF2-40B4-BE49-F238E27FC236}">
                    <a16:creationId xmlns:a16="http://schemas.microsoft.com/office/drawing/2014/main" id="{502A579C-968A-B83D-6C89-EA7C32C4D39B}"/>
                  </a:ext>
                </a:extLst>
              </p:cNvPr>
              <p:cNvSpPr/>
              <p:nvPr/>
            </p:nvSpPr>
            <p:spPr>
              <a:xfrm>
                <a:off x="10194409" y="1752480"/>
                <a:ext cx="655753" cy="1018646"/>
              </a:xfrm>
              <a:custGeom>
                <a:avLst/>
                <a:gdLst/>
                <a:ahLst/>
                <a:cxnLst/>
                <a:rect l="l" t="t" r="r" b="b"/>
                <a:pathLst>
                  <a:path w="655753" h="1018646">
                    <a:moveTo>
                      <a:pt x="0" y="0"/>
                    </a:moveTo>
                    <a:lnTo>
                      <a:pt x="655753" y="0"/>
                    </a:lnTo>
                    <a:lnTo>
                      <a:pt x="655753" y="1018646"/>
                    </a:lnTo>
                    <a:lnTo>
                      <a:pt x="0" y="101864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sz="4000"/>
              </a:p>
            </p:txBody>
          </p:sp>
        </p:grpSp>
      </p:grpSp>
      <p:grpSp>
        <p:nvGrpSpPr>
          <p:cNvPr id="43" name="Group 42">
            <a:extLst>
              <a:ext uri="{FF2B5EF4-FFF2-40B4-BE49-F238E27FC236}">
                <a16:creationId xmlns:a16="http://schemas.microsoft.com/office/drawing/2014/main" id="{81406A44-4606-C34F-D746-ADC0EC0A23A4}"/>
              </a:ext>
            </a:extLst>
          </p:cNvPr>
          <p:cNvGrpSpPr/>
          <p:nvPr/>
        </p:nvGrpSpPr>
        <p:grpSpPr>
          <a:xfrm>
            <a:off x="8555238" y="6672600"/>
            <a:ext cx="9555521" cy="3199904"/>
            <a:chOff x="8555238" y="6672600"/>
            <a:chExt cx="9555521" cy="3199904"/>
          </a:xfrm>
        </p:grpSpPr>
        <p:sp>
          <p:nvSpPr>
            <p:cNvPr id="44" name="Freeform 3">
              <a:extLst>
                <a:ext uri="{FF2B5EF4-FFF2-40B4-BE49-F238E27FC236}">
                  <a16:creationId xmlns:a16="http://schemas.microsoft.com/office/drawing/2014/main" id="{00AB4177-FE14-6BBA-4605-63CFCC0D61B8}"/>
                </a:ext>
              </a:extLst>
            </p:cNvPr>
            <p:cNvSpPr/>
            <p:nvPr/>
          </p:nvSpPr>
          <p:spPr>
            <a:xfrm>
              <a:off x="8555238" y="7012436"/>
              <a:ext cx="9074256" cy="2860068"/>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ln/>
          </p:spPr>
          <p:style>
            <a:lnRef idx="2">
              <a:schemeClr val="accent2"/>
            </a:lnRef>
            <a:fillRef idx="1">
              <a:schemeClr val="lt1"/>
            </a:fillRef>
            <a:effectRef idx="0">
              <a:schemeClr val="accent2"/>
            </a:effectRef>
            <a:fontRef idx="minor">
              <a:schemeClr val="dk1"/>
            </a:fontRef>
          </p:style>
          <p:txBody>
            <a:bodyPr/>
            <a:lstStyle/>
            <a:p>
              <a:endParaRPr lang="en-US" sz="4000"/>
            </a:p>
          </p:txBody>
        </p:sp>
        <p:sp>
          <p:nvSpPr>
            <p:cNvPr id="45" name="TextBox 44">
              <a:extLst>
                <a:ext uri="{FF2B5EF4-FFF2-40B4-BE49-F238E27FC236}">
                  <a16:creationId xmlns:a16="http://schemas.microsoft.com/office/drawing/2014/main" id="{0D79B6AF-C0A8-6BA3-9A0A-333EA42292B8}"/>
                </a:ext>
              </a:extLst>
            </p:cNvPr>
            <p:cNvSpPr txBox="1"/>
            <p:nvPr/>
          </p:nvSpPr>
          <p:spPr>
            <a:xfrm>
              <a:off x="8721014" y="7427953"/>
              <a:ext cx="8927105" cy="1824923"/>
            </a:xfrm>
            <a:prstGeom prst="rect">
              <a:avLst/>
            </a:prstGeom>
            <a:noFill/>
          </p:spPr>
          <p:txBody>
            <a:bodyPr wrap="square">
              <a:spAutoFit/>
            </a:bodyPr>
            <a:lstStyle/>
            <a:p>
              <a:pPr algn="ctr">
                <a:lnSpc>
                  <a:spcPct val="150000"/>
                </a:lnSpc>
              </a:pPr>
              <a:r>
                <a:rPr lang="en-US" sz="4000" b="1" err="1">
                  <a:effectLst/>
                  <a:latin typeface="Arial" panose="020B0604020202020204" pitchFamily="34" charset="0"/>
                  <a:ea typeface="Calibri" panose="020F0502020204030204" pitchFamily="34" charset="0"/>
                  <a:cs typeface="Arial" panose="020B0604020202020204" pitchFamily="34" charset="0"/>
                </a:rPr>
                <a:t>Hoạt</a:t>
              </a:r>
              <a:r>
                <a:rPr lang="en-US" sz="4000" b="1">
                  <a:effectLst/>
                  <a:latin typeface="Arial" panose="020B0604020202020204" pitchFamily="34" charset="0"/>
                  <a:ea typeface="Calibri" panose="020F0502020204030204" pitchFamily="34" charset="0"/>
                  <a:cs typeface="Arial" panose="020B0604020202020204" pitchFamily="34" charset="0"/>
                </a:rPr>
                <a:t> động: </a:t>
              </a:r>
            </a:p>
            <a:p>
              <a:pPr algn="ctr">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Luyện tập – Vận dụng</a:t>
              </a:r>
              <a:endParaRPr lang="fr-FR" sz="4000">
                <a:effectLst/>
                <a:latin typeface="Arial" panose="020B0604020202020204" pitchFamily="34" charset="0"/>
                <a:ea typeface="Calibri" panose="020F0502020204030204" pitchFamily="34" charset="0"/>
                <a:cs typeface="Arial" panose="020B0604020202020204" pitchFamily="34" charset="0"/>
              </a:endParaRPr>
            </a:p>
          </p:txBody>
        </p:sp>
        <p:grpSp>
          <p:nvGrpSpPr>
            <p:cNvPr id="46" name="Group 45">
              <a:extLst>
                <a:ext uri="{FF2B5EF4-FFF2-40B4-BE49-F238E27FC236}">
                  <a16:creationId xmlns:a16="http://schemas.microsoft.com/office/drawing/2014/main" id="{0CA3763D-C7D7-6132-AFA9-C76F6BE4FA34}"/>
                </a:ext>
              </a:extLst>
            </p:cNvPr>
            <p:cNvGrpSpPr/>
            <p:nvPr/>
          </p:nvGrpSpPr>
          <p:grpSpPr>
            <a:xfrm>
              <a:off x="16364543" y="6672600"/>
              <a:ext cx="1746216" cy="1737587"/>
              <a:chOff x="10227627" y="4217603"/>
              <a:chExt cx="1851794" cy="1851794"/>
            </a:xfrm>
          </p:grpSpPr>
          <p:grpSp>
            <p:nvGrpSpPr>
              <p:cNvPr id="47" name="Group 14">
                <a:extLst>
                  <a:ext uri="{FF2B5EF4-FFF2-40B4-BE49-F238E27FC236}">
                    <a16:creationId xmlns:a16="http://schemas.microsoft.com/office/drawing/2014/main" id="{479F65A6-4BDE-7427-DB15-D590DC954B38}"/>
                  </a:ext>
                </a:extLst>
              </p:cNvPr>
              <p:cNvGrpSpPr/>
              <p:nvPr/>
            </p:nvGrpSpPr>
            <p:grpSpPr>
              <a:xfrm>
                <a:off x="10227627" y="4217603"/>
                <a:ext cx="1851794" cy="1851794"/>
                <a:chOff x="0" y="0"/>
                <a:chExt cx="812800" cy="812800"/>
              </a:xfrm>
            </p:grpSpPr>
            <p:sp>
              <p:nvSpPr>
                <p:cNvPr id="49" name="Freeform 15">
                  <a:extLst>
                    <a:ext uri="{FF2B5EF4-FFF2-40B4-BE49-F238E27FC236}">
                      <a16:creationId xmlns:a16="http://schemas.microsoft.com/office/drawing/2014/main" id="{740CE7CB-0016-71A4-2BB4-410C0EBADE4F}"/>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6BB"/>
                </a:solidFill>
              </p:spPr>
              <p:txBody>
                <a:bodyPr/>
                <a:lstStyle/>
                <a:p>
                  <a:endParaRPr lang="en-US" sz="4000"/>
                </a:p>
              </p:txBody>
            </p:sp>
            <p:sp>
              <p:nvSpPr>
                <p:cNvPr id="50" name="TextBox 16">
                  <a:extLst>
                    <a:ext uri="{FF2B5EF4-FFF2-40B4-BE49-F238E27FC236}">
                      <a16:creationId xmlns:a16="http://schemas.microsoft.com/office/drawing/2014/main" id="{FEEA003C-741D-C51F-8424-0F7C074F270B}"/>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000"/>
                </a:p>
              </p:txBody>
            </p:sp>
          </p:grpSp>
          <p:sp>
            <p:nvSpPr>
              <p:cNvPr id="48" name="Freeform 21">
                <a:extLst>
                  <a:ext uri="{FF2B5EF4-FFF2-40B4-BE49-F238E27FC236}">
                    <a16:creationId xmlns:a16="http://schemas.microsoft.com/office/drawing/2014/main" id="{DB873B45-3717-FCB7-B551-E3C28900893A}"/>
                  </a:ext>
                </a:extLst>
              </p:cNvPr>
              <p:cNvSpPr/>
              <p:nvPr/>
            </p:nvSpPr>
            <p:spPr>
              <a:xfrm>
                <a:off x="10570444" y="4579191"/>
                <a:ext cx="1169553" cy="1128619"/>
              </a:xfrm>
              <a:custGeom>
                <a:avLst/>
                <a:gdLst/>
                <a:ahLst/>
                <a:cxnLst/>
                <a:rect l="l" t="t" r="r" b="b"/>
                <a:pathLst>
                  <a:path w="1169553" h="1128619">
                    <a:moveTo>
                      <a:pt x="0" y="0"/>
                    </a:moveTo>
                    <a:lnTo>
                      <a:pt x="1169553" y="0"/>
                    </a:lnTo>
                    <a:lnTo>
                      <a:pt x="1169553" y="1128618"/>
                    </a:lnTo>
                    <a:lnTo>
                      <a:pt x="0" y="112861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sz="4000"/>
              </a:p>
            </p:txBody>
          </p:sp>
        </p:grpSp>
      </p:grpSp>
      <p:grpSp>
        <p:nvGrpSpPr>
          <p:cNvPr id="51" name="Group 50">
            <a:extLst>
              <a:ext uri="{FF2B5EF4-FFF2-40B4-BE49-F238E27FC236}">
                <a16:creationId xmlns:a16="http://schemas.microsoft.com/office/drawing/2014/main" id="{65C5DE15-3723-1B59-C10D-88BD62D26C3F}"/>
              </a:ext>
            </a:extLst>
          </p:cNvPr>
          <p:cNvGrpSpPr/>
          <p:nvPr/>
        </p:nvGrpSpPr>
        <p:grpSpPr>
          <a:xfrm>
            <a:off x="7845833" y="3914948"/>
            <a:ext cx="9783661" cy="2774666"/>
            <a:chOff x="7840390" y="3968256"/>
            <a:chExt cx="9783661" cy="2774666"/>
          </a:xfrm>
        </p:grpSpPr>
        <p:sp>
          <p:nvSpPr>
            <p:cNvPr id="52" name="Freeform 3">
              <a:extLst>
                <a:ext uri="{FF2B5EF4-FFF2-40B4-BE49-F238E27FC236}">
                  <a16:creationId xmlns:a16="http://schemas.microsoft.com/office/drawing/2014/main" id="{3D1A7240-DF29-97CE-B806-C8EB35B4D705}"/>
                </a:ext>
              </a:extLst>
            </p:cNvPr>
            <p:cNvSpPr/>
            <p:nvPr/>
          </p:nvSpPr>
          <p:spPr>
            <a:xfrm>
              <a:off x="8597906" y="3968256"/>
              <a:ext cx="9026145" cy="2609405"/>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ln/>
          </p:spPr>
          <p:style>
            <a:lnRef idx="2">
              <a:schemeClr val="accent2"/>
            </a:lnRef>
            <a:fillRef idx="1">
              <a:schemeClr val="lt1"/>
            </a:fillRef>
            <a:effectRef idx="0">
              <a:schemeClr val="accent2"/>
            </a:effectRef>
            <a:fontRef idx="minor">
              <a:schemeClr val="dk1"/>
            </a:fontRef>
          </p:style>
          <p:txBody>
            <a:bodyPr/>
            <a:lstStyle/>
            <a:p>
              <a:endParaRPr lang="en-US" sz="4000"/>
            </a:p>
          </p:txBody>
        </p:sp>
        <p:sp>
          <p:nvSpPr>
            <p:cNvPr id="53" name="TextBox 52">
              <a:extLst>
                <a:ext uri="{FF2B5EF4-FFF2-40B4-BE49-F238E27FC236}">
                  <a16:creationId xmlns:a16="http://schemas.microsoft.com/office/drawing/2014/main" id="{ABC62879-E4AD-0CC2-6591-902B4BA2453C}"/>
                </a:ext>
              </a:extLst>
            </p:cNvPr>
            <p:cNvSpPr txBox="1"/>
            <p:nvPr/>
          </p:nvSpPr>
          <p:spPr>
            <a:xfrm>
              <a:off x="8768833" y="4394428"/>
              <a:ext cx="8831468" cy="1824923"/>
            </a:xfrm>
            <a:prstGeom prst="rect">
              <a:avLst/>
            </a:prstGeom>
            <a:noFill/>
          </p:spPr>
          <p:txBody>
            <a:bodyPr wrap="square">
              <a:spAutoFit/>
            </a:bodyPr>
            <a:lstStyle/>
            <a:p>
              <a:pPr algn="ctr">
                <a:lnSpc>
                  <a:spcPct val="150000"/>
                </a:lnSpc>
              </a:pPr>
              <a:r>
                <a:rPr lang="en-US" sz="4000" b="1" err="1">
                  <a:effectLst/>
                  <a:latin typeface="Arial" panose="020B0604020202020204" pitchFamily="34" charset="0"/>
                  <a:ea typeface="Calibri" panose="020F0502020204030204" pitchFamily="34" charset="0"/>
                  <a:cs typeface="Arial" panose="020B0604020202020204" pitchFamily="34" charset="0"/>
                </a:rPr>
                <a:t>Hoạt</a:t>
              </a:r>
              <a:r>
                <a:rPr lang="en-US" sz="4000" b="1">
                  <a:effectLst/>
                  <a:latin typeface="Arial" panose="020B0604020202020204" pitchFamily="34" charset="0"/>
                  <a:ea typeface="Calibri" panose="020F0502020204030204" pitchFamily="34" charset="0"/>
                  <a:cs typeface="Arial" panose="020B0604020202020204" pitchFamily="34" charset="0"/>
                </a:rPr>
                <a:t> </a:t>
              </a:r>
              <a:r>
                <a:rPr lang="en-US" sz="4000" b="1" err="1">
                  <a:latin typeface="Arial" panose="020B0604020202020204" pitchFamily="34" charset="0"/>
                  <a:ea typeface="Calibri" panose="020F0502020204030204" pitchFamily="34" charset="0"/>
                  <a:cs typeface="Arial" panose="020B0604020202020204" pitchFamily="34" charset="0"/>
                </a:rPr>
                <a:t>động</a:t>
              </a:r>
              <a:r>
                <a:rPr lang="en-US" sz="4000" b="1">
                  <a:latin typeface="Arial" panose="020B0604020202020204" pitchFamily="34" charset="0"/>
                  <a:ea typeface="Calibri" panose="020F0502020204030204" pitchFamily="34" charset="0"/>
                  <a:cs typeface="Arial" panose="020B0604020202020204" pitchFamily="34" charset="0"/>
                </a:rPr>
                <a:t> 2: </a:t>
              </a:r>
              <a:r>
                <a:rPr lang="vi-VN" sz="4000">
                  <a:effectLst/>
                  <a:latin typeface="Arial" panose="020B0604020202020204" pitchFamily="34" charset="0"/>
                  <a:ea typeface="Calibri" panose="020F0502020204030204" pitchFamily="34" charset="0"/>
                  <a:cs typeface="Arial" panose="020B0604020202020204" pitchFamily="34" charset="0"/>
                </a:rPr>
                <a:t>Xác định cách phòng, tránh bắt nạt học đường</a:t>
              </a:r>
              <a:endParaRPr lang="fr-FR" sz="4000">
                <a:effectLst/>
                <a:latin typeface="Arial" panose="020B0604020202020204" pitchFamily="34" charset="0"/>
                <a:ea typeface="Calibri" panose="020F050202020403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A011C83D-C74E-1BBD-F4FC-BCC4E2F19E81}"/>
                </a:ext>
              </a:extLst>
            </p:cNvPr>
            <p:cNvGrpSpPr/>
            <p:nvPr/>
          </p:nvGrpSpPr>
          <p:grpSpPr>
            <a:xfrm>
              <a:off x="7840390" y="5198450"/>
              <a:ext cx="1599247" cy="1544472"/>
              <a:chOff x="9596393" y="7228610"/>
              <a:chExt cx="1851795" cy="1851794"/>
            </a:xfrm>
          </p:grpSpPr>
          <p:grpSp>
            <p:nvGrpSpPr>
              <p:cNvPr id="55" name="Group 11">
                <a:extLst>
                  <a:ext uri="{FF2B5EF4-FFF2-40B4-BE49-F238E27FC236}">
                    <a16:creationId xmlns:a16="http://schemas.microsoft.com/office/drawing/2014/main" id="{A3DBD835-8A29-A596-F1A8-E62327000CFD}"/>
                  </a:ext>
                </a:extLst>
              </p:cNvPr>
              <p:cNvGrpSpPr/>
              <p:nvPr/>
            </p:nvGrpSpPr>
            <p:grpSpPr>
              <a:xfrm>
                <a:off x="9596393" y="7228610"/>
                <a:ext cx="1851795" cy="1851794"/>
                <a:chOff x="0" y="0"/>
                <a:chExt cx="812800" cy="812800"/>
              </a:xfrm>
            </p:grpSpPr>
            <p:sp>
              <p:nvSpPr>
                <p:cNvPr id="57" name="Freeform 12">
                  <a:extLst>
                    <a:ext uri="{FF2B5EF4-FFF2-40B4-BE49-F238E27FC236}">
                      <a16:creationId xmlns:a16="http://schemas.microsoft.com/office/drawing/2014/main" id="{A6C28FEA-84D4-4714-2CA5-37E08C8EC029}"/>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B6FF"/>
                </a:solidFill>
              </p:spPr>
              <p:txBody>
                <a:bodyPr/>
                <a:lstStyle/>
                <a:p>
                  <a:endParaRPr lang="en-US" sz="4000"/>
                </a:p>
              </p:txBody>
            </p:sp>
            <p:sp>
              <p:nvSpPr>
                <p:cNvPr id="58" name="TextBox 13">
                  <a:extLst>
                    <a:ext uri="{FF2B5EF4-FFF2-40B4-BE49-F238E27FC236}">
                      <a16:creationId xmlns:a16="http://schemas.microsoft.com/office/drawing/2014/main" id="{E52FE29C-C4AD-3A56-0118-CE1912FD0FC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000"/>
                </a:p>
              </p:txBody>
            </p:sp>
          </p:grpSp>
          <p:sp>
            <p:nvSpPr>
              <p:cNvPr id="56" name="Freeform 22">
                <a:extLst>
                  <a:ext uri="{FF2B5EF4-FFF2-40B4-BE49-F238E27FC236}">
                    <a16:creationId xmlns:a16="http://schemas.microsoft.com/office/drawing/2014/main" id="{6C4054AB-778B-9D08-C15C-55AF01AD0FCB}"/>
                  </a:ext>
                </a:extLst>
              </p:cNvPr>
              <p:cNvSpPr/>
              <p:nvPr/>
            </p:nvSpPr>
            <p:spPr>
              <a:xfrm>
                <a:off x="10101025" y="7733246"/>
                <a:ext cx="842521" cy="842521"/>
              </a:xfrm>
              <a:custGeom>
                <a:avLst/>
                <a:gdLst/>
                <a:ahLst/>
                <a:cxnLst/>
                <a:rect l="l" t="t" r="r" b="b"/>
                <a:pathLst>
                  <a:path w="842521" h="842521">
                    <a:moveTo>
                      <a:pt x="0" y="0"/>
                    </a:moveTo>
                    <a:lnTo>
                      <a:pt x="842521" y="0"/>
                    </a:lnTo>
                    <a:lnTo>
                      <a:pt x="842521" y="842521"/>
                    </a:lnTo>
                    <a:lnTo>
                      <a:pt x="0" y="8425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4000"/>
              </a:p>
            </p:txBody>
          </p:sp>
        </p:grpSp>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1+#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additive="base">
                                        <p:cTn id="13" dur="500" fill="hold"/>
                                        <p:tgtEl>
                                          <p:spTgt spid="51"/>
                                        </p:tgtEl>
                                        <p:attrNameLst>
                                          <p:attrName>ppt_x</p:attrName>
                                        </p:attrNameLst>
                                      </p:cBhvr>
                                      <p:tavLst>
                                        <p:tav tm="0">
                                          <p:val>
                                            <p:strVal val="1+#ppt_w/2"/>
                                          </p:val>
                                        </p:tav>
                                        <p:tav tm="100000">
                                          <p:val>
                                            <p:strVal val="#ppt_x"/>
                                          </p:val>
                                        </p:tav>
                                      </p:tavLst>
                                    </p:anim>
                                    <p:anim calcmode="lin" valueType="num">
                                      <p:cBhvr additive="base">
                                        <p:cTn id="14"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1+#ppt_w/2"/>
                                          </p:val>
                                        </p:tav>
                                        <p:tav tm="100000">
                                          <p:val>
                                            <p:strVal val="#ppt_x"/>
                                          </p:val>
                                        </p:tav>
                                      </p:tavLst>
                                    </p:anim>
                                    <p:anim calcmode="lin" valueType="num">
                                      <p:cBhvr additive="base">
                                        <p:cTn id="20"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BCDA7B79-71BD-8369-1F21-362650F62A99}"/>
              </a:ext>
            </a:extLst>
          </p:cNvPr>
          <p:cNvGrpSpPr/>
          <p:nvPr/>
        </p:nvGrpSpPr>
        <p:grpSpPr>
          <a:xfrm>
            <a:off x="1511715" y="1235155"/>
            <a:ext cx="15264569" cy="8138943"/>
            <a:chOff x="1499431" y="1404912"/>
            <a:chExt cx="9051790" cy="7477176"/>
          </a:xfrm>
        </p:grpSpPr>
        <p:grpSp>
          <p:nvGrpSpPr>
            <p:cNvPr id="33" name="Group 4">
              <a:extLst>
                <a:ext uri="{FF2B5EF4-FFF2-40B4-BE49-F238E27FC236}">
                  <a16:creationId xmlns:a16="http://schemas.microsoft.com/office/drawing/2014/main" id="{3A666593-375C-022C-2672-403EF33FF883}"/>
                </a:ext>
              </a:extLst>
            </p:cNvPr>
            <p:cNvGrpSpPr/>
            <p:nvPr/>
          </p:nvGrpSpPr>
          <p:grpSpPr>
            <a:xfrm>
              <a:off x="1499431" y="5185175"/>
              <a:ext cx="9051790" cy="3696913"/>
              <a:chOff x="0" y="0"/>
              <a:chExt cx="7604596" cy="3105853"/>
            </a:xfrm>
          </p:grpSpPr>
          <p:sp>
            <p:nvSpPr>
              <p:cNvPr id="37" name="Freeform 5">
                <a:extLst>
                  <a:ext uri="{FF2B5EF4-FFF2-40B4-BE49-F238E27FC236}">
                    <a16:creationId xmlns:a16="http://schemas.microsoft.com/office/drawing/2014/main" id="{1C3C17AC-61F6-A306-AA40-6B7CDD2F6048}"/>
                  </a:ext>
                </a:extLst>
              </p:cNvPr>
              <p:cNvSpPr/>
              <p:nvPr/>
            </p:nvSpPr>
            <p:spPr>
              <a:xfrm>
                <a:off x="0" y="0"/>
                <a:ext cx="7604596" cy="3105853"/>
              </a:xfrm>
              <a:custGeom>
                <a:avLst/>
                <a:gdLst/>
                <a:ahLst/>
                <a:cxnLst/>
                <a:rect l="l" t="t" r="r" b="b"/>
                <a:pathLst>
                  <a:path w="7604596" h="3105853">
                    <a:moveTo>
                      <a:pt x="55594" y="0"/>
                    </a:moveTo>
                    <a:lnTo>
                      <a:pt x="7549002" y="0"/>
                    </a:lnTo>
                    <a:cubicBezTo>
                      <a:pt x="7563747" y="0"/>
                      <a:pt x="7577887" y="5857"/>
                      <a:pt x="7588314" y="16283"/>
                    </a:cubicBezTo>
                    <a:cubicBezTo>
                      <a:pt x="7598739" y="26709"/>
                      <a:pt x="7604596" y="40850"/>
                      <a:pt x="7604596" y="55594"/>
                    </a:cubicBezTo>
                    <a:lnTo>
                      <a:pt x="7604596" y="3050259"/>
                    </a:lnTo>
                    <a:cubicBezTo>
                      <a:pt x="7604596" y="3080963"/>
                      <a:pt x="7579706" y="3105853"/>
                      <a:pt x="7549002" y="3105853"/>
                    </a:cubicBezTo>
                    <a:lnTo>
                      <a:pt x="55594" y="3105853"/>
                    </a:lnTo>
                    <a:cubicBezTo>
                      <a:pt x="24890" y="3105853"/>
                      <a:pt x="0" y="3080963"/>
                      <a:pt x="0" y="3050259"/>
                    </a:cubicBezTo>
                    <a:lnTo>
                      <a:pt x="0" y="55594"/>
                    </a:lnTo>
                    <a:cubicBezTo>
                      <a:pt x="0" y="24890"/>
                      <a:pt x="24890" y="0"/>
                      <a:pt x="55594" y="0"/>
                    </a:cubicBezTo>
                    <a:close/>
                  </a:path>
                </a:pathLst>
              </a:custGeom>
              <a:solidFill>
                <a:srgbClr val="F06569"/>
              </a:solidFill>
              <a:ln w="76200">
                <a:solidFill>
                  <a:srgbClr val="030249"/>
                </a:solidFill>
              </a:ln>
            </p:spPr>
            <p:txBody>
              <a:bodyPr/>
              <a:lstStyle/>
              <a:p>
                <a:endParaRPr lang="en-US"/>
              </a:p>
            </p:txBody>
          </p:sp>
          <p:sp>
            <p:nvSpPr>
              <p:cNvPr id="38" name="TextBox 6">
                <a:extLst>
                  <a:ext uri="{FF2B5EF4-FFF2-40B4-BE49-F238E27FC236}">
                    <a16:creationId xmlns:a16="http://schemas.microsoft.com/office/drawing/2014/main" id="{48E87ECF-BB1C-E68B-8C9A-C41342E76B9D}"/>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4" name="Group 7">
              <a:extLst>
                <a:ext uri="{FF2B5EF4-FFF2-40B4-BE49-F238E27FC236}">
                  <a16:creationId xmlns:a16="http://schemas.microsoft.com/office/drawing/2014/main" id="{B1DFCAC2-DB99-C8DE-62C8-916531C7B8F0}"/>
                </a:ext>
              </a:extLst>
            </p:cNvPr>
            <p:cNvGrpSpPr/>
            <p:nvPr/>
          </p:nvGrpSpPr>
          <p:grpSpPr>
            <a:xfrm>
              <a:off x="1499431" y="1404912"/>
              <a:ext cx="9051790" cy="6887592"/>
              <a:chOff x="0" y="0"/>
              <a:chExt cx="7604596" cy="5786409"/>
            </a:xfrm>
          </p:grpSpPr>
          <p:sp>
            <p:nvSpPr>
              <p:cNvPr id="35" name="Freeform 8">
                <a:extLst>
                  <a:ext uri="{FF2B5EF4-FFF2-40B4-BE49-F238E27FC236}">
                    <a16:creationId xmlns:a16="http://schemas.microsoft.com/office/drawing/2014/main" id="{C7064108-CC6E-5F5F-5B5A-EB7CDB8F6821}"/>
                  </a:ext>
                </a:extLst>
              </p:cNvPr>
              <p:cNvSpPr/>
              <p:nvPr/>
            </p:nvSpPr>
            <p:spPr>
              <a:xfrm>
                <a:off x="0" y="0"/>
                <a:ext cx="7604596" cy="5786409"/>
              </a:xfrm>
              <a:custGeom>
                <a:avLst/>
                <a:gdLst/>
                <a:ahLst/>
                <a:cxnLst/>
                <a:rect l="l" t="t" r="r" b="b"/>
                <a:pathLst>
                  <a:path w="7604596" h="5786409">
                    <a:moveTo>
                      <a:pt x="55594" y="0"/>
                    </a:moveTo>
                    <a:lnTo>
                      <a:pt x="7549002" y="0"/>
                    </a:lnTo>
                    <a:cubicBezTo>
                      <a:pt x="7563747" y="0"/>
                      <a:pt x="7577887" y="5857"/>
                      <a:pt x="7588314" y="16283"/>
                    </a:cubicBezTo>
                    <a:cubicBezTo>
                      <a:pt x="7598739" y="26709"/>
                      <a:pt x="7604596" y="40850"/>
                      <a:pt x="7604596" y="55594"/>
                    </a:cubicBezTo>
                    <a:lnTo>
                      <a:pt x="7604596" y="5730815"/>
                    </a:lnTo>
                    <a:cubicBezTo>
                      <a:pt x="7604596" y="5761518"/>
                      <a:pt x="7579706" y="5786409"/>
                      <a:pt x="7549002" y="5786409"/>
                    </a:cubicBezTo>
                    <a:lnTo>
                      <a:pt x="55594" y="5786409"/>
                    </a:lnTo>
                    <a:cubicBezTo>
                      <a:pt x="24890" y="5786409"/>
                      <a:pt x="0" y="5761518"/>
                      <a:pt x="0" y="5730815"/>
                    </a:cubicBezTo>
                    <a:lnTo>
                      <a:pt x="0" y="55594"/>
                    </a:lnTo>
                    <a:cubicBezTo>
                      <a:pt x="0" y="24890"/>
                      <a:pt x="24890" y="0"/>
                      <a:pt x="55594" y="0"/>
                    </a:cubicBezTo>
                    <a:close/>
                  </a:path>
                </a:pathLst>
              </a:custGeom>
              <a:solidFill>
                <a:srgbClr val="F5F5F5"/>
              </a:solidFill>
              <a:ln w="76200">
                <a:solidFill>
                  <a:srgbClr val="030249"/>
                </a:solidFill>
              </a:ln>
            </p:spPr>
            <p:txBody>
              <a:bodyPr/>
              <a:lstStyle/>
              <a:p>
                <a:endParaRPr lang="en-US"/>
              </a:p>
            </p:txBody>
          </p:sp>
          <p:sp>
            <p:nvSpPr>
              <p:cNvPr id="36" name="TextBox 9">
                <a:extLst>
                  <a:ext uri="{FF2B5EF4-FFF2-40B4-BE49-F238E27FC236}">
                    <a16:creationId xmlns:a16="http://schemas.microsoft.com/office/drawing/2014/main" id="{E0348DC8-479B-9A37-178D-AD73697A141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sp>
        <p:nvSpPr>
          <p:cNvPr id="39" name="Freeform 13">
            <a:extLst>
              <a:ext uri="{FF2B5EF4-FFF2-40B4-BE49-F238E27FC236}">
                <a16:creationId xmlns:a16="http://schemas.microsoft.com/office/drawing/2014/main" id="{DAC12F16-3966-AE10-862D-55364DA1E559}"/>
              </a:ext>
            </a:extLst>
          </p:cNvPr>
          <p:cNvSpPr/>
          <p:nvPr/>
        </p:nvSpPr>
        <p:spPr>
          <a:xfrm>
            <a:off x="15011400" y="1026175"/>
            <a:ext cx="2343953" cy="1459111"/>
          </a:xfrm>
          <a:custGeom>
            <a:avLst/>
            <a:gdLst/>
            <a:ahLst/>
            <a:cxnLst/>
            <a:rect l="l" t="t" r="r" b="b"/>
            <a:pathLst>
              <a:path w="2343953" h="1459111">
                <a:moveTo>
                  <a:pt x="0" y="0"/>
                </a:moveTo>
                <a:lnTo>
                  <a:pt x="2343953" y="0"/>
                </a:lnTo>
                <a:lnTo>
                  <a:pt x="2343953" y="1459111"/>
                </a:lnTo>
                <a:lnTo>
                  <a:pt x="0" y="14591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1" name="Freeform 15">
            <a:extLst>
              <a:ext uri="{FF2B5EF4-FFF2-40B4-BE49-F238E27FC236}">
                <a16:creationId xmlns:a16="http://schemas.microsoft.com/office/drawing/2014/main" id="{EDB40E20-1CD4-F578-784F-C11EFDA1916A}"/>
              </a:ext>
            </a:extLst>
          </p:cNvPr>
          <p:cNvSpPr/>
          <p:nvPr/>
        </p:nvSpPr>
        <p:spPr>
          <a:xfrm rot="-5698567">
            <a:off x="407028" y="9050606"/>
            <a:ext cx="1243342" cy="1169790"/>
          </a:xfrm>
          <a:custGeom>
            <a:avLst/>
            <a:gdLst/>
            <a:ahLst/>
            <a:cxnLst/>
            <a:rect l="l" t="t" r="r" b="b"/>
            <a:pathLst>
              <a:path w="3780336" h="3756709">
                <a:moveTo>
                  <a:pt x="0" y="0"/>
                </a:moveTo>
                <a:lnTo>
                  <a:pt x="3780336" y="0"/>
                </a:lnTo>
                <a:lnTo>
                  <a:pt x="3780336" y="3756709"/>
                </a:lnTo>
                <a:lnTo>
                  <a:pt x="0" y="375670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2" name="Freeform 16">
            <a:extLst>
              <a:ext uri="{FF2B5EF4-FFF2-40B4-BE49-F238E27FC236}">
                <a16:creationId xmlns:a16="http://schemas.microsoft.com/office/drawing/2014/main" id="{918C05F1-B10B-75AE-AA22-9F03800C1A5A}"/>
              </a:ext>
            </a:extLst>
          </p:cNvPr>
          <p:cNvSpPr/>
          <p:nvPr/>
        </p:nvSpPr>
        <p:spPr>
          <a:xfrm>
            <a:off x="15802414" y="8811040"/>
            <a:ext cx="2485586" cy="1147889"/>
          </a:xfrm>
          <a:custGeom>
            <a:avLst/>
            <a:gdLst/>
            <a:ahLst/>
            <a:cxnLst/>
            <a:rect l="l" t="t" r="r" b="b"/>
            <a:pathLst>
              <a:path w="2485586" h="1147889">
                <a:moveTo>
                  <a:pt x="0" y="0"/>
                </a:moveTo>
                <a:lnTo>
                  <a:pt x="2485586" y="0"/>
                </a:lnTo>
                <a:lnTo>
                  <a:pt x="2485586" y="1147888"/>
                </a:lnTo>
                <a:lnTo>
                  <a:pt x="0" y="11478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43" name="TextBox 20">
            <a:extLst>
              <a:ext uri="{FF2B5EF4-FFF2-40B4-BE49-F238E27FC236}">
                <a16:creationId xmlns:a16="http://schemas.microsoft.com/office/drawing/2014/main" id="{2E8BE7B9-4190-A691-B0A6-67D2C2FC3F1C}"/>
              </a:ext>
            </a:extLst>
          </p:cNvPr>
          <p:cNvSpPr txBox="1"/>
          <p:nvPr/>
        </p:nvSpPr>
        <p:spPr>
          <a:xfrm>
            <a:off x="2971799" y="2792631"/>
            <a:ext cx="12344400" cy="4382225"/>
          </a:xfrm>
          <a:prstGeom prst="rect">
            <a:avLst/>
          </a:prstGeom>
        </p:spPr>
        <p:txBody>
          <a:bodyPr wrap="square" lIns="0" tIns="0" rIns="0" bIns="0" rtlCol="0" anchor="t">
            <a:spAutoFit/>
          </a:bodyPr>
          <a:lstStyle/>
          <a:p>
            <a:pPr algn="ctr">
              <a:lnSpc>
                <a:spcPct val="150000"/>
              </a:lnSpc>
            </a:pP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HOẠT </a:t>
            </a:r>
            <a:r>
              <a:rPr lang="en-US" sz="6600" b="1">
                <a:solidFill>
                  <a:srgbClr val="C00000"/>
                </a:solidFill>
                <a:latin typeface="Arial" panose="020B0604020202020204" pitchFamily="34" charset="0"/>
                <a:ea typeface="Calibri" panose="020F0502020204030204" pitchFamily="34" charset="0"/>
                <a:cs typeface="Arial" panose="020B0604020202020204" pitchFamily="34" charset="0"/>
              </a:rPr>
              <a:t>ĐỘNG 1</a:t>
            </a: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66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600" b="1">
                <a:solidFill>
                  <a:srgbClr val="C00000"/>
                </a:solidFill>
                <a:ea typeface="Calibri" panose="020F0502020204030204" pitchFamily="34" charset="0"/>
                <a:cs typeface="Arial" panose="020B0604020202020204" pitchFamily="34" charset="0"/>
              </a:rPr>
              <a:t>NHẬN DIỆN DẤU HIỆU CỦA BẮT NẠT HỌC ĐƯỜNG</a:t>
            </a:r>
            <a:endParaRPr lang="vi-VN" sz="66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09292">
            <a:off x="831751" y="318310"/>
            <a:ext cx="1667125" cy="167321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7E7"/>
        </a:solid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7971">
            <a:off x="16742936" y="8770682"/>
            <a:ext cx="1444362" cy="1496044"/>
          </a:xfrm>
          <a:prstGeom prst="rect">
            <a:avLst/>
          </a:prstGeom>
        </p:spPr>
      </p:pic>
      <p:grpSp>
        <p:nvGrpSpPr>
          <p:cNvPr id="55" name="Group 54">
            <a:extLst>
              <a:ext uri="{FF2B5EF4-FFF2-40B4-BE49-F238E27FC236}">
                <a16:creationId xmlns:a16="http://schemas.microsoft.com/office/drawing/2014/main" id="{26D0BF39-A9D0-3416-C1CC-C2BA30F41E79}"/>
              </a:ext>
            </a:extLst>
          </p:cNvPr>
          <p:cNvGrpSpPr/>
          <p:nvPr/>
        </p:nvGrpSpPr>
        <p:grpSpPr>
          <a:xfrm>
            <a:off x="492268" y="5028795"/>
            <a:ext cx="3977922" cy="1720915"/>
            <a:chOff x="685800" y="4520180"/>
            <a:chExt cx="3977922" cy="1720915"/>
          </a:xfrm>
        </p:grpSpPr>
        <p:sp>
          <p:nvSpPr>
            <p:cNvPr id="56" name="Rectangle 55">
              <a:extLst>
                <a:ext uri="{FF2B5EF4-FFF2-40B4-BE49-F238E27FC236}">
                  <a16:creationId xmlns:a16="http://schemas.microsoft.com/office/drawing/2014/main" id="{FAE04EB8-F96E-0B6A-E961-9D7EAB54FA9C}"/>
                </a:ext>
              </a:extLst>
            </p:cNvPr>
            <p:cNvSpPr/>
            <p:nvPr/>
          </p:nvSpPr>
          <p:spPr>
            <a:xfrm>
              <a:off x="972406" y="4922106"/>
              <a:ext cx="3691316" cy="1318989"/>
            </a:xfrm>
            <a:prstGeom prst="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C00000"/>
                  </a:solidFill>
                  <a:latin typeface="Arial" panose="020B0604020202020204" pitchFamily="34" charset="0"/>
                  <a:ea typeface="Calibri" panose="020F0502020204030204" pitchFamily="34" charset="0"/>
                  <a:cs typeface="Arial" panose="020B0604020202020204" pitchFamily="34" charset="0"/>
                </a:rPr>
                <a:t>Gợi</a:t>
              </a:r>
              <a:r>
                <a:rPr lang="en-US" sz="4800" b="1" dirty="0">
                  <a:solidFill>
                    <a:srgbClr val="C00000"/>
                  </a:solidFill>
                  <a:latin typeface="Arial" panose="020B0604020202020204" pitchFamily="34" charset="0"/>
                  <a:ea typeface="Calibri" panose="020F0502020204030204" pitchFamily="34" charset="0"/>
                  <a:cs typeface="Arial" panose="020B0604020202020204" pitchFamily="34" charset="0"/>
                </a:rPr>
                <a:t> ý</a:t>
              </a:r>
              <a:endParaRPr lang="en-US" sz="4800" dirty="0">
                <a:solidFill>
                  <a:srgbClr val="C00000"/>
                </a:solidFill>
              </a:endParaRPr>
            </a:p>
          </p:txBody>
        </p:sp>
        <p:pic>
          <p:nvPicPr>
            <p:cNvPr id="57" name="Picture 21">
              <a:extLst>
                <a:ext uri="{FF2B5EF4-FFF2-40B4-BE49-F238E27FC236}">
                  <a16:creationId xmlns:a16="http://schemas.microsoft.com/office/drawing/2014/main" id="{386348CD-9CC6-54B5-8565-C1D2184CE8F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800" y="4520180"/>
              <a:ext cx="859735" cy="803852"/>
            </a:xfrm>
            <a:prstGeom prst="rect">
              <a:avLst/>
            </a:prstGeom>
          </p:spPr>
        </p:pic>
      </p:grpSp>
      <p:pic>
        <p:nvPicPr>
          <p:cNvPr id="26" name="Picture 2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8506" y="-873222"/>
            <a:ext cx="2138133" cy="3248545"/>
          </a:xfrm>
          <a:prstGeom prst="rect">
            <a:avLst/>
          </a:prstGeom>
        </p:spPr>
      </p:pic>
      <p:sp>
        <p:nvSpPr>
          <p:cNvPr id="75" name="TextBox 74">
            <a:extLst>
              <a:ext uri="{FF2B5EF4-FFF2-40B4-BE49-F238E27FC236}">
                <a16:creationId xmlns:a16="http://schemas.microsoft.com/office/drawing/2014/main" id="{4B2D6CD7-CB18-FEE3-7875-CBAC1D283942}"/>
              </a:ext>
            </a:extLst>
          </p:cNvPr>
          <p:cNvSpPr txBox="1"/>
          <p:nvPr/>
        </p:nvSpPr>
        <p:spPr>
          <a:xfrm>
            <a:off x="1600431" y="395937"/>
            <a:ext cx="15077942" cy="1998176"/>
          </a:xfrm>
          <a:prstGeom prst="rect">
            <a:avLst/>
          </a:prstGeom>
          <a:noFill/>
        </p:spPr>
        <p:txBody>
          <a:bodyPr wrap="square">
            <a:spAutoFit/>
          </a:bodyPr>
          <a:lstStyle/>
          <a:p>
            <a:pPr algn="ctr">
              <a:lnSpc>
                <a:spcPct val="150000"/>
              </a:lnSpc>
              <a:spcAft>
                <a:spcPts val="1000"/>
              </a:spcAft>
            </a:pP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1. </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Chia sẻ một trải nghiệm bản thân bị bắt nạt hoặc chứng kiến bạn khác bị bắt nạt</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83" name="Group 82">
            <a:extLst>
              <a:ext uri="{FF2B5EF4-FFF2-40B4-BE49-F238E27FC236}">
                <a16:creationId xmlns:a16="http://schemas.microsoft.com/office/drawing/2014/main" id="{7337CB61-500E-A789-BBBE-3B175D0C7D90}"/>
              </a:ext>
            </a:extLst>
          </p:cNvPr>
          <p:cNvGrpSpPr/>
          <p:nvPr/>
        </p:nvGrpSpPr>
        <p:grpSpPr>
          <a:xfrm>
            <a:off x="644421" y="2790167"/>
            <a:ext cx="16898059" cy="2025377"/>
            <a:chOff x="818383" y="2687009"/>
            <a:chExt cx="16898059" cy="2025377"/>
          </a:xfrm>
        </p:grpSpPr>
        <p:sp>
          <p:nvSpPr>
            <p:cNvPr id="80" name="TextBox 79">
              <a:extLst>
                <a:ext uri="{FF2B5EF4-FFF2-40B4-BE49-F238E27FC236}">
                  <a16:creationId xmlns:a16="http://schemas.microsoft.com/office/drawing/2014/main" id="{254746A4-85A6-1DBC-401B-9BE3D61A2577}"/>
                </a:ext>
              </a:extLst>
            </p:cNvPr>
            <p:cNvSpPr txBox="1"/>
            <p:nvPr/>
          </p:nvSpPr>
          <p:spPr>
            <a:xfrm>
              <a:off x="2418583" y="2687009"/>
              <a:ext cx="15297859" cy="2025377"/>
            </a:xfrm>
            <a:prstGeom prst="roundRect">
              <a:avLst/>
            </a:prstGeom>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rgbClr val="FF0000"/>
                  </a:solidFill>
                  <a:latin typeface="Arial" panose="020B0604020202020204" pitchFamily="34" charset="0"/>
                  <a:cs typeface="Arial" panose="020B0604020202020204" pitchFamily="34" charset="0"/>
                </a:rPr>
                <a:t>Yêu cầu:</a:t>
              </a:r>
              <a:r>
                <a:rPr lang="en-US" sz="4200" b="1">
                  <a:solidFill>
                    <a:srgbClr val="FF0000"/>
                  </a:solidFill>
                  <a:latin typeface="Arial" panose="020B0604020202020204" pitchFamily="34" charset="0"/>
                  <a:cs typeface="Arial" panose="020B0604020202020204" pitchFamily="34" charset="0"/>
                </a:rPr>
                <a:t> </a:t>
              </a:r>
              <a:r>
                <a:rPr lang="en-US" sz="3800">
                  <a:solidFill>
                    <a:schemeClr val="tx1"/>
                  </a:solidFill>
                  <a:latin typeface="Arial" panose="020B0604020202020204" pitchFamily="34" charset="0"/>
                  <a:cs typeface="Arial" panose="020B0604020202020204" pitchFamily="34" charset="0"/>
                </a:rPr>
                <a:t>C</a:t>
              </a:r>
              <a:r>
                <a:rPr lang="en-US" sz="3800">
                  <a:latin typeface="Arial" panose="020B0604020202020204" pitchFamily="34" charset="0"/>
                  <a:cs typeface="Arial" panose="020B0604020202020204" pitchFamily="34" charset="0"/>
                </a:rPr>
                <a:t>ác em hãy chia sẻ một trải nghiệm của bản thân khi bị bắt nạt hoặc chứng kiến bạn khác bị bắt nạt dựa vào gợi ý sau</a:t>
              </a:r>
            </a:p>
          </p:txBody>
        </p:sp>
        <p:pic>
          <p:nvPicPr>
            <p:cNvPr id="82" name="Picture 81">
              <a:extLst>
                <a:ext uri="{FF2B5EF4-FFF2-40B4-BE49-F238E27FC236}">
                  <a16:creationId xmlns:a16="http://schemas.microsoft.com/office/drawing/2014/main" id="{30D3081A-5D48-7B65-268E-6F41A163D57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1228"/>
            <a:stretch/>
          </p:blipFill>
          <p:spPr>
            <a:xfrm>
              <a:off x="818383" y="3106929"/>
              <a:ext cx="1600200" cy="1238253"/>
            </a:xfrm>
            <a:prstGeom prst="rect">
              <a:avLst/>
            </a:prstGeom>
          </p:spPr>
        </p:pic>
      </p:grpSp>
      <p:sp>
        <p:nvSpPr>
          <p:cNvPr id="85" name="TextBox 84">
            <a:extLst>
              <a:ext uri="{FF2B5EF4-FFF2-40B4-BE49-F238E27FC236}">
                <a16:creationId xmlns:a16="http://schemas.microsoft.com/office/drawing/2014/main" id="{2B4D1556-73D6-485C-5006-0AD7C8ABC56A}"/>
              </a:ext>
            </a:extLst>
          </p:cNvPr>
          <p:cNvSpPr txBox="1"/>
          <p:nvPr/>
        </p:nvSpPr>
        <p:spPr>
          <a:xfrm>
            <a:off x="4937521" y="5176158"/>
            <a:ext cx="13023457" cy="4529381"/>
          </a:xfrm>
          <a:prstGeom prst="rect">
            <a:avLst/>
          </a:prstGeom>
          <a:noFill/>
        </p:spPr>
        <p:txBody>
          <a:bodyPr wrap="square">
            <a:spAutoFit/>
          </a:bodyPr>
          <a:lstStyle/>
          <a:p>
            <a:pPr marL="742950" marR="0" indent="-742950" algn="just">
              <a:lnSpc>
                <a:spcPct val="150000"/>
              </a:lnSpc>
              <a:spcBef>
                <a:spcPts val="0"/>
              </a:spcBef>
              <a:spcAft>
                <a:spcPts val="1000"/>
              </a:spcAft>
              <a:buFont typeface="+mj-lt"/>
              <a:buAutoNum type="arabicPeriod"/>
              <a:tabLst>
                <a:tab pos="90170" algn="l"/>
                <a:tab pos="180340" algn="l"/>
              </a:tabLst>
            </a:pPr>
            <a:r>
              <a:rPr lang="de-DE" sz="3600">
                <a:solidFill>
                  <a:srgbClr val="000000"/>
                </a:solidFill>
                <a:effectLst/>
                <a:latin typeface="Arial" panose="020B0604020202020204" pitchFamily="34" charset="0"/>
                <a:ea typeface="Calibri" panose="020F0502020204030204" pitchFamily="34" charset="0"/>
                <a:cs typeface="Arial" panose="020B0604020202020204" pitchFamily="34" charset="0"/>
              </a:rPr>
              <a:t>Việc đó diễn ra ở đâu? Khi nào?</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742950" marR="0" indent="-742950" algn="just">
              <a:lnSpc>
                <a:spcPct val="150000"/>
              </a:lnSpc>
              <a:spcBef>
                <a:spcPts val="0"/>
              </a:spcBef>
              <a:spcAft>
                <a:spcPts val="1000"/>
              </a:spcAft>
              <a:buFont typeface="+mj-lt"/>
              <a:buAutoNum type="arabicPeriod"/>
              <a:tabLst>
                <a:tab pos="90170" algn="l"/>
                <a:tab pos="180340" algn="l"/>
              </a:tabLst>
            </a:pPr>
            <a:r>
              <a:rPr lang="de-DE" sz="3600">
                <a:solidFill>
                  <a:srgbClr val="000000"/>
                </a:solidFill>
                <a:effectLst/>
                <a:latin typeface="Arial" panose="020B0604020202020204" pitchFamily="34" charset="0"/>
                <a:ea typeface="Calibri" panose="020F0502020204030204" pitchFamily="34" charset="0"/>
                <a:cs typeface="Arial" panose="020B0604020202020204" pitchFamily="34" charset="0"/>
              </a:rPr>
              <a:t>Người bắt nạt có những lời nói, cử chỉ, hành động thế nào?</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742950" marR="0" indent="-742950" algn="just">
              <a:lnSpc>
                <a:spcPct val="150000"/>
              </a:lnSpc>
              <a:spcBef>
                <a:spcPts val="0"/>
              </a:spcBef>
              <a:spcAft>
                <a:spcPts val="1000"/>
              </a:spcAft>
              <a:buFont typeface="+mj-lt"/>
              <a:buAutoNum type="arabicPeriod"/>
              <a:tabLst>
                <a:tab pos="90170" algn="l"/>
                <a:tab pos="180340" algn="l"/>
              </a:tabLst>
            </a:pPr>
            <a:r>
              <a:rPr lang="de-DE" sz="3600">
                <a:solidFill>
                  <a:srgbClr val="000000"/>
                </a:solidFill>
                <a:effectLst/>
                <a:latin typeface="Arial" panose="020B0604020202020204" pitchFamily="34" charset="0"/>
                <a:ea typeface="Calibri" panose="020F0502020204030204" pitchFamily="34" charset="0"/>
                <a:cs typeface="Arial" panose="020B0604020202020204" pitchFamily="34" charset="0"/>
              </a:rPr>
              <a:t>Em hoặc bạn bị bắt nạt đã phải chịu những lời nói, cử chỉ, hành động như thế nào?</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742950" marR="0" indent="-742950" algn="just">
              <a:lnSpc>
                <a:spcPct val="150000"/>
              </a:lnSpc>
              <a:spcBef>
                <a:spcPts val="0"/>
              </a:spcBef>
              <a:spcAft>
                <a:spcPts val="1000"/>
              </a:spcAft>
              <a:buFont typeface="+mj-lt"/>
              <a:buAutoNum type="arabicPeriod"/>
              <a:tabLst>
                <a:tab pos="90170" algn="l"/>
                <a:tab pos="180340" algn="l"/>
              </a:tabLst>
            </a:pPr>
            <a:r>
              <a:rPr lang="de-DE" sz="3600">
                <a:solidFill>
                  <a:srgbClr val="000000"/>
                </a:solidFill>
                <a:effectLst/>
                <a:latin typeface="Arial" panose="020B0604020202020204" pitchFamily="34" charset="0"/>
                <a:ea typeface="Calibri" panose="020F0502020204030204" pitchFamily="34" charset="0"/>
                <a:cs typeface="Arial" panose="020B0604020202020204" pitchFamily="34" charset="0"/>
              </a:rPr>
              <a:t>Em hoặc bạn bị bắt nạt đã phải chịu những tổn thương gì? </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86" name="Picture 13">
            <a:extLst>
              <a:ext uri="{FF2B5EF4-FFF2-40B4-BE49-F238E27FC236}">
                <a16:creationId xmlns:a16="http://schemas.microsoft.com/office/drawing/2014/main" id="{4FD5864D-C1DB-A8BC-146E-7320EC812F8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66800" y="7195869"/>
            <a:ext cx="2743200" cy="2695194"/>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wipe(left)">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par>
                                <p:cTn id="18" presetID="10" presetClass="entr" presetSubtype="0" fill="hold" nodeType="with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fade">
                                      <p:cBhvr>
                                        <p:cTn id="20" dur="500"/>
                                        <p:tgtEl>
                                          <p:spTgt spid="8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85">
                                            <p:txEl>
                                              <p:pRg st="0" end="0"/>
                                            </p:txEl>
                                          </p:spTgt>
                                        </p:tgtEl>
                                        <p:attrNameLst>
                                          <p:attrName>style.visibility</p:attrName>
                                        </p:attrNameLst>
                                      </p:cBhvr>
                                      <p:to>
                                        <p:strVal val="visible"/>
                                      </p:to>
                                    </p:set>
                                    <p:animEffect transition="in" filter="wipe(right)">
                                      <p:cBhvr>
                                        <p:cTn id="25" dur="500"/>
                                        <p:tgtEl>
                                          <p:spTgt spid="85">
                                            <p:txEl>
                                              <p:pRg st="0" end="0"/>
                                            </p:txEl>
                                          </p:spTgt>
                                        </p:tgtEl>
                                      </p:cBhvr>
                                    </p:animEffect>
                                  </p:childTnLst>
                                </p:cTn>
                              </p:par>
                            </p:childTnLst>
                          </p:cTn>
                        </p:par>
                        <p:par>
                          <p:cTn id="26" fill="hold">
                            <p:stCondLst>
                              <p:cond delay="500"/>
                            </p:stCondLst>
                            <p:childTnLst>
                              <p:par>
                                <p:cTn id="27" presetID="22" presetClass="entr" presetSubtype="2" fill="hold" grpId="0" nodeType="afterEffect">
                                  <p:stCondLst>
                                    <p:cond delay="0"/>
                                  </p:stCondLst>
                                  <p:childTnLst>
                                    <p:set>
                                      <p:cBhvr>
                                        <p:cTn id="28" dur="1" fill="hold">
                                          <p:stCondLst>
                                            <p:cond delay="0"/>
                                          </p:stCondLst>
                                        </p:cTn>
                                        <p:tgtEl>
                                          <p:spTgt spid="85">
                                            <p:txEl>
                                              <p:pRg st="1" end="1"/>
                                            </p:txEl>
                                          </p:spTgt>
                                        </p:tgtEl>
                                        <p:attrNameLst>
                                          <p:attrName>style.visibility</p:attrName>
                                        </p:attrNameLst>
                                      </p:cBhvr>
                                      <p:to>
                                        <p:strVal val="visible"/>
                                      </p:to>
                                    </p:set>
                                    <p:animEffect transition="in" filter="wipe(right)">
                                      <p:cBhvr>
                                        <p:cTn id="29" dur="500"/>
                                        <p:tgtEl>
                                          <p:spTgt spid="85">
                                            <p:txEl>
                                              <p:pRg st="1" end="1"/>
                                            </p:txEl>
                                          </p:spTgt>
                                        </p:tgtEl>
                                      </p:cBhvr>
                                    </p:animEffect>
                                  </p:childTnLst>
                                </p:cTn>
                              </p:par>
                            </p:childTnLst>
                          </p:cTn>
                        </p:par>
                        <p:par>
                          <p:cTn id="30" fill="hold">
                            <p:stCondLst>
                              <p:cond delay="1000"/>
                            </p:stCondLst>
                            <p:childTnLst>
                              <p:par>
                                <p:cTn id="31" presetID="22" presetClass="entr" presetSubtype="2" fill="hold" grpId="0" nodeType="afterEffect">
                                  <p:stCondLst>
                                    <p:cond delay="0"/>
                                  </p:stCondLst>
                                  <p:childTnLst>
                                    <p:set>
                                      <p:cBhvr>
                                        <p:cTn id="32" dur="1" fill="hold">
                                          <p:stCondLst>
                                            <p:cond delay="0"/>
                                          </p:stCondLst>
                                        </p:cTn>
                                        <p:tgtEl>
                                          <p:spTgt spid="85">
                                            <p:txEl>
                                              <p:pRg st="2" end="2"/>
                                            </p:txEl>
                                          </p:spTgt>
                                        </p:tgtEl>
                                        <p:attrNameLst>
                                          <p:attrName>style.visibility</p:attrName>
                                        </p:attrNameLst>
                                      </p:cBhvr>
                                      <p:to>
                                        <p:strVal val="visible"/>
                                      </p:to>
                                    </p:set>
                                    <p:animEffect transition="in" filter="wipe(right)">
                                      <p:cBhvr>
                                        <p:cTn id="33" dur="500"/>
                                        <p:tgtEl>
                                          <p:spTgt spid="85">
                                            <p:txEl>
                                              <p:pRg st="2" end="2"/>
                                            </p:txEl>
                                          </p:spTgt>
                                        </p:tgtEl>
                                      </p:cBhvr>
                                    </p:animEffect>
                                  </p:childTnLst>
                                </p:cTn>
                              </p:par>
                            </p:childTnLst>
                          </p:cTn>
                        </p:par>
                        <p:par>
                          <p:cTn id="34" fill="hold">
                            <p:stCondLst>
                              <p:cond delay="1500"/>
                            </p:stCondLst>
                            <p:childTnLst>
                              <p:par>
                                <p:cTn id="35" presetID="22" presetClass="entr" presetSubtype="2" fill="hold" grpId="0" nodeType="afterEffect">
                                  <p:stCondLst>
                                    <p:cond delay="0"/>
                                  </p:stCondLst>
                                  <p:childTnLst>
                                    <p:set>
                                      <p:cBhvr>
                                        <p:cTn id="36" dur="1" fill="hold">
                                          <p:stCondLst>
                                            <p:cond delay="0"/>
                                          </p:stCondLst>
                                        </p:cTn>
                                        <p:tgtEl>
                                          <p:spTgt spid="85">
                                            <p:txEl>
                                              <p:pRg st="3" end="3"/>
                                            </p:txEl>
                                          </p:spTgt>
                                        </p:tgtEl>
                                        <p:attrNameLst>
                                          <p:attrName>style.visibility</p:attrName>
                                        </p:attrNameLst>
                                      </p:cBhvr>
                                      <p:to>
                                        <p:strVal val="visible"/>
                                      </p:to>
                                    </p:set>
                                    <p:animEffect transition="in" filter="wipe(right)">
                                      <p:cBhvr>
                                        <p:cTn id="37" dur="500"/>
                                        <p:tgtEl>
                                          <p:spTgt spid="8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8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5" name="Freeform 3">
            <a:extLst>
              <a:ext uri="{FF2B5EF4-FFF2-40B4-BE49-F238E27FC236}">
                <a16:creationId xmlns:a16="http://schemas.microsoft.com/office/drawing/2014/main" id="{661BC584-1D05-56E1-43AC-EB0B9ECF8193}"/>
              </a:ext>
            </a:extLst>
          </p:cNvPr>
          <p:cNvSpPr/>
          <p:nvPr/>
        </p:nvSpPr>
        <p:spPr>
          <a:xfrm>
            <a:off x="1143000" y="1714500"/>
            <a:ext cx="16001999" cy="7332159"/>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6" name="Freeform 4">
            <a:extLst>
              <a:ext uri="{FF2B5EF4-FFF2-40B4-BE49-F238E27FC236}">
                <a16:creationId xmlns:a16="http://schemas.microsoft.com/office/drawing/2014/main" id="{99C92B92-1884-E956-9E37-E74F6259F9E6}"/>
              </a:ext>
            </a:extLst>
          </p:cNvPr>
          <p:cNvSpPr/>
          <p:nvPr/>
        </p:nvSpPr>
        <p:spPr>
          <a:xfrm>
            <a:off x="1143000" y="859605"/>
            <a:ext cx="1627230" cy="1721937"/>
          </a:xfrm>
          <a:custGeom>
            <a:avLst/>
            <a:gdLst/>
            <a:ahLst/>
            <a:cxnLst/>
            <a:rect l="l" t="t" r="r" b="b"/>
            <a:pathLst>
              <a:path w="1627230" h="1721937">
                <a:moveTo>
                  <a:pt x="0" y="0"/>
                </a:moveTo>
                <a:lnTo>
                  <a:pt x="1627231" y="0"/>
                </a:lnTo>
                <a:lnTo>
                  <a:pt x="1627231" y="1721937"/>
                </a:lnTo>
                <a:lnTo>
                  <a:pt x="0" y="172193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9" name="Freeform 5">
            <a:extLst>
              <a:ext uri="{FF2B5EF4-FFF2-40B4-BE49-F238E27FC236}">
                <a16:creationId xmlns:a16="http://schemas.microsoft.com/office/drawing/2014/main" id="{B1ECAD70-089F-0924-7A40-9C924CC38E7D}"/>
              </a:ext>
            </a:extLst>
          </p:cNvPr>
          <p:cNvSpPr/>
          <p:nvPr/>
        </p:nvSpPr>
        <p:spPr>
          <a:xfrm>
            <a:off x="16088204" y="1072224"/>
            <a:ext cx="1328304" cy="1378266"/>
          </a:xfrm>
          <a:custGeom>
            <a:avLst/>
            <a:gdLst/>
            <a:ahLst/>
            <a:cxnLst/>
            <a:rect l="l" t="t" r="r" b="b"/>
            <a:pathLst>
              <a:path w="1328304" h="1378266">
                <a:moveTo>
                  <a:pt x="0" y="0"/>
                </a:moveTo>
                <a:lnTo>
                  <a:pt x="1328304" y="0"/>
                </a:lnTo>
                <a:lnTo>
                  <a:pt x="1328304" y="1378266"/>
                </a:lnTo>
                <a:lnTo>
                  <a:pt x="0" y="1378266"/>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099F2748-642D-C454-D4C6-E8C0259C9AF7}"/>
              </a:ext>
            </a:extLst>
          </p:cNvPr>
          <p:cNvGrpSpPr/>
          <p:nvPr/>
        </p:nvGrpSpPr>
        <p:grpSpPr>
          <a:xfrm>
            <a:off x="5790953" y="1024233"/>
            <a:ext cx="7276528" cy="1378266"/>
            <a:chOff x="5768264" y="1270945"/>
            <a:chExt cx="7276528" cy="1378266"/>
          </a:xfrm>
        </p:grpSpPr>
        <p:pic>
          <p:nvPicPr>
            <p:cNvPr id="31" name="Picture 9">
              <a:extLst>
                <a:ext uri="{FF2B5EF4-FFF2-40B4-BE49-F238E27FC236}">
                  <a16:creationId xmlns:a16="http://schemas.microsoft.com/office/drawing/2014/main" id="{026B23EB-881C-431D-385B-53CFBA5985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883946" y="1270945"/>
              <a:ext cx="6951410" cy="1378266"/>
            </a:xfrm>
            <a:prstGeom prst="rect">
              <a:avLst/>
            </a:prstGeom>
          </p:spPr>
        </p:pic>
        <p:sp>
          <p:nvSpPr>
            <p:cNvPr id="32" name="TextBox 31">
              <a:extLst>
                <a:ext uri="{FF2B5EF4-FFF2-40B4-BE49-F238E27FC236}">
                  <a16:creationId xmlns:a16="http://schemas.microsoft.com/office/drawing/2014/main" id="{54C0618B-7065-6873-7D74-E2164A15D959}"/>
                </a:ext>
              </a:extLst>
            </p:cNvPr>
            <p:cNvSpPr txBox="1"/>
            <p:nvPr/>
          </p:nvSpPr>
          <p:spPr>
            <a:xfrm>
              <a:off x="5768264" y="1499830"/>
              <a:ext cx="7276528" cy="923330"/>
            </a:xfrm>
            <a:prstGeom prst="rect">
              <a:avLst/>
            </a:prstGeom>
            <a:noFill/>
          </p:spPr>
          <p:txBody>
            <a:bodyPr wrap="square" rtlCol="0">
              <a:spAutoFit/>
            </a:bodyPr>
            <a:lstStyle/>
            <a:p>
              <a:pPr algn="ctr"/>
              <a:r>
                <a:rPr lang="en-US" sz="5400" b="1">
                  <a:solidFill>
                    <a:srgbClr val="C00000"/>
                  </a:solidFill>
                  <a:latin typeface="Arial" panose="020B0604020202020204" pitchFamily="34" charset="0"/>
                  <a:cs typeface="Arial" panose="020B0604020202020204" pitchFamily="34" charset="0"/>
                </a:rPr>
                <a:t>Gợi ý trả lời</a:t>
              </a:r>
              <a:endParaRPr lang="en-US" sz="5400" b="1" dirty="0">
                <a:solidFill>
                  <a:srgbClr val="C00000"/>
                </a:solidFill>
                <a:latin typeface="Arial" panose="020B0604020202020204" pitchFamily="34" charset="0"/>
                <a:cs typeface="Arial" panose="020B0604020202020204" pitchFamily="34" charset="0"/>
              </a:endParaRPr>
            </a:p>
          </p:txBody>
        </p:sp>
      </p:grpSp>
      <p:sp>
        <p:nvSpPr>
          <p:cNvPr id="33" name="TextBox 32">
            <a:extLst>
              <a:ext uri="{FF2B5EF4-FFF2-40B4-BE49-F238E27FC236}">
                <a16:creationId xmlns:a16="http://schemas.microsoft.com/office/drawing/2014/main" id="{085797C9-0A50-CC47-4709-AEF20115CD9F}"/>
              </a:ext>
            </a:extLst>
          </p:cNvPr>
          <p:cNvSpPr txBox="1"/>
          <p:nvPr/>
        </p:nvSpPr>
        <p:spPr>
          <a:xfrm>
            <a:off x="7032073" y="3219095"/>
            <a:ext cx="9607997" cy="4820037"/>
          </a:xfrm>
          <a:prstGeom prst="rect">
            <a:avLst/>
          </a:prstGeom>
          <a:noFill/>
        </p:spPr>
        <p:txBody>
          <a:bodyPr wrap="square">
            <a:spAutoFit/>
          </a:bodyPr>
          <a:lstStyle/>
          <a:p>
            <a:pPr algn="just">
              <a:lnSpc>
                <a:spcPct val="150000"/>
              </a:lnSpc>
            </a:pP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Hồi mẫu giáo em từng thấy một nhóm bạn tụ họp lại để bắt nạt một bạn. Những bạn kia còn động chân động tay với bạn đấy, còn có bạn có những lời nói xúc phạm đến bạn </a:t>
            </a:r>
            <a:r>
              <a:rPr lang="en-US" sz="4200">
                <a:solidFill>
                  <a:srgbClr val="000000"/>
                </a:solidFill>
                <a:latin typeface="Arial" panose="020B0604020202020204" pitchFamily="34" charset="0"/>
                <a:ea typeface="Calibri" panose="020F0502020204030204" pitchFamily="34" charset="0"/>
                <a:cs typeface="Arial" panose="020B0604020202020204" pitchFamily="34" charset="0"/>
              </a:rPr>
              <a:t>đó.</a:t>
            </a:r>
            <a:endParaRPr lang="en-US" sz="4200" dirty="0">
              <a:latin typeface="Arial" panose="020B0604020202020204" pitchFamily="34" charset="0"/>
              <a:cs typeface="Arial" panose="020B0604020202020204" pitchFamily="34" charset="0"/>
            </a:endParaRPr>
          </a:p>
        </p:txBody>
      </p:sp>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968571" y="8032118"/>
            <a:ext cx="2412811" cy="2254882"/>
          </a:xfrm>
          <a:prstGeom prst="rect">
            <a:avLst/>
          </a:prstGeom>
        </p:spPr>
      </p:pic>
      <p:grpSp>
        <p:nvGrpSpPr>
          <p:cNvPr id="41" name="Group 40">
            <a:extLst>
              <a:ext uri="{FF2B5EF4-FFF2-40B4-BE49-F238E27FC236}">
                <a16:creationId xmlns:a16="http://schemas.microsoft.com/office/drawing/2014/main" id="{98262EDC-2DC5-E66C-3A55-8808A2953164}"/>
              </a:ext>
            </a:extLst>
          </p:cNvPr>
          <p:cNvGrpSpPr/>
          <p:nvPr/>
        </p:nvGrpSpPr>
        <p:grpSpPr>
          <a:xfrm>
            <a:off x="1747397" y="3764645"/>
            <a:ext cx="4704533" cy="3859406"/>
            <a:chOff x="1747397" y="3764645"/>
            <a:chExt cx="4704533" cy="3859406"/>
          </a:xfrm>
        </p:grpSpPr>
        <p:grpSp>
          <p:nvGrpSpPr>
            <p:cNvPr id="35" name="Group 8">
              <a:extLst>
                <a:ext uri="{FF2B5EF4-FFF2-40B4-BE49-F238E27FC236}">
                  <a16:creationId xmlns:a16="http://schemas.microsoft.com/office/drawing/2014/main" id="{456B9552-3872-9DAE-05BF-D5DE3CF3433C}"/>
                </a:ext>
              </a:extLst>
            </p:cNvPr>
            <p:cNvGrpSpPr/>
            <p:nvPr/>
          </p:nvGrpSpPr>
          <p:grpSpPr>
            <a:xfrm>
              <a:off x="1793423" y="3764645"/>
              <a:ext cx="4658507" cy="3853963"/>
              <a:chOff x="0" y="0"/>
              <a:chExt cx="1100661" cy="893945"/>
            </a:xfrm>
          </p:grpSpPr>
          <p:sp>
            <p:nvSpPr>
              <p:cNvPr id="37" name="Freeform 9">
                <a:extLst>
                  <a:ext uri="{FF2B5EF4-FFF2-40B4-BE49-F238E27FC236}">
                    <a16:creationId xmlns:a16="http://schemas.microsoft.com/office/drawing/2014/main" id="{3ACB2703-13D1-4A64-549D-8AD1D85AA2DB}"/>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38" name="TextBox 10">
                <a:extLst>
                  <a:ext uri="{FF2B5EF4-FFF2-40B4-BE49-F238E27FC236}">
                    <a16:creationId xmlns:a16="http://schemas.microsoft.com/office/drawing/2014/main" id="{BAB07B58-2186-C1AF-1395-4EC8525BC86B}"/>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40" name="Picture 39" descr="A group of girls with their hands on their faces&#10;&#10;Description automatically generated">
              <a:extLst>
                <a:ext uri="{FF2B5EF4-FFF2-40B4-BE49-F238E27FC236}">
                  <a16:creationId xmlns:a16="http://schemas.microsoft.com/office/drawing/2014/main" id="{66716B88-9224-415A-E6F0-4FC06A652C67}"/>
                </a:ext>
              </a:extLst>
            </p:cNvPr>
            <p:cNvPicPr>
              <a:picLocks noChangeAspect="1"/>
            </p:cNvPicPr>
            <p:nvPr/>
          </p:nvPicPr>
          <p:blipFill rotWithShape="1">
            <a:blip r:embed="rId9">
              <a:extLst>
                <a:ext uri="{28A0092B-C50C-407E-A947-70E740481C1C}">
                  <a14:useLocalDpi xmlns:a14="http://schemas.microsoft.com/office/drawing/2010/main" val="0"/>
                </a:ext>
              </a:extLst>
            </a:blip>
            <a:srcRect t="17728"/>
            <a:stretch/>
          </p:blipFill>
          <p:spPr>
            <a:xfrm>
              <a:off x="1747397" y="5068940"/>
              <a:ext cx="4658507" cy="2555111"/>
            </a:xfrm>
            <a:prstGeom prst="rect">
              <a:avLst/>
            </a:prstGeom>
          </p:spPr>
        </p:pic>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barn(inVertical)">
                                      <p:cBhvr>
                                        <p:cTn id="15" dur="500"/>
                                        <p:tgtEl>
                                          <p:spTgt spid="4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arn(inVertical)">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3"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295</TotalTime>
  <Words>1744</Words>
  <Application>Microsoft Office PowerPoint</Application>
  <PresentationFormat>Custom</PresentationFormat>
  <Paragraphs>130</Paragraphs>
  <Slides>33</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Calibri</vt:lpstr>
      <vt:lpstr>Wingdings</vt:lpstr>
      <vt:lpstr>Garamond</vt:lpstr>
      <vt:lpstr>Denk One</vt:lpstr>
      <vt:lpstr>Arial</vt:lpstr>
      <vt:lpstr>Times New Roman</vt:lpstr>
      <vt:lpstr>Courier New</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Administrator</cp:lastModifiedBy>
  <cp:revision>9</cp:revision>
  <dcterms:created xsi:type="dcterms:W3CDTF">2006-08-16T00:00:00Z</dcterms:created>
  <dcterms:modified xsi:type="dcterms:W3CDTF">2025-09-18T03:32:12Z</dcterms:modified>
  <dc:identifier>DAFR-ktKmL8</dc:identifier>
</cp:coreProperties>
</file>