
<file path=[Content_Types].xml><?xml version="1.0" encoding="utf-8"?>
<Types xmlns="http://schemas.openxmlformats.org/package/2006/content-types">
  <Default Extension="png" ContentType="image/png"/>
  <Default Extension="mp3" ContentType="audio/mpe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mp4" ContentType="video/mp4"/>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sldIdLst>
    <p:sldId id="271" r:id="rId2"/>
    <p:sldId id="279" r:id="rId3"/>
    <p:sldId id="363" r:id="rId4"/>
    <p:sldId id="379" r:id="rId5"/>
    <p:sldId id="256" r:id="rId6"/>
    <p:sldId id="346" r:id="rId7"/>
    <p:sldId id="366" r:id="rId8"/>
    <p:sldId id="367" r:id="rId9"/>
    <p:sldId id="368" r:id="rId10"/>
    <p:sldId id="370" r:id="rId11"/>
    <p:sldId id="314" r:id="rId12"/>
    <p:sldId id="330" r:id="rId13"/>
    <p:sldId id="380" r:id="rId14"/>
    <p:sldId id="272" r:id="rId15"/>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B7BD"/>
    <a:srgbClr val="FBB040"/>
    <a:srgbClr val="F7941E"/>
    <a:srgbClr val="FF9801"/>
    <a:srgbClr val="048DA4"/>
    <a:srgbClr val="00A9A5"/>
    <a:srgbClr val="FFDAAB"/>
    <a:srgbClr val="CBEAF0"/>
    <a:srgbClr val="48C0B6"/>
    <a:srgbClr val="00B2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722" autoAdjust="0"/>
    <p:restoredTop sz="92530"/>
  </p:normalViewPr>
  <p:slideViewPr>
    <p:cSldViewPr snapToGrid="0" showGuides="1">
      <p:cViewPr varScale="1">
        <p:scale>
          <a:sx n="68" d="100"/>
          <a:sy n="68" d="100"/>
        </p:scale>
        <p:origin x="1032"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E01FCB-6F6C-1243-B94F-94503C0804A4}" type="doc">
      <dgm:prSet loTypeId="urn:microsoft.com/office/officeart/2005/8/layout/cycle4" loCatId="" qsTypeId="urn:microsoft.com/office/officeart/2005/8/quickstyle/simple4" qsCatId="simple" csTypeId="urn:microsoft.com/office/officeart/2005/8/colors/accent1_2" csCatId="accent1" phldr="1"/>
      <dgm:spPr/>
      <dgm:t>
        <a:bodyPr/>
        <a:lstStyle/>
        <a:p>
          <a:endParaRPr lang="en-US"/>
        </a:p>
      </dgm:t>
    </dgm:pt>
    <dgm:pt modelId="{91008ECD-ADA3-BF47-8F94-368087D3C76D}">
      <dgm:prSet phldrT="[Text]"/>
      <dgm:spPr/>
      <dgm:t>
        <a:bodyPr/>
        <a:lstStyle/>
        <a:p>
          <a:r>
            <a:rPr lang="en-US" dirty="0" smtClean="0"/>
            <a:t>1. Spring</a:t>
          </a:r>
          <a:endParaRPr lang="en-US" dirty="0"/>
        </a:p>
      </dgm:t>
    </dgm:pt>
    <dgm:pt modelId="{1F56C70F-E6C1-2242-B371-CC8122C5AC94}" type="parTrans" cxnId="{F8E83A3D-A9A1-6642-91E4-12E16D8F6079}">
      <dgm:prSet/>
      <dgm:spPr/>
      <dgm:t>
        <a:bodyPr/>
        <a:lstStyle/>
        <a:p>
          <a:endParaRPr lang="en-US"/>
        </a:p>
      </dgm:t>
    </dgm:pt>
    <dgm:pt modelId="{94C01AF4-896C-EE41-B2BB-4BFE52AE4CBA}" type="sibTrans" cxnId="{F8E83A3D-A9A1-6642-91E4-12E16D8F6079}">
      <dgm:prSet/>
      <dgm:spPr/>
      <dgm:t>
        <a:bodyPr/>
        <a:lstStyle/>
        <a:p>
          <a:endParaRPr lang="en-US"/>
        </a:p>
      </dgm:t>
    </dgm:pt>
    <dgm:pt modelId="{12C4BF32-4E4D-8C4E-91F1-5185D8978352}">
      <dgm:prSet phldrT="[Text]"/>
      <dgm:spPr/>
      <dgm:t>
        <a:bodyPr/>
        <a:lstStyle/>
        <a:p>
          <a:r>
            <a:rPr lang="en-US" dirty="0" smtClean="0"/>
            <a:t>2. Summer</a:t>
          </a:r>
          <a:endParaRPr lang="en-US" dirty="0"/>
        </a:p>
      </dgm:t>
    </dgm:pt>
    <dgm:pt modelId="{63860CA8-36C6-EC41-B5FA-9DA48E691EC6}" type="parTrans" cxnId="{3EED9A08-403F-484D-BB7E-483EEBCF5016}">
      <dgm:prSet/>
      <dgm:spPr/>
      <dgm:t>
        <a:bodyPr/>
        <a:lstStyle/>
        <a:p>
          <a:endParaRPr lang="en-US"/>
        </a:p>
      </dgm:t>
    </dgm:pt>
    <dgm:pt modelId="{0A521479-BABE-CF44-A9F5-1E767AB33D16}" type="sibTrans" cxnId="{3EED9A08-403F-484D-BB7E-483EEBCF5016}">
      <dgm:prSet/>
      <dgm:spPr/>
      <dgm:t>
        <a:bodyPr/>
        <a:lstStyle/>
        <a:p>
          <a:endParaRPr lang="en-US"/>
        </a:p>
      </dgm:t>
    </dgm:pt>
    <dgm:pt modelId="{6F2DA3BC-6368-1043-B34F-758DE2C6570B}">
      <dgm:prSet phldrT="[Text]"/>
      <dgm:spPr/>
      <dgm:t>
        <a:bodyPr/>
        <a:lstStyle/>
        <a:p>
          <a:r>
            <a:rPr lang="en-US" dirty="0" smtClean="0"/>
            <a:t>3. Fall</a:t>
          </a:r>
          <a:endParaRPr lang="en-US" dirty="0"/>
        </a:p>
      </dgm:t>
    </dgm:pt>
    <dgm:pt modelId="{98228F0B-F8A4-C14A-9EF7-18D460278E53}" type="parTrans" cxnId="{1D878CF1-4C95-EF46-97D5-2AAA0C95CC8D}">
      <dgm:prSet/>
      <dgm:spPr/>
      <dgm:t>
        <a:bodyPr/>
        <a:lstStyle/>
        <a:p>
          <a:endParaRPr lang="en-US"/>
        </a:p>
      </dgm:t>
    </dgm:pt>
    <dgm:pt modelId="{09FC0BF0-0F0A-8C4B-A088-9D97415194D8}" type="sibTrans" cxnId="{1D878CF1-4C95-EF46-97D5-2AAA0C95CC8D}">
      <dgm:prSet/>
      <dgm:spPr/>
      <dgm:t>
        <a:bodyPr/>
        <a:lstStyle/>
        <a:p>
          <a:endParaRPr lang="en-US"/>
        </a:p>
      </dgm:t>
    </dgm:pt>
    <dgm:pt modelId="{5E63C403-9959-874A-A4FA-40FA3EC7F7B4}">
      <dgm:prSet phldrT="[Text]"/>
      <dgm:spPr/>
      <dgm:t>
        <a:bodyPr/>
        <a:lstStyle/>
        <a:p>
          <a:r>
            <a:rPr lang="en-US" dirty="0" smtClean="0"/>
            <a:t>4. Winter</a:t>
          </a:r>
          <a:endParaRPr lang="en-US" dirty="0"/>
        </a:p>
      </dgm:t>
    </dgm:pt>
    <dgm:pt modelId="{D5C57100-7724-6B4D-AA0E-8B9DB608D40B}" type="parTrans" cxnId="{24DE786D-8751-F34C-B1AE-A2F9E01AB586}">
      <dgm:prSet/>
      <dgm:spPr/>
      <dgm:t>
        <a:bodyPr/>
        <a:lstStyle/>
        <a:p>
          <a:endParaRPr lang="en-US"/>
        </a:p>
      </dgm:t>
    </dgm:pt>
    <dgm:pt modelId="{23DC2B9D-8546-B841-8E2F-250B0B6CC3F2}" type="sibTrans" cxnId="{24DE786D-8751-F34C-B1AE-A2F9E01AB586}">
      <dgm:prSet/>
      <dgm:spPr/>
      <dgm:t>
        <a:bodyPr/>
        <a:lstStyle/>
        <a:p>
          <a:endParaRPr lang="en-US"/>
        </a:p>
      </dgm:t>
    </dgm:pt>
    <dgm:pt modelId="{BBC70329-093F-0940-85AB-3779039395D0}">
      <dgm:prSet/>
      <dgm:spPr/>
      <dgm:t>
        <a:bodyPr/>
        <a:lstStyle/>
        <a:p>
          <a:endParaRPr lang="en-US" dirty="0"/>
        </a:p>
      </dgm:t>
    </dgm:pt>
    <dgm:pt modelId="{70D31880-4647-E74F-B9BB-9565587FC51E}" type="parTrans" cxnId="{8A9DCEB5-1853-3D47-B9B1-6F603E2C73FE}">
      <dgm:prSet/>
      <dgm:spPr/>
      <dgm:t>
        <a:bodyPr/>
        <a:lstStyle/>
        <a:p>
          <a:endParaRPr lang="en-US"/>
        </a:p>
      </dgm:t>
    </dgm:pt>
    <dgm:pt modelId="{FFF9BEC2-7789-8048-8CFA-BE2FCD4BC924}" type="sibTrans" cxnId="{8A9DCEB5-1853-3D47-B9B1-6F603E2C73FE}">
      <dgm:prSet/>
      <dgm:spPr/>
      <dgm:t>
        <a:bodyPr/>
        <a:lstStyle/>
        <a:p>
          <a:endParaRPr lang="en-US"/>
        </a:p>
      </dgm:t>
    </dgm:pt>
    <dgm:pt modelId="{547A76A1-4F3B-294A-83E0-6633B0E32635}">
      <dgm:prSet/>
      <dgm:spPr/>
      <dgm:t>
        <a:bodyPr/>
        <a:lstStyle/>
        <a:p>
          <a:endParaRPr lang="en-US"/>
        </a:p>
      </dgm:t>
    </dgm:pt>
    <dgm:pt modelId="{B340D661-6301-F148-9E1C-B820C78C82B4}" type="parTrans" cxnId="{A3EE7AF4-B602-4E4A-81C9-F1567DA9E07E}">
      <dgm:prSet/>
      <dgm:spPr/>
      <dgm:t>
        <a:bodyPr/>
        <a:lstStyle/>
        <a:p>
          <a:endParaRPr lang="en-US"/>
        </a:p>
      </dgm:t>
    </dgm:pt>
    <dgm:pt modelId="{D5C0D8A7-5692-124C-B2BF-44BAAE742CAB}" type="sibTrans" cxnId="{A3EE7AF4-B602-4E4A-81C9-F1567DA9E07E}">
      <dgm:prSet/>
      <dgm:spPr/>
      <dgm:t>
        <a:bodyPr/>
        <a:lstStyle/>
        <a:p>
          <a:endParaRPr lang="en-US"/>
        </a:p>
      </dgm:t>
    </dgm:pt>
    <dgm:pt modelId="{0D186839-110B-3949-87CC-47A1BCEA7958}">
      <dgm:prSet/>
      <dgm:spPr/>
      <dgm:t>
        <a:bodyPr/>
        <a:lstStyle/>
        <a:p>
          <a:endParaRPr lang="en-US"/>
        </a:p>
      </dgm:t>
    </dgm:pt>
    <dgm:pt modelId="{60C92B4C-F14F-2F42-83C9-719C938312C5}" type="parTrans" cxnId="{ED8DBE36-FEAA-1D4A-AA0B-542A8CC24A18}">
      <dgm:prSet/>
      <dgm:spPr/>
      <dgm:t>
        <a:bodyPr/>
        <a:lstStyle/>
        <a:p>
          <a:endParaRPr lang="en-US"/>
        </a:p>
      </dgm:t>
    </dgm:pt>
    <dgm:pt modelId="{7BB90496-734E-5E43-8C4A-C97172E35600}" type="sibTrans" cxnId="{ED8DBE36-FEAA-1D4A-AA0B-542A8CC24A18}">
      <dgm:prSet/>
      <dgm:spPr/>
      <dgm:t>
        <a:bodyPr/>
        <a:lstStyle/>
        <a:p>
          <a:endParaRPr lang="en-US"/>
        </a:p>
      </dgm:t>
    </dgm:pt>
    <dgm:pt modelId="{8E34E5C7-B711-2641-B3D0-8F74FB9843AA}">
      <dgm:prSet/>
      <dgm:spPr/>
      <dgm:t>
        <a:bodyPr/>
        <a:lstStyle/>
        <a:p>
          <a:endParaRPr lang="en-US"/>
        </a:p>
      </dgm:t>
    </dgm:pt>
    <dgm:pt modelId="{ED106274-442F-9643-9B0D-4813AEF4110B}" type="parTrans" cxnId="{FB87EB9B-B126-D24C-8657-E1263420B809}">
      <dgm:prSet/>
      <dgm:spPr/>
      <dgm:t>
        <a:bodyPr/>
        <a:lstStyle/>
        <a:p>
          <a:endParaRPr lang="en-US"/>
        </a:p>
      </dgm:t>
    </dgm:pt>
    <dgm:pt modelId="{8266823D-2320-2C4E-B9C2-C58BEE6DF2D1}" type="sibTrans" cxnId="{FB87EB9B-B126-D24C-8657-E1263420B809}">
      <dgm:prSet/>
      <dgm:spPr/>
      <dgm:t>
        <a:bodyPr/>
        <a:lstStyle/>
        <a:p>
          <a:endParaRPr lang="en-US"/>
        </a:p>
      </dgm:t>
    </dgm:pt>
    <dgm:pt modelId="{34BC176A-9999-5545-B931-802E96B68651}" type="pres">
      <dgm:prSet presAssocID="{97E01FCB-6F6C-1243-B94F-94503C0804A4}" presName="cycleMatrixDiagram" presStyleCnt="0">
        <dgm:presLayoutVars>
          <dgm:chMax val="1"/>
          <dgm:dir/>
          <dgm:animLvl val="lvl"/>
          <dgm:resizeHandles val="exact"/>
        </dgm:presLayoutVars>
      </dgm:prSet>
      <dgm:spPr/>
      <dgm:t>
        <a:bodyPr/>
        <a:lstStyle/>
        <a:p>
          <a:endParaRPr lang="en-US"/>
        </a:p>
      </dgm:t>
    </dgm:pt>
    <dgm:pt modelId="{395BAC19-364D-FF40-A8CB-ACDB6ECB972E}" type="pres">
      <dgm:prSet presAssocID="{97E01FCB-6F6C-1243-B94F-94503C0804A4}" presName="children" presStyleCnt="0"/>
      <dgm:spPr/>
    </dgm:pt>
    <dgm:pt modelId="{0625ACD0-4218-BB46-9B9B-73BD596A120D}" type="pres">
      <dgm:prSet presAssocID="{97E01FCB-6F6C-1243-B94F-94503C0804A4}" presName="child1group" presStyleCnt="0"/>
      <dgm:spPr/>
    </dgm:pt>
    <dgm:pt modelId="{7C182513-DF1A-D84E-B03D-2BFB7449AC8B}" type="pres">
      <dgm:prSet presAssocID="{97E01FCB-6F6C-1243-B94F-94503C0804A4}" presName="child1" presStyleLbl="bgAcc1" presStyleIdx="0" presStyleCnt="4"/>
      <dgm:spPr/>
      <dgm:t>
        <a:bodyPr/>
        <a:lstStyle/>
        <a:p>
          <a:endParaRPr lang="en-US"/>
        </a:p>
      </dgm:t>
    </dgm:pt>
    <dgm:pt modelId="{C56352E5-E876-F94C-8575-FFB679641D53}" type="pres">
      <dgm:prSet presAssocID="{97E01FCB-6F6C-1243-B94F-94503C0804A4}" presName="child1Text" presStyleLbl="bgAcc1" presStyleIdx="0" presStyleCnt="4">
        <dgm:presLayoutVars>
          <dgm:bulletEnabled val="1"/>
        </dgm:presLayoutVars>
      </dgm:prSet>
      <dgm:spPr/>
      <dgm:t>
        <a:bodyPr/>
        <a:lstStyle/>
        <a:p>
          <a:endParaRPr lang="en-US"/>
        </a:p>
      </dgm:t>
    </dgm:pt>
    <dgm:pt modelId="{720CB314-C827-B44A-AB96-477F071B82AA}" type="pres">
      <dgm:prSet presAssocID="{97E01FCB-6F6C-1243-B94F-94503C0804A4}" presName="child2group" presStyleCnt="0"/>
      <dgm:spPr/>
    </dgm:pt>
    <dgm:pt modelId="{83D6B81E-BEB8-1B4C-AE05-B43B6C5E9C38}" type="pres">
      <dgm:prSet presAssocID="{97E01FCB-6F6C-1243-B94F-94503C0804A4}" presName="child2" presStyleLbl="bgAcc1" presStyleIdx="1" presStyleCnt="4"/>
      <dgm:spPr/>
      <dgm:t>
        <a:bodyPr/>
        <a:lstStyle/>
        <a:p>
          <a:endParaRPr lang="en-US"/>
        </a:p>
      </dgm:t>
    </dgm:pt>
    <dgm:pt modelId="{09E8B617-D5A0-2345-99EB-45094C40C53E}" type="pres">
      <dgm:prSet presAssocID="{97E01FCB-6F6C-1243-B94F-94503C0804A4}" presName="child2Text" presStyleLbl="bgAcc1" presStyleIdx="1" presStyleCnt="4">
        <dgm:presLayoutVars>
          <dgm:bulletEnabled val="1"/>
        </dgm:presLayoutVars>
      </dgm:prSet>
      <dgm:spPr/>
      <dgm:t>
        <a:bodyPr/>
        <a:lstStyle/>
        <a:p>
          <a:endParaRPr lang="en-US"/>
        </a:p>
      </dgm:t>
    </dgm:pt>
    <dgm:pt modelId="{1338EC93-30E3-B84D-A5D1-106A08E03B7B}" type="pres">
      <dgm:prSet presAssocID="{97E01FCB-6F6C-1243-B94F-94503C0804A4}" presName="child3group" presStyleCnt="0"/>
      <dgm:spPr/>
    </dgm:pt>
    <dgm:pt modelId="{CB328C2F-2F2B-5642-9C4C-5E91BCAB475E}" type="pres">
      <dgm:prSet presAssocID="{97E01FCB-6F6C-1243-B94F-94503C0804A4}" presName="child3" presStyleLbl="bgAcc1" presStyleIdx="2" presStyleCnt="4"/>
      <dgm:spPr/>
      <dgm:t>
        <a:bodyPr/>
        <a:lstStyle/>
        <a:p>
          <a:endParaRPr lang="en-US"/>
        </a:p>
      </dgm:t>
    </dgm:pt>
    <dgm:pt modelId="{2F770861-1057-FD4B-AB8D-92DD00A4DA22}" type="pres">
      <dgm:prSet presAssocID="{97E01FCB-6F6C-1243-B94F-94503C0804A4}" presName="child3Text" presStyleLbl="bgAcc1" presStyleIdx="2" presStyleCnt="4">
        <dgm:presLayoutVars>
          <dgm:bulletEnabled val="1"/>
        </dgm:presLayoutVars>
      </dgm:prSet>
      <dgm:spPr/>
      <dgm:t>
        <a:bodyPr/>
        <a:lstStyle/>
        <a:p>
          <a:endParaRPr lang="en-US"/>
        </a:p>
      </dgm:t>
    </dgm:pt>
    <dgm:pt modelId="{FEBF4311-C148-DD4E-A139-E26938E0EB79}" type="pres">
      <dgm:prSet presAssocID="{97E01FCB-6F6C-1243-B94F-94503C0804A4}" presName="child4group" presStyleCnt="0"/>
      <dgm:spPr/>
    </dgm:pt>
    <dgm:pt modelId="{F4C437FF-057F-8E4A-8FBF-514D8071D8E7}" type="pres">
      <dgm:prSet presAssocID="{97E01FCB-6F6C-1243-B94F-94503C0804A4}" presName="child4" presStyleLbl="bgAcc1" presStyleIdx="3" presStyleCnt="4"/>
      <dgm:spPr/>
      <dgm:t>
        <a:bodyPr/>
        <a:lstStyle/>
        <a:p>
          <a:endParaRPr lang="en-US"/>
        </a:p>
      </dgm:t>
    </dgm:pt>
    <dgm:pt modelId="{3414869F-BF64-6840-BFE5-88C8318965DB}" type="pres">
      <dgm:prSet presAssocID="{97E01FCB-6F6C-1243-B94F-94503C0804A4}" presName="child4Text" presStyleLbl="bgAcc1" presStyleIdx="3" presStyleCnt="4">
        <dgm:presLayoutVars>
          <dgm:bulletEnabled val="1"/>
        </dgm:presLayoutVars>
      </dgm:prSet>
      <dgm:spPr/>
      <dgm:t>
        <a:bodyPr/>
        <a:lstStyle/>
        <a:p>
          <a:endParaRPr lang="en-US"/>
        </a:p>
      </dgm:t>
    </dgm:pt>
    <dgm:pt modelId="{BAA91ABF-5392-A344-9963-DFEFDC6D10BD}" type="pres">
      <dgm:prSet presAssocID="{97E01FCB-6F6C-1243-B94F-94503C0804A4}" presName="childPlaceholder" presStyleCnt="0"/>
      <dgm:spPr/>
    </dgm:pt>
    <dgm:pt modelId="{9F115D03-46F1-764E-9A2F-F8C04C8F0E3C}" type="pres">
      <dgm:prSet presAssocID="{97E01FCB-6F6C-1243-B94F-94503C0804A4}" presName="circle" presStyleCnt="0"/>
      <dgm:spPr/>
    </dgm:pt>
    <dgm:pt modelId="{D6878C5F-75A0-784A-AC10-3D7409B8AF24}" type="pres">
      <dgm:prSet presAssocID="{97E01FCB-6F6C-1243-B94F-94503C0804A4}" presName="quadrant1" presStyleLbl="node1" presStyleIdx="0" presStyleCnt="4">
        <dgm:presLayoutVars>
          <dgm:chMax val="1"/>
          <dgm:bulletEnabled val="1"/>
        </dgm:presLayoutVars>
      </dgm:prSet>
      <dgm:spPr/>
      <dgm:t>
        <a:bodyPr/>
        <a:lstStyle/>
        <a:p>
          <a:endParaRPr lang="en-US"/>
        </a:p>
      </dgm:t>
    </dgm:pt>
    <dgm:pt modelId="{47C4D727-4237-9146-9837-53F3EFB2A3D6}" type="pres">
      <dgm:prSet presAssocID="{97E01FCB-6F6C-1243-B94F-94503C0804A4}" presName="quadrant2" presStyleLbl="node1" presStyleIdx="1" presStyleCnt="4">
        <dgm:presLayoutVars>
          <dgm:chMax val="1"/>
          <dgm:bulletEnabled val="1"/>
        </dgm:presLayoutVars>
      </dgm:prSet>
      <dgm:spPr/>
      <dgm:t>
        <a:bodyPr/>
        <a:lstStyle/>
        <a:p>
          <a:endParaRPr lang="en-US"/>
        </a:p>
      </dgm:t>
    </dgm:pt>
    <dgm:pt modelId="{1F978C1C-04C8-214C-BD68-4D19AAE79099}" type="pres">
      <dgm:prSet presAssocID="{97E01FCB-6F6C-1243-B94F-94503C0804A4}" presName="quadrant3" presStyleLbl="node1" presStyleIdx="2" presStyleCnt="4">
        <dgm:presLayoutVars>
          <dgm:chMax val="1"/>
          <dgm:bulletEnabled val="1"/>
        </dgm:presLayoutVars>
      </dgm:prSet>
      <dgm:spPr/>
      <dgm:t>
        <a:bodyPr/>
        <a:lstStyle/>
        <a:p>
          <a:endParaRPr lang="en-US"/>
        </a:p>
      </dgm:t>
    </dgm:pt>
    <dgm:pt modelId="{AC57282D-3560-E648-B767-D87230A68768}" type="pres">
      <dgm:prSet presAssocID="{97E01FCB-6F6C-1243-B94F-94503C0804A4}" presName="quadrant4" presStyleLbl="node1" presStyleIdx="3" presStyleCnt="4">
        <dgm:presLayoutVars>
          <dgm:chMax val="1"/>
          <dgm:bulletEnabled val="1"/>
        </dgm:presLayoutVars>
      </dgm:prSet>
      <dgm:spPr/>
      <dgm:t>
        <a:bodyPr/>
        <a:lstStyle/>
        <a:p>
          <a:endParaRPr lang="en-US"/>
        </a:p>
      </dgm:t>
    </dgm:pt>
    <dgm:pt modelId="{8AB430E7-E254-4B46-8AC2-23ECB4F463B3}" type="pres">
      <dgm:prSet presAssocID="{97E01FCB-6F6C-1243-B94F-94503C0804A4}" presName="quadrantPlaceholder" presStyleCnt="0"/>
      <dgm:spPr/>
    </dgm:pt>
    <dgm:pt modelId="{4B4C9AB8-E6D6-2B45-A0E9-D9DA4E027651}" type="pres">
      <dgm:prSet presAssocID="{97E01FCB-6F6C-1243-B94F-94503C0804A4}" presName="center1" presStyleLbl="fgShp" presStyleIdx="0" presStyleCnt="2"/>
      <dgm:spPr/>
    </dgm:pt>
    <dgm:pt modelId="{CC195912-8A4E-3F4D-876A-73FCC7BA273E}" type="pres">
      <dgm:prSet presAssocID="{97E01FCB-6F6C-1243-B94F-94503C0804A4}" presName="center2" presStyleLbl="fgShp" presStyleIdx="1" presStyleCnt="2"/>
      <dgm:spPr/>
    </dgm:pt>
  </dgm:ptLst>
  <dgm:cxnLst>
    <dgm:cxn modelId="{C4A71E64-CF81-B244-B753-CCA1CE8201CD}" type="presOf" srcId="{5E63C403-9959-874A-A4FA-40FA3EC7F7B4}" destId="{AC57282D-3560-E648-B767-D87230A68768}" srcOrd="0" destOrd="0" presId="urn:microsoft.com/office/officeart/2005/8/layout/cycle4"/>
    <dgm:cxn modelId="{2DCCB172-BA8D-2A4F-9C0D-A7116072757F}" type="presOf" srcId="{0D186839-110B-3949-87CC-47A1BCEA7958}" destId="{2F770861-1057-FD4B-AB8D-92DD00A4DA22}" srcOrd="1" destOrd="0" presId="urn:microsoft.com/office/officeart/2005/8/layout/cycle4"/>
    <dgm:cxn modelId="{7B77FEA2-3E0B-6340-A799-2D889BF61A48}" type="presOf" srcId="{6F2DA3BC-6368-1043-B34F-758DE2C6570B}" destId="{1F978C1C-04C8-214C-BD68-4D19AAE79099}" srcOrd="0" destOrd="0" presId="urn:microsoft.com/office/officeart/2005/8/layout/cycle4"/>
    <dgm:cxn modelId="{F8E83A3D-A9A1-6642-91E4-12E16D8F6079}" srcId="{97E01FCB-6F6C-1243-B94F-94503C0804A4}" destId="{91008ECD-ADA3-BF47-8F94-368087D3C76D}" srcOrd="0" destOrd="0" parTransId="{1F56C70F-E6C1-2242-B371-CC8122C5AC94}" sibTransId="{94C01AF4-896C-EE41-B2BB-4BFE52AE4CBA}"/>
    <dgm:cxn modelId="{A1BECC81-3B15-BF4D-899A-1F0FAAC6B3DA}" type="presOf" srcId="{547A76A1-4F3B-294A-83E0-6633B0E32635}" destId="{09E8B617-D5A0-2345-99EB-45094C40C53E}" srcOrd="1" destOrd="0" presId="urn:microsoft.com/office/officeart/2005/8/layout/cycle4"/>
    <dgm:cxn modelId="{1D878CF1-4C95-EF46-97D5-2AAA0C95CC8D}" srcId="{97E01FCB-6F6C-1243-B94F-94503C0804A4}" destId="{6F2DA3BC-6368-1043-B34F-758DE2C6570B}" srcOrd="2" destOrd="0" parTransId="{98228F0B-F8A4-C14A-9EF7-18D460278E53}" sibTransId="{09FC0BF0-0F0A-8C4B-A088-9D97415194D8}"/>
    <dgm:cxn modelId="{08D761E3-06DF-264C-A47F-EDADF3CD1757}" type="presOf" srcId="{8E34E5C7-B711-2641-B3D0-8F74FB9843AA}" destId="{3414869F-BF64-6840-BFE5-88C8318965DB}" srcOrd="1" destOrd="0" presId="urn:microsoft.com/office/officeart/2005/8/layout/cycle4"/>
    <dgm:cxn modelId="{5FB6965B-1A80-3948-A184-C6E62DE03F74}" type="presOf" srcId="{BBC70329-093F-0940-85AB-3779039395D0}" destId="{C56352E5-E876-F94C-8575-FFB679641D53}" srcOrd="1" destOrd="0" presId="urn:microsoft.com/office/officeart/2005/8/layout/cycle4"/>
    <dgm:cxn modelId="{ED8DBE36-FEAA-1D4A-AA0B-542A8CC24A18}" srcId="{6F2DA3BC-6368-1043-B34F-758DE2C6570B}" destId="{0D186839-110B-3949-87CC-47A1BCEA7958}" srcOrd="0" destOrd="0" parTransId="{60C92B4C-F14F-2F42-83C9-719C938312C5}" sibTransId="{7BB90496-734E-5E43-8C4A-C97172E35600}"/>
    <dgm:cxn modelId="{57551AAA-B0E2-C74B-AFC5-0DB14BE1AB62}" type="presOf" srcId="{97E01FCB-6F6C-1243-B94F-94503C0804A4}" destId="{34BC176A-9999-5545-B931-802E96B68651}" srcOrd="0" destOrd="0" presId="urn:microsoft.com/office/officeart/2005/8/layout/cycle4"/>
    <dgm:cxn modelId="{F0666FF9-DDFB-7845-BD5D-2AF81B60F32B}" type="presOf" srcId="{91008ECD-ADA3-BF47-8F94-368087D3C76D}" destId="{D6878C5F-75A0-784A-AC10-3D7409B8AF24}" srcOrd="0" destOrd="0" presId="urn:microsoft.com/office/officeart/2005/8/layout/cycle4"/>
    <dgm:cxn modelId="{FB87EB9B-B126-D24C-8657-E1263420B809}" srcId="{5E63C403-9959-874A-A4FA-40FA3EC7F7B4}" destId="{8E34E5C7-B711-2641-B3D0-8F74FB9843AA}" srcOrd="0" destOrd="0" parTransId="{ED106274-442F-9643-9B0D-4813AEF4110B}" sibTransId="{8266823D-2320-2C4E-B9C2-C58BEE6DF2D1}"/>
    <dgm:cxn modelId="{3EED9A08-403F-484D-BB7E-483EEBCF5016}" srcId="{97E01FCB-6F6C-1243-B94F-94503C0804A4}" destId="{12C4BF32-4E4D-8C4E-91F1-5185D8978352}" srcOrd="1" destOrd="0" parTransId="{63860CA8-36C6-EC41-B5FA-9DA48E691EC6}" sibTransId="{0A521479-BABE-CF44-A9F5-1E767AB33D16}"/>
    <dgm:cxn modelId="{8A9DCEB5-1853-3D47-B9B1-6F603E2C73FE}" srcId="{91008ECD-ADA3-BF47-8F94-368087D3C76D}" destId="{BBC70329-093F-0940-85AB-3779039395D0}" srcOrd="0" destOrd="0" parTransId="{70D31880-4647-E74F-B9BB-9565587FC51E}" sibTransId="{FFF9BEC2-7789-8048-8CFA-BE2FCD4BC924}"/>
    <dgm:cxn modelId="{8CE28BDA-D1FB-AE40-8AA9-89BDA2FC0668}" type="presOf" srcId="{0D186839-110B-3949-87CC-47A1BCEA7958}" destId="{CB328C2F-2F2B-5642-9C4C-5E91BCAB475E}" srcOrd="0" destOrd="0" presId="urn:microsoft.com/office/officeart/2005/8/layout/cycle4"/>
    <dgm:cxn modelId="{D791E64E-026E-3C43-979C-5CBB9CA2ABC8}" type="presOf" srcId="{BBC70329-093F-0940-85AB-3779039395D0}" destId="{7C182513-DF1A-D84E-B03D-2BFB7449AC8B}" srcOrd="0" destOrd="0" presId="urn:microsoft.com/office/officeart/2005/8/layout/cycle4"/>
    <dgm:cxn modelId="{2B12B267-E303-4647-851D-0768645037F2}" type="presOf" srcId="{547A76A1-4F3B-294A-83E0-6633B0E32635}" destId="{83D6B81E-BEB8-1B4C-AE05-B43B6C5E9C38}" srcOrd="0" destOrd="0" presId="urn:microsoft.com/office/officeart/2005/8/layout/cycle4"/>
    <dgm:cxn modelId="{A3EE7AF4-B602-4E4A-81C9-F1567DA9E07E}" srcId="{12C4BF32-4E4D-8C4E-91F1-5185D8978352}" destId="{547A76A1-4F3B-294A-83E0-6633B0E32635}" srcOrd="0" destOrd="0" parTransId="{B340D661-6301-F148-9E1C-B820C78C82B4}" sibTransId="{D5C0D8A7-5692-124C-B2BF-44BAAE742CAB}"/>
    <dgm:cxn modelId="{5D07530E-35B5-704C-9B20-3F9BC80F0E14}" type="presOf" srcId="{8E34E5C7-B711-2641-B3D0-8F74FB9843AA}" destId="{F4C437FF-057F-8E4A-8FBF-514D8071D8E7}" srcOrd="0" destOrd="0" presId="urn:microsoft.com/office/officeart/2005/8/layout/cycle4"/>
    <dgm:cxn modelId="{24DE786D-8751-F34C-B1AE-A2F9E01AB586}" srcId="{97E01FCB-6F6C-1243-B94F-94503C0804A4}" destId="{5E63C403-9959-874A-A4FA-40FA3EC7F7B4}" srcOrd="3" destOrd="0" parTransId="{D5C57100-7724-6B4D-AA0E-8B9DB608D40B}" sibTransId="{23DC2B9D-8546-B841-8E2F-250B0B6CC3F2}"/>
    <dgm:cxn modelId="{6101328A-4BB1-AF4B-9E3D-472B6B165DD3}" type="presOf" srcId="{12C4BF32-4E4D-8C4E-91F1-5185D8978352}" destId="{47C4D727-4237-9146-9837-53F3EFB2A3D6}" srcOrd="0" destOrd="0" presId="urn:microsoft.com/office/officeart/2005/8/layout/cycle4"/>
    <dgm:cxn modelId="{9B9AB569-4241-CC4C-BE8C-A03B188634AE}" type="presParOf" srcId="{34BC176A-9999-5545-B931-802E96B68651}" destId="{395BAC19-364D-FF40-A8CB-ACDB6ECB972E}" srcOrd="0" destOrd="0" presId="urn:microsoft.com/office/officeart/2005/8/layout/cycle4"/>
    <dgm:cxn modelId="{EAC80E60-B2F8-9043-BE24-65B77C759706}" type="presParOf" srcId="{395BAC19-364D-FF40-A8CB-ACDB6ECB972E}" destId="{0625ACD0-4218-BB46-9B9B-73BD596A120D}" srcOrd="0" destOrd="0" presId="urn:microsoft.com/office/officeart/2005/8/layout/cycle4"/>
    <dgm:cxn modelId="{818E2D0C-19CC-4C40-9506-A9CA47C64009}" type="presParOf" srcId="{0625ACD0-4218-BB46-9B9B-73BD596A120D}" destId="{7C182513-DF1A-D84E-B03D-2BFB7449AC8B}" srcOrd="0" destOrd="0" presId="urn:microsoft.com/office/officeart/2005/8/layout/cycle4"/>
    <dgm:cxn modelId="{3852BC18-5424-D442-A0E6-7B21F146E5E7}" type="presParOf" srcId="{0625ACD0-4218-BB46-9B9B-73BD596A120D}" destId="{C56352E5-E876-F94C-8575-FFB679641D53}" srcOrd="1" destOrd="0" presId="urn:microsoft.com/office/officeart/2005/8/layout/cycle4"/>
    <dgm:cxn modelId="{EC128B95-90B6-1145-A27D-DA816F3BC21D}" type="presParOf" srcId="{395BAC19-364D-FF40-A8CB-ACDB6ECB972E}" destId="{720CB314-C827-B44A-AB96-477F071B82AA}" srcOrd="1" destOrd="0" presId="urn:microsoft.com/office/officeart/2005/8/layout/cycle4"/>
    <dgm:cxn modelId="{DCB061E0-6E04-024A-BA5C-44E3DF72952E}" type="presParOf" srcId="{720CB314-C827-B44A-AB96-477F071B82AA}" destId="{83D6B81E-BEB8-1B4C-AE05-B43B6C5E9C38}" srcOrd="0" destOrd="0" presId="urn:microsoft.com/office/officeart/2005/8/layout/cycle4"/>
    <dgm:cxn modelId="{FB44A246-739F-184F-805B-9CF3181B7059}" type="presParOf" srcId="{720CB314-C827-B44A-AB96-477F071B82AA}" destId="{09E8B617-D5A0-2345-99EB-45094C40C53E}" srcOrd="1" destOrd="0" presId="urn:microsoft.com/office/officeart/2005/8/layout/cycle4"/>
    <dgm:cxn modelId="{BE602763-68E2-784B-9F70-59CF518BA99A}" type="presParOf" srcId="{395BAC19-364D-FF40-A8CB-ACDB6ECB972E}" destId="{1338EC93-30E3-B84D-A5D1-106A08E03B7B}" srcOrd="2" destOrd="0" presId="urn:microsoft.com/office/officeart/2005/8/layout/cycle4"/>
    <dgm:cxn modelId="{C164E15E-0F6C-C54C-B727-61F40D3687ED}" type="presParOf" srcId="{1338EC93-30E3-B84D-A5D1-106A08E03B7B}" destId="{CB328C2F-2F2B-5642-9C4C-5E91BCAB475E}" srcOrd="0" destOrd="0" presId="urn:microsoft.com/office/officeart/2005/8/layout/cycle4"/>
    <dgm:cxn modelId="{021A27E0-21B5-534B-A1FB-D722DCD3AE2D}" type="presParOf" srcId="{1338EC93-30E3-B84D-A5D1-106A08E03B7B}" destId="{2F770861-1057-FD4B-AB8D-92DD00A4DA22}" srcOrd="1" destOrd="0" presId="urn:microsoft.com/office/officeart/2005/8/layout/cycle4"/>
    <dgm:cxn modelId="{13A99743-C15B-5943-9319-AE5B36AE2E9C}" type="presParOf" srcId="{395BAC19-364D-FF40-A8CB-ACDB6ECB972E}" destId="{FEBF4311-C148-DD4E-A139-E26938E0EB79}" srcOrd="3" destOrd="0" presId="urn:microsoft.com/office/officeart/2005/8/layout/cycle4"/>
    <dgm:cxn modelId="{59A7E939-89F8-E244-879B-CCEAAFA9D24E}" type="presParOf" srcId="{FEBF4311-C148-DD4E-A139-E26938E0EB79}" destId="{F4C437FF-057F-8E4A-8FBF-514D8071D8E7}" srcOrd="0" destOrd="0" presId="urn:microsoft.com/office/officeart/2005/8/layout/cycle4"/>
    <dgm:cxn modelId="{7645CBF6-7A73-9E41-ADA9-57AABFE28079}" type="presParOf" srcId="{FEBF4311-C148-DD4E-A139-E26938E0EB79}" destId="{3414869F-BF64-6840-BFE5-88C8318965DB}" srcOrd="1" destOrd="0" presId="urn:microsoft.com/office/officeart/2005/8/layout/cycle4"/>
    <dgm:cxn modelId="{0960A5EF-E3F4-6944-8429-F7586EC6A27C}" type="presParOf" srcId="{395BAC19-364D-FF40-A8CB-ACDB6ECB972E}" destId="{BAA91ABF-5392-A344-9963-DFEFDC6D10BD}" srcOrd="4" destOrd="0" presId="urn:microsoft.com/office/officeart/2005/8/layout/cycle4"/>
    <dgm:cxn modelId="{3CEAFE01-241F-C842-B2CE-2ACDB93A0EC6}" type="presParOf" srcId="{34BC176A-9999-5545-B931-802E96B68651}" destId="{9F115D03-46F1-764E-9A2F-F8C04C8F0E3C}" srcOrd="1" destOrd="0" presId="urn:microsoft.com/office/officeart/2005/8/layout/cycle4"/>
    <dgm:cxn modelId="{54D0039E-032D-D145-9B66-1D0671C976A1}" type="presParOf" srcId="{9F115D03-46F1-764E-9A2F-F8C04C8F0E3C}" destId="{D6878C5F-75A0-784A-AC10-3D7409B8AF24}" srcOrd="0" destOrd="0" presId="urn:microsoft.com/office/officeart/2005/8/layout/cycle4"/>
    <dgm:cxn modelId="{CC711347-CF22-664B-A72B-4B7EDEC660BD}" type="presParOf" srcId="{9F115D03-46F1-764E-9A2F-F8C04C8F0E3C}" destId="{47C4D727-4237-9146-9837-53F3EFB2A3D6}" srcOrd="1" destOrd="0" presId="urn:microsoft.com/office/officeart/2005/8/layout/cycle4"/>
    <dgm:cxn modelId="{B0200ADB-9616-BE44-BDCB-F26454BCB214}" type="presParOf" srcId="{9F115D03-46F1-764E-9A2F-F8C04C8F0E3C}" destId="{1F978C1C-04C8-214C-BD68-4D19AAE79099}" srcOrd="2" destOrd="0" presId="urn:microsoft.com/office/officeart/2005/8/layout/cycle4"/>
    <dgm:cxn modelId="{BC80609C-59F2-B04F-8025-A48B86B0A762}" type="presParOf" srcId="{9F115D03-46F1-764E-9A2F-F8C04C8F0E3C}" destId="{AC57282D-3560-E648-B767-D87230A68768}" srcOrd="3" destOrd="0" presId="urn:microsoft.com/office/officeart/2005/8/layout/cycle4"/>
    <dgm:cxn modelId="{B1385F5E-C9BD-014B-A18A-EB6996AFDC8D}" type="presParOf" srcId="{9F115D03-46F1-764E-9A2F-F8C04C8F0E3C}" destId="{8AB430E7-E254-4B46-8AC2-23ECB4F463B3}" srcOrd="4" destOrd="0" presId="urn:microsoft.com/office/officeart/2005/8/layout/cycle4"/>
    <dgm:cxn modelId="{7A522AE6-4CB2-0E48-94AD-2C4827ED81C8}" type="presParOf" srcId="{34BC176A-9999-5545-B931-802E96B68651}" destId="{4B4C9AB8-E6D6-2B45-A0E9-D9DA4E027651}" srcOrd="2" destOrd="0" presId="urn:microsoft.com/office/officeart/2005/8/layout/cycle4"/>
    <dgm:cxn modelId="{0A8AA107-B1DD-9149-A7CE-C84EA925AFC1}" type="presParOf" srcId="{34BC176A-9999-5545-B931-802E96B68651}" destId="{CC195912-8A4E-3F4D-876A-73FCC7BA273E}" srcOrd="3" destOrd="0" presId="urn:microsoft.com/office/officeart/2005/8/layout/cycle4"/>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328C2F-2F2B-5642-9C4C-5E91BCAB475E}">
      <dsp:nvSpPr>
        <dsp:cNvPr id="0" name=""/>
        <dsp:cNvSpPr/>
      </dsp:nvSpPr>
      <dsp:spPr>
        <a:xfrm>
          <a:off x="4214887" y="3303291"/>
          <a:ext cx="2399744" cy="15544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285750" lvl="1" indent="-285750" algn="l" defTabSz="2044700">
            <a:lnSpc>
              <a:spcPct val="90000"/>
            </a:lnSpc>
            <a:spcBef>
              <a:spcPct val="0"/>
            </a:spcBef>
            <a:spcAft>
              <a:spcPct val="15000"/>
            </a:spcAft>
            <a:buChar char="••"/>
          </a:pPr>
          <a:endParaRPr lang="en-US" sz="4600" kern="1200"/>
        </a:p>
      </dsp:txBody>
      <dsp:txXfrm>
        <a:off x="4968957" y="3726061"/>
        <a:ext cx="1611527" cy="1097573"/>
      </dsp:txXfrm>
    </dsp:sp>
    <dsp:sp modelId="{F4C437FF-057F-8E4A-8FBF-514D8071D8E7}">
      <dsp:nvSpPr>
        <dsp:cNvPr id="0" name=""/>
        <dsp:cNvSpPr/>
      </dsp:nvSpPr>
      <dsp:spPr>
        <a:xfrm>
          <a:off x="299515" y="3303291"/>
          <a:ext cx="2399744" cy="15544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285750" lvl="1" indent="-285750" algn="l" defTabSz="2044700">
            <a:lnSpc>
              <a:spcPct val="90000"/>
            </a:lnSpc>
            <a:spcBef>
              <a:spcPct val="0"/>
            </a:spcBef>
            <a:spcAft>
              <a:spcPct val="15000"/>
            </a:spcAft>
            <a:buChar char="••"/>
          </a:pPr>
          <a:endParaRPr lang="en-US" sz="4600" kern="1200"/>
        </a:p>
      </dsp:txBody>
      <dsp:txXfrm>
        <a:off x="333662" y="3726061"/>
        <a:ext cx="1611527" cy="1097573"/>
      </dsp:txXfrm>
    </dsp:sp>
    <dsp:sp modelId="{83D6B81E-BEB8-1B4C-AE05-B43B6C5E9C38}">
      <dsp:nvSpPr>
        <dsp:cNvPr id="0" name=""/>
        <dsp:cNvSpPr/>
      </dsp:nvSpPr>
      <dsp:spPr>
        <a:xfrm>
          <a:off x="4214887" y="0"/>
          <a:ext cx="2399744" cy="15544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285750" lvl="1" indent="-285750" algn="l" defTabSz="2044700">
            <a:lnSpc>
              <a:spcPct val="90000"/>
            </a:lnSpc>
            <a:spcBef>
              <a:spcPct val="0"/>
            </a:spcBef>
            <a:spcAft>
              <a:spcPct val="15000"/>
            </a:spcAft>
            <a:buChar char="••"/>
          </a:pPr>
          <a:endParaRPr lang="en-US" sz="4600" kern="1200"/>
        </a:p>
      </dsp:txBody>
      <dsp:txXfrm>
        <a:off x="4968957" y="34147"/>
        <a:ext cx="1611527" cy="1097573"/>
      </dsp:txXfrm>
    </dsp:sp>
    <dsp:sp modelId="{7C182513-DF1A-D84E-B03D-2BFB7449AC8B}">
      <dsp:nvSpPr>
        <dsp:cNvPr id="0" name=""/>
        <dsp:cNvSpPr/>
      </dsp:nvSpPr>
      <dsp:spPr>
        <a:xfrm>
          <a:off x="299515" y="0"/>
          <a:ext cx="2399744" cy="1554490"/>
        </a:xfrm>
        <a:prstGeom prst="roundRect">
          <a:avLst>
            <a:gd name="adj" fmla="val 1000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24790" tIns="224790" rIns="224790" bIns="224790" numCol="1" spcCol="1270" anchor="t" anchorCtr="0">
          <a:noAutofit/>
        </a:bodyPr>
        <a:lstStyle/>
        <a:p>
          <a:pPr marL="285750" lvl="1" indent="-285750" algn="l" defTabSz="2044700">
            <a:lnSpc>
              <a:spcPct val="90000"/>
            </a:lnSpc>
            <a:spcBef>
              <a:spcPct val="0"/>
            </a:spcBef>
            <a:spcAft>
              <a:spcPct val="15000"/>
            </a:spcAft>
            <a:buChar char="••"/>
          </a:pPr>
          <a:endParaRPr lang="en-US" sz="4600" kern="1200" dirty="0"/>
        </a:p>
      </dsp:txBody>
      <dsp:txXfrm>
        <a:off x="333662" y="34147"/>
        <a:ext cx="1611527" cy="1097573"/>
      </dsp:txXfrm>
    </dsp:sp>
    <dsp:sp modelId="{D6878C5F-75A0-784A-AC10-3D7409B8AF24}">
      <dsp:nvSpPr>
        <dsp:cNvPr id="0" name=""/>
        <dsp:cNvSpPr/>
      </dsp:nvSpPr>
      <dsp:spPr>
        <a:xfrm>
          <a:off x="1305076" y="276893"/>
          <a:ext cx="2103419" cy="2103419"/>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1. Spring</a:t>
          </a:r>
          <a:endParaRPr lang="en-US" sz="2500" kern="1200" dirty="0"/>
        </a:p>
      </dsp:txBody>
      <dsp:txXfrm>
        <a:off x="1921153" y="892970"/>
        <a:ext cx="1487342" cy="1487342"/>
      </dsp:txXfrm>
    </dsp:sp>
    <dsp:sp modelId="{47C4D727-4237-9146-9837-53F3EFB2A3D6}">
      <dsp:nvSpPr>
        <dsp:cNvPr id="0" name=""/>
        <dsp:cNvSpPr/>
      </dsp:nvSpPr>
      <dsp:spPr>
        <a:xfrm rot="5400000">
          <a:off x="3505651" y="276893"/>
          <a:ext cx="2103419" cy="2103419"/>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2. Summer</a:t>
          </a:r>
          <a:endParaRPr lang="en-US" sz="2500" kern="1200" dirty="0"/>
        </a:p>
      </dsp:txBody>
      <dsp:txXfrm rot="-5400000">
        <a:off x="3505651" y="892970"/>
        <a:ext cx="1487342" cy="1487342"/>
      </dsp:txXfrm>
    </dsp:sp>
    <dsp:sp modelId="{1F978C1C-04C8-214C-BD68-4D19AAE79099}">
      <dsp:nvSpPr>
        <dsp:cNvPr id="0" name=""/>
        <dsp:cNvSpPr/>
      </dsp:nvSpPr>
      <dsp:spPr>
        <a:xfrm rot="10800000">
          <a:off x="3505651" y="2477468"/>
          <a:ext cx="2103419" cy="2103419"/>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3. Fall</a:t>
          </a:r>
          <a:endParaRPr lang="en-US" sz="2500" kern="1200" dirty="0"/>
        </a:p>
      </dsp:txBody>
      <dsp:txXfrm rot="10800000">
        <a:off x="3505651" y="2477468"/>
        <a:ext cx="1487342" cy="1487342"/>
      </dsp:txXfrm>
    </dsp:sp>
    <dsp:sp modelId="{AC57282D-3560-E648-B767-D87230A68768}">
      <dsp:nvSpPr>
        <dsp:cNvPr id="0" name=""/>
        <dsp:cNvSpPr/>
      </dsp:nvSpPr>
      <dsp:spPr>
        <a:xfrm rot="16200000">
          <a:off x="1305076" y="2477468"/>
          <a:ext cx="2103419" cy="2103419"/>
        </a:xfrm>
        <a:prstGeom prst="pieWedg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lvl="0" algn="ctr" defTabSz="1111250">
            <a:lnSpc>
              <a:spcPct val="90000"/>
            </a:lnSpc>
            <a:spcBef>
              <a:spcPct val="0"/>
            </a:spcBef>
            <a:spcAft>
              <a:spcPct val="35000"/>
            </a:spcAft>
          </a:pPr>
          <a:r>
            <a:rPr lang="en-US" sz="2500" kern="1200" dirty="0" smtClean="0"/>
            <a:t>4. Winter</a:t>
          </a:r>
          <a:endParaRPr lang="en-US" sz="2500" kern="1200" dirty="0"/>
        </a:p>
      </dsp:txBody>
      <dsp:txXfrm rot="5400000">
        <a:off x="1921153" y="2477468"/>
        <a:ext cx="1487342" cy="1487342"/>
      </dsp:txXfrm>
    </dsp:sp>
    <dsp:sp modelId="{4B4C9AB8-E6D6-2B45-A0E9-D9DA4E027651}">
      <dsp:nvSpPr>
        <dsp:cNvPr id="0" name=""/>
        <dsp:cNvSpPr/>
      </dsp:nvSpPr>
      <dsp:spPr>
        <a:xfrm>
          <a:off x="3093954" y="1991690"/>
          <a:ext cx="726238" cy="63151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CC195912-8A4E-3F4D-876A-73FCC7BA273E}">
      <dsp:nvSpPr>
        <dsp:cNvPr id="0" name=""/>
        <dsp:cNvSpPr/>
      </dsp:nvSpPr>
      <dsp:spPr>
        <a:xfrm rot="10800000">
          <a:off x="3093954" y="2234579"/>
          <a:ext cx="726238" cy="631511"/>
        </a:xfrm>
        <a:prstGeom prst="circular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8/20/2025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62FB90-C021-40C3-ACC1-60A35BBA1602}" type="slidenum">
              <a:rPr lang="en-US" smtClean="0"/>
              <a:t>1</a:t>
            </a:fld>
            <a:endParaRPr lang="en-US"/>
          </a:p>
        </p:txBody>
      </p:sp>
    </p:spTree>
    <p:extLst>
      <p:ext uri="{BB962C8B-B14F-4D97-AF65-F5344CB8AC3E}">
        <p14:creationId xmlns:p14="http://schemas.microsoft.com/office/powerpoint/2010/main" val="10234594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For the last task of this lesson, we have chance to think and compare your hobbies with your friends</a:t>
            </a:r>
            <a:r>
              <a:rPr lang="en-US" baseline="0" dirty="0" smtClean="0"/>
              <a:t> you ask in exercise 4. </a:t>
            </a:r>
            <a:endParaRPr lang="en-US" dirty="0" smtClean="0"/>
          </a:p>
          <a:p>
            <a:r>
              <a:rPr lang="en-US" dirty="0" smtClean="0"/>
              <a:t>Look at the screen. I</a:t>
            </a:r>
            <a:r>
              <a:rPr lang="en-US" baseline="0" dirty="0" smtClean="0"/>
              <a:t> make a simple model for you. </a:t>
            </a:r>
          </a:p>
          <a:p>
            <a:r>
              <a:rPr lang="en-US" baseline="0" dirty="0" smtClean="0"/>
              <a:t>You have 4 minutes to prepare. I will ask some students to share with our class. </a:t>
            </a:r>
          </a:p>
          <a:p>
            <a:endParaRPr lang="en-US" baseline="0" dirty="0" smtClean="0"/>
          </a:p>
          <a:p>
            <a:endParaRPr lang="en-US" baseline="0" dirty="0" smtClean="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19861382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We’ve asked, discussed a lot about hobbies in this lesson. You can entertain/play and</a:t>
            </a:r>
            <a:r>
              <a:rPr lang="en-US" baseline="0" dirty="0" smtClean="0"/>
              <a:t> study in the same time. For physical hobbies, you can develop your health, your body and your team work skill. For creative hobbies, you can discover your inner ability and build your strong personality. </a:t>
            </a:r>
          </a:p>
          <a:p>
            <a:r>
              <a:rPr lang="en-US" baseline="0" dirty="0" smtClean="0"/>
              <a:t>BAD HOBBIES ???? Should be limited ? </a:t>
            </a:r>
          </a:p>
          <a:p>
            <a:r>
              <a:rPr lang="en-US" baseline="0" dirty="0" smtClean="0"/>
              <a:t>I hope all of you can choose the right hobbies for yourself and enjoy them. </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31574942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52039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5239173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Good morning class, How are you today?</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Good! Are you ready for a very exciting game?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Today we have Kim’s Game. This side is team A, that side is team B.</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You have 3 seconds to remember everything on the screen</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2</a:t>
            </a:fld>
            <a:endParaRPr lang="en-US"/>
          </a:p>
        </p:txBody>
      </p:sp>
    </p:spTree>
    <p:extLst>
      <p:ext uri="{BB962C8B-B14F-4D97-AF65-F5344CB8AC3E}">
        <p14:creationId xmlns:p14="http://schemas.microsoft.com/office/powerpoint/2010/main" val="68622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Now, I give you 12 hobbies and you have 2’ to find 8 hobbies in showed picture.</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Which team finishes first and has correct answer will be the winner.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3</a:t>
            </a:fld>
            <a:endParaRPr lang="en-US"/>
          </a:p>
        </p:txBody>
      </p:sp>
    </p:spTree>
    <p:extLst>
      <p:ext uri="{BB962C8B-B14F-4D97-AF65-F5344CB8AC3E}">
        <p14:creationId xmlns:p14="http://schemas.microsoft.com/office/powerpoint/2010/main" val="2464749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I</a:t>
            </a:r>
            <a:r>
              <a:rPr lang="vi-VN" sz="1200" kern="1200" baseline="0" dirty="0" smtClean="0">
                <a:solidFill>
                  <a:schemeClr val="tx1"/>
                </a:solidFill>
                <a:effectLst/>
                <a:latin typeface="+mn-lt"/>
                <a:ea typeface="+mn-ea"/>
                <a:cs typeface="+mn-cs"/>
              </a:rPr>
              <a:t> reopen the picture and check 2 teams’ answer</a:t>
            </a: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6129365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Today we continue talking about hobbies, by asking and answering about what we like and dislike.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Has everybody got a book? Ok, good.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Let’s open your book, page 13 Unit 1 Lesson 4 Communication.</a:t>
            </a:r>
            <a:r>
              <a:rPr lang="en-US" dirty="0" smtClean="0">
                <a:effectLst/>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199533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First, look at Ex.1, listen and read the dialogue. Pay attention to the questions and answers</a:t>
            </a:r>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Play the audio.</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 would like to hear some of you read the dialogue again. 2 pairs </a:t>
            </a:r>
          </a:p>
          <a:p>
            <a:r>
              <a:rPr lang="en-US" sz="1200" kern="1200" dirty="0" err="1" smtClean="0">
                <a:solidFill>
                  <a:schemeClr val="tx1"/>
                </a:solidFill>
                <a:effectLst/>
                <a:latin typeface="+mn-lt"/>
                <a:ea typeface="+mn-ea"/>
                <a:cs typeface="+mn-cs"/>
              </a:rPr>
              <a:t>Nếu</a:t>
            </a:r>
            <a:r>
              <a:rPr lang="en-US" sz="1200" kern="1200" dirty="0" smtClean="0">
                <a:solidFill>
                  <a:schemeClr val="tx1"/>
                </a:solidFill>
                <a:effectLst/>
                <a:latin typeface="+mn-lt"/>
                <a:ea typeface="+mn-ea"/>
                <a:cs typeface="+mn-cs"/>
              </a:rPr>
              <a:t> HS </a:t>
            </a:r>
            <a:r>
              <a:rPr lang="en-US" sz="1200" kern="1200" dirty="0" err="1" smtClean="0">
                <a:solidFill>
                  <a:schemeClr val="tx1"/>
                </a:solidFill>
                <a:effectLst/>
                <a:latin typeface="+mn-lt"/>
                <a:ea typeface="+mn-ea"/>
                <a:cs typeface="+mn-cs"/>
              </a:rPr>
              <a:t>không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đọc</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đúng</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ngữ</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điệu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của</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câu</a:t>
            </a:r>
            <a:r>
              <a:rPr lang="en-US" sz="1200" kern="1200" dirty="0" smtClean="0">
                <a:solidFill>
                  <a:schemeClr val="tx1"/>
                </a:solidFill>
                <a:effectLst/>
                <a:latin typeface="+mn-lt"/>
                <a:ea typeface="+mn-ea"/>
                <a:cs typeface="+mn-cs"/>
              </a:rPr>
              <a:t> </a:t>
            </a:r>
            <a:r>
              <a:rPr lang="en-US" sz="1200" kern="1200" dirty="0" err="1" smtClean="0">
                <a:solidFill>
                  <a:schemeClr val="tx1"/>
                </a:solidFill>
                <a:effectLst/>
                <a:latin typeface="+mn-lt"/>
                <a:ea typeface="+mn-ea"/>
                <a:cs typeface="+mn-cs"/>
              </a:rPr>
              <a:t>hỏi</a:t>
            </a:r>
            <a:r>
              <a:rPr lang="en-US" sz="1200" kern="120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sym typeface="Wingdings"/>
              </a:rPr>
              <a:t> </a:t>
            </a:r>
            <a:r>
              <a:rPr lang="en-US" sz="1200" kern="1200" dirty="0" smtClean="0">
                <a:solidFill>
                  <a:schemeClr val="tx1"/>
                </a:solidFill>
                <a:effectLst/>
                <a:latin typeface="+mn-lt"/>
                <a:ea typeface="+mn-ea"/>
                <a:cs typeface="+mn-cs"/>
              </a:rPr>
              <a:t>We should pay attention to intonation of the questions</a:t>
            </a:r>
            <a:r>
              <a:rPr lang="en-US" sz="1200" kern="1200" baseline="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6</a:t>
            </a:fld>
            <a:endParaRPr lang="en-US"/>
          </a:p>
        </p:txBody>
      </p:sp>
    </p:spTree>
    <p:extLst>
      <p:ext uri="{BB962C8B-B14F-4D97-AF65-F5344CB8AC3E}">
        <p14:creationId xmlns:p14="http://schemas.microsoft.com/office/powerpoint/2010/main" val="21643261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So, now, for this activity, you work in pairs, ask and answer questions about what you like and don’t like doing. You have 2 minutes. Start!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Time’s up, stop working now. Let’s hear some pairs’ talk.</a:t>
            </a:r>
            <a:r>
              <a:rPr lang="en-US" dirty="0" smtClean="0">
                <a:effectLst/>
              </a:rPr>
              <a:t>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7</a:t>
            </a:fld>
            <a:endParaRPr lang="en-US"/>
          </a:p>
        </p:txBody>
      </p:sp>
    </p:spTree>
    <p:extLst>
      <p:ext uri="{BB962C8B-B14F-4D97-AF65-F5344CB8AC3E}">
        <p14:creationId xmlns:p14="http://schemas.microsoft.com/office/powerpoint/2010/main" val="1848754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Let’s move on to the next task. Look at 5 questions on the screen, I need 1 student reads outloud questions and 1 stusent answers. Anyone?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Question 1, please. … Ok, so amount of free time per day, I fill … hour.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Now, all of you fill in column A (in Ex 3 on page 13) by answering 5 questions on the screen</a:t>
            </a:r>
            <a:r>
              <a:rPr lang="vi-VN" sz="1200" kern="1200" baseline="0" dirty="0" smtClean="0">
                <a:solidFill>
                  <a:schemeClr val="tx1"/>
                </a:solidFill>
                <a:effectLst/>
                <a:latin typeface="+mn-lt"/>
                <a:ea typeface="+mn-ea"/>
                <a:cs typeface="+mn-cs"/>
              </a:rPr>
              <a:t> about yourself.</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You have 2 minutes. Time’s up.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689243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vi-VN" sz="1200" kern="1200" dirty="0" smtClean="0">
                <a:solidFill>
                  <a:schemeClr val="tx1"/>
                </a:solidFill>
                <a:effectLst/>
                <a:latin typeface="+mn-lt"/>
                <a:ea typeface="+mn-ea"/>
                <a:cs typeface="+mn-cs"/>
              </a:rPr>
              <a:t>Have you all finished column A? Ok, good.</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Come to column B. You work in pair, interview your partner by asking 5 questions then write down his/her answers in column B. </a:t>
            </a:r>
          </a:p>
          <a:p>
            <a:r>
              <a:rPr lang="vi-VN" sz="1200" kern="1200" dirty="0" smtClean="0">
                <a:solidFill>
                  <a:schemeClr val="tx1"/>
                </a:solidFill>
                <a:effectLst/>
                <a:latin typeface="+mn-lt"/>
                <a:ea typeface="+mn-ea"/>
                <a:cs typeface="+mn-cs"/>
              </a:rPr>
              <a:t>You can use structure:</a:t>
            </a:r>
            <a:r>
              <a:rPr lang="vi-VN" sz="1200" kern="1200" baseline="0" dirty="0" smtClean="0">
                <a:solidFill>
                  <a:schemeClr val="tx1"/>
                </a:solidFill>
                <a:effectLst/>
                <a:latin typeface="+mn-lt"/>
                <a:ea typeface="+mn-ea"/>
                <a:cs typeface="+mn-cs"/>
              </a:rPr>
              <a:t> “How about you?” when you want to ask the same questions. For example, </a:t>
            </a:r>
            <a:r>
              <a:rPr lang="mr-IN" sz="1200" kern="1200" baseline="0" dirty="0" smtClean="0">
                <a:solidFill>
                  <a:schemeClr val="tx1"/>
                </a:solidFill>
                <a:effectLst/>
                <a:latin typeface="+mn-lt"/>
                <a:ea typeface="+mn-ea"/>
                <a:cs typeface="+mn-cs"/>
              </a:rPr>
              <a:t>…</a:t>
            </a:r>
            <a:r>
              <a:rPr lang="vi-VN" sz="1200" kern="1200" baseline="0" dirty="0" smtClean="0">
                <a:solidFill>
                  <a:schemeClr val="tx1"/>
                </a:solidFill>
                <a:effectLst/>
                <a:latin typeface="+mn-lt"/>
                <a:ea typeface="+mn-ea"/>
                <a:cs typeface="+mn-cs"/>
              </a:rPr>
              <a:t> </a:t>
            </a:r>
            <a:endParaRPr lang="vi-VN"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You have 3 minutes.</a:t>
            </a:r>
            <a:endParaRPr lang="en-US" sz="1200" kern="1200" dirty="0" smtClean="0">
              <a:solidFill>
                <a:schemeClr val="tx1"/>
              </a:solidFill>
              <a:effectLst/>
              <a:latin typeface="+mn-lt"/>
              <a:ea typeface="+mn-ea"/>
              <a:cs typeface="+mn-cs"/>
            </a:endParaRPr>
          </a:p>
          <a:p>
            <a:r>
              <a:rPr lang="vi-VN" sz="1200" kern="1200" dirty="0" smtClean="0">
                <a:solidFill>
                  <a:schemeClr val="tx1"/>
                </a:solidFill>
                <a:effectLst/>
                <a:latin typeface="+mn-lt"/>
                <a:ea typeface="+mn-ea"/>
                <a:cs typeface="+mn-cs"/>
              </a:rPr>
              <a:t>I will ask 2 students from 2 pairs to ask and answer. </a:t>
            </a:r>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1699390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0874840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3286063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427321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278046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8/20/2025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592797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941016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8/20/2025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1559820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8/20/2025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045530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8/20/2025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71280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529665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8/20/2025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543945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8/20/2025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325267527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14.svg"/><Relationship Id="rId5" Type="http://schemas.openxmlformats.org/officeDocument/2006/relationships/image" Target="../media/image34.png"/><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12.xml"/><Relationship Id="rId7" Type="http://schemas.openxmlformats.org/officeDocument/2006/relationships/diagramQuickStyle" Target="../diagrams/quickStyle1.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jpeg"/><Relationship Id="rId9" Type="http://schemas.microsoft.com/office/2007/relationships/diagramDrawing" Target="../diagrams/drawing1.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notesSlide" Target="../notesSlides/notesSlide2.xml"/><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video" Target="../media/media1.mp4"/><Relationship Id="rId7" Type="http://schemas.openxmlformats.org/officeDocument/2006/relationships/image" Target="../media/image11.png"/><Relationship Id="rId2" Type="http://schemas.microsoft.com/office/2007/relationships/media" Target="../media/media1.mp4"/><Relationship Id="rId1" Type="http://schemas.openxmlformats.org/officeDocument/2006/relationships/tags" Target="../tags/tag4.xml"/><Relationship Id="rId6" Type="http://schemas.openxmlformats.org/officeDocument/2006/relationships/image" Target="../media/image2.jpeg"/><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microsoft.com/office/2007/relationships/hdphoto" Target="../media/hdphoto2.wdp"/><Relationship Id="rId13" Type="http://schemas.openxmlformats.org/officeDocument/2006/relationships/image" Target="../media/image16.jpeg"/><Relationship Id="rId18" Type="http://schemas.microsoft.com/office/2007/relationships/hdphoto" Target="../media/hdphoto7.wdp"/><Relationship Id="rId3" Type="http://schemas.openxmlformats.org/officeDocument/2006/relationships/notesSlide" Target="../notesSlides/notesSlide4.xml"/><Relationship Id="rId7" Type="http://schemas.openxmlformats.org/officeDocument/2006/relationships/image" Target="../media/image13.jpeg"/><Relationship Id="rId12" Type="http://schemas.microsoft.com/office/2007/relationships/hdphoto" Target="../media/hdphoto4.wdp"/><Relationship Id="rId17" Type="http://schemas.openxmlformats.org/officeDocument/2006/relationships/image" Target="../media/image18.jpeg"/><Relationship Id="rId2" Type="http://schemas.openxmlformats.org/officeDocument/2006/relationships/slideLayout" Target="../slideLayouts/slideLayout2.xml"/><Relationship Id="rId16" Type="http://schemas.microsoft.com/office/2007/relationships/hdphoto" Target="../media/hdphoto6.wdp"/><Relationship Id="rId20" Type="http://schemas.microsoft.com/office/2007/relationships/hdphoto" Target="../media/hdphoto8.wdp"/><Relationship Id="rId1" Type="http://schemas.openxmlformats.org/officeDocument/2006/relationships/tags" Target="../tags/tag5.xml"/><Relationship Id="rId6" Type="http://schemas.microsoft.com/office/2007/relationships/hdphoto" Target="../media/hdphoto1.wdp"/><Relationship Id="rId11" Type="http://schemas.openxmlformats.org/officeDocument/2006/relationships/image" Target="../media/image15.jpeg"/><Relationship Id="rId5" Type="http://schemas.openxmlformats.org/officeDocument/2006/relationships/image" Target="../media/image12.png"/><Relationship Id="rId15" Type="http://schemas.openxmlformats.org/officeDocument/2006/relationships/image" Target="../media/image17.jpeg"/><Relationship Id="rId10" Type="http://schemas.microsoft.com/office/2007/relationships/hdphoto" Target="../media/hdphoto3.wdp"/><Relationship Id="rId19" Type="http://schemas.openxmlformats.org/officeDocument/2006/relationships/image" Target="../media/image19.jpeg"/><Relationship Id="rId4" Type="http://schemas.openxmlformats.org/officeDocument/2006/relationships/image" Target="../media/image2.jpeg"/><Relationship Id="rId9" Type="http://schemas.openxmlformats.org/officeDocument/2006/relationships/image" Target="../media/image14.jpeg"/><Relationship Id="rId14" Type="http://schemas.microsoft.com/office/2007/relationships/hdphoto" Target="../media/hdphoto5.wdp"/></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23.png"/><Relationship Id="rId2" Type="http://schemas.openxmlformats.org/officeDocument/2006/relationships/slideLayout" Target="../slideLayouts/slideLayout1.xml"/><Relationship Id="rId1" Type="http://schemas.openxmlformats.org/officeDocument/2006/relationships/tags" Target="../tags/tag6.xml"/><Relationship Id="rId6" Type="http://schemas.openxmlformats.org/officeDocument/2006/relationships/image" Target="../media/image22.png"/><Relationship Id="rId5" Type="http://schemas.openxmlformats.org/officeDocument/2006/relationships/image" Target="../media/image21.jpe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audio" Target="../media/media2.mp3"/><Relationship Id="rId7" Type="http://schemas.openxmlformats.org/officeDocument/2006/relationships/image" Target="../media/image24.png"/><Relationship Id="rId2" Type="http://schemas.microsoft.com/office/2007/relationships/media" Target="../media/media2.mp3"/><Relationship Id="rId1" Type="http://schemas.openxmlformats.org/officeDocument/2006/relationships/tags" Target="../tags/tag7.xml"/><Relationship Id="rId6" Type="http://schemas.openxmlformats.org/officeDocument/2006/relationships/image" Target="../media/image2.jpeg"/><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0.jpeg"/><Relationship Id="rId2" Type="http://schemas.openxmlformats.org/officeDocument/2006/relationships/slideLayout" Target="../slideLayouts/slideLayout2.xml"/><Relationship Id="rId1" Type="http://schemas.openxmlformats.org/officeDocument/2006/relationships/tags" Target="../tags/tag9.xml"/><Relationship Id="rId6" Type="http://schemas.openxmlformats.org/officeDocument/2006/relationships/image" Target="../media/image29.png"/><Relationship Id="rId5" Type="http://schemas.microsoft.com/office/2007/relationships/hdphoto" Target="../media/hdphoto9.wdp"/><Relationship Id="rId4" Type="http://schemas.openxmlformats.org/officeDocument/2006/relationships/image" Target="../media/image28.jpeg"/></Relationships>
</file>

<file path=ppt/slides/_rels/slide9.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notesSlide" Target="../notesSlides/notesSlide9.xml"/><Relationship Id="rId7" Type="http://schemas.microsoft.com/office/2007/relationships/hdphoto" Target="../media/hdphoto9.wdp"/><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28.jpeg"/><Relationship Id="rId5" Type="http://schemas.openxmlformats.org/officeDocument/2006/relationships/image" Target="../media/image31.tiff"/><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1" y="9144"/>
            <a:ext cx="9143999" cy="6839710"/>
          </a:xfrm>
          <a:prstGeom prst="rect">
            <a:avLst/>
          </a:prstGeom>
        </p:spPr>
      </p:pic>
    </p:spTree>
    <p:custDataLst>
      <p:tags r:id="rId1"/>
    </p:custDataLst>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9852" y="1117519"/>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5</a:t>
            </a:r>
          </a:p>
        </p:txBody>
      </p:sp>
      <p:sp>
        <p:nvSpPr>
          <p:cNvPr id="10" name="TextBox 9">
            <a:extLst>
              <a:ext uri="{FF2B5EF4-FFF2-40B4-BE49-F238E27FC236}">
                <a16:creationId xmlns:a16="http://schemas.microsoft.com/office/drawing/2014/main" id="{CD3ABDAD-D05E-49BB-95FA-53151C9EBE14}"/>
              </a:ext>
            </a:extLst>
          </p:cNvPr>
          <p:cNvSpPr txBox="1"/>
          <p:nvPr/>
        </p:nvSpPr>
        <p:spPr>
          <a:xfrm>
            <a:off x="6292328" y="342397"/>
            <a:ext cx="6128084" cy="6740307"/>
          </a:xfrm>
          <a:prstGeom prst="rect">
            <a:avLst/>
          </a:prstGeom>
          <a:noFill/>
        </p:spPr>
        <p:txBody>
          <a:bodyPr wrap="square">
            <a:spAutoFit/>
          </a:bodyPr>
          <a:lstStyle/>
          <a:p>
            <a:pPr>
              <a:lnSpc>
                <a:spcPct val="150000"/>
              </a:lnSpc>
            </a:pPr>
            <a:r>
              <a:rPr lang="en-US" sz="2400" b="1" i="1" dirty="0">
                <a:solidFill>
                  <a:srgbClr val="FF0000"/>
                </a:solidFill>
                <a:effectLst/>
                <a:latin typeface="Arial Hebrew Scholar" charset="-79"/>
                <a:ea typeface="Arial Hebrew Scholar" charset="-79"/>
                <a:cs typeface="Arial Hebrew Scholar" charset="-79"/>
              </a:rPr>
              <a:t>Example</a:t>
            </a:r>
            <a:r>
              <a:rPr lang="en-US" sz="2400" b="0" i="0" dirty="0" smtClean="0">
                <a:solidFill>
                  <a:srgbClr val="FF0000"/>
                </a:solidFill>
                <a:effectLst/>
                <a:latin typeface="Arial Hebrew Scholar" charset="-79"/>
                <a:ea typeface="Arial Hebrew Scholar" charset="-79"/>
                <a:cs typeface="Arial Hebrew Scholar" charset="-79"/>
              </a:rPr>
              <a:t>:</a:t>
            </a:r>
          </a:p>
          <a:p>
            <a:pPr>
              <a:lnSpc>
                <a:spcPct val="150000"/>
              </a:lnSpc>
            </a:pPr>
            <a:r>
              <a:rPr lang="en-US" sz="2400" dirty="0" smtClean="0">
                <a:latin typeface="Arial Hebrew Scholar" charset="-79"/>
                <a:ea typeface="Arial Hebrew Scholar" charset="-79"/>
                <a:cs typeface="Arial Hebrew Scholar" charset="-79"/>
              </a:rPr>
              <a:t>Good morning everyone,</a:t>
            </a:r>
          </a:p>
          <a:p>
            <a:pPr>
              <a:lnSpc>
                <a:spcPct val="150000"/>
              </a:lnSpc>
            </a:pPr>
            <a:r>
              <a:rPr lang="en-US" sz="2400" dirty="0" smtClean="0">
                <a:latin typeface="Arial Hebrew Scholar" charset="-79"/>
                <a:ea typeface="Arial Hebrew Scholar" charset="-79"/>
                <a:cs typeface="Arial Hebrew Scholar" charset="-79"/>
              </a:rPr>
              <a:t>I’m Minh, I’m from class 7B5, Le Hong </a:t>
            </a:r>
            <a:r>
              <a:rPr lang="en-US" sz="2400" dirty="0" err="1" smtClean="0">
                <a:latin typeface="Arial Hebrew Scholar" charset="-79"/>
                <a:ea typeface="Arial Hebrew Scholar" charset="-79"/>
                <a:cs typeface="Arial Hebrew Scholar" charset="-79"/>
              </a:rPr>
              <a:t>Phong</a:t>
            </a:r>
            <a:r>
              <a:rPr lang="en-US" sz="2400" dirty="0" smtClean="0">
                <a:latin typeface="Arial Hebrew Scholar" charset="-79"/>
                <a:ea typeface="Arial Hebrew Scholar" charset="-79"/>
                <a:cs typeface="Arial Hebrew Scholar" charset="-79"/>
              </a:rPr>
              <a:t> secondary school. Today I talk to you about what I and my friend Lan like doing. </a:t>
            </a:r>
          </a:p>
          <a:p>
            <a:pPr>
              <a:lnSpc>
                <a:spcPct val="150000"/>
              </a:lnSpc>
            </a:pPr>
            <a:r>
              <a:rPr lang="en-US" sz="2400" dirty="0" smtClean="0">
                <a:solidFill>
                  <a:srgbClr val="242021"/>
                </a:solidFill>
                <a:latin typeface="Arial Hebrew Scholar" charset="-79"/>
                <a:ea typeface="Arial Hebrew Scholar" charset="-79"/>
                <a:cs typeface="Arial Hebrew Scholar" charset="-79"/>
              </a:rPr>
              <a:t>I</a:t>
            </a:r>
            <a:r>
              <a:rPr lang="en-US" sz="2400" b="0" i="0" dirty="0" smtClean="0">
                <a:solidFill>
                  <a:srgbClr val="242021"/>
                </a:solidFill>
                <a:effectLst/>
                <a:latin typeface="Arial Hebrew Scholar" charset="-79"/>
                <a:ea typeface="Arial Hebrew Scholar" charset="-79"/>
                <a:cs typeface="Arial Hebrew Scholar" charset="-79"/>
              </a:rPr>
              <a:t> </a:t>
            </a:r>
            <a:r>
              <a:rPr lang="en-US" sz="2400" b="0" i="0" dirty="0">
                <a:solidFill>
                  <a:srgbClr val="242021"/>
                </a:solidFill>
                <a:effectLst/>
                <a:latin typeface="Arial Hebrew Scholar" charset="-79"/>
                <a:ea typeface="Arial Hebrew Scholar" charset="-79"/>
                <a:cs typeface="Arial Hebrew Scholar" charset="-79"/>
              </a:rPr>
              <a:t>have one hour of free time a day, but my friend </a:t>
            </a:r>
            <a:r>
              <a:rPr lang="en-US" sz="2400" dirty="0">
                <a:solidFill>
                  <a:srgbClr val="242021"/>
                </a:solidFill>
                <a:latin typeface="Arial Hebrew Scholar" charset="-79"/>
                <a:ea typeface="Arial Hebrew Scholar" charset="-79"/>
                <a:cs typeface="Arial Hebrew Scholar" charset="-79"/>
              </a:rPr>
              <a:t>L</a:t>
            </a:r>
            <a:r>
              <a:rPr lang="en-US" sz="2400" b="0" i="0" dirty="0">
                <a:solidFill>
                  <a:srgbClr val="242021"/>
                </a:solidFill>
                <a:effectLst/>
                <a:latin typeface="Arial Hebrew Scholar" charset="-79"/>
                <a:ea typeface="Arial Hebrew Scholar" charset="-79"/>
                <a:cs typeface="Arial Hebrew Scholar" charset="-79"/>
              </a:rPr>
              <a:t>an has only about 30 minutes. I like listening to music every day, and </a:t>
            </a:r>
            <a:r>
              <a:rPr lang="en-US" sz="2400" dirty="0">
                <a:solidFill>
                  <a:srgbClr val="242021"/>
                </a:solidFill>
                <a:latin typeface="Arial Hebrew Scholar" charset="-79"/>
                <a:ea typeface="Arial Hebrew Scholar" charset="-79"/>
                <a:cs typeface="Arial Hebrew Scholar" charset="-79"/>
              </a:rPr>
              <a:t>L</a:t>
            </a:r>
            <a:r>
              <a:rPr lang="en-US" sz="2400" b="0" i="0" dirty="0">
                <a:solidFill>
                  <a:srgbClr val="242021"/>
                </a:solidFill>
                <a:effectLst/>
                <a:latin typeface="Arial Hebrew Scholar" charset="-79"/>
                <a:ea typeface="Arial Hebrew Scholar" charset="-79"/>
                <a:cs typeface="Arial Hebrew Scholar" charset="-79"/>
              </a:rPr>
              <a:t>an likes it too. </a:t>
            </a:r>
            <a:r>
              <a:rPr lang="en-US" sz="2400" dirty="0">
                <a:solidFill>
                  <a:srgbClr val="242021"/>
                </a:solidFill>
                <a:latin typeface="Arial Hebrew Scholar" charset="-79"/>
                <a:ea typeface="Arial Hebrew Scholar" charset="-79"/>
                <a:cs typeface="Arial Hebrew Scholar" charset="-79"/>
              </a:rPr>
              <a:t>I</a:t>
            </a:r>
            <a:r>
              <a:rPr lang="en-US" sz="2400" b="0" i="0" dirty="0">
                <a:solidFill>
                  <a:srgbClr val="242021"/>
                </a:solidFill>
                <a:effectLst/>
                <a:latin typeface="Arial Hebrew Scholar" charset="-79"/>
                <a:ea typeface="Arial Hebrew Scholar" charset="-79"/>
                <a:cs typeface="Arial Hebrew Scholar" charset="-79"/>
              </a:rPr>
              <a:t> don’t like exercising, but </a:t>
            </a:r>
            <a:r>
              <a:rPr lang="en-US" sz="2400" dirty="0">
                <a:solidFill>
                  <a:srgbClr val="242021"/>
                </a:solidFill>
                <a:latin typeface="Arial Hebrew Scholar" charset="-79"/>
                <a:ea typeface="Arial Hebrew Scholar" charset="-79"/>
                <a:cs typeface="Arial Hebrew Scholar" charset="-79"/>
              </a:rPr>
              <a:t>L</a:t>
            </a:r>
            <a:r>
              <a:rPr lang="en-US" sz="2400" b="0" i="0" dirty="0">
                <a:solidFill>
                  <a:srgbClr val="242021"/>
                </a:solidFill>
                <a:effectLst/>
                <a:latin typeface="Arial Hebrew Scholar" charset="-79"/>
                <a:ea typeface="Arial Hebrew Scholar" charset="-79"/>
                <a:cs typeface="Arial Hebrew Scholar" charset="-79"/>
              </a:rPr>
              <a:t>an does.</a:t>
            </a:r>
            <a:r>
              <a:rPr lang="en-US" sz="2400" dirty="0">
                <a:latin typeface="Arial Hebrew Scholar" charset="-79"/>
                <a:ea typeface="Arial Hebrew Scholar" charset="-79"/>
                <a:cs typeface="Arial Hebrew Scholar" charset="-79"/>
              </a:rPr>
              <a:t> </a:t>
            </a:r>
          </a:p>
          <a:p>
            <a:pPr>
              <a:lnSpc>
                <a:spcPct val="150000"/>
              </a:lnSpc>
            </a:pPr>
            <a:r>
              <a:rPr lang="en-US" sz="2400" dirty="0" smtClean="0">
                <a:latin typeface="Arial Hebrew Scholar" charset="-79"/>
                <a:ea typeface="Arial Hebrew Scholar" charset="-79"/>
                <a:cs typeface="Arial Hebrew Scholar" charset="-79"/>
              </a:rPr>
              <a:t>In the summer, ...</a:t>
            </a:r>
          </a:p>
          <a:p>
            <a:pPr>
              <a:lnSpc>
                <a:spcPct val="150000"/>
              </a:lnSpc>
            </a:pPr>
            <a:r>
              <a:rPr lang="en-US" sz="2400" dirty="0" smtClean="0">
                <a:latin typeface="Arial Hebrew Scholar" charset="-79"/>
                <a:ea typeface="Arial Hebrew Scholar" charset="-79"/>
                <a:cs typeface="Arial Hebrew Scholar" charset="-79"/>
              </a:rPr>
              <a:t>In the winter, ...</a:t>
            </a:r>
            <a:r>
              <a:rPr lang="en-US" sz="2400" dirty="0">
                <a:latin typeface="Arial Hebrew Scholar" charset="-79"/>
                <a:ea typeface="Arial Hebrew Scholar" charset="-79"/>
                <a:cs typeface="Arial Hebrew Scholar" charset="-79"/>
              </a:rPr>
              <a:t/>
            </a:r>
            <a:br>
              <a:rPr lang="en-US" sz="2400" dirty="0">
                <a:latin typeface="Arial Hebrew Scholar" charset="-79"/>
                <a:ea typeface="Arial Hebrew Scholar" charset="-79"/>
                <a:cs typeface="Arial Hebrew Scholar" charset="-79"/>
              </a:rPr>
            </a:br>
            <a:endParaRPr lang="en-US" sz="2400" dirty="0">
              <a:latin typeface="Arial Hebrew Scholar" charset="-79"/>
              <a:ea typeface="Arial Hebrew Scholar" charset="-79"/>
              <a:cs typeface="Arial Hebrew Scholar" charset="-79"/>
            </a:endParaRPr>
          </a:p>
        </p:txBody>
      </p:sp>
      <p:pic>
        <p:nvPicPr>
          <p:cNvPr id="3" name="Picture 2"/>
          <p:cNvPicPr>
            <a:picLocks noChangeAspect="1"/>
          </p:cNvPicPr>
          <p:nvPr/>
        </p:nvPicPr>
        <p:blipFill>
          <a:blip r:embed="rId4"/>
          <a:stretch>
            <a:fillRect/>
          </a:stretch>
        </p:blipFill>
        <p:spPr>
          <a:xfrm>
            <a:off x="162332" y="3316304"/>
            <a:ext cx="5927237" cy="3116579"/>
          </a:xfrm>
          <a:prstGeom prst="rect">
            <a:avLst/>
          </a:prstGeom>
        </p:spPr>
      </p:pic>
      <p:sp>
        <p:nvSpPr>
          <p:cNvPr id="15" name="Rounded Rectangle 14"/>
          <p:cNvSpPr/>
          <p:nvPr/>
        </p:nvSpPr>
        <p:spPr>
          <a:xfrm>
            <a:off x="487067" y="-26375"/>
            <a:ext cx="1679312" cy="737545"/>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solidFill>
                  <a:schemeClr val="bg1"/>
                </a:solidFill>
                <a:latin typeface="Myriad Pro" pitchFamily="34" charset="0"/>
              </a:rPr>
              <a:t>Act </a:t>
            </a:r>
            <a:r>
              <a:rPr lang="en-US" sz="4000" b="1" smtClean="0">
                <a:solidFill>
                  <a:schemeClr val="bg1"/>
                </a:solidFill>
                <a:latin typeface="Myriad Pro" pitchFamily="34" charset="0"/>
              </a:rPr>
              <a:t>5</a:t>
            </a:r>
            <a:endParaRPr lang="en-US" sz="4000" b="1" dirty="0">
              <a:solidFill>
                <a:schemeClr val="bg1"/>
              </a:solidFill>
              <a:latin typeface="Myriad Pro" pitchFamily="34" charset="0"/>
            </a:endParaRPr>
          </a:p>
        </p:txBody>
      </p:sp>
      <p:sp>
        <p:nvSpPr>
          <p:cNvPr id="5" name="Rounded Rectangular Callout 4"/>
          <p:cNvSpPr/>
          <p:nvPr/>
        </p:nvSpPr>
        <p:spPr>
          <a:xfrm>
            <a:off x="96253" y="1128133"/>
            <a:ext cx="5967663" cy="1483008"/>
          </a:xfrm>
          <a:prstGeom prst="wedgeRoundRectCallout">
            <a:avLst>
              <a:gd name="adj1" fmla="val -7392"/>
              <a:gd name="adj2" fmla="val 91917"/>
              <a:gd name="adj3" fmla="val 16667"/>
            </a:avLst>
          </a:prstGeom>
          <a:solidFill>
            <a:schemeClr val="bg1"/>
          </a:solidFill>
          <a:ln w="412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210459" y="1253691"/>
            <a:ext cx="5967663" cy="1200329"/>
          </a:xfrm>
          <a:prstGeom prst="rect">
            <a:avLst/>
          </a:prstGeom>
          <a:noFill/>
          <a:ln>
            <a:noFill/>
          </a:ln>
        </p:spPr>
        <p:txBody>
          <a:bodyPr wrap="square" rtlCol="0">
            <a:spAutoFit/>
          </a:bodyPr>
          <a:lstStyle/>
          <a:p>
            <a:pPr marL="342900" indent="-342900">
              <a:buAutoNum type="arabicPeriod"/>
            </a:pPr>
            <a:r>
              <a:rPr lang="en-US" sz="2400" dirty="0" smtClean="0"/>
              <a:t>Greeting</a:t>
            </a:r>
          </a:p>
          <a:p>
            <a:pPr marL="342900" indent="-342900">
              <a:buAutoNum type="arabicPeriod"/>
            </a:pPr>
            <a:r>
              <a:rPr lang="en-US" sz="2400" dirty="0" smtClean="0"/>
              <a:t>Introduce yourself</a:t>
            </a:r>
            <a:r>
              <a:rPr lang="en-US" sz="2400" dirty="0"/>
              <a:t> </a:t>
            </a:r>
            <a:r>
              <a:rPr lang="en-US" sz="2400" dirty="0" smtClean="0"/>
              <a:t>and your friend’s name</a:t>
            </a:r>
          </a:p>
          <a:p>
            <a:pPr marL="342900" indent="-342900">
              <a:buAutoNum type="arabicPeriod"/>
            </a:pPr>
            <a:r>
              <a:rPr lang="en-US" sz="2400" dirty="0" smtClean="0"/>
              <a:t>Compare your answers with your friend’s</a:t>
            </a:r>
          </a:p>
        </p:txBody>
      </p:sp>
    </p:spTree>
    <p:custDataLst>
      <p:tags r:id="rId1"/>
    </p:custDataLst>
    <p:extLst>
      <p:ext uri="{BB962C8B-B14F-4D97-AF65-F5344CB8AC3E}">
        <p14:creationId xmlns:p14="http://schemas.microsoft.com/office/powerpoint/2010/main" val="3371218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1"/>
            <a:ext cx="12192000" cy="1290971"/>
          </a:xfrm>
          <a:prstGeom prst="rect">
            <a:avLst/>
          </a:prstGeom>
        </p:spPr>
      </p:pic>
      <p:sp>
        <p:nvSpPr>
          <p:cNvPr id="12" name="TextBox 11"/>
          <p:cNvSpPr txBox="1"/>
          <p:nvPr/>
        </p:nvSpPr>
        <p:spPr>
          <a:xfrm>
            <a:off x="925354" y="449597"/>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WRAP-UP</a:t>
            </a:r>
          </a:p>
        </p:txBody>
      </p:sp>
      <p:sp>
        <p:nvSpPr>
          <p:cNvPr id="16" name="Rounded Rectangle 15"/>
          <p:cNvSpPr/>
          <p:nvPr/>
        </p:nvSpPr>
        <p:spPr>
          <a:xfrm>
            <a:off x="351608" y="408655"/>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404393" y="306015"/>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1</a:t>
            </a:r>
          </a:p>
        </p:txBody>
      </p:sp>
      <p:sp>
        <p:nvSpPr>
          <p:cNvPr id="9" name="TextBox 8">
            <a:extLst>
              <a:ext uri="{FF2B5EF4-FFF2-40B4-BE49-F238E27FC236}">
                <a16:creationId xmlns:a16="http://schemas.microsoft.com/office/drawing/2014/main" id="{C43B4EE5-D525-4443-B04E-58910A374BDA}"/>
              </a:ext>
            </a:extLst>
          </p:cNvPr>
          <p:cNvSpPr txBox="1"/>
          <p:nvPr/>
        </p:nvSpPr>
        <p:spPr>
          <a:xfrm>
            <a:off x="3586167" y="2350941"/>
            <a:ext cx="8858594" cy="2462213"/>
          </a:xfrm>
          <a:prstGeom prst="rect">
            <a:avLst/>
          </a:prstGeom>
          <a:noFill/>
        </p:spPr>
        <p:txBody>
          <a:bodyPr wrap="square">
            <a:spAutoFit/>
          </a:bodyPr>
          <a:lstStyle/>
          <a:p>
            <a:pPr>
              <a:lnSpc>
                <a:spcPct val="150000"/>
              </a:lnSpc>
            </a:pPr>
            <a:r>
              <a:rPr lang="en-US" sz="2800" dirty="0">
                <a:latin typeface="Calibri (Body)"/>
              </a:rPr>
              <a:t>In this lesson, we have learn to:</a:t>
            </a:r>
          </a:p>
          <a:p>
            <a:pPr marL="457200" marR="0" indent="-457200">
              <a:lnSpc>
                <a:spcPct val="200000"/>
              </a:lnSpc>
              <a:spcBef>
                <a:spcPts val="0"/>
              </a:spcBef>
              <a:spcAft>
                <a:spcPts val="0"/>
              </a:spcAft>
              <a:buFont typeface="Wingdings" panose="05000000000000000000" pitchFamily="2" charset="2"/>
              <a:buChar char="ü"/>
            </a:pPr>
            <a:r>
              <a:rPr lang="en-US" sz="2800" dirty="0">
                <a:latin typeface="Calibri (Body)"/>
              </a:rPr>
              <a:t>use the lexical items related to the topic </a:t>
            </a:r>
            <a:r>
              <a:rPr lang="en-US" sz="2800" i="1" dirty="0" smtClean="0">
                <a:latin typeface="Calibri (Body)"/>
              </a:rPr>
              <a:t>Hobbies</a:t>
            </a:r>
            <a:endParaRPr lang="en-US" sz="2800" i="1" dirty="0">
              <a:latin typeface="Calibri (Body)"/>
            </a:endParaRPr>
          </a:p>
          <a:p>
            <a:pPr marL="457200" marR="0" indent="-457200">
              <a:lnSpc>
                <a:spcPct val="200000"/>
              </a:lnSpc>
              <a:spcBef>
                <a:spcPts val="0"/>
              </a:spcBef>
              <a:spcAft>
                <a:spcPts val="0"/>
              </a:spcAft>
              <a:buFont typeface="Wingdings" panose="05000000000000000000" pitchFamily="2" charset="2"/>
              <a:buChar char="ü"/>
            </a:pPr>
            <a:r>
              <a:rPr lang="en-US" sz="2800" dirty="0">
                <a:latin typeface="Calibri (Body)"/>
              </a:rPr>
              <a:t>describe and give opinions about </a:t>
            </a:r>
            <a:r>
              <a:rPr lang="en-US" sz="2800" dirty="0" smtClean="0">
                <a:latin typeface="Calibri (Body)"/>
              </a:rPr>
              <a:t>hobbies</a:t>
            </a:r>
            <a:endParaRPr lang="en-US" sz="2800" dirty="0">
              <a:latin typeface="Calibri (Body)"/>
            </a:endParaRPr>
          </a:p>
        </p:txBody>
      </p:sp>
      <p:pic>
        <p:nvPicPr>
          <p:cNvPr id="5" name="Graphic 4" descr="Presentation with checklist with solid fill">
            <a:extLst>
              <a:ext uri="{FF2B5EF4-FFF2-40B4-BE49-F238E27FC236}">
                <a16:creationId xmlns:a16="http://schemas.microsoft.com/office/drawing/2014/main" id="{2646EDC4-49B4-46DA-9BC2-C7511D64D7B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 xmlns:asvg="http://schemas.microsoft.com/office/drawing/2016/SVG/main" r:embed="rId6"/>
              </a:ext>
            </a:extLst>
          </a:blip>
          <a:stretch>
            <a:fillRect/>
          </a:stretch>
        </p:blipFill>
        <p:spPr>
          <a:xfrm>
            <a:off x="723899" y="2350941"/>
            <a:ext cx="2610843" cy="2610843"/>
          </a:xfrm>
          <a:prstGeom prst="rect">
            <a:avLst/>
          </a:prstGeom>
        </p:spPr>
      </p:pic>
    </p:spTree>
    <p:custDataLst>
      <p:tags r:id="rId1"/>
    </p:custDataLst>
    <p:extLst>
      <p:ext uri="{BB962C8B-B14F-4D97-AF65-F5344CB8AC3E}">
        <p14:creationId xmlns:p14="http://schemas.microsoft.com/office/powerpoint/2010/main" val="227572784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6" y="12208"/>
            <a:ext cx="12192000" cy="1083306"/>
          </a:xfrm>
          <a:prstGeom prst="rect">
            <a:avLst/>
          </a:prstGeom>
        </p:spPr>
      </p:pic>
      <p:pic>
        <p:nvPicPr>
          <p:cNvPr id="14" name="Picture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6" y="58617"/>
            <a:ext cx="12192000" cy="1083306"/>
          </a:xfrm>
          <a:prstGeom prst="rect">
            <a:avLst/>
          </a:prstGeom>
        </p:spPr>
      </p:pic>
      <p:sp>
        <p:nvSpPr>
          <p:cNvPr id="12" name="TextBox 11"/>
          <p:cNvSpPr txBox="1"/>
          <p:nvPr/>
        </p:nvSpPr>
        <p:spPr>
          <a:xfrm>
            <a:off x="1026018" y="414538"/>
            <a:ext cx="10815315" cy="461665"/>
          </a:xfrm>
          <a:prstGeom prst="rect">
            <a:avLst/>
          </a:prstGeom>
          <a:noFill/>
          <a:effectLst/>
        </p:spPr>
        <p:txBody>
          <a:bodyPr wrap="square" rtlCol="0">
            <a:spAutoFit/>
          </a:bodyPr>
          <a:lstStyle/>
          <a:p>
            <a:r>
              <a:rPr lang="en-US" sz="2400" b="1" dirty="0">
                <a:effectLst>
                  <a:glow rad="88900">
                    <a:schemeClr val="bg1"/>
                  </a:glow>
                </a:effectLst>
                <a:latin typeface="Arial" panose="020B0604020202020204" pitchFamily="34" charset="0"/>
                <a:cs typeface="Arial" panose="020B0604020202020204" pitchFamily="34" charset="0"/>
              </a:rPr>
              <a:t>HOMEWORK</a:t>
            </a:r>
          </a:p>
        </p:txBody>
      </p:sp>
      <p:sp>
        <p:nvSpPr>
          <p:cNvPr id="2" name="TextBox 1"/>
          <p:cNvSpPr txBox="1"/>
          <p:nvPr/>
        </p:nvSpPr>
        <p:spPr>
          <a:xfrm>
            <a:off x="338855" y="974891"/>
            <a:ext cx="8963958" cy="1695208"/>
          </a:xfrm>
          <a:prstGeom prst="rect">
            <a:avLst/>
          </a:prstGeom>
          <a:noFill/>
        </p:spPr>
        <p:txBody>
          <a:bodyPr wrap="square" rtlCol="0">
            <a:spAutoFit/>
          </a:bodyPr>
          <a:lstStyle/>
          <a:p>
            <a:pPr marL="457200" marR="0" indent="-457200">
              <a:lnSpc>
                <a:spcPct val="200000"/>
              </a:lnSpc>
              <a:spcBef>
                <a:spcPts val="0"/>
              </a:spcBef>
              <a:spcAft>
                <a:spcPts val="0"/>
              </a:spcAft>
              <a:buFont typeface="Wingdings" panose="05000000000000000000" pitchFamily="2" charset="2"/>
              <a:buChar char="Ø"/>
            </a:pPr>
            <a:r>
              <a:rPr lang="en-US" sz="2800" dirty="0" smtClean="0">
                <a:latin typeface="Calibri (Body)"/>
              </a:rPr>
              <a:t>Complete your presentation</a:t>
            </a:r>
          </a:p>
          <a:p>
            <a:pPr marL="457200" marR="0" indent="-457200">
              <a:lnSpc>
                <a:spcPct val="200000"/>
              </a:lnSpc>
              <a:spcBef>
                <a:spcPts val="0"/>
              </a:spcBef>
              <a:spcAft>
                <a:spcPts val="0"/>
              </a:spcAft>
              <a:buFont typeface="Wingdings" panose="05000000000000000000" pitchFamily="2" charset="2"/>
              <a:buChar char="Ø"/>
            </a:pPr>
            <a:r>
              <a:rPr lang="en-US" sz="2800" dirty="0" smtClean="0">
                <a:latin typeface="Calibri (Body)"/>
              </a:rPr>
              <a:t>Prepare for PROJECT lesson</a:t>
            </a:r>
            <a:endParaRPr lang="en-US" sz="2800" dirty="0">
              <a:latin typeface="Calibri (Body)"/>
            </a:endParaRPr>
          </a:p>
        </p:txBody>
      </p:sp>
      <p:graphicFrame>
        <p:nvGraphicFramePr>
          <p:cNvPr id="3" name="Diagram 2"/>
          <p:cNvGraphicFramePr/>
          <p:nvPr>
            <p:extLst>
              <p:ext uri="{D42A27DB-BD31-4B8C-83A1-F6EECF244321}">
                <p14:modId xmlns:p14="http://schemas.microsoft.com/office/powerpoint/2010/main" val="1323069194"/>
              </p:ext>
            </p:extLst>
          </p:nvPr>
        </p:nvGraphicFramePr>
        <p:xfrm>
          <a:off x="5550568" y="2000218"/>
          <a:ext cx="6914147" cy="485778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extBox 3"/>
          <p:cNvSpPr txBox="1"/>
          <p:nvPr/>
        </p:nvSpPr>
        <p:spPr>
          <a:xfrm>
            <a:off x="2354333" y="3933052"/>
            <a:ext cx="2466501" cy="553998"/>
          </a:xfrm>
          <a:prstGeom prst="rect">
            <a:avLst/>
          </a:prstGeom>
          <a:noFill/>
        </p:spPr>
        <p:txBody>
          <a:bodyPr wrap="square" rtlCol="0">
            <a:spAutoFit/>
          </a:bodyPr>
          <a:lstStyle/>
          <a:p>
            <a:r>
              <a:rPr lang="en-US" sz="3000" b="1" dirty="0" smtClean="0"/>
              <a:t>4 GROUPS </a:t>
            </a:r>
            <a:endParaRPr lang="en-US" sz="3000" b="1" dirty="0"/>
          </a:p>
        </p:txBody>
      </p:sp>
      <p:sp>
        <p:nvSpPr>
          <p:cNvPr id="16" name="Rounded Rectangle 15"/>
          <p:cNvSpPr/>
          <p:nvPr/>
        </p:nvSpPr>
        <p:spPr>
          <a:xfrm>
            <a:off x="452272" y="373596"/>
            <a:ext cx="502606"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505057" y="24632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Tree>
    <p:custDataLst>
      <p:tags r:id="rId1"/>
    </p:custDataLst>
    <p:extLst>
      <p:ext uri="{BB962C8B-B14F-4D97-AF65-F5344CB8AC3E}">
        <p14:creationId xmlns:p14="http://schemas.microsoft.com/office/powerpoint/2010/main" val="3879579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8336" y="12208"/>
            <a:ext cx="12192000" cy="1083306"/>
          </a:xfrm>
          <a:prstGeom prst="rect">
            <a:avLst/>
          </a:prstGeom>
        </p:spPr>
      </p:pic>
      <p:sp>
        <p:nvSpPr>
          <p:cNvPr id="5" name="TextBox 4"/>
          <p:cNvSpPr txBox="1"/>
          <p:nvPr/>
        </p:nvSpPr>
        <p:spPr>
          <a:xfrm>
            <a:off x="3175349" y="138362"/>
            <a:ext cx="6306276" cy="830997"/>
          </a:xfrm>
          <a:prstGeom prst="rect">
            <a:avLst/>
          </a:prstGeom>
          <a:noFill/>
        </p:spPr>
        <p:txBody>
          <a:bodyPr wrap="square" rtlCol="0">
            <a:spAutoFit/>
          </a:bodyPr>
          <a:lstStyle/>
          <a:p>
            <a:r>
              <a:rPr lang="en-US" sz="4800" b="1" dirty="0" smtClean="0"/>
              <a:t>MARKING CRITERION</a:t>
            </a:r>
          </a:p>
        </p:txBody>
      </p:sp>
      <p:graphicFrame>
        <p:nvGraphicFramePr>
          <p:cNvPr id="6" name="Table 5"/>
          <p:cNvGraphicFramePr>
            <a:graphicFrameLocks noGrp="1"/>
          </p:cNvGraphicFramePr>
          <p:nvPr>
            <p:extLst>
              <p:ext uri="{D42A27DB-BD31-4B8C-83A1-F6EECF244321}">
                <p14:modId xmlns:p14="http://schemas.microsoft.com/office/powerpoint/2010/main" val="916742545"/>
              </p:ext>
            </p:extLst>
          </p:nvPr>
        </p:nvGraphicFramePr>
        <p:xfrm>
          <a:off x="598904" y="1256221"/>
          <a:ext cx="11111833" cy="5385212"/>
        </p:xfrm>
        <a:graphic>
          <a:graphicData uri="http://schemas.openxmlformats.org/drawingml/2006/table">
            <a:tbl>
              <a:tblPr firstRow="1" bandRow="1">
                <a:tableStyleId>{69CF1AB2-1976-4502-BF36-3FF5EA218861}</a:tableStyleId>
              </a:tblPr>
              <a:tblGrid>
                <a:gridCol w="8272380">
                  <a:extLst>
                    <a:ext uri="{9D8B030D-6E8A-4147-A177-3AD203B41FA5}">
                      <a16:colId xmlns:a16="http://schemas.microsoft.com/office/drawing/2014/main" val="20000"/>
                    </a:ext>
                  </a:extLst>
                </a:gridCol>
                <a:gridCol w="2839453">
                  <a:extLst>
                    <a:ext uri="{9D8B030D-6E8A-4147-A177-3AD203B41FA5}">
                      <a16:colId xmlns:a16="http://schemas.microsoft.com/office/drawing/2014/main" val="20001"/>
                    </a:ext>
                  </a:extLst>
                </a:gridCol>
              </a:tblGrid>
              <a:tr h="17352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smtClean="0"/>
                        <a:t>Format: </a:t>
                      </a:r>
                    </a:p>
                    <a:p>
                      <a:pPr marL="0" marR="0" indent="0" algn="l" defTabSz="914400" rtl="0" eaLnBrk="1" fontAlgn="auto" latinLnBrk="0" hangingPunct="1">
                        <a:lnSpc>
                          <a:spcPct val="100000"/>
                        </a:lnSpc>
                        <a:spcBef>
                          <a:spcPts val="0"/>
                        </a:spcBef>
                        <a:spcAft>
                          <a:spcPts val="0"/>
                        </a:spcAft>
                        <a:buClrTx/>
                        <a:buSzTx/>
                        <a:buFontTx/>
                        <a:buNone/>
                        <a:tabLst/>
                        <a:defRPr/>
                      </a:pPr>
                      <a:r>
                        <a:rPr lang="en-US" sz="3000" b="0" dirty="0" smtClean="0"/>
                        <a:t>Poster, picture, film, </a:t>
                      </a:r>
                      <a:r>
                        <a:rPr lang="en-US" sz="3000" b="0" dirty="0" err="1" smtClean="0"/>
                        <a:t>powerpoint</a:t>
                      </a:r>
                      <a:r>
                        <a:rPr lang="en-US" sz="3000" b="0" dirty="0" smtClean="0"/>
                        <a:t>, role</a:t>
                      </a:r>
                      <a:r>
                        <a:rPr lang="en-US" sz="3000" b="0" baseline="0" dirty="0" smtClean="0"/>
                        <a:t> - play</a:t>
                      </a:r>
                      <a:r>
                        <a:rPr lang="en-US" sz="3000" b="0" dirty="0" smtClean="0"/>
                        <a:t>.</a:t>
                      </a:r>
                    </a:p>
                    <a:p>
                      <a:endParaRPr lang="en-US" sz="3000" b="0" dirty="0"/>
                    </a:p>
                  </a:txBody>
                  <a:tcPr/>
                </a:tc>
                <a:tc>
                  <a:txBody>
                    <a:bodyPr/>
                    <a:lstStyle/>
                    <a:p>
                      <a:r>
                        <a:rPr lang="en-US" sz="3000" b="0" dirty="0" smtClean="0"/>
                        <a:t>2 points</a:t>
                      </a:r>
                      <a:endParaRPr lang="en-US" sz="3000" b="0" dirty="0"/>
                    </a:p>
                  </a:txBody>
                  <a:tcPr/>
                </a:tc>
                <a:extLst>
                  <a:ext uri="{0D108BD9-81ED-4DB2-BD59-A6C34878D82A}">
                    <a16:rowId xmlns:a16="http://schemas.microsoft.com/office/drawing/2014/main" val="10000"/>
                  </a:ext>
                </a:extLst>
              </a:tr>
              <a:tr h="1216638">
                <a:tc>
                  <a:txBody>
                    <a:bodyPr/>
                    <a:lstStyle/>
                    <a:p>
                      <a:r>
                        <a:rPr lang="en-US" sz="3000" b="0" dirty="0" smtClean="0"/>
                        <a:t>Content</a:t>
                      </a:r>
                      <a:endParaRPr lang="en-US" sz="3000" b="0" dirty="0"/>
                    </a:p>
                  </a:txBody>
                  <a:tcPr/>
                </a:tc>
                <a:tc>
                  <a:txBody>
                    <a:bodyPr/>
                    <a:lstStyle/>
                    <a:p>
                      <a:r>
                        <a:rPr lang="en-US" sz="3000" b="0" dirty="0" smtClean="0"/>
                        <a:t>4 points</a:t>
                      </a:r>
                      <a:endParaRPr lang="en-US" sz="3000" b="0" dirty="0"/>
                    </a:p>
                  </a:txBody>
                  <a:tcPr/>
                </a:tc>
                <a:extLst>
                  <a:ext uri="{0D108BD9-81ED-4DB2-BD59-A6C34878D82A}">
                    <a16:rowId xmlns:a16="http://schemas.microsoft.com/office/drawing/2014/main" val="10001"/>
                  </a:ext>
                </a:extLst>
              </a:tr>
              <a:tr h="1216638">
                <a:tc>
                  <a:txBody>
                    <a:bodyPr/>
                    <a:lstStyle/>
                    <a:p>
                      <a:r>
                        <a:rPr lang="en-US" sz="3000" b="0" dirty="0" smtClean="0"/>
                        <a:t>Interact</a:t>
                      </a:r>
                      <a:endParaRPr lang="en-US" sz="3000" b="0" dirty="0"/>
                    </a:p>
                  </a:txBody>
                  <a:tcPr/>
                </a:tc>
                <a:tc>
                  <a:txBody>
                    <a:bodyPr/>
                    <a:lstStyle/>
                    <a:p>
                      <a:r>
                        <a:rPr lang="en-US" sz="3000" b="0" dirty="0" smtClean="0"/>
                        <a:t>2 points</a:t>
                      </a:r>
                      <a:endParaRPr lang="en-US" sz="3000" b="0" dirty="0"/>
                    </a:p>
                  </a:txBody>
                  <a:tcPr/>
                </a:tc>
                <a:extLst>
                  <a:ext uri="{0D108BD9-81ED-4DB2-BD59-A6C34878D82A}">
                    <a16:rowId xmlns:a16="http://schemas.microsoft.com/office/drawing/2014/main" val="10002"/>
                  </a:ext>
                </a:extLst>
              </a:tr>
              <a:tr h="1216638">
                <a:tc>
                  <a:txBody>
                    <a:bodyPr/>
                    <a:lstStyle/>
                    <a:p>
                      <a:r>
                        <a:rPr lang="en-US" sz="3000" b="0" dirty="0" smtClean="0"/>
                        <a:t>Pronunciation </a:t>
                      </a:r>
                      <a:endParaRPr lang="en-US" sz="3000" b="0" dirty="0"/>
                    </a:p>
                  </a:txBody>
                  <a:tcPr/>
                </a:tc>
                <a:tc>
                  <a:txBody>
                    <a:bodyPr/>
                    <a:lstStyle/>
                    <a:p>
                      <a:r>
                        <a:rPr lang="en-US" sz="3000" b="0" dirty="0" smtClean="0"/>
                        <a:t>2</a:t>
                      </a:r>
                      <a:r>
                        <a:rPr lang="en-US" sz="3000" b="0" smtClean="0"/>
                        <a:t> </a:t>
                      </a:r>
                      <a:r>
                        <a:rPr lang="en-US" sz="3000" b="0" dirty="0" smtClean="0"/>
                        <a:t>point</a:t>
                      </a:r>
                      <a:endParaRPr lang="en-US" sz="3000" b="0" dirty="0"/>
                    </a:p>
                  </a:txBody>
                  <a:tcPr/>
                </a:tc>
                <a:extLst>
                  <a:ext uri="{0D108BD9-81ED-4DB2-BD59-A6C34878D82A}">
                    <a16:rowId xmlns:a16="http://schemas.microsoft.com/office/drawing/2014/main" val="10003"/>
                  </a:ext>
                </a:extLst>
              </a:tr>
            </a:tbl>
          </a:graphicData>
        </a:graphic>
      </p:graphicFrame>
    </p:spTree>
    <p:custDataLst>
      <p:tags r:id="rId1"/>
    </p:custDataLst>
    <p:extLst>
      <p:ext uri="{BB962C8B-B14F-4D97-AF65-F5344CB8AC3E}">
        <p14:creationId xmlns:p14="http://schemas.microsoft.com/office/powerpoint/2010/main" val="18146657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524001" y="7553"/>
            <a:ext cx="9143999" cy="6839711"/>
          </a:xfrm>
        </p:spPr>
      </p:pic>
      <p:sp>
        <p:nvSpPr>
          <p:cNvPr id="3" name="Rectangle 2"/>
          <p:cNvSpPr/>
          <p:nvPr/>
        </p:nvSpPr>
        <p:spPr>
          <a:xfrm>
            <a:off x="2951748" y="5993141"/>
            <a:ext cx="6096000" cy="646331"/>
          </a:xfrm>
          <a:prstGeom prst="rect">
            <a:avLst/>
          </a:prstGeom>
        </p:spPr>
        <p:txBody>
          <a:bodyPr>
            <a:spAutoFit/>
          </a:bodyPr>
          <a:lstStyle/>
          <a:p>
            <a:pPr algn="ctr"/>
            <a:r>
              <a:rPr lang="en-GB" b="1">
                <a:latin typeface="Calibri" panose="020F0502020204030204" pitchFamily="34" charset="0"/>
              </a:rPr>
              <a:t>Website: </a:t>
            </a:r>
            <a:r>
              <a:rPr lang="en-GB" b="1" i="1">
                <a:latin typeface="Calibri" panose="020F0502020204030204" pitchFamily="34" charset="0"/>
              </a:rPr>
              <a:t>sachmem.vn</a:t>
            </a:r>
            <a:endParaRPr lang="en-GB"/>
          </a:p>
          <a:p>
            <a:pPr algn="ctr"/>
            <a:r>
              <a:rPr lang="en-GB" b="1">
                <a:latin typeface="Calibri" panose="020F0502020204030204" pitchFamily="34" charset="0"/>
              </a:rPr>
              <a:t>Fanpage: </a:t>
            </a:r>
            <a:r>
              <a:rPr lang="en-GB" b="1" i="1">
                <a:latin typeface="Calibri" panose="020F0502020204030204" pitchFamily="34" charset="0"/>
              </a:rPr>
              <a:t>facebook.com/sachmem.vn</a:t>
            </a:r>
            <a:r>
              <a:rPr lang="en-GB" b="1" i="1" smtClean="0">
                <a:latin typeface="Calibri" panose="020F0502020204030204" pitchFamily="34" charset="0"/>
              </a:rPr>
              <a:t>/</a:t>
            </a:r>
            <a:endParaRPr lang="en-GB"/>
          </a:p>
        </p:txBody>
      </p:sp>
    </p:spTree>
    <p:custDataLst>
      <p:tags r:id="rId1"/>
    </p:custDataLst>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981" y="-125867"/>
            <a:ext cx="12192000" cy="1083306"/>
          </a:xfrm>
          <a:prstGeom prst="rect">
            <a:avLst/>
          </a:prstGeom>
        </p:spPr>
      </p:pic>
      <p:pic>
        <p:nvPicPr>
          <p:cNvPr id="21" name="Picture 20" descr="A toy figurine on a black background&#10;&#10;Description automatically generated with medium confidence">
            <a:extLst>
              <a:ext uri="{FF2B5EF4-FFF2-40B4-BE49-F238E27FC236}">
                <a16:creationId xmlns:a16="http://schemas.microsoft.com/office/drawing/2014/main" id="{2A0EFF67-E30B-4908-88A4-7363059BC98F}"/>
              </a:ext>
            </a:extLst>
          </p:cNvPr>
          <p:cNvPicPr>
            <a:picLocks noChangeAspect="1"/>
          </p:cNvPicPr>
          <p:nvPr/>
        </p:nvPicPr>
        <p:blipFill rotWithShape="1">
          <a:blip r:embed="rId5">
            <a:extLst>
              <a:ext uri="{28A0092B-C50C-407E-A947-70E740481C1C}">
                <a14:useLocalDpi xmlns:a14="http://schemas.microsoft.com/office/drawing/2010/main" val="0"/>
              </a:ext>
            </a:extLst>
          </a:blip>
          <a:srcRect l="33839" t="13884" r="31921" b="13438"/>
          <a:stretch/>
        </p:blipFill>
        <p:spPr>
          <a:xfrm>
            <a:off x="1245805" y="1291856"/>
            <a:ext cx="1875711" cy="2239442"/>
          </a:xfrm>
          <a:prstGeom prst="rect">
            <a:avLst/>
          </a:prstGeom>
          <a:ln cap="rnd">
            <a:solidFill>
              <a:srgbClr val="FBB040"/>
            </a:solidFill>
          </a:ln>
        </p:spPr>
      </p:pic>
      <p:pic>
        <p:nvPicPr>
          <p:cNvPr id="22" name="Picture 21"/>
          <p:cNvPicPr>
            <a:picLocks noChangeAspect="1"/>
          </p:cNvPicPr>
          <p:nvPr/>
        </p:nvPicPr>
        <p:blipFill rotWithShape="1">
          <a:blip r:embed="rId6"/>
          <a:srcRect l="4492" t="1896" b="2725"/>
          <a:stretch/>
        </p:blipFill>
        <p:spPr>
          <a:xfrm>
            <a:off x="3785090" y="1299474"/>
            <a:ext cx="2056341" cy="2231824"/>
          </a:xfrm>
          <a:prstGeom prst="rect">
            <a:avLst/>
          </a:prstGeom>
        </p:spPr>
      </p:pic>
      <p:pic>
        <p:nvPicPr>
          <p:cNvPr id="23" name="Picture 22"/>
          <p:cNvPicPr>
            <a:picLocks noChangeAspect="1"/>
          </p:cNvPicPr>
          <p:nvPr/>
        </p:nvPicPr>
        <p:blipFill rotWithShape="1">
          <a:blip r:embed="rId7"/>
          <a:srcRect l="2585" t="2158" r="4716" b="2908"/>
          <a:stretch/>
        </p:blipFill>
        <p:spPr>
          <a:xfrm>
            <a:off x="6313818" y="1291855"/>
            <a:ext cx="1970889" cy="2149290"/>
          </a:xfrm>
          <a:prstGeom prst="rect">
            <a:avLst/>
          </a:prstGeom>
        </p:spPr>
      </p:pic>
      <p:pic>
        <p:nvPicPr>
          <p:cNvPr id="24" name="Picture 23"/>
          <p:cNvPicPr>
            <a:picLocks noChangeAspect="1"/>
          </p:cNvPicPr>
          <p:nvPr/>
        </p:nvPicPr>
        <p:blipFill rotWithShape="1">
          <a:blip r:embed="rId8"/>
          <a:srcRect l="4023" t="1833" r="5145" b="3045"/>
          <a:stretch/>
        </p:blipFill>
        <p:spPr>
          <a:xfrm>
            <a:off x="8757094" y="1382033"/>
            <a:ext cx="2178651" cy="1888164"/>
          </a:xfrm>
          <a:prstGeom prst="rect">
            <a:avLst/>
          </a:prstGeom>
        </p:spPr>
      </p:pic>
      <p:pic>
        <p:nvPicPr>
          <p:cNvPr id="25" name="Picture 24"/>
          <p:cNvPicPr>
            <a:picLocks noChangeAspect="1"/>
          </p:cNvPicPr>
          <p:nvPr/>
        </p:nvPicPr>
        <p:blipFill rotWithShape="1">
          <a:blip r:embed="rId9"/>
          <a:srcRect l="3253" t="2067" r="1599" b="1933"/>
          <a:stretch/>
        </p:blipFill>
        <p:spPr>
          <a:xfrm>
            <a:off x="1228827" y="3685844"/>
            <a:ext cx="1881399" cy="2387322"/>
          </a:xfrm>
          <a:prstGeom prst="rect">
            <a:avLst/>
          </a:prstGeom>
        </p:spPr>
      </p:pic>
      <p:pic>
        <p:nvPicPr>
          <p:cNvPr id="26" name="Picture 25"/>
          <p:cNvPicPr>
            <a:picLocks noChangeAspect="1"/>
          </p:cNvPicPr>
          <p:nvPr/>
        </p:nvPicPr>
        <p:blipFill rotWithShape="1">
          <a:blip r:embed="rId10"/>
          <a:srcRect l="11594" t="1359" r="14325" b="1359"/>
          <a:stretch/>
        </p:blipFill>
        <p:spPr>
          <a:xfrm>
            <a:off x="3469776" y="3685844"/>
            <a:ext cx="2371655" cy="2076270"/>
          </a:xfrm>
          <a:prstGeom prst="rect">
            <a:avLst/>
          </a:prstGeom>
          <a:ln>
            <a:solidFill>
              <a:srgbClr val="FBB040"/>
            </a:solidFill>
          </a:ln>
        </p:spPr>
      </p:pic>
      <p:pic>
        <p:nvPicPr>
          <p:cNvPr id="27" name="Picture 26"/>
          <p:cNvPicPr>
            <a:picLocks noChangeAspect="1"/>
          </p:cNvPicPr>
          <p:nvPr/>
        </p:nvPicPr>
        <p:blipFill>
          <a:blip r:embed="rId11"/>
          <a:stretch>
            <a:fillRect/>
          </a:stretch>
        </p:blipFill>
        <p:spPr>
          <a:xfrm>
            <a:off x="6200981" y="3685844"/>
            <a:ext cx="2083726" cy="2083726"/>
          </a:xfrm>
          <a:prstGeom prst="rect">
            <a:avLst/>
          </a:prstGeom>
          <a:ln>
            <a:solidFill>
              <a:srgbClr val="FBB040"/>
            </a:solidFill>
          </a:ln>
        </p:spPr>
      </p:pic>
      <p:pic>
        <p:nvPicPr>
          <p:cNvPr id="28" name="Picture 27"/>
          <p:cNvPicPr>
            <a:picLocks noChangeAspect="1"/>
          </p:cNvPicPr>
          <p:nvPr/>
        </p:nvPicPr>
        <p:blipFill>
          <a:blip r:embed="rId12"/>
          <a:stretch>
            <a:fillRect/>
          </a:stretch>
        </p:blipFill>
        <p:spPr>
          <a:xfrm>
            <a:off x="8644258" y="3645272"/>
            <a:ext cx="2291488" cy="2124298"/>
          </a:xfrm>
          <a:prstGeom prst="rect">
            <a:avLst/>
          </a:prstGeom>
          <a:ln>
            <a:solidFill>
              <a:srgbClr val="FBB040"/>
            </a:solidFill>
          </a:ln>
        </p:spPr>
      </p:pic>
      <p:sp>
        <p:nvSpPr>
          <p:cNvPr id="29" name="Rectangle 28"/>
          <p:cNvSpPr/>
          <p:nvPr/>
        </p:nvSpPr>
        <p:spPr>
          <a:xfrm>
            <a:off x="4372004" y="-16249"/>
            <a:ext cx="3820277"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KIM’S GAME</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34048452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nodeType="clickEffect">
                                  <p:stCondLst>
                                    <p:cond delay="0"/>
                                  </p:stCondLst>
                                  <p:childTnLst>
                                    <p:animEffect transition="out" filter="blinds(horizontal)">
                                      <p:cBhvr>
                                        <p:cTn id="32" dur="500"/>
                                        <p:tgtEl>
                                          <p:spTgt spid="21"/>
                                        </p:tgtEl>
                                      </p:cBhvr>
                                    </p:animEffect>
                                    <p:set>
                                      <p:cBhvr>
                                        <p:cTn id="33" dur="1" fill="hold">
                                          <p:stCondLst>
                                            <p:cond delay="499"/>
                                          </p:stCondLst>
                                        </p:cTn>
                                        <p:tgtEl>
                                          <p:spTgt spid="21"/>
                                        </p:tgtEl>
                                        <p:attrNameLst>
                                          <p:attrName>style.visibility</p:attrName>
                                        </p:attrNameLst>
                                      </p:cBhvr>
                                      <p:to>
                                        <p:strVal val="hidden"/>
                                      </p:to>
                                    </p:set>
                                  </p:childTnLst>
                                </p:cTn>
                              </p:par>
                              <p:par>
                                <p:cTn id="34" presetID="3" presetClass="exit" presetSubtype="10" fill="hold" nodeType="withEffect">
                                  <p:stCondLst>
                                    <p:cond delay="0"/>
                                  </p:stCondLst>
                                  <p:childTnLst>
                                    <p:animEffect transition="out" filter="blinds(horizontal)">
                                      <p:cBhvr>
                                        <p:cTn id="35" dur="500"/>
                                        <p:tgtEl>
                                          <p:spTgt spid="22"/>
                                        </p:tgtEl>
                                      </p:cBhvr>
                                    </p:animEffect>
                                    <p:set>
                                      <p:cBhvr>
                                        <p:cTn id="36" dur="1" fill="hold">
                                          <p:stCondLst>
                                            <p:cond delay="499"/>
                                          </p:stCondLst>
                                        </p:cTn>
                                        <p:tgtEl>
                                          <p:spTgt spid="22"/>
                                        </p:tgtEl>
                                        <p:attrNameLst>
                                          <p:attrName>style.visibility</p:attrName>
                                        </p:attrNameLst>
                                      </p:cBhvr>
                                      <p:to>
                                        <p:strVal val="hidden"/>
                                      </p:to>
                                    </p:set>
                                  </p:childTnLst>
                                </p:cTn>
                              </p:par>
                              <p:par>
                                <p:cTn id="37" presetID="3" presetClass="exit" presetSubtype="10" fill="hold" nodeType="withEffect">
                                  <p:stCondLst>
                                    <p:cond delay="0"/>
                                  </p:stCondLst>
                                  <p:childTnLst>
                                    <p:animEffect transition="out" filter="blinds(horizontal)">
                                      <p:cBhvr>
                                        <p:cTn id="38" dur="500"/>
                                        <p:tgtEl>
                                          <p:spTgt spid="23"/>
                                        </p:tgtEl>
                                      </p:cBhvr>
                                    </p:animEffect>
                                    <p:set>
                                      <p:cBhvr>
                                        <p:cTn id="39" dur="1" fill="hold">
                                          <p:stCondLst>
                                            <p:cond delay="499"/>
                                          </p:stCondLst>
                                        </p:cTn>
                                        <p:tgtEl>
                                          <p:spTgt spid="23"/>
                                        </p:tgtEl>
                                        <p:attrNameLst>
                                          <p:attrName>style.visibility</p:attrName>
                                        </p:attrNameLst>
                                      </p:cBhvr>
                                      <p:to>
                                        <p:strVal val="hidden"/>
                                      </p:to>
                                    </p:set>
                                  </p:childTnLst>
                                </p:cTn>
                              </p:par>
                              <p:par>
                                <p:cTn id="40" presetID="3" presetClass="exit" presetSubtype="10" fill="hold" nodeType="withEffect">
                                  <p:stCondLst>
                                    <p:cond delay="0"/>
                                  </p:stCondLst>
                                  <p:childTnLst>
                                    <p:animEffect transition="out" filter="blinds(horizontal)">
                                      <p:cBhvr>
                                        <p:cTn id="41" dur="500"/>
                                        <p:tgtEl>
                                          <p:spTgt spid="24"/>
                                        </p:tgtEl>
                                      </p:cBhvr>
                                    </p:animEffect>
                                    <p:set>
                                      <p:cBhvr>
                                        <p:cTn id="42" dur="1" fill="hold">
                                          <p:stCondLst>
                                            <p:cond delay="499"/>
                                          </p:stCondLst>
                                        </p:cTn>
                                        <p:tgtEl>
                                          <p:spTgt spid="24"/>
                                        </p:tgtEl>
                                        <p:attrNameLst>
                                          <p:attrName>style.visibility</p:attrName>
                                        </p:attrNameLst>
                                      </p:cBhvr>
                                      <p:to>
                                        <p:strVal val="hidden"/>
                                      </p:to>
                                    </p:set>
                                  </p:childTnLst>
                                </p:cTn>
                              </p:par>
                              <p:par>
                                <p:cTn id="43" presetID="3" presetClass="exit" presetSubtype="10" fill="hold" nodeType="withEffect">
                                  <p:stCondLst>
                                    <p:cond delay="0"/>
                                  </p:stCondLst>
                                  <p:childTnLst>
                                    <p:animEffect transition="out" filter="blinds(horizontal)">
                                      <p:cBhvr>
                                        <p:cTn id="44" dur="500"/>
                                        <p:tgtEl>
                                          <p:spTgt spid="25"/>
                                        </p:tgtEl>
                                      </p:cBhvr>
                                    </p:animEffect>
                                    <p:set>
                                      <p:cBhvr>
                                        <p:cTn id="45" dur="1" fill="hold">
                                          <p:stCondLst>
                                            <p:cond delay="499"/>
                                          </p:stCondLst>
                                        </p:cTn>
                                        <p:tgtEl>
                                          <p:spTgt spid="25"/>
                                        </p:tgtEl>
                                        <p:attrNameLst>
                                          <p:attrName>style.visibility</p:attrName>
                                        </p:attrNameLst>
                                      </p:cBhvr>
                                      <p:to>
                                        <p:strVal val="hidden"/>
                                      </p:to>
                                    </p:set>
                                  </p:childTnLst>
                                </p:cTn>
                              </p:par>
                              <p:par>
                                <p:cTn id="46" presetID="3" presetClass="exit" presetSubtype="10" fill="hold" nodeType="withEffect">
                                  <p:stCondLst>
                                    <p:cond delay="0"/>
                                  </p:stCondLst>
                                  <p:childTnLst>
                                    <p:animEffect transition="out" filter="blinds(horizontal)">
                                      <p:cBhvr>
                                        <p:cTn id="47" dur="500"/>
                                        <p:tgtEl>
                                          <p:spTgt spid="26"/>
                                        </p:tgtEl>
                                      </p:cBhvr>
                                    </p:animEffect>
                                    <p:set>
                                      <p:cBhvr>
                                        <p:cTn id="48" dur="1" fill="hold">
                                          <p:stCondLst>
                                            <p:cond delay="499"/>
                                          </p:stCondLst>
                                        </p:cTn>
                                        <p:tgtEl>
                                          <p:spTgt spid="26"/>
                                        </p:tgtEl>
                                        <p:attrNameLst>
                                          <p:attrName>style.visibility</p:attrName>
                                        </p:attrNameLst>
                                      </p:cBhvr>
                                      <p:to>
                                        <p:strVal val="hidden"/>
                                      </p:to>
                                    </p:set>
                                  </p:childTnLst>
                                </p:cTn>
                              </p:par>
                              <p:par>
                                <p:cTn id="49" presetID="3" presetClass="exit" presetSubtype="10" fill="hold" nodeType="withEffect">
                                  <p:stCondLst>
                                    <p:cond delay="0"/>
                                  </p:stCondLst>
                                  <p:childTnLst>
                                    <p:animEffect transition="out" filter="blinds(horizontal)">
                                      <p:cBhvr>
                                        <p:cTn id="50" dur="500"/>
                                        <p:tgtEl>
                                          <p:spTgt spid="27"/>
                                        </p:tgtEl>
                                      </p:cBhvr>
                                    </p:animEffect>
                                    <p:set>
                                      <p:cBhvr>
                                        <p:cTn id="51" dur="1" fill="hold">
                                          <p:stCondLst>
                                            <p:cond delay="499"/>
                                          </p:stCondLst>
                                        </p:cTn>
                                        <p:tgtEl>
                                          <p:spTgt spid="27"/>
                                        </p:tgtEl>
                                        <p:attrNameLst>
                                          <p:attrName>style.visibility</p:attrName>
                                        </p:attrNameLst>
                                      </p:cBhvr>
                                      <p:to>
                                        <p:strVal val="hidden"/>
                                      </p:to>
                                    </p:set>
                                  </p:childTnLst>
                                </p:cTn>
                              </p:par>
                              <p:par>
                                <p:cTn id="52" presetID="3" presetClass="exit" presetSubtype="10" fill="hold" nodeType="withEffect">
                                  <p:stCondLst>
                                    <p:cond delay="0"/>
                                  </p:stCondLst>
                                  <p:childTnLst>
                                    <p:animEffect transition="out" filter="blinds(horizontal)">
                                      <p:cBhvr>
                                        <p:cTn id="53" dur="500"/>
                                        <p:tgtEl>
                                          <p:spTgt spid="28"/>
                                        </p:tgtEl>
                                      </p:cBhvr>
                                    </p:animEffect>
                                    <p:set>
                                      <p:cBhvr>
                                        <p:cTn id="54" dur="1" fill="hold">
                                          <p:stCondLst>
                                            <p:cond delay="499"/>
                                          </p:stCondLst>
                                        </p:cTn>
                                        <p:tgtEl>
                                          <p:spTgt spid="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 y="1"/>
            <a:ext cx="12192000" cy="1083306"/>
          </a:xfrm>
          <a:prstGeom prst="rect">
            <a:avLst/>
          </a:prstGeom>
        </p:spPr>
      </p:pic>
      <p:pic>
        <p:nvPicPr>
          <p:cNvPr id="2" name="907602467355853082">
            <a:hlinkClick r:id="" action="ppaction://media"/>
          </p:cNvPr>
          <p:cNvPicPr>
            <a:picLocks noChangeAspect="1"/>
          </p:cNvPicPr>
          <p:nvPr>
            <a:videoFile r:link="rId3"/>
            <p:extLst>
              <p:ext uri="{DAA4B4D4-6D71-4841-9C94-3DE7FCFB9230}">
                <p14:media xmlns:p14="http://schemas.microsoft.com/office/powerpoint/2010/main" r:embed="rId2"/>
              </p:ext>
            </p:extLst>
          </p:nvPr>
        </p:nvPicPr>
        <p:blipFill>
          <a:blip r:embed="rId7"/>
          <a:stretch>
            <a:fillRect/>
          </a:stretch>
        </p:blipFill>
        <p:spPr>
          <a:xfrm>
            <a:off x="2686846" y="1083307"/>
            <a:ext cx="6818303" cy="5774693"/>
          </a:xfrm>
          <a:prstGeom prst="rect">
            <a:avLst/>
          </a:prstGeom>
        </p:spPr>
      </p:pic>
      <p:sp>
        <p:nvSpPr>
          <p:cNvPr id="5" name="Rectangle 4"/>
          <p:cNvSpPr/>
          <p:nvPr/>
        </p:nvSpPr>
        <p:spPr>
          <a:xfrm>
            <a:off x="5029197" y="4362450"/>
            <a:ext cx="2133600" cy="5524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372004" y="-16249"/>
            <a:ext cx="3820277"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KIM’S GAME</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28486343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2"/>
                                        </p:tgtEl>
                                      </p:cBhvr>
                                    </p:cmd>
                                  </p:childTnLst>
                                </p:cTn>
                              </p:par>
                            </p:childTnLst>
                          </p:cTn>
                        </p:par>
                      </p:childTnLst>
                    </p:cTn>
                  </p:par>
                </p:childTnLst>
              </p:cTn>
              <p:nextCondLst>
                <p:cond evt="onClick" delay="0">
                  <p:tgtEl>
                    <p:spTgt spid="2"/>
                  </p:tgtEl>
                </p:cond>
              </p:nextCondLst>
            </p:seq>
            <p:video>
              <p:cMediaNode vol="80000">
                <p:cTn id="7" fill="hold" display="0">
                  <p:stCondLst>
                    <p:cond delay="indefinite"/>
                  </p:stCondLst>
                </p:cTn>
                <p:tgtEl>
                  <p:spTgt spid="2"/>
                </p:tgtEl>
              </p:cMediaNode>
            </p:vide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79912"/>
            <a:ext cx="12192000" cy="1083306"/>
          </a:xfrm>
          <a:prstGeom prst="rect">
            <a:avLst/>
          </a:prstGeom>
        </p:spPr>
      </p:pic>
      <p:pic>
        <p:nvPicPr>
          <p:cNvPr id="21" name="Picture 20" descr="A toy figurine on a black background&#10;&#10;Description automatically generated with medium confidence">
            <a:extLst>
              <a:ext uri="{FF2B5EF4-FFF2-40B4-BE49-F238E27FC236}">
                <a16:creationId xmlns:a16="http://schemas.microsoft.com/office/drawing/2014/main" id="{2A0EFF67-E30B-4908-88A4-7363059BC98F}"/>
              </a:ext>
            </a:extLst>
          </p:cNvPr>
          <p:cNvPicPr>
            <a:picLocks noChangeAspect="1"/>
          </p:cNvPicPr>
          <p:nvPr/>
        </p:nvPicPr>
        <p:blipFill rotWithShape="1">
          <a:blip r:embed="rId5">
            <a:extLst>
              <a:ext uri="{BEBA8EAE-BF5A-486C-A8C5-ECC9F3942E4B}">
                <a14:imgProps xmlns:a14="http://schemas.microsoft.com/office/drawing/2010/main">
                  <a14:imgLayer r:embed="rId6">
                    <a14:imgEffect>
                      <a14:saturation sat="66000"/>
                    </a14:imgEffect>
                  </a14:imgLayer>
                </a14:imgProps>
              </a:ext>
              <a:ext uri="{28A0092B-C50C-407E-A947-70E740481C1C}">
                <a14:useLocalDpi xmlns:a14="http://schemas.microsoft.com/office/drawing/2010/main" val="0"/>
              </a:ext>
            </a:extLst>
          </a:blip>
          <a:srcRect l="33839" t="13884" r="31921" b="13438"/>
          <a:stretch/>
        </p:blipFill>
        <p:spPr>
          <a:xfrm>
            <a:off x="780584" y="1083307"/>
            <a:ext cx="2248932" cy="2685037"/>
          </a:xfrm>
          <a:prstGeom prst="rect">
            <a:avLst/>
          </a:prstGeom>
          <a:ln cap="rnd">
            <a:solidFill>
              <a:srgbClr val="FBB040"/>
            </a:solidFill>
          </a:ln>
        </p:spPr>
      </p:pic>
      <p:pic>
        <p:nvPicPr>
          <p:cNvPr id="22" name="Picture 21"/>
          <p:cNvPicPr>
            <a:picLocks noChangeAspect="1"/>
          </p:cNvPicPr>
          <p:nvPr/>
        </p:nvPicPr>
        <p:blipFill rotWithShape="1">
          <a:blip r:embed="rId7">
            <a:extLst>
              <a:ext uri="{BEBA8EAE-BF5A-486C-A8C5-ECC9F3942E4B}">
                <a14:imgProps xmlns:a14="http://schemas.microsoft.com/office/drawing/2010/main">
                  <a14:imgLayer r:embed="rId8">
                    <a14:imgEffect>
                      <a14:saturation sat="66000"/>
                    </a14:imgEffect>
                  </a14:imgLayer>
                </a14:imgProps>
              </a:ext>
            </a:extLst>
          </a:blip>
          <a:srcRect l="3596" t="13545" r="895" b="2459"/>
          <a:stretch/>
        </p:blipFill>
        <p:spPr>
          <a:xfrm>
            <a:off x="3092911" y="1173484"/>
            <a:ext cx="2465502" cy="2356548"/>
          </a:xfrm>
          <a:prstGeom prst="rect">
            <a:avLst/>
          </a:prstGeom>
        </p:spPr>
      </p:pic>
      <p:pic>
        <p:nvPicPr>
          <p:cNvPr id="23" name="Picture 22"/>
          <p:cNvPicPr>
            <a:picLocks noChangeAspect="1"/>
          </p:cNvPicPr>
          <p:nvPr/>
        </p:nvPicPr>
        <p:blipFill rotWithShape="1">
          <a:blip r:embed="rId9">
            <a:extLst>
              <a:ext uri="{BEBA8EAE-BF5A-486C-A8C5-ECC9F3942E4B}">
                <a14:imgProps xmlns:a14="http://schemas.microsoft.com/office/drawing/2010/main">
                  <a14:imgLayer r:embed="rId10">
                    <a14:imgEffect>
                      <a14:saturation sat="66000"/>
                    </a14:imgEffect>
                  </a14:imgLayer>
                </a14:imgProps>
              </a:ext>
            </a:extLst>
          </a:blip>
          <a:srcRect l="2585" t="10119" r="4716" b="2908"/>
          <a:stretch/>
        </p:blipFill>
        <p:spPr>
          <a:xfrm>
            <a:off x="5735759" y="1107516"/>
            <a:ext cx="2456522" cy="2454228"/>
          </a:xfrm>
          <a:prstGeom prst="rect">
            <a:avLst/>
          </a:prstGeom>
        </p:spPr>
      </p:pic>
      <p:pic>
        <p:nvPicPr>
          <p:cNvPr id="24" name="Picture 23"/>
          <p:cNvPicPr>
            <a:picLocks noChangeAspect="1"/>
          </p:cNvPicPr>
          <p:nvPr/>
        </p:nvPicPr>
        <p:blipFill rotWithShape="1">
          <a:blip r:embed="rId11">
            <a:extLst>
              <a:ext uri="{BEBA8EAE-BF5A-486C-A8C5-ECC9F3942E4B}">
                <a14:imgProps xmlns:a14="http://schemas.microsoft.com/office/drawing/2010/main">
                  <a14:imgLayer r:embed="rId12">
                    <a14:imgEffect>
                      <a14:saturation sat="66000"/>
                    </a14:imgEffect>
                  </a14:imgLayer>
                </a14:imgProps>
              </a:ext>
            </a:extLst>
          </a:blip>
          <a:srcRect l="4023" t="7799" r="5145" b="3045"/>
          <a:stretch/>
        </p:blipFill>
        <p:spPr>
          <a:xfrm>
            <a:off x="8234096" y="1117119"/>
            <a:ext cx="2786920" cy="2263863"/>
          </a:xfrm>
          <a:prstGeom prst="rect">
            <a:avLst/>
          </a:prstGeom>
        </p:spPr>
      </p:pic>
      <p:pic>
        <p:nvPicPr>
          <p:cNvPr id="25" name="Picture 24"/>
          <p:cNvPicPr>
            <a:picLocks noChangeAspect="1"/>
          </p:cNvPicPr>
          <p:nvPr/>
        </p:nvPicPr>
        <p:blipFill rotWithShape="1">
          <a:blip r:embed="rId13">
            <a:extLst>
              <a:ext uri="{BEBA8EAE-BF5A-486C-A8C5-ECC9F3942E4B}">
                <a14:imgProps xmlns:a14="http://schemas.microsoft.com/office/drawing/2010/main">
                  <a14:imgLayer r:embed="rId14">
                    <a14:imgEffect>
                      <a14:saturation sat="66000"/>
                    </a14:imgEffect>
                  </a14:imgLayer>
                </a14:imgProps>
              </a:ext>
            </a:extLst>
          </a:blip>
          <a:srcRect l="3253" t="9915" r="1599" b="1975"/>
          <a:stretch/>
        </p:blipFill>
        <p:spPr>
          <a:xfrm>
            <a:off x="717189" y="3477295"/>
            <a:ext cx="2255752" cy="2572809"/>
          </a:xfrm>
          <a:prstGeom prst="rect">
            <a:avLst/>
          </a:prstGeom>
        </p:spPr>
      </p:pic>
      <p:pic>
        <p:nvPicPr>
          <p:cNvPr id="26" name="Picture 25"/>
          <p:cNvPicPr>
            <a:picLocks noChangeAspect="1"/>
          </p:cNvPicPr>
          <p:nvPr/>
        </p:nvPicPr>
        <p:blipFill rotWithShape="1">
          <a:blip r:embed="rId15">
            <a:extLst>
              <a:ext uri="{BEBA8EAE-BF5A-486C-A8C5-ECC9F3942E4B}">
                <a14:imgProps xmlns:a14="http://schemas.microsoft.com/office/drawing/2010/main">
                  <a14:imgLayer r:embed="rId16">
                    <a14:imgEffect>
                      <a14:saturation sat="66000"/>
                    </a14:imgEffect>
                  </a14:imgLayer>
                </a14:imgProps>
              </a:ext>
            </a:extLst>
          </a:blip>
          <a:srcRect l="11594" t="1359" r="14325" b="1359"/>
          <a:stretch/>
        </p:blipFill>
        <p:spPr>
          <a:xfrm>
            <a:off x="3004554" y="3477295"/>
            <a:ext cx="2843558" cy="2489399"/>
          </a:xfrm>
          <a:prstGeom prst="rect">
            <a:avLst/>
          </a:prstGeom>
          <a:ln>
            <a:solidFill>
              <a:srgbClr val="FBB040"/>
            </a:solidFill>
          </a:ln>
        </p:spPr>
      </p:pic>
      <p:pic>
        <p:nvPicPr>
          <p:cNvPr id="27" name="Picture 26"/>
          <p:cNvPicPr>
            <a:picLocks noChangeAspect="1"/>
          </p:cNvPicPr>
          <p:nvPr/>
        </p:nvPicPr>
        <p:blipFill>
          <a:blip r:embed="rId17">
            <a:extLst>
              <a:ext uri="{BEBA8EAE-BF5A-486C-A8C5-ECC9F3942E4B}">
                <a14:imgProps xmlns:a14="http://schemas.microsoft.com/office/drawing/2010/main">
                  <a14:imgLayer r:embed="rId18">
                    <a14:imgEffect>
                      <a14:saturation sat="66000"/>
                    </a14:imgEffect>
                  </a14:imgLayer>
                </a14:imgProps>
              </a:ext>
            </a:extLst>
          </a:blip>
          <a:stretch>
            <a:fillRect/>
          </a:stretch>
        </p:blipFill>
        <p:spPr>
          <a:xfrm>
            <a:off x="5735759" y="3477295"/>
            <a:ext cx="2498337" cy="2498337"/>
          </a:xfrm>
          <a:prstGeom prst="rect">
            <a:avLst/>
          </a:prstGeom>
          <a:ln>
            <a:solidFill>
              <a:srgbClr val="FBB040"/>
            </a:solidFill>
          </a:ln>
        </p:spPr>
      </p:pic>
      <p:pic>
        <p:nvPicPr>
          <p:cNvPr id="28" name="Picture 27"/>
          <p:cNvPicPr>
            <a:picLocks noChangeAspect="1"/>
          </p:cNvPicPr>
          <p:nvPr/>
        </p:nvPicPr>
        <p:blipFill>
          <a:blip r:embed="rId19">
            <a:extLst>
              <a:ext uri="{BEBA8EAE-BF5A-486C-A8C5-ECC9F3942E4B}">
                <a14:imgProps xmlns:a14="http://schemas.microsoft.com/office/drawing/2010/main">
                  <a14:imgLayer r:embed="rId20">
                    <a14:imgEffect>
                      <a14:saturation sat="66000"/>
                    </a14:imgEffect>
                  </a14:imgLayer>
                </a14:imgProps>
              </a:ext>
            </a:extLst>
          </a:blip>
          <a:stretch>
            <a:fillRect/>
          </a:stretch>
        </p:blipFill>
        <p:spPr>
          <a:xfrm>
            <a:off x="8241550" y="3477295"/>
            <a:ext cx="2662473" cy="2468216"/>
          </a:xfrm>
          <a:prstGeom prst="rect">
            <a:avLst/>
          </a:prstGeom>
          <a:ln>
            <a:solidFill>
              <a:srgbClr val="FBB040"/>
            </a:solidFill>
          </a:ln>
        </p:spPr>
      </p:pic>
      <p:sp>
        <p:nvSpPr>
          <p:cNvPr id="29" name="Rectangle 28"/>
          <p:cNvSpPr/>
          <p:nvPr/>
        </p:nvSpPr>
        <p:spPr>
          <a:xfrm>
            <a:off x="4372004" y="-16249"/>
            <a:ext cx="3820277" cy="923330"/>
          </a:xfrm>
          <a:prstGeom prst="rect">
            <a:avLst/>
          </a:prstGeom>
          <a:noFill/>
        </p:spPr>
        <p:txBody>
          <a:bodyPr wrap="none" lIns="91440" tIns="45720" rIns="91440" bIns="45720">
            <a:spAutoFit/>
          </a:bodyPr>
          <a:lstStyle/>
          <a:p>
            <a:pPr algn="ctr"/>
            <a:r>
              <a:rPr lang="en-US" sz="5400"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rPr>
              <a:t>KIM’S GAME</a:t>
            </a:r>
            <a:endParaRPr lang="en-US" sz="5400" b="1" dirty="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ustDataLst>
      <p:tags r:id="rId1"/>
    </p:custDataLst>
    <p:extLst>
      <p:ext uri="{BB962C8B-B14F-4D97-AF65-F5344CB8AC3E}">
        <p14:creationId xmlns:p14="http://schemas.microsoft.com/office/powerpoint/2010/main" val="6284844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linds(horizontal)">
                                      <p:cBhvr>
                                        <p:cTn id="7" dur="500"/>
                                        <p:tgtEl>
                                          <p:spTgt spid="21"/>
                                        </p:tgtEl>
                                      </p:cBhvr>
                                    </p:animEffect>
                                  </p:childTnLst>
                                </p:cTn>
                              </p:par>
                              <p:par>
                                <p:cTn id="8" presetID="3" presetClass="entr" presetSubtype="1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linds(horizontal)">
                                      <p:cBhvr>
                                        <p:cTn id="10" dur="500"/>
                                        <p:tgtEl>
                                          <p:spTgt spid="22"/>
                                        </p:tgtEl>
                                      </p:cBhvr>
                                    </p:animEffect>
                                  </p:childTnLst>
                                </p:cTn>
                              </p:par>
                              <p:par>
                                <p:cTn id="11" presetID="3" presetClass="entr" presetSubtype="10"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linds(horizontal)">
                                      <p:cBhvr>
                                        <p:cTn id="13" dur="500"/>
                                        <p:tgtEl>
                                          <p:spTgt spid="23"/>
                                        </p:tgtEl>
                                      </p:cBhvr>
                                    </p:animEffect>
                                  </p:childTnLst>
                                </p:cTn>
                              </p:par>
                              <p:par>
                                <p:cTn id="14" presetID="3" presetClass="entr" presetSubtype="1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blinds(horizontal)">
                                      <p:cBhvr>
                                        <p:cTn id="16" dur="500"/>
                                        <p:tgtEl>
                                          <p:spTgt spid="24"/>
                                        </p:tgtEl>
                                      </p:cBhvr>
                                    </p:animEffect>
                                  </p:childTnLst>
                                </p:cTn>
                              </p:par>
                              <p:par>
                                <p:cTn id="17" presetID="3" presetClass="entr" presetSubtype="10" fill="hold"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linds(horizontal)">
                                      <p:cBhvr>
                                        <p:cTn id="19" dur="500"/>
                                        <p:tgtEl>
                                          <p:spTgt spid="25"/>
                                        </p:tgtEl>
                                      </p:cBhvr>
                                    </p:animEffect>
                                  </p:childTnLst>
                                </p:cTn>
                              </p:par>
                              <p:par>
                                <p:cTn id="20" presetID="3" presetClass="entr" presetSubtype="10" fill="hold" nodeType="withEffect">
                                  <p:stCondLst>
                                    <p:cond delay="0"/>
                                  </p:stCondLst>
                                  <p:childTnLst>
                                    <p:set>
                                      <p:cBhvr>
                                        <p:cTn id="21" dur="1" fill="hold">
                                          <p:stCondLst>
                                            <p:cond delay="0"/>
                                          </p:stCondLst>
                                        </p:cTn>
                                        <p:tgtEl>
                                          <p:spTgt spid="26"/>
                                        </p:tgtEl>
                                        <p:attrNameLst>
                                          <p:attrName>style.visibility</p:attrName>
                                        </p:attrNameLst>
                                      </p:cBhvr>
                                      <p:to>
                                        <p:strVal val="visible"/>
                                      </p:to>
                                    </p:set>
                                    <p:animEffect transition="in" filter="blinds(horizontal)">
                                      <p:cBhvr>
                                        <p:cTn id="22" dur="500"/>
                                        <p:tgtEl>
                                          <p:spTgt spid="26"/>
                                        </p:tgtEl>
                                      </p:cBhvr>
                                    </p:animEffect>
                                  </p:childTnLst>
                                </p:cTn>
                              </p:par>
                              <p:par>
                                <p:cTn id="23" presetID="3" presetClass="entr" presetSubtype="10" fill="hold" nodeType="with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linds(horizontal)">
                                      <p:cBhvr>
                                        <p:cTn id="25" dur="500"/>
                                        <p:tgtEl>
                                          <p:spTgt spid="27"/>
                                        </p:tgtEl>
                                      </p:cBhvr>
                                    </p:animEffect>
                                  </p:childTnLst>
                                </p:cTn>
                              </p:par>
                              <p:par>
                                <p:cTn id="26" presetID="3" presetClass="entr" presetSubtype="10" fill="hold"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blinds(horizontal)">
                                      <p:cBhvr>
                                        <p:cTn id="2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563498" y="5269729"/>
            <a:ext cx="1182585"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8" name="TextBox 7"/>
          <p:cNvSpPr txBox="1"/>
          <p:nvPr/>
        </p:nvSpPr>
        <p:spPr>
          <a:xfrm>
            <a:off x="4289053" y="5269729"/>
            <a:ext cx="4958938" cy="707886"/>
          </a:xfrm>
          <a:prstGeom prst="rect">
            <a:avLst/>
          </a:prstGeom>
          <a:noFill/>
        </p:spPr>
        <p:txBody>
          <a:bodyPr wrap="square" rtlCol="0">
            <a:spAutoFit/>
          </a:bodyPr>
          <a:lstStyle/>
          <a:p>
            <a:r>
              <a:rPr lang="en-US" sz="4000" b="1">
                <a:solidFill>
                  <a:schemeClr val="bg1"/>
                </a:solidFill>
                <a:latin typeface="Myriad Pro" pitchFamily="34" charset="0"/>
              </a:rPr>
              <a:t>HOBBIES</a:t>
            </a:r>
            <a:endParaRPr lang="en-US" sz="4000" b="1" dirty="0">
              <a:solidFill>
                <a:schemeClr val="bg1"/>
              </a:solidFill>
              <a:latin typeface="Myriad Pro" pitchFamily="34" charset="0"/>
            </a:endParaRPr>
          </a:p>
        </p:txBody>
      </p:sp>
      <p:sp>
        <p:nvSpPr>
          <p:cNvPr id="12" name="Rounded Rectangle 11"/>
          <p:cNvSpPr/>
          <p:nvPr/>
        </p:nvSpPr>
        <p:spPr>
          <a:xfrm>
            <a:off x="3372567" y="1670264"/>
            <a:ext cx="5020836" cy="635340"/>
          </a:xfrm>
          <a:prstGeom prst="roundRect">
            <a:avLst>
              <a:gd name="adj" fmla="val 42661"/>
            </a:avLst>
          </a:prstGeom>
          <a:solidFill>
            <a:srgbClr val="FF98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80778" y="1303957"/>
            <a:ext cx="1344559" cy="1277694"/>
          </a:xfrm>
          <a:prstGeom prst="rect">
            <a:avLst/>
          </a:prstGeom>
        </p:spPr>
      </p:pic>
      <p:sp>
        <p:nvSpPr>
          <p:cNvPr id="15" name="TextBox 14"/>
          <p:cNvSpPr txBox="1"/>
          <p:nvPr/>
        </p:nvSpPr>
        <p:spPr>
          <a:xfrm>
            <a:off x="4125338" y="1757476"/>
            <a:ext cx="4563618" cy="461665"/>
          </a:xfrm>
          <a:prstGeom prst="rect">
            <a:avLst/>
          </a:prstGeom>
          <a:noFill/>
        </p:spPr>
        <p:txBody>
          <a:bodyPr wrap="square" rtlCol="0">
            <a:spAutoFit/>
          </a:bodyPr>
          <a:lstStyle/>
          <a:p>
            <a:r>
              <a:rPr lang="en-US" sz="2400" b="1" dirty="0">
                <a:solidFill>
                  <a:schemeClr val="bg1"/>
                </a:solidFill>
              </a:rPr>
              <a:t>LESSON 4: COMMUNICATION</a:t>
            </a:r>
          </a:p>
        </p:txBody>
      </p:sp>
      <p:pic>
        <p:nvPicPr>
          <p:cNvPr id="3" name="Picture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 y="0"/>
            <a:ext cx="12192000" cy="1303957"/>
          </a:xfrm>
          <a:prstGeom prst="rect">
            <a:avLst/>
          </a:prstGeom>
        </p:spPr>
      </p:pic>
      <p:pic>
        <p:nvPicPr>
          <p:cNvPr id="5" name="Picture 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68547" y="172218"/>
            <a:ext cx="855823" cy="848808"/>
          </a:xfrm>
          <a:prstGeom prst="rect">
            <a:avLst/>
          </a:prstGeom>
        </p:spPr>
      </p:pic>
      <p:sp>
        <p:nvSpPr>
          <p:cNvPr id="16" name="TextBox 15"/>
          <p:cNvSpPr txBox="1"/>
          <p:nvPr/>
        </p:nvSpPr>
        <p:spPr>
          <a:xfrm>
            <a:off x="780915" y="237708"/>
            <a:ext cx="1320940" cy="707886"/>
          </a:xfrm>
          <a:prstGeom prst="rect">
            <a:avLst/>
          </a:prstGeom>
          <a:noFill/>
        </p:spPr>
        <p:txBody>
          <a:bodyPr wrap="square" rtlCol="0">
            <a:spAutoFit/>
          </a:bodyPr>
          <a:lstStyle/>
          <a:p>
            <a:pPr algn="ctr"/>
            <a:r>
              <a:rPr lang="en-US" sz="4000" b="1" dirty="0">
                <a:solidFill>
                  <a:schemeClr val="bg1"/>
                </a:solidFill>
                <a:latin typeface="Myriad Pro" pitchFamily="34" charset="0"/>
              </a:rPr>
              <a:t>Unit</a:t>
            </a:r>
          </a:p>
        </p:txBody>
      </p:sp>
      <p:sp>
        <p:nvSpPr>
          <p:cNvPr id="17" name="TextBox 16"/>
          <p:cNvSpPr txBox="1"/>
          <p:nvPr/>
        </p:nvSpPr>
        <p:spPr>
          <a:xfrm>
            <a:off x="3327149" y="229764"/>
            <a:ext cx="6290379" cy="707886"/>
          </a:xfrm>
          <a:prstGeom prst="rect">
            <a:avLst/>
          </a:prstGeom>
          <a:noFill/>
        </p:spPr>
        <p:txBody>
          <a:bodyPr wrap="square" rtlCol="0">
            <a:spAutoFit/>
          </a:bodyPr>
          <a:lstStyle/>
          <a:p>
            <a:r>
              <a:rPr lang="en-US" sz="4000" b="1" dirty="0">
                <a:solidFill>
                  <a:schemeClr val="bg1"/>
                </a:solidFill>
                <a:latin typeface="Myriad Pro" pitchFamily="34" charset="0"/>
              </a:rPr>
              <a:t>HOBBIES</a:t>
            </a:r>
          </a:p>
        </p:txBody>
      </p:sp>
      <p:sp>
        <p:nvSpPr>
          <p:cNvPr id="18" name="TextBox 17"/>
          <p:cNvSpPr txBox="1"/>
          <p:nvPr/>
        </p:nvSpPr>
        <p:spPr>
          <a:xfrm>
            <a:off x="2235238" y="190029"/>
            <a:ext cx="722440" cy="830997"/>
          </a:xfrm>
          <a:prstGeom prst="rect">
            <a:avLst/>
          </a:prstGeom>
          <a:noFill/>
        </p:spPr>
        <p:txBody>
          <a:bodyPr wrap="square" rtlCol="0">
            <a:spAutoFit/>
          </a:bodyPr>
          <a:lstStyle/>
          <a:p>
            <a:pPr algn="ctr"/>
            <a:r>
              <a:rPr lang="en-US" sz="4800" b="1" dirty="0">
                <a:solidFill>
                  <a:schemeClr val="bg1"/>
                </a:solidFill>
                <a:latin typeface="Myriad Pro" pitchFamily="34" charset="0"/>
              </a:rPr>
              <a:t>1</a:t>
            </a:r>
          </a:p>
        </p:txBody>
      </p:sp>
      <p:pic>
        <p:nvPicPr>
          <p:cNvPr id="3074" name="Picture 2" descr="Regular Activity Illustrations Images &amp; Vectors - Royalty Free">
            <a:extLst>
              <a:ext uri="{FF2B5EF4-FFF2-40B4-BE49-F238E27FC236}">
                <a16:creationId xmlns:a16="http://schemas.microsoft.com/office/drawing/2014/main" id="{B5ACF7C1-C5BD-4EDF-8D4C-B4212FFA2D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27149" y="1757476"/>
            <a:ext cx="5838825" cy="42862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5262115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2377"/>
            <a:ext cx="12192000" cy="1324315"/>
          </a:xfrm>
          <a:prstGeom prst="rect">
            <a:avLst/>
          </a:prstGeom>
        </p:spPr>
      </p:pic>
      <p:sp>
        <p:nvSpPr>
          <p:cNvPr id="16" name="Rounded Rectangle 15"/>
          <p:cNvSpPr/>
          <p:nvPr/>
        </p:nvSpPr>
        <p:spPr>
          <a:xfrm>
            <a:off x="315027" y="235876"/>
            <a:ext cx="1432823" cy="502606"/>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7" name="TextBox 16"/>
          <p:cNvSpPr txBox="1"/>
          <p:nvPr/>
        </p:nvSpPr>
        <p:spPr>
          <a:xfrm>
            <a:off x="205270" y="137590"/>
            <a:ext cx="1652336" cy="707886"/>
          </a:xfrm>
          <a:prstGeom prst="rect">
            <a:avLst/>
          </a:prstGeom>
          <a:noFill/>
        </p:spPr>
        <p:txBody>
          <a:bodyPr wrap="square" rtlCol="0">
            <a:spAutoFit/>
          </a:bodyPr>
          <a:lstStyle/>
          <a:p>
            <a:pPr algn="ctr"/>
            <a:r>
              <a:rPr lang="en-US" sz="4000" b="1" dirty="0" smtClean="0">
                <a:solidFill>
                  <a:schemeClr val="bg1"/>
                </a:solidFill>
                <a:latin typeface="Myriad Pro" pitchFamily="34" charset="0"/>
              </a:rPr>
              <a:t>Act 1</a:t>
            </a:r>
            <a:endParaRPr lang="en-US" sz="4000" b="1" dirty="0">
              <a:solidFill>
                <a:schemeClr val="bg1"/>
              </a:solidFill>
              <a:latin typeface="Myriad Pro" pitchFamily="34" charset="0"/>
            </a:endParaRPr>
          </a:p>
        </p:txBody>
      </p:sp>
      <p:pic>
        <p:nvPicPr>
          <p:cNvPr id="4098" name="Picture 2" descr="Tiếng Anh 6 Tập 1 - Global Success - UNIT 3 MY FRIENDS - A CLOSER LOOK 2 -  3 Work in pairs. Look at the pictures. Ask and answer. | Sách Mềm">
            <a:extLst>
              <a:ext uri="{FF2B5EF4-FFF2-40B4-BE49-F238E27FC236}">
                <a16:creationId xmlns:a16="http://schemas.microsoft.com/office/drawing/2014/main" id="{DFBD1DC8-9C18-4851-A05F-5D4295046C7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75684" y="1821620"/>
            <a:ext cx="4132696" cy="3699388"/>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636A206-8EBA-4419-866F-158CD68EDDEA}"/>
              </a:ext>
            </a:extLst>
          </p:cNvPr>
          <p:cNvSpPr txBox="1"/>
          <p:nvPr/>
        </p:nvSpPr>
        <p:spPr>
          <a:xfrm>
            <a:off x="5041517" y="1696681"/>
            <a:ext cx="7380381" cy="2954655"/>
          </a:xfrm>
          <a:prstGeom prst="rect">
            <a:avLst/>
          </a:prstGeom>
          <a:noFill/>
        </p:spPr>
        <p:txBody>
          <a:bodyPr wrap="square">
            <a:spAutoFit/>
          </a:bodyPr>
          <a:lstStyle/>
          <a:p>
            <a:pPr>
              <a:lnSpc>
                <a:spcPct val="200000"/>
              </a:lnSpc>
            </a:pPr>
            <a:r>
              <a:rPr lang="en-US" sz="2400" b="1" i="1" dirty="0">
                <a:solidFill>
                  <a:srgbClr val="242021"/>
                </a:solidFill>
                <a:effectLst/>
                <a:latin typeface="Arial Hebrew Scholar" charset="-79"/>
                <a:ea typeface="Arial Hebrew Scholar" charset="-79"/>
                <a:cs typeface="Arial Hebrew Scholar" charset="-79"/>
              </a:rPr>
              <a:t>Mi</a:t>
            </a:r>
            <a:r>
              <a:rPr lang="en-US" sz="2400" b="0" i="0" dirty="0">
                <a:solidFill>
                  <a:srgbClr val="242021"/>
                </a:solidFill>
                <a:effectLst/>
                <a:latin typeface="Arial Hebrew Scholar" charset="-79"/>
                <a:ea typeface="Arial Hebrew Scholar" charset="-79"/>
                <a:cs typeface="Arial Hebrew Scholar" charset="-79"/>
              </a:rPr>
              <a:t>: </a:t>
            </a:r>
            <a:r>
              <a:rPr lang="en-US" sz="2400" dirty="0">
                <a:solidFill>
                  <a:srgbClr val="242021"/>
                </a:solidFill>
                <a:latin typeface="Arial Hebrew Scholar" charset="-79"/>
                <a:ea typeface="Arial Hebrew Scholar" charset="-79"/>
                <a:cs typeface="Arial Hebrew Scholar" charset="-79"/>
              </a:rPr>
              <a:t>D</a:t>
            </a:r>
            <a:r>
              <a:rPr lang="en-US" sz="2400" b="0" i="0" dirty="0">
                <a:solidFill>
                  <a:srgbClr val="242021"/>
                </a:solidFill>
                <a:effectLst/>
                <a:latin typeface="Arial Hebrew Scholar" charset="-79"/>
                <a:ea typeface="Arial Hebrew Scholar" charset="-79"/>
                <a:cs typeface="Arial Hebrew Scholar" charset="-79"/>
              </a:rPr>
              <a:t>o you like reading books?</a:t>
            </a:r>
            <a:br>
              <a:rPr lang="en-US" sz="2400" b="0" i="0" dirty="0">
                <a:solidFill>
                  <a:srgbClr val="242021"/>
                </a:solidFill>
                <a:effectLst/>
                <a:latin typeface="Arial Hebrew Scholar" charset="-79"/>
                <a:ea typeface="Arial Hebrew Scholar" charset="-79"/>
                <a:cs typeface="Arial Hebrew Scholar" charset="-79"/>
              </a:rPr>
            </a:br>
            <a:r>
              <a:rPr lang="en-US" sz="2400" b="1" i="1" dirty="0">
                <a:solidFill>
                  <a:srgbClr val="242021"/>
                </a:solidFill>
                <a:effectLst/>
                <a:latin typeface="Arial Hebrew Scholar" charset="-79"/>
                <a:ea typeface="Arial Hebrew Scholar" charset="-79"/>
                <a:cs typeface="Arial Hebrew Scholar" charset="-79"/>
              </a:rPr>
              <a:t>Ann</a:t>
            </a:r>
            <a:r>
              <a:rPr lang="en-US" sz="2400" b="0" i="0" dirty="0">
                <a:solidFill>
                  <a:srgbClr val="242021"/>
                </a:solidFill>
                <a:effectLst/>
                <a:latin typeface="Arial Hebrew Scholar" charset="-79"/>
                <a:ea typeface="Arial Hebrew Scholar" charset="-79"/>
                <a:cs typeface="Arial Hebrew Scholar" charset="-79"/>
              </a:rPr>
              <a:t>: </a:t>
            </a:r>
            <a:r>
              <a:rPr lang="en-US" sz="2400" dirty="0">
                <a:solidFill>
                  <a:srgbClr val="242021"/>
                </a:solidFill>
                <a:latin typeface="Arial Hebrew Scholar" charset="-79"/>
                <a:ea typeface="Arial Hebrew Scholar" charset="-79"/>
                <a:cs typeface="Arial Hebrew Scholar" charset="-79"/>
              </a:rPr>
              <a:t>Y</a:t>
            </a:r>
            <a:r>
              <a:rPr lang="en-US" sz="2400" b="0" i="0" dirty="0">
                <a:solidFill>
                  <a:srgbClr val="242021"/>
                </a:solidFill>
                <a:effectLst/>
                <a:latin typeface="Arial Hebrew Scholar" charset="-79"/>
                <a:ea typeface="Arial Hebrew Scholar" charset="-79"/>
                <a:cs typeface="Arial Hebrew Scholar" charset="-79"/>
              </a:rPr>
              <a:t>es, very much, especially books about science.</a:t>
            </a:r>
            <a:br>
              <a:rPr lang="en-US" sz="2400" b="0" i="0" dirty="0">
                <a:solidFill>
                  <a:srgbClr val="242021"/>
                </a:solidFill>
                <a:effectLst/>
                <a:latin typeface="Arial Hebrew Scholar" charset="-79"/>
                <a:ea typeface="Arial Hebrew Scholar" charset="-79"/>
                <a:cs typeface="Arial Hebrew Scholar" charset="-79"/>
              </a:rPr>
            </a:br>
            <a:r>
              <a:rPr lang="en-US" sz="2400" b="1" i="1" dirty="0">
                <a:solidFill>
                  <a:srgbClr val="242021"/>
                </a:solidFill>
                <a:effectLst/>
                <a:latin typeface="Arial Hebrew Scholar" charset="-79"/>
                <a:ea typeface="Arial Hebrew Scholar" charset="-79"/>
                <a:cs typeface="Arial Hebrew Scholar" charset="-79"/>
              </a:rPr>
              <a:t>Mi</a:t>
            </a:r>
            <a:r>
              <a:rPr lang="en-US" sz="2400" b="0" i="0" dirty="0">
                <a:solidFill>
                  <a:srgbClr val="242021"/>
                </a:solidFill>
                <a:effectLst/>
                <a:latin typeface="Arial Hebrew Scholar" charset="-79"/>
                <a:ea typeface="Arial Hebrew Scholar" charset="-79"/>
                <a:cs typeface="Arial Hebrew Scholar" charset="-79"/>
              </a:rPr>
              <a:t>: What about painting? Do you like it?</a:t>
            </a:r>
            <a:br>
              <a:rPr lang="en-US" sz="2400" b="0" i="0" dirty="0">
                <a:solidFill>
                  <a:srgbClr val="242021"/>
                </a:solidFill>
                <a:effectLst/>
                <a:latin typeface="Arial Hebrew Scholar" charset="-79"/>
                <a:ea typeface="Arial Hebrew Scholar" charset="-79"/>
                <a:cs typeface="Arial Hebrew Scholar" charset="-79"/>
              </a:rPr>
            </a:br>
            <a:r>
              <a:rPr lang="en-US" sz="2400" b="1" i="1" dirty="0">
                <a:solidFill>
                  <a:srgbClr val="242021"/>
                </a:solidFill>
                <a:effectLst/>
                <a:latin typeface="Arial Hebrew Scholar" charset="-79"/>
                <a:ea typeface="Arial Hebrew Scholar" charset="-79"/>
                <a:cs typeface="Arial Hebrew Scholar" charset="-79"/>
              </a:rPr>
              <a:t>Ann</a:t>
            </a:r>
            <a:r>
              <a:rPr lang="en-US" sz="2400" b="0" i="0" dirty="0">
                <a:solidFill>
                  <a:srgbClr val="242021"/>
                </a:solidFill>
                <a:effectLst/>
                <a:latin typeface="Arial Hebrew Scholar" charset="-79"/>
                <a:ea typeface="Arial Hebrew Scholar" charset="-79"/>
                <a:cs typeface="Arial Hebrew Scholar" charset="-79"/>
              </a:rPr>
              <a:t>: No, </a:t>
            </a:r>
            <a:r>
              <a:rPr lang="en-US" sz="2400" dirty="0">
                <a:solidFill>
                  <a:srgbClr val="242021"/>
                </a:solidFill>
                <a:latin typeface="Arial Hebrew Scholar" charset="-79"/>
                <a:ea typeface="Arial Hebrew Scholar" charset="-79"/>
                <a:cs typeface="Arial Hebrew Scholar" charset="-79"/>
              </a:rPr>
              <a:t>I</a:t>
            </a:r>
            <a:r>
              <a:rPr lang="en-US" sz="2400" b="0" i="0" dirty="0">
                <a:solidFill>
                  <a:srgbClr val="242021"/>
                </a:solidFill>
                <a:effectLst/>
                <a:latin typeface="Arial Hebrew Scholar" charset="-79"/>
                <a:ea typeface="Arial Hebrew Scholar" charset="-79"/>
                <a:cs typeface="Arial Hebrew Scholar" charset="-79"/>
              </a:rPr>
              <a:t> don’t. </a:t>
            </a:r>
            <a:r>
              <a:rPr lang="en-US" sz="2400" dirty="0">
                <a:solidFill>
                  <a:srgbClr val="242021"/>
                </a:solidFill>
                <a:latin typeface="Arial Hebrew Scholar" charset="-79"/>
                <a:ea typeface="Arial Hebrew Scholar" charset="-79"/>
                <a:cs typeface="Arial Hebrew Scholar" charset="-79"/>
              </a:rPr>
              <a:t>I</a:t>
            </a:r>
            <a:r>
              <a:rPr lang="en-US" sz="2400" b="0" i="0" dirty="0">
                <a:solidFill>
                  <a:srgbClr val="242021"/>
                </a:solidFill>
                <a:effectLst/>
                <a:latin typeface="Arial Hebrew Scholar" charset="-79"/>
                <a:ea typeface="Arial Hebrew Scholar" charset="-79"/>
                <a:cs typeface="Arial Hebrew Scholar" charset="-79"/>
              </a:rPr>
              <a:t>’m not interested in art.</a:t>
            </a:r>
            <a:r>
              <a:rPr lang="en-US" sz="2400" dirty="0">
                <a:latin typeface="Arial Hebrew Scholar" charset="-79"/>
                <a:ea typeface="Arial Hebrew Scholar" charset="-79"/>
                <a:cs typeface="Arial Hebrew Scholar" charset="-79"/>
              </a:rPr>
              <a:t> </a:t>
            </a:r>
          </a:p>
        </p:txBody>
      </p:sp>
      <p:pic>
        <p:nvPicPr>
          <p:cNvPr id="3" name="006">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rot="10800000">
            <a:off x="10941840" y="5788028"/>
            <a:ext cx="712196" cy="609600"/>
          </a:xfrm>
          <a:prstGeom prst="rect">
            <a:avLst/>
          </a:prstGeom>
        </p:spPr>
      </p:pic>
      <p:grpSp>
        <p:nvGrpSpPr>
          <p:cNvPr id="13" name="Google Shape;1561;p30"/>
          <p:cNvGrpSpPr/>
          <p:nvPr/>
        </p:nvGrpSpPr>
        <p:grpSpPr>
          <a:xfrm>
            <a:off x="11073489" y="4992082"/>
            <a:ext cx="580547" cy="528926"/>
            <a:chOff x="7953250" y="1084584"/>
            <a:chExt cx="580547" cy="528926"/>
          </a:xfrm>
        </p:grpSpPr>
        <p:sp>
          <p:nvSpPr>
            <p:cNvPr id="14" name="Google Shape;1562;p30"/>
            <p:cNvSpPr/>
            <p:nvPr/>
          </p:nvSpPr>
          <p:spPr>
            <a:xfrm>
              <a:off x="7953250" y="1084584"/>
              <a:ext cx="580547" cy="528926"/>
            </a:xfrm>
            <a:custGeom>
              <a:avLst/>
              <a:gdLst/>
              <a:ahLst/>
              <a:cxnLst/>
              <a:rect l="l" t="t" r="r" b="b"/>
              <a:pathLst>
                <a:path w="7850" h="7152" extrusionOk="0">
                  <a:moveTo>
                    <a:pt x="3930" y="1"/>
                  </a:moveTo>
                  <a:cubicBezTo>
                    <a:pt x="3015" y="1"/>
                    <a:pt x="2100" y="352"/>
                    <a:pt x="1403" y="1053"/>
                  </a:cubicBezTo>
                  <a:cubicBezTo>
                    <a:pt x="1" y="2446"/>
                    <a:pt x="1" y="4704"/>
                    <a:pt x="1403" y="6106"/>
                  </a:cubicBezTo>
                  <a:cubicBezTo>
                    <a:pt x="2100" y="6803"/>
                    <a:pt x="3015" y="7151"/>
                    <a:pt x="3930" y="7151"/>
                  </a:cubicBezTo>
                  <a:cubicBezTo>
                    <a:pt x="4845" y="7151"/>
                    <a:pt x="5761" y="6803"/>
                    <a:pt x="6457" y="6106"/>
                  </a:cubicBezTo>
                  <a:cubicBezTo>
                    <a:pt x="7850" y="4704"/>
                    <a:pt x="7850" y="2446"/>
                    <a:pt x="6457" y="1053"/>
                  </a:cubicBezTo>
                  <a:cubicBezTo>
                    <a:pt x="5761" y="352"/>
                    <a:pt x="4845" y="1"/>
                    <a:pt x="3930"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63;p30"/>
            <p:cNvSpPr/>
            <p:nvPr/>
          </p:nvSpPr>
          <p:spPr>
            <a:xfrm>
              <a:off x="8109222" y="1266145"/>
              <a:ext cx="74" cy="46444"/>
            </a:xfrm>
            <a:custGeom>
              <a:avLst/>
              <a:gdLst/>
              <a:ahLst/>
              <a:cxnLst/>
              <a:rect l="l" t="t" r="r" b="b"/>
              <a:pathLst>
                <a:path w="1" h="628" fill="none" extrusionOk="0">
                  <a:moveTo>
                    <a:pt x="1" y="1"/>
                  </a:moveTo>
                  <a:lnTo>
                    <a:pt x="1" y="627"/>
                  </a:lnTo>
                </a:path>
              </a:pathLst>
            </a:custGeom>
            <a:solidFill>
              <a:schemeClr val="lt1"/>
            </a:solidFill>
            <a:ln w="28575" cap="rnd" cmpd="sng">
              <a:solidFill>
                <a:schemeClr val="dk1"/>
              </a:solidFill>
              <a:prstDash val="solid"/>
              <a:miter lim="99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564;p30"/>
            <p:cNvSpPr/>
            <p:nvPr/>
          </p:nvSpPr>
          <p:spPr>
            <a:xfrm>
              <a:off x="8362297" y="1266145"/>
              <a:ext cx="74" cy="46444"/>
            </a:xfrm>
            <a:custGeom>
              <a:avLst/>
              <a:gdLst/>
              <a:ahLst/>
              <a:cxnLst/>
              <a:rect l="l" t="t" r="r" b="b"/>
              <a:pathLst>
                <a:path w="1" h="628" fill="none" extrusionOk="0">
                  <a:moveTo>
                    <a:pt x="1" y="1"/>
                  </a:moveTo>
                  <a:lnTo>
                    <a:pt x="1" y="627"/>
                  </a:lnTo>
                </a:path>
              </a:pathLst>
            </a:custGeom>
            <a:solidFill>
              <a:schemeClr val="lt1"/>
            </a:solidFill>
            <a:ln w="28575" cap="rnd" cmpd="sng">
              <a:solidFill>
                <a:schemeClr val="dk1"/>
              </a:solidFill>
              <a:prstDash val="solid"/>
              <a:miter lim="99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565;p30"/>
            <p:cNvSpPr/>
            <p:nvPr/>
          </p:nvSpPr>
          <p:spPr>
            <a:xfrm>
              <a:off x="8182068" y="1377226"/>
              <a:ext cx="122174" cy="49402"/>
            </a:xfrm>
            <a:custGeom>
              <a:avLst/>
              <a:gdLst/>
              <a:ahLst/>
              <a:cxnLst/>
              <a:rect l="l" t="t" r="r" b="b"/>
              <a:pathLst>
                <a:path w="1652" h="668" fill="none" extrusionOk="0">
                  <a:moveTo>
                    <a:pt x="0" y="1"/>
                  </a:moveTo>
                  <a:cubicBezTo>
                    <a:pt x="0" y="1"/>
                    <a:pt x="946" y="667"/>
                    <a:pt x="1652" y="1"/>
                  </a:cubicBezTo>
                </a:path>
              </a:pathLst>
            </a:custGeom>
            <a:solidFill>
              <a:schemeClr val="lt1"/>
            </a:solidFill>
            <a:ln w="28575" cap="rnd" cmpd="sng">
              <a:solidFill>
                <a:schemeClr val="dk1"/>
              </a:solidFill>
              <a:prstDash val="solid"/>
              <a:miter lim="9948"/>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8" name="Google Shape;1588;p31"/>
          <p:cNvSpPr/>
          <p:nvPr/>
        </p:nvSpPr>
        <p:spPr>
          <a:xfrm>
            <a:off x="7696850" y="1510283"/>
            <a:ext cx="410471" cy="382169"/>
          </a:xfrm>
          <a:custGeom>
            <a:avLst/>
            <a:gdLst/>
            <a:ahLst/>
            <a:cxnLst/>
            <a:rect l="l" t="t" r="r" b="b"/>
            <a:pathLst>
              <a:path w="4786" h="4456" extrusionOk="0">
                <a:moveTo>
                  <a:pt x="2392" y="1"/>
                </a:moveTo>
                <a:cubicBezTo>
                  <a:pt x="2316" y="1"/>
                  <a:pt x="2239" y="41"/>
                  <a:pt x="2199" y="120"/>
                </a:cubicBezTo>
                <a:lnTo>
                  <a:pt x="1642" y="1244"/>
                </a:lnTo>
                <a:cubicBezTo>
                  <a:pt x="1612" y="1314"/>
                  <a:pt x="1553" y="1354"/>
                  <a:pt x="1483" y="1364"/>
                </a:cubicBezTo>
                <a:lnTo>
                  <a:pt x="239" y="1543"/>
                </a:lnTo>
                <a:cubicBezTo>
                  <a:pt x="70" y="1573"/>
                  <a:pt x="1" y="1781"/>
                  <a:pt x="130" y="1911"/>
                </a:cubicBezTo>
                <a:lnTo>
                  <a:pt x="1025" y="2786"/>
                </a:lnTo>
                <a:cubicBezTo>
                  <a:pt x="1075" y="2836"/>
                  <a:pt x="1095" y="2906"/>
                  <a:pt x="1085" y="2975"/>
                </a:cubicBezTo>
                <a:lnTo>
                  <a:pt x="876" y="4209"/>
                </a:lnTo>
                <a:cubicBezTo>
                  <a:pt x="853" y="4341"/>
                  <a:pt x="958" y="4456"/>
                  <a:pt x="1081" y="4456"/>
                </a:cubicBezTo>
                <a:cubicBezTo>
                  <a:pt x="1115" y="4456"/>
                  <a:pt x="1150" y="4447"/>
                  <a:pt x="1185" y="4428"/>
                </a:cubicBezTo>
                <a:lnTo>
                  <a:pt x="2289" y="3851"/>
                </a:lnTo>
                <a:cubicBezTo>
                  <a:pt x="2324" y="3831"/>
                  <a:pt x="2358" y="3821"/>
                  <a:pt x="2392" y="3821"/>
                </a:cubicBezTo>
                <a:cubicBezTo>
                  <a:pt x="2426" y="3821"/>
                  <a:pt x="2458" y="3831"/>
                  <a:pt x="2488" y="3851"/>
                </a:cubicBezTo>
                <a:lnTo>
                  <a:pt x="3602" y="4428"/>
                </a:lnTo>
                <a:cubicBezTo>
                  <a:pt x="3636" y="4447"/>
                  <a:pt x="3672" y="4456"/>
                  <a:pt x="3706" y="4456"/>
                </a:cubicBezTo>
                <a:cubicBezTo>
                  <a:pt x="3829" y="4456"/>
                  <a:pt x="3934" y="4341"/>
                  <a:pt x="3910" y="4209"/>
                </a:cubicBezTo>
                <a:lnTo>
                  <a:pt x="3691" y="2975"/>
                </a:lnTo>
                <a:cubicBezTo>
                  <a:pt x="3682" y="2906"/>
                  <a:pt x="3711" y="2836"/>
                  <a:pt x="3761" y="2786"/>
                </a:cubicBezTo>
                <a:lnTo>
                  <a:pt x="4656" y="1911"/>
                </a:lnTo>
                <a:cubicBezTo>
                  <a:pt x="4786" y="1781"/>
                  <a:pt x="4716" y="1573"/>
                  <a:pt x="4537" y="1543"/>
                </a:cubicBezTo>
                <a:lnTo>
                  <a:pt x="3294" y="1364"/>
                </a:lnTo>
                <a:cubicBezTo>
                  <a:pt x="3224" y="1354"/>
                  <a:pt x="3164" y="1314"/>
                  <a:pt x="3134" y="1244"/>
                </a:cubicBezTo>
                <a:lnTo>
                  <a:pt x="2577" y="120"/>
                </a:lnTo>
                <a:cubicBezTo>
                  <a:pt x="2542" y="41"/>
                  <a:pt x="2468" y="1"/>
                  <a:pt x="2392" y="1"/>
                </a:cubicBezTo>
                <a:close/>
              </a:path>
            </a:pathLst>
          </a:custGeom>
          <a:solidFill>
            <a:schemeClr val="lt1"/>
          </a:solidFill>
          <a:ln w="2857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ustDataLst>
      <p:tags r:id="rId1"/>
    </p:custDataLst>
    <p:extLst>
      <p:ext uri="{BB962C8B-B14F-4D97-AF65-F5344CB8AC3E}">
        <p14:creationId xmlns:p14="http://schemas.microsoft.com/office/powerpoint/2010/main" val="4180659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barn(inVertical)">
                                      <p:cBhvr>
                                        <p:cTn id="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35134"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539852" y="1254947"/>
            <a:ext cx="397035"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1083306"/>
          </a:xfrm>
          <a:prstGeom prst="rect">
            <a:avLst/>
          </a:prstGeom>
        </p:spPr>
      </p:pic>
      <p:pic>
        <p:nvPicPr>
          <p:cNvPr id="2050" name="Picture 2" descr="NSSC Social Web">
            <a:extLst>
              <a:ext uri="{FF2B5EF4-FFF2-40B4-BE49-F238E27FC236}">
                <a16:creationId xmlns:a16="http://schemas.microsoft.com/office/drawing/2014/main" id="{67ED40B2-2839-4106-A5BC-A1FD3F38949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856" t="22244" r="4638" b="10981"/>
          <a:stretch/>
        </p:blipFill>
        <p:spPr bwMode="auto">
          <a:xfrm>
            <a:off x="4219074" y="0"/>
            <a:ext cx="3753852" cy="1907614"/>
          </a:xfrm>
          <a:prstGeom prst="rect">
            <a:avLst/>
          </a:prstGeom>
          <a:noFill/>
          <a:extLst>
            <a:ext uri="{909E8E84-426E-40DD-AFC4-6F175D3DCCD1}">
              <a14:hiddenFill xmlns:a14="http://schemas.microsoft.com/office/drawing/2010/main">
                <a:solidFill>
                  <a:srgbClr val="FFFFFF"/>
                </a:solidFill>
              </a14:hiddenFill>
            </a:ext>
          </a:extLst>
        </p:spPr>
      </p:pic>
      <p:sp>
        <p:nvSpPr>
          <p:cNvPr id="9" name="Rounded Rectangle 8"/>
          <p:cNvSpPr/>
          <p:nvPr/>
        </p:nvSpPr>
        <p:spPr>
          <a:xfrm>
            <a:off x="149487" y="157186"/>
            <a:ext cx="1807650" cy="709087"/>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Myriad Pro" pitchFamily="34" charset="0"/>
              </a:rPr>
              <a:t>Act </a:t>
            </a:r>
            <a:r>
              <a:rPr lang="en-US" sz="4000" b="1" dirty="0" smtClean="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2" name="Picture 1"/>
          <p:cNvPicPr>
            <a:picLocks noChangeAspect="1"/>
          </p:cNvPicPr>
          <p:nvPr/>
        </p:nvPicPr>
        <p:blipFill>
          <a:blip r:embed="rId6"/>
          <a:stretch>
            <a:fillRect/>
          </a:stretch>
        </p:blipFill>
        <p:spPr>
          <a:xfrm>
            <a:off x="1219200" y="1962833"/>
            <a:ext cx="9753600" cy="4876800"/>
          </a:xfrm>
          <a:prstGeom prst="rect">
            <a:avLst/>
          </a:prstGeom>
          <a:ln>
            <a:solidFill>
              <a:srgbClr val="FBB040"/>
            </a:solidFill>
          </a:ln>
        </p:spPr>
      </p:pic>
    </p:spTree>
    <p:custDataLst>
      <p:tags r:id="rId1"/>
    </p:custDataLst>
    <p:extLst>
      <p:ext uri="{BB962C8B-B14F-4D97-AF65-F5344CB8AC3E}">
        <p14:creationId xmlns:p14="http://schemas.microsoft.com/office/powerpoint/2010/main" val="30810003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4" cstate="print">
            <a:extLst>
              <a:ext uri="{BEBA8EAE-BF5A-486C-A8C5-ECC9F3942E4B}">
                <a14:imgProps xmlns:a14="http://schemas.microsoft.com/office/drawing/2010/main">
                  <a14:imgLayer r:embed="rId5">
                    <a14:imgEffect>
                      <a14:artisticGlowDiffused/>
                    </a14:imgEffect>
                  </a14:imgLayer>
                </a14:imgProps>
              </a:ext>
              <a:ext uri="{28A0092B-C50C-407E-A947-70E740481C1C}">
                <a14:useLocalDpi xmlns:a14="http://schemas.microsoft.com/office/drawing/2010/main" val="0"/>
              </a:ext>
            </a:extLst>
          </a:blip>
          <a:stretch>
            <a:fillRect/>
          </a:stretch>
        </p:blipFill>
        <p:spPr>
          <a:xfrm rot="16200000">
            <a:off x="804568" y="-227052"/>
            <a:ext cx="4462028" cy="6071163"/>
          </a:xfrm>
          <a:prstGeom prst="rect">
            <a:avLst/>
          </a:prstGeom>
        </p:spPr>
      </p:pic>
      <p:sp>
        <p:nvSpPr>
          <p:cNvPr id="2" name="TextBox 1"/>
          <p:cNvSpPr txBox="1"/>
          <p:nvPr/>
        </p:nvSpPr>
        <p:spPr>
          <a:xfrm>
            <a:off x="1" y="1007785"/>
            <a:ext cx="6071164" cy="3093154"/>
          </a:xfrm>
          <a:prstGeom prst="rect">
            <a:avLst/>
          </a:prstGeom>
          <a:noFill/>
        </p:spPr>
        <p:txBody>
          <a:bodyPr wrap="square" numCol="1" rtlCol="0">
            <a:spAutoFit/>
          </a:bodyPr>
          <a:lstStyle/>
          <a:p>
            <a:pPr marL="342900" indent="-342900">
              <a:lnSpc>
                <a:spcPct val="150000"/>
              </a:lnSpc>
              <a:buAutoNum type="arabicPeriod"/>
            </a:pPr>
            <a:r>
              <a:rPr lang="en-US" sz="2600" dirty="0" smtClean="0"/>
              <a:t>How much free time do you have a day?</a:t>
            </a:r>
          </a:p>
          <a:p>
            <a:pPr marL="342900" indent="-342900">
              <a:lnSpc>
                <a:spcPct val="150000"/>
              </a:lnSpc>
              <a:buAutoNum type="arabicPeriod"/>
            </a:pPr>
            <a:r>
              <a:rPr lang="en-US" sz="2600" dirty="0" smtClean="0"/>
              <a:t>What do you like doing every day?</a:t>
            </a:r>
          </a:p>
          <a:p>
            <a:pPr marL="342900" indent="-342900">
              <a:lnSpc>
                <a:spcPct val="150000"/>
              </a:lnSpc>
              <a:buAutoNum type="arabicPeriod"/>
            </a:pPr>
            <a:r>
              <a:rPr lang="en-US" sz="2600" dirty="0" smtClean="0"/>
              <a:t>What do you not like doing?</a:t>
            </a:r>
            <a:endParaRPr lang="en-US" sz="2600" dirty="0"/>
          </a:p>
          <a:p>
            <a:pPr marL="342900" indent="-342900">
              <a:lnSpc>
                <a:spcPct val="150000"/>
              </a:lnSpc>
              <a:buAutoNum type="arabicPeriod"/>
            </a:pPr>
            <a:r>
              <a:rPr lang="en-US" sz="2600" dirty="0" smtClean="0"/>
              <a:t>What do you love doing in the summer?</a:t>
            </a:r>
          </a:p>
          <a:p>
            <a:pPr marL="342900" indent="-342900">
              <a:lnSpc>
                <a:spcPct val="150000"/>
              </a:lnSpc>
              <a:buAutoNum type="arabicPeriod"/>
            </a:pPr>
            <a:r>
              <a:rPr lang="en-US" sz="2600" dirty="0" smtClean="0"/>
              <a:t>What do you love doing in the winter?</a:t>
            </a:r>
          </a:p>
        </p:txBody>
      </p:sp>
      <p:pic>
        <p:nvPicPr>
          <p:cNvPr id="9" name="Picture 8">
            <a:extLst>
              <a:ext uri="{FF2B5EF4-FFF2-40B4-BE49-F238E27FC236}">
                <a16:creationId xmlns:a16="http://schemas.microsoft.com/office/drawing/2014/main" id="{8F5B20F5-C434-4CCC-9CA6-F0638D0852F1}"/>
              </a:ext>
            </a:extLst>
          </p:cNvPr>
          <p:cNvPicPr>
            <a:picLocks noChangeAspect="1"/>
          </p:cNvPicPr>
          <p:nvPr/>
        </p:nvPicPr>
        <p:blipFill rotWithShape="1">
          <a:blip r:embed="rId6"/>
          <a:srcRect l="1286" t="29850" r="51014" b="2954"/>
          <a:stretch/>
        </p:blipFill>
        <p:spPr>
          <a:xfrm>
            <a:off x="5955817" y="577516"/>
            <a:ext cx="6236184" cy="4462028"/>
          </a:xfrm>
          <a:prstGeom prst="rect">
            <a:avLst/>
          </a:prstGeom>
        </p:spPr>
      </p:pic>
      <p:sp>
        <p:nvSpPr>
          <p:cNvPr id="10" name="Rounded Rectangle 9"/>
          <p:cNvSpPr/>
          <p:nvPr/>
        </p:nvSpPr>
        <p:spPr>
          <a:xfrm>
            <a:off x="630751" y="0"/>
            <a:ext cx="1679312" cy="737545"/>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Myriad Pro" pitchFamily="34" charset="0"/>
              </a:rPr>
              <a:t>Act 3</a:t>
            </a:r>
          </a:p>
        </p:txBody>
      </p:sp>
      <p:pic>
        <p:nvPicPr>
          <p:cNvPr id="3" name="Picture 2"/>
          <p:cNvPicPr>
            <a:picLocks noChangeAspect="1"/>
          </p:cNvPicPr>
          <p:nvPr/>
        </p:nvPicPr>
        <p:blipFill>
          <a:blip r:embed="rId7"/>
          <a:stretch>
            <a:fillRect/>
          </a:stretch>
        </p:blipFill>
        <p:spPr>
          <a:xfrm>
            <a:off x="1363578" y="4622939"/>
            <a:ext cx="4592237" cy="2296119"/>
          </a:xfrm>
          <a:prstGeom prst="rect">
            <a:avLst/>
          </a:prstGeom>
        </p:spPr>
      </p:pic>
    </p:spTree>
    <p:custDataLst>
      <p:tags r:id="rId1"/>
    </p:custDataLst>
    <p:extLst>
      <p:ext uri="{BB962C8B-B14F-4D97-AF65-F5344CB8AC3E}">
        <p14:creationId xmlns:p14="http://schemas.microsoft.com/office/powerpoint/2010/main" val="3025156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2">
                                            <p:txEl>
                                              <p:pRg st="0" end="0"/>
                                            </p:txEl>
                                          </p:spTgt>
                                        </p:tgtEl>
                                        <p:attrNameLst>
                                          <p:attrName>style.color</p:attrName>
                                        </p:attrNameLst>
                                      </p:cBhvr>
                                      <p:to>
                                        <p:clrVal>
                                          <a:schemeClr val="accent2"/>
                                        </p:clrVal>
                                      </p:to>
                                    </p:set>
                                    <p:set>
                                      <p:cBhvr>
                                        <p:cTn id="7" dur="500" fill="hold"/>
                                        <p:tgtEl>
                                          <p:spTgt spid="2">
                                            <p:txEl>
                                              <p:pRg st="0" end="0"/>
                                            </p:txEl>
                                          </p:spTgt>
                                        </p:tgtEl>
                                        <p:attrNameLst>
                                          <p:attrName>fillcolor</p:attrName>
                                        </p:attrNameLst>
                                      </p:cBhvr>
                                      <p:to>
                                        <p:clrVal>
                                          <a:schemeClr val="accent2"/>
                                        </p:clrVal>
                                      </p:to>
                                    </p:set>
                                    <p:set>
                                      <p:cBhvr>
                                        <p:cTn id="8" dur="500" fill="hold"/>
                                        <p:tgtEl>
                                          <p:spTgt spid="2">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2">
                                            <p:txEl>
                                              <p:pRg st="1" end="1"/>
                                            </p:txEl>
                                          </p:spTgt>
                                        </p:tgtEl>
                                        <p:attrNameLst>
                                          <p:attrName>style.color</p:attrName>
                                        </p:attrNameLst>
                                      </p:cBhvr>
                                      <p:to>
                                        <p:clrVal>
                                          <a:schemeClr val="accent2"/>
                                        </p:clrVal>
                                      </p:to>
                                    </p:set>
                                    <p:set>
                                      <p:cBhvr>
                                        <p:cTn id="13" dur="500" fill="hold"/>
                                        <p:tgtEl>
                                          <p:spTgt spid="2">
                                            <p:txEl>
                                              <p:pRg st="1" end="1"/>
                                            </p:txEl>
                                          </p:spTgt>
                                        </p:tgtEl>
                                        <p:attrNameLst>
                                          <p:attrName>fillcolor</p:attrName>
                                        </p:attrNameLst>
                                      </p:cBhvr>
                                      <p:to>
                                        <p:clrVal>
                                          <a:schemeClr val="accent2"/>
                                        </p:clrVal>
                                      </p:to>
                                    </p:set>
                                    <p:set>
                                      <p:cBhvr>
                                        <p:cTn id="14" dur="500" fill="hold"/>
                                        <p:tgtEl>
                                          <p:spTgt spid="2">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2">
                                            <p:txEl>
                                              <p:pRg st="2" end="2"/>
                                            </p:txEl>
                                          </p:spTgt>
                                        </p:tgtEl>
                                        <p:attrNameLst>
                                          <p:attrName>style.color</p:attrName>
                                        </p:attrNameLst>
                                      </p:cBhvr>
                                      <p:to>
                                        <p:clrVal>
                                          <a:schemeClr val="accent2"/>
                                        </p:clrVal>
                                      </p:to>
                                    </p:set>
                                    <p:set>
                                      <p:cBhvr>
                                        <p:cTn id="19" dur="500" fill="hold"/>
                                        <p:tgtEl>
                                          <p:spTgt spid="2">
                                            <p:txEl>
                                              <p:pRg st="2" end="2"/>
                                            </p:txEl>
                                          </p:spTgt>
                                        </p:tgtEl>
                                        <p:attrNameLst>
                                          <p:attrName>fillcolor</p:attrName>
                                        </p:attrNameLst>
                                      </p:cBhvr>
                                      <p:to>
                                        <p:clrVal>
                                          <a:schemeClr val="accent2"/>
                                        </p:clrVal>
                                      </p:to>
                                    </p:set>
                                    <p:set>
                                      <p:cBhvr>
                                        <p:cTn id="20" dur="500" fill="hold"/>
                                        <p:tgtEl>
                                          <p:spTgt spid="2">
                                            <p:txEl>
                                              <p:pRg st="2" end="2"/>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2">
                                            <p:txEl>
                                              <p:pRg st="3" end="3"/>
                                            </p:txEl>
                                          </p:spTgt>
                                        </p:tgtEl>
                                        <p:attrNameLst>
                                          <p:attrName>style.color</p:attrName>
                                        </p:attrNameLst>
                                      </p:cBhvr>
                                      <p:to>
                                        <p:clrVal>
                                          <a:schemeClr val="accent2"/>
                                        </p:clrVal>
                                      </p:to>
                                    </p:set>
                                    <p:set>
                                      <p:cBhvr>
                                        <p:cTn id="25" dur="500" fill="hold"/>
                                        <p:tgtEl>
                                          <p:spTgt spid="2">
                                            <p:txEl>
                                              <p:pRg st="3" end="3"/>
                                            </p:txEl>
                                          </p:spTgt>
                                        </p:tgtEl>
                                        <p:attrNameLst>
                                          <p:attrName>fillcolor</p:attrName>
                                        </p:attrNameLst>
                                      </p:cBhvr>
                                      <p:to>
                                        <p:clrVal>
                                          <a:schemeClr val="accent2"/>
                                        </p:clrVal>
                                      </p:to>
                                    </p:set>
                                    <p:set>
                                      <p:cBhvr>
                                        <p:cTn id="26" dur="500" fill="hold"/>
                                        <p:tgtEl>
                                          <p:spTgt spid="2">
                                            <p:txEl>
                                              <p:pRg st="3" end="3"/>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2">
                                            <p:txEl>
                                              <p:pRg st="4" end="4"/>
                                            </p:txEl>
                                          </p:spTgt>
                                        </p:tgtEl>
                                        <p:attrNameLst>
                                          <p:attrName>style.color</p:attrName>
                                        </p:attrNameLst>
                                      </p:cBhvr>
                                      <p:to>
                                        <p:clrVal>
                                          <a:schemeClr val="accent2"/>
                                        </p:clrVal>
                                      </p:to>
                                    </p:set>
                                    <p:set>
                                      <p:cBhvr>
                                        <p:cTn id="31" dur="500" fill="hold"/>
                                        <p:tgtEl>
                                          <p:spTgt spid="2">
                                            <p:txEl>
                                              <p:pRg st="4" end="4"/>
                                            </p:txEl>
                                          </p:spTgt>
                                        </p:tgtEl>
                                        <p:attrNameLst>
                                          <p:attrName>fillcolor</p:attrName>
                                        </p:attrNameLst>
                                      </p:cBhvr>
                                      <p:to>
                                        <p:clrVal>
                                          <a:schemeClr val="accent2"/>
                                        </p:clrVal>
                                      </p:to>
                                    </p:set>
                                    <p:set>
                                      <p:cBhvr>
                                        <p:cTn id="32" dur="500" fill="hold"/>
                                        <p:tgtEl>
                                          <p:spTgt spid="2">
                                            <p:txEl>
                                              <p:pRg st="4" end="4"/>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F5B20F5-C434-4CCC-9CA6-F0638D0852F1}"/>
              </a:ext>
            </a:extLst>
          </p:cNvPr>
          <p:cNvPicPr>
            <a:picLocks noChangeAspect="1"/>
          </p:cNvPicPr>
          <p:nvPr/>
        </p:nvPicPr>
        <p:blipFill rotWithShape="1">
          <a:blip r:embed="rId4"/>
          <a:srcRect l="49355" t="30415" r="1060" b="2636"/>
          <a:stretch/>
        </p:blipFill>
        <p:spPr>
          <a:xfrm>
            <a:off x="5852853" y="776854"/>
            <a:ext cx="6339147" cy="4419601"/>
          </a:xfrm>
          <a:prstGeom prst="rect">
            <a:avLst/>
          </a:prstGeom>
        </p:spPr>
      </p:pic>
      <p:pic>
        <p:nvPicPr>
          <p:cNvPr id="5" name="Picture 4"/>
          <p:cNvPicPr>
            <a:picLocks noChangeAspect="1"/>
          </p:cNvPicPr>
          <p:nvPr/>
        </p:nvPicPr>
        <p:blipFill rotWithShape="1">
          <a:blip r:embed="rId5"/>
          <a:srcRect l="18834" t="12250" r="16565" b="20521"/>
          <a:stretch/>
        </p:blipFill>
        <p:spPr>
          <a:xfrm>
            <a:off x="5958869" y="5202997"/>
            <a:ext cx="1845888" cy="1655003"/>
          </a:xfrm>
          <a:prstGeom prst="rect">
            <a:avLst/>
          </a:prstGeom>
          <a:ln>
            <a:solidFill>
              <a:srgbClr val="0FB7BD"/>
            </a:solidFill>
          </a:ln>
        </p:spPr>
      </p:pic>
      <p:sp>
        <p:nvSpPr>
          <p:cNvPr id="11" name="Rounded Rectangle 10"/>
          <p:cNvSpPr/>
          <p:nvPr/>
        </p:nvSpPr>
        <p:spPr>
          <a:xfrm>
            <a:off x="208980" y="3627"/>
            <a:ext cx="1892536" cy="829669"/>
          </a:xfrm>
          <a:prstGeom prst="roundRect">
            <a:avLst/>
          </a:prstGeom>
          <a:solidFill>
            <a:srgbClr val="0FB7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latin typeface="Myriad Pro" pitchFamily="34" charset="0"/>
              </a:rPr>
              <a:t>Act </a:t>
            </a:r>
            <a:r>
              <a:rPr lang="en-US" sz="4000" b="1" dirty="0" smtClean="0">
                <a:solidFill>
                  <a:schemeClr val="bg1"/>
                </a:solidFill>
                <a:latin typeface="Myriad Pro" pitchFamily="34" charset="0"/>
              </a:rPr>
              <a:t>4</a:t>
            </a:r>
            <a:endParaRPr lang="en-US" sz="4000" b="1" dirty="0">
              <a:solidFill>
                <a:schemeClr val="bg1"/>
              </a:solidFill>
              <a:latin typeface="Myriad Pro" pitchFamily="34" charset="0"/>
            </a:endParaRPr>
          </a:p>
        </p:txBody>
      </p:sp>
      <p:pic>
        <p:nvPicPr>
          <p:cNvPr id="13" name="Picture 12"/>
          <p:cNvPicPr>
            <a:picLocks noChangeAspect="1"/>
          </p:cNvPicPr>
          <p:nvPr/>
        </p:nvPicPr>
        <p:blipFill>
          <a:blip r:embed="rId6" cstate="print">
            <a:extLst>
              <a:ext uri="{BEBA8EAE-BF5A-486C-A8C5-ECC9F3942E4B}">
                <a14:imgProps xmlns:a14="http://schemas.microsoft.com/office/drawing/2010/main">
                  <a14:imgLayer r:embed="rId7">
                    <a14:imgEffect>
                      <a14:artisticGlowDiffused/>
                    </a14:imgEffect>
                  </a14:imgLayer>
                </a14:imgProps>
              </a:ext>
              <a:ext uri="{28A0092B-C50C-407E-A947-70E740481C1C}">
                <a14:useLocalDpi xmlns:a14="http://schemas.microsoft.com/office/drawing/2010/main" val="0"/>
              </a:ext>
            </a:extLst>
          </a:blip>
          <a:stretch>
            <a:fillRect/>
          </a:stretch>
        </p:blipFill>
        <p:spPr>
          <a:xfrm rot="16200000">
            <a:off x="769634" y="-37489"/>
            <a:ext cx="4419601" cy="5958868"/>
          </a:xfrm>
          <a:prstGeom prst="rect">
            <a:avLst/>
          </a:prstGeom>
        </p:spPr>
      </p:pic>
      <p:sp>
        <p:nvSpPr>
          <p:cNvPr id="14" name="TextBox 13"/>
          <p:cNvSpPr txBox="1"/>
          <p:nvPr/>
        </p:nvSpPr>
        <p:spPr>
          <a:xfrm>
            <a:off x="0" y="1279952"/>
            <a:ext cx="5958869" cy="3323987"/>
          </a:xfrm>
          <a:prstGeom prst="rect">
            <a:avLst/>
          </a:prstGeom>
          <a:noFill/>
        </p:spPr>
        <p:txBody>
          <a:bodyPr wrap="square" numCol="1" rtlCol="0">
            <a:spAutoFit/>
          </a:bodyPr>
          <a:lstStyle/>
          <a:p>
            <a:pPr marL="342900" indent="-342900">
              <a:lnSpc>
                <a:spcPct val="150000"/>
              </a:lnSpc>
              <a:buAutoNum type="arabicPeriod"/>
            </a:pPr>
            <a:r>
              <a:rPr lang="en-US" sz="2600" dirty="0" smtClean="0"/>
              <a:t>How much free time do you have a day?</a:t>
            </a:r>
          </a:p>
          <a:p>
            <a:pPr marL="342900" indent="-342900">
              <a:lnSpc>
                <a:spcPct val="150000"/>
              </a:lnSpc>
              <a:buAutoNum type="arabicPeriod"/>
            </a:pPr>
            <a:r>
              <a:rPr lang="en-US" sz="2600" dirty="0" smtClean="0"/>
              <a:t>What do you like doing every day?</a:t>
            </a:r>
          </a:p>
          <a:p>
            <a:pPr marL="342900" indent="-342900">
              <a:lnSpc>
                <a:spcPct val="150000"/>
              </a:lnSpc>
              <a:buAutoNum type="arabicPeriod"/>
            </a:pPr>
            <a:endParaRPr lang="en-US" sz="1000" dirty="0" smtClean="0"/>
          </a:p>
          <a:p>
            <a:pPr marL="342900" indent="-342900">
              <a:lnSpc>
                <a:spcPct val="150000"/>
              </a:lnSpc>
              <a:buAutoNum type="arabicPeriod"/>
            </a:pPr>
            <a:r>
              <a:rPr lang="en-US" sz="2600" dirty="0" smtClean="0"/>
              <a:t>What do you not like doing?</a:t>
            </a:r>
            <a:endParaRPr lang="en-US" sz="2600" dirty="0"/>
          </a:p>
          <a:p>
            <a:pPr marL="342900" indent="-342900">
              <a:lnSpc>
                <a:spcPct val="150000"/>
              </a:lnSpc>
              <a:buAutoNum type="arabicPeriod"/>
            </a:pPr>
            <a:r>
              <a:rPr lang="en-US" sz="2600" dirty="0" smtClean="0"/>
              <a:t>What do you love doing in the summer?</a:t>
            </a:r>
          </a:p>
          <a:p>
            <a:pPr marL="342900" indent="-342900">
              <a:lnSpc>
                <a:spcPct val="150000"/>
              </a:lnSpc>
              <a:buAutoNum type="arabicPeriod"/>
            </a:pPr>
            <a:r>
              <a:rPr lang="en-US" sz="2600" dirty="0" smtClean="0"/>
              <a:t>What do you love doing in the winter?</a:t>
            </a:r>
          </a:p>
        </p:txBody>
      </p:sp>
      <p:pic>
        <p:nvPicPr>
          <p:cNvPr id="4" name="Picture 3"/>
          <p:cNvPicPr>
            <a:picLocks noChangeAspect="1"/>
          </p:cNvPicPr>
          <p:nvPr/>
        </p:nvPicPr>
        <p:blipFill rotWithShape="1">
          <a:blip r:embed="rId8"/>
          <a:srcRect l="9965" t="5489" r="4526" b="8305"/>
          <a:stretch/>
        </p:blipFill>
        <p:spPr>
          <a:xfrm>
            <a:off x="3745344" y="5167067"/>
            <a:ext cx="2107509" cy="1690933"/>
          </a:xfrm>
          <a:prstGeom prst="rect">
            <a:avLst/>
          </a:prstGeom>
        </p:spPr>
      </p:pic>
    </p:spTree>
    <p:custDataLst>
      <p:tags r:id="rId1"/>
    </p:custDataLst>
    <p:extLst>
      <p:ext uri="{BB962C8B-B14F-4D97-AF65-F5344CB8AC3E}">
        <p14:creationId xmlns:p14="http://schemas.microsoft.com/office/powerpoint/2010/main" val="21394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14">
                                            <p:txEl>
                                              <p:pRg st="0" end="0"/>
                                            </p:txEl>
                                          </p:spTgt>
                                        </p:tgtEl>
                                        <p:attrNameLst>
                                          <p:attrName>style.color</p:attrName>
                                        </p:attrNameLst>
                                      </p:cBhvr>
                                      <p:to>
                                        <p:clrVal>
                                          <a:schemeClr val="accent2"/>
                                        </p:clrVal>
                                      </p:to>
                                    </p:set>
                                    <p:set>
                                      <p:cBhvr>
                                        <p:cTn id="7" dur="500" fill="hold"/>
                                        <p:tgtEl>
                                          <p:spTgt spid="14">
                                            <p:txEl>
                                              <p:pRg st="0" end="0"/>
                                            </p:txEl>
                                          </p:spTgt>
                                        </p:tgtEl>
                                        <p:attrNameLst>
                                          <p:attrName>fillcolor</p:attrName>
                                        </p:attrNameLst>
                                      </p:cBhvr>
                                      <p:to>
                                        <p:clrVal>
                                          <a:schemeClr val="accent2"/>
                                        </p:clrVal>
                                      </p:to>
                                    </p:set>
                                    <p:set>
                                      <p:cBhvr>
                                        <p:cTn id="8" dur="500" fill="hold"/>
                                        <p:tgtEl>
                                          <p:spTgt spid="14">
                                            <p:txEl>
                                              <p:pRg st="0" end="0"/>
                                            </p:txEl>
                                          </p:spTgt>
                                        </p:tgtEl>
                                        <p:attrNameLst>
                                          <p:attrName>fill.type</p:attrName>
                                        </p:attrNameLst>
                                      </p:cBhvr>
                                      <p:to>
                                        <p:strVal val="solid"/>
                                      </p:to>
                                    </p:set>
                                  </p:childTnLst>
                                </p:cTn>
                              </p:par>
                            </p:childTnLst>
                          </p:cTn>
                        </p:par>
                      </p:childTnLst>
                    </p:cTn>
                  </p:par>
                  <p:par>
                    <p:cTn id="9" fill="hold">
                      <p:stCondLst>
                        <p:cond delay="indefinite"/>
                      </p:stCondLst>
                      <p:childTnLst>
                        <p:par>
                          <p:cTn id="10" fill="hold">
                            <p:stCondLst>
                              <p:cond delay="0"/>
                            </p:stCondLst>
                            <p:childTnLst>
                              <p:par>
                                <p:cTn id="11" presetID="16" presetClass="emph" presetSubtype="0" fill="hold" nodeType="clickEffect">
                                  <p:stCondLst>
                                    <p:cond delay="0"/>
                                  </p:stCondLst>
                                  <p:iterate type="lt">
                                    <p:tmPct val="4000"/>
                                  </p:iterate>
                                  <p:childTnLst>
                                    <p:set>
                                      <p:cBhvr override="childStyle">
                                        <p:cTn id="12" dur="500" fill="hold"/>
                                        <p:tgtEl>
                                          <p:spTgt spid="14">
                                            <p:txEl>
                                              <p:pRg st="1" end="1"/>
                                            </p:txEl>
                                          </p:spTgt>
                                        </p:tgtEl>
                                        <p:attrNameLst>
                                          <p:attrName>style.color</p:attrName>
                                        </p:attrNameLst>
                                      </p:cBhvr>
                                      <p:to>
                                        <p:clrVal>
                                          <a:schemeClr val="accent2"/>
                                        </p:clrVal>
                                      </p:to>
                                    </p:set>
                                    <p:set>
                                      <p:cBhvr>
                                        <p:cTn id="13" dur="500" fill="hold"/>
                                        <p:tgtEl>
                                          <p:spTgt spid="14">
                                            <p:txEl>
                                              <p:pRg st="1" end="1"/>
                                            </p:txEl>
                                          </p:spTgt>
                                        </p:tgtEl>
                                        <p:attrNameLst>
                                          <p:attrName>fillcolor</p:attrName>
                                        </p:attrNameLst>
                                      </p:cBhvr>
                                      <p:to>
                                        <p:clrVal>
                                          <a:schemeClr val="accent2"/>
                                        </p:clrVal>
                                      </p:to>
                                    </p:set>
                                    <p:set>
                                      <p:cBhvr>
                                        <p:cTn id="14" dur="500" fill="hold"/>
                                        <p:tgtEl>
                                          <p:spTgt spid="14">
                                            <p:txEl>
                                              <p:pRg st="1" end="1"/>
                                            </p:txEl>
                                          </p:spTgt>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16" presetClass="emph" presetSubtype="0" fill="hold" nodeType="clickEffect">
                                  <p:stCondLst>
                                    <p:cond delay="0"/>
                                  </p:stCondLst>
                                  <p:iterate type="lt">
                                    <p:tmPct val="4000"/>
                                  </p:iterate>
                                  <p:childTnLst>
                                    <p:set>
                                      <p:cBhvr override="childStyle">
                                        <p:cTn id="18" dur="500" fill="hold"/>
                                        <p:tgtEl>
                                          <p:spTgt spid="14">
                                            <p:txEl>
                                              <p:pRg st="3" end="3"/>
                                            </p:txEl>
                                          </p:spTgt>
                                        </p:tgtEl>
                                        <p:attrNameLst>
                                          <p:attrName>style.color</p:attrName>
                                        </p:attrNameLst>
                                      </p:cBhvr>
                                      <p:to>
                                        <p:clrVal>
                                          <a:schemeClr val="accent2"/>
                                        </p:clrVal>
                                      </p:to>
                                    </p:set>
                                    <p:set>
                                      <p:cBhvr>
                                        <p:cTn id="19" dur="500" fill="hold"/>
                                        <p:tgtEl>
                                          <p:spTgt spid="14">
                                            <p:txEl>
                                              <p:pRg st="3" end="3"/>
                                            </p:txEl>
                                          </p:spTgt>
                                        </p:tgtEl>
                                        <p:attrNameLst>
                                          <p:attrName>fillcolor</p:attrName>
                                        </p:attrNameLst>
                                      </p:cBhvr>
                                      <p:to>
                                        <p:clrVal>
                                          <a:schemeClr val="accent2"/>
                                        </p:clrVal>
                                      </p:to>
                                    </p:set>
                                    <p:set>
                                      <p:cBhvr>
                                        <p:cTn id="20" dur="500" fill="hold"/>
                                        <p:tgtEl>
                                          <p:spTgt spid="14">
                                            <p:txEl>
                                              <p:pRg st="3" end="3"/>
                                            </p:txEl>
                                          </p:spTgt>
                                        </p:tgtEl>
                                        <p:attrNameLst>
                                          <p:attrName>fill.type</p:attrName>
                                        </p:attrNameLst>
                                      </p:cBhvr>
                                      <p:to>
                                        <p:strVal val="solid"/>
                                      </p:to>
                                    </p:set>
                                  </p:childTnLst>
                                </p:cTn>
                              </p:par>
                            </p:childTnLst>
                          </p:cTn>
                        </p:par>
                      </p:childTnLst>
                    </p:cTn>
                  </p:par>
                  <p:par>
                    <p:cTn id="21" fill="hold">
                      <p:stCondLst>
                        <p:cond delay="indefinite"/>
                      </p:stCondLst>
                      <p:childTnLst>
                        <p:par>
                          <p:cTn id="22" fill="hold">
                            <p:stCondLst>
                              <p:cond delay="0"/>
                            </p:stCondLst>
                            <p:childTnLst>
                              <p:par>
                                <p:cTn id="23" presetID="16" presetClass="emph" presetSubtype="0" fill="hold" nodeType="clickEffect">
                                  <p:stCondLst>
                                    <p:cond delay="0"/>
                                  </p:stCondLst>
                                  <p:iterate type="lt">
                                    <p:tmPct val="4000"/>
                                  </p:iterate>
                                  <p:childTnLst>
                                    <p:set>
                                      <p:cBhvr override="childStyle">
                                        <p:cTn id="24" dur="500" fill="hold"/>
                                        <p:tgtEl>
                                          <p:spTgt spid="14">
                                            <p:txEl>
                                              <p:pRg st="4" end="4"/>
                                            </p:txEl>
                                          </p:spTgt>
                                        </p:tgtEl>
                                        <p:attrNameLst>
                                          <p:attrName>style.color</p:attrName>
                                        </p:attrNameLst>
                                      </p:cBhvr>
                                      <p:to>
                                        <p:clrVal>
                                          <a:schemeClr val="accent2"/>
                                        </p:clrVal>
                                      </p:to>
                                    </p:set>
                                    <p:set>
                                      <p:cBhvr>
                                        <p:cTn id="25" dur="500" fill="hold"/>
                                        <p:tgtEl>
                                          <p:spTgt spid="14">
                                            <p:txEl>
                                              <p:pRg st="4" end="4"/>
                                            </p:txEl>
                                          </p:spTgt>
                                        </p:tgtEl>
                                        <p:attrNameLst>
                                          <p:attrName>fillcolor</p:attrName>
                                        </p:attrNameLst>
                                      </p:cBhvr>
                                      <p:to>
                                        <p:clrVal>
                                          <a:schemeClr val="accent2"/>
                                        </p:clrVal>
                                      </p:to>
                                    </p:set>
                                    <p:set>
                                      <p:cBhvr>
                                        <p:cTn id="26" dur="500" fill="hold"/>
                                        <p:tgtEl>
                                          <p:spTgt spid="14">
                                            <p:txEl>
                                              <p:pRg st="4" end="4"/>
                                            </p:txEl>
                                          </p:spTgt>
                                        </p:tgtEl>
                                        <p:attrNameLst>
                                          <p:attrName>fill.type</p:attrName>
                                        </p:attrNameLst>
                                      </p:cBhvr>
                                      <p:to>
                                        <p:strVal val="solid"/>
                                      </p:to>
                                    </p:set>
                                  </p:childTnLst>
                                </p:cTn>
                              </p:par>
                            </p:childTnLst>
                          </p:cTn>
                        </p:par>
                      </p:childTnLst>
                    </p:cTn>
                  </p:par>
                  <p:par>
                    <p:cTn id="27" fill="hold">
                      <p:stCondLst>
                        <p:cond delay="indefinite"/>
                      </p:stCondLst>
                      <p:childTnLst>
                        <p:par>
                          <p:cTn id="28" fill="hold">
                            <p:stCondLst>
                              <p:cond delay="0"/>
                            </p:stCondLst>
                            <p:childTnLst>
                              <p:par>
                                <p:cTn id="29" presetID="16" presetClass="emph" presetSubtype="0" fill="hold" nodeType="clickEffect">
                                  <p:stCondLst>
                                    <p:cond delay="0"/>
                                  </p:stCondLst>
                                  <p:iterate type="lt">
                                    <p:tmPct val="4000"/>
                                  </p:iterate>
                                  <p:childTnLst>
                                    <p:set>
                                      <p:cBhvr override="childStyle">
                                        <p:cTn id="30" dur="500" fill="hold"/>
                                        <p:tgtEl>
                                          <p:spTgt spid="14">
                                            <p:txEl>
                                              <p:pRg st="5" end="5"/>
                                            </p:txEl>
                                          </p:spTgt>
                                        </p:tgtEl>
                                        <p:attrNameLst>
                                          <p:attrName>style.color</p:attrName>
                                        </p:attrNameLst>
                                      </p:cBhvr>
                                      <p:to>
                                        <p:clrVal>
                                          <a:schemeClr val="accent2"/>
                                        </p:clrVal>
                                      </p:to>
                                    </p:set>
                                    <p:set>
                                      <p:cBhvr>
                                        <p:cTn id="31" dur="500" fill="hold"/>
                                        <p:tgtEl>
                                          <p:spTgt spid="14">
                                            <p:txEl>
                                              <p:pRg st="5" end="5"/>
                                            </p:txEl>
                                          </p:spTgt>
                                        </p:tgtEl>
                                        <p:attrNameLst>
                                          <p:attrName>fillcolor</p:attrName>
                                        </p:attrNameLst>
                                      </p:cBhvr>
                                      <p:to>
                                        <p:clrVal>
                                          <a:schemeClr val="accent2"/>
                                        </p:clrVal>
                                      </p:to>
                                    </p:set>
                                    <p:set>
                                      <p:cBhvr>
                                        <p:cTn id="32" dur="500" fill="hold"/>
                                        <p:tgtEl>
                                          <p:spTgt spid="14">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C645DCDB-BD44-476A-AE23-40FD2CED1E37"/>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u0005:\uFFFD\uFFFD{A24A44FD-CE30-498E-8894-9BFCCF863E16}&quot;,&quot;D:\\GIÁO ÁN\\E-learning 24-25\\25-26&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TA7_Unit 1 Lesson 4"/>
</p:tagLst>
</file>

<file path=ppt/tags/tag10.xml><?xml version="1.0" encoding="utf-8"?>
<p:tagLst xmlns:a="http://schemas.openxmlformats.org/drawingml/2006/main" xmlns:r="http://schemas.openxmlformats.org/officeDocument/2006/relationships" xmlns:p="http://schemas.openxmlformats.org/presentationml/2006/main">
  <p:tag name="GENSWF_SLIDE_UID" val="{43954696-B4F8-4A18-A256-D1D59EACF542}:368"/>
</p:tagLst>
</file>

<file path=ppt/tags/tag11.xml><?xml version="1.0" encoding="utf-8"?>
<p:tagLst xmlns:a="http://schemas.openxmlformats.org/drawingml/2006/main" xmlns:r="http://schemas.openxmlformats.org/officeDocument/2006/relationships" xmlns:p="http://schemas.openxmlformats.org/presentationml/2006/main">
  <p:tag name="GENSWF_SLIDE_UID" val="{6C3E6D47-3B99-408E-9287-F0887B1E242F}:370"/>
</p:tagLst>
</file>

<file path=ppt/tags/tag12.xml><?xml version="1.0" encoding="utf-8"?>
<p:tagLst xmlns:a="http://schemas.openxmlformats.org/drawingml/2006/main" xmlns:r="http://schemas.openxmlformats.org/officeDocument/2006/relationships" xmlns:p="http://schemas.openxmlformats.org/presentationml/2006/main">
  <p:tag name="GENSWF_SLIDE_UID" val="{2C31D45B-EDBB-48B5-B665-2F19C3CA4B29}:314"/>
</p:tagLst>
</file>

<file path=ppt/tags/tag13.xml><?xml version="1.0" encoding="utf-8"?>
<p:tagLst xmlns:a="http://schemas.openxmlformats.org/drawingml/2006/main" xmlns:r="http://schemas.openxmlformats.org/officeDocument/2006/relationships" xmlns:p="http://schemas.openxmlformats.org/presentationml/2006/main">
  <p:tag name="GENSWF_SLIDE_UID" val="{0FE95F5F-8CFE-4746-8D06-0DA0FF8278C2}:330"/>
</p:tagLst>
</file>

<file path=ppt/tags/tag14.xml><?xml version="1.0" encoding="utf-8"?>
<p:tagLst xmlns:a="http://schemas.openxmlformats.org/drawingml/2006/main" xmlns:r="http://schemas.openxmlformats.org/officeDocument/2006/relationships" xmlns:p="http://schemas.openxmlformats.org/presentationml/2006/main">
  <p:tag name="GENSWF_SLIDE_UID" val="{EB44F004-2522-46BC-B25C-6B5C1921D27C}:380"/>
</p:tagLst>
</file>

<file path=ppt/tags/tag15.xml><?xml version="1.0" encoding="utf-8"?>
<p:tagLst xmlns:a="http://schemas.openxmlformats.org/drawingml/2006/main" xmlns:r="http://schemas.openxmlformats.org/officeDocument/2006/relationships" xmlns:p="http://schemas.openxmlformats.org/presentationml/2006/main">
  <p:tag name="GENSWF_SLIDE_UID" val="{62163FD2-3EE2-4BCA-B61F-2C809002D607}:272"/>
</p:tagLst>
</file>

<file path=ppt/tags/tag2.xml><?xml version="1.0" encoding="utf-8"?>
<p:tagLst xmlns:a="http://schemas.openxmlformats.org/drawingml/2006/main" xmlns:r="http://schemas.openxmlformats.org/officeDocument/2006/relationships" xmlns:p="http://schemas.openxmlformats.org/presentationml/2006/main">
  <p:tag name="GENSWF_SLIDE_UID" val="{59D9C904-CF48-4974-BAD2-2461120CD0A1}:271"/>
</p:tagLst>
</file>

<file path=ppt/tags/tag3.xml><?xml version="1.0" encoding="utf-8"?>
<p:tagLst xmlns:a="http://schemas.openxmlformats.org/drawingml/2006/main" xmlns:r="http://schemas.openxmlformats.org/officeDocument/2006/relationships" xmlns:p="http://schemas.openxmlformats.org/presentationml/2006/main">
  <p:tag name="GENSWF_SLIDE_UID" val="{9743343B-A3D4-427B-A6DA-E9A329B0D64A}:279"/>
</p:tagLst>
</file>

<file path=ppt/tags/tag4.xml><?xml version="1.0" encoding="utf-8"?>
<p:tagLst xmlns:a="http://schemas.openxmlformats.org/drawingml/2006/main" xmlns:r="http://schemas.openxmlformats.org/officeDocument/2006/relationships" xmlns:p="http://schemas.openxmlformats.org/presentationml/2006/main">
  <p:tag name="GENSWF_SLIDE_UID" val="{46F8BC9F-ED78-41D3-B13A-FBC9C0CE0818}:363"/>
</p:tagLst>
</file>

<file path=ppt/tags/tag5.xml><?xml version="1.0" encoding="utf-8"?>
<p:tagLst xmlns:a="http://schemas.openxmlformats.org/drawingml/2006/main" xmlns:r="http://schemas.openxmlformats.org/officeDocument/2006/relationships" xmlns:p="http://schemas.openxmlformats.org/presentationml/2006/main">
  <p:tag name="GENSWF_SLIDE_UID" val="{52F86FF7-7FCA-4ACE-8805-92B9B01366FD}:379"/>
</p:tagLst>
</file>

<file path=ppt/tags/tag6.xml><?xml version="1.0" encoding="utf-8"?>
<p:tagLst xmlns:a="http://schemas.openxmlformats.org/drawingml/2006/main" xmlns:r="http://schemas.openxmlformats.org/officeDocument/2006/relationships" xmlns:p="http://schemas.openxmlformats.org/presentationml/2006/main">
  <p:tag name="GENSWF_SLIDE_UID" val="{CD640FED-8FB6-4057-B999-4F751630794E}:256"/>
</p:tagLst>
</file>

<file path=ppt/tags/tag7.xml><?xml version="1.0" encoding="utf-8"?>
<p:tagLst xmlns:a="http://schemas.openxmlformats.org/drawingml/2006/main" xmlns:r="http://schemas.openxmlformats.org/officeDocument/2006/relationships" xmlns:p="http://schemas.openxmlformats.org/presentationml/2006/main">
  <p:tag name="GENSWF_SLIDE_UID" val="{1CF8EFC9-A90A-4557-A932-D8CAF1172CA8}:346"/>
</p:tagLst>
</file>

<file path=ppt/tags/tag8.xml><?xml version="1.0" encoding="utf-8"?>
<p:tagLst xmlns:a="http://schemas.openxmlformats.org/drawingml/2006/main" xmlns:r="http://schemas.openxmlformats.org/officeDocument/2006/relationships" xmlns:p="http://schemas.openxmlformats.org/presentationml/2006/main">
  <p:tag name="GENSWF_SLIDE_UID" val="{4BED2F97-B21E-41C4-A359-D523EC32754C}:366"/>
</p:tagLst>
</file>

<file path=ppt/tags/tag9.xml><?xml version="1.0" encoding="utf-8"?>
<p:tagLst xmlns:a="http://schemas.openxmlformats.org/drawingml/2006/main" xmlns:r="http://schemas.openxmlformats.org/officeDocument/2006/relationships" xmlns:p="http://schemas.openxmlformats.org/presentationml/2006/main">
  <p:tag name="GENSWF_SLIDE_UID" val="{40CE7742-A0C1-48BC-9310-AB8EFFBEDED6}:367"/>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70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7FBD8855-4849-0247-B7BB-BE0138CD8981}">
  <we:reference id="wa104178141" version="4.3.3.0"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Feathered</Template>
  <TotalTime>4722</TotalTime>
  <Words>857</Words>
  <Application>Microsoft Office PowerPoint</Application>
  <PresentationFormat>Widescreen</PresentationFormat>
  <Paragraphs>109</Paragraphs>
  <Slides>14</Slides>
  <Notes>13</Notes>
  <HiddenSlides>0</HiddenSlides>
  <MMClips>2</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Hebrew Scholar</vt:lpstr>
      <vt:lpstr>Calibri</vt:lpstr>
      <vt:lpstr>Calibri (Body)</vt:lpstr>
      <vt:lpstr>Calibri Light</vt:lpstr>
      <vt:lpstr>Mangal</vt:lpstr>
      <vt:lpstr>Myriad Pro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TA7_Unit 1 Lesson 4</dc:title>
  <dc:creator>TrangDTT</dc:creator>
  <cp:lastModifiedBy>DELL</cp:lastModifiedBy>
  <cp:revision>250</cp:revision>
  <dcterms:created xsi:type="dcterms:W3CDTF">2020-12-09T02:04:09Z</dcterms:created>
  <dcterms:modified xsi:type="dcterms:W3CDTF">2025-08-20T07:28:36Z</dcterms:modified>
</cp:coreProperties>
</file>