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B62E2-D12F-4DE5-9794-27284D0D3D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1A603-0182-4D4A-8ECE-CD12F83B5A23}">
      <dgm:prSet phldrT="[Text]" custT="1"/>
      <dgm:spPr/>
      <dgm:t>
        <a:bodyPr lIns="171346"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1. Thông tin là gì?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8FC466A5-8B9A-486D-B3AB-93A1DF3BD919}" type="parTrans" cxnId="{5E7D7560-E400-4371-BFD4-A628131393F4}">
      <dgm:prSet/>
      <dgm:spPr/>
      <dgm:t>
        <a:bodyPr/>
        <a:lstStyle/>
        <a:p>
          <a:endParaRPr lang="en-US"/>
        </a:p>
      </dgm:t>
    </dgm:pt>
    <dgm:pt modelId="{714EF14A-E834-4186-AB47-95E6B2DC6A47}" type="sibTrans" cxnId="{5E7D7560-E400-4371-BFD4-A628131393F4}">
      <dgm:prSet/>
      <dgm:spPr/>
      <dgm:t>
        <a:bodyPr/>
        <a:lstStyle/>
        <a:p>
          <a:endParaRPr lang="en-US"/>
        </a:p>
      </dgm:t>
    </dgm:pt>
    <dgm:pt modelId="{55554C96-2B77-4BE6-B108-44C2BF915E21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2. Thế nào là thu nhận và xử lí thông tin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D5794B58-6DFB-4246-958F-378E659DC07F}" type="parTrans" cxnId="{7DF13863-0260-4F6F-9E60-03BC2AA8A66D}">
      <dgm:prSet/>
      <dgm:spPr/>
      <dgm:t>
        <a:bodyPr/>
        <a:lstStyle/>
        <a:p>
          <a:endParaRPr lang="en-US"/>
        </a:p>
      </dgm:t>
    </dgm:pt>
    <dgm:pt modelId="{0336A527-C789-46D8-99E7-D13B5259A447}" type="sibTrans" cxnId="{7DF13863-0260-4F6F-9E60-03BC2AA8A66D}">
      <dgm:prSet/>
      <dgm:spPr/>
      <dgm:t>
        <a:bodyPr/>
        <a:lstStyle/>
        <a:p>
          <a:endParaRPr lang="en-US"/>
        </a:p>
      </dgm:t>
    </dgm:pt>
    <dgm:pt modelId="{15BD6E65-1DE3-4008-96CB-7DAC2AACFFEF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3. Phân biệt thông tin với vật mang tin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240D4973-740B-48EB-AD2F-AA9CE7DA1DDA}" type="parTrans" cxnId="{712F6F37-211A-4A2D-931E-E479E8538DF2}">
      <dgm:prSet/>
      <dgm:spPr/>
      <dgm:t>
        <a:bodyPr/>
        <a:lstStyle/>
        <a:p>
          <a:endParaRPr lang="en-US"/>
        </a:p>
      </dgm:t>
    </dgm:pt>
    <dgm:pt modelId="{52AD3F04-CBF2-4156-8EB7-FE65E9DD6556}" type="sibTrans" cxnId="{712F6F37-211A-4A2D-931E-E479E8538DF2}">
      <dgm:prSet/>
      <dgm:spPr/>
      <dgm:t>
        <a:bodyPr/>
        <a:lstStyle/>
        <a:p>
          <a:endParaRPr lang="en-US"/>
        </a:p>
      </dgm:t>
    </dgm:pt>
    <dgm:pt modelId="{E1EEAC14-EBA7-4787-9254-CC8FC1F75BD7}" type="pres">
      <dgm:prSet presAssocID="{63FB62E2-D12F-4DE5-9794-27284D0D3D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86912-1924-4113-BBEC-2D0ABF2D083D}" type="pres">
      <dgm:prSet presAssocID="{2591A603-0182-4D4A-8ECE-CD12F83B5A23}" presName="parentLin" presStyleCnt="0"/>
      <dgm:spPr/>
    </dgm:pt>
    <dgm:pt modelId="{14C7F87B-E473-4EEA-B2F8-CFFA3288B632}" type="pres">
      <dgm:prSet presAssocID="{2591A603-0182-4D4A-8ECE-CD12F83B5A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28F4944-7284-44E9-B8A8-B575D7533ACC}" type="pres">
      <dgm:prSet presAssocID="{2591A603-0182-4D4A-8ECE-CD12F83B5A23}" presName="parentText" presStyleLbl="node1" presStyleIdx="0" presStyleCnt="3" custScaleX="116809" custScaleY="139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AFAB7-0F88-413D-A702-3AD246C19FE6}" type="pres">
      <dgm:prSet presAssocID="{2591A603-0182-4D4A-8ECE-CD12F83B5A23}" presName="negativeSpace" presStyleCnt="0"/>
      <dgm:spPr/>
    </dgm:pt>
    <dgm:pt modelId="{D3438824-7C58-4670-AEC6-314D72928448}" type="pres">
      <dgm:prSet presAssocID="{2591A603-0182-4D4A-8ECE-CD12F83B5A23}" presName="childText" presStyleLbl="conFgAcc1" presStyleIdx="0" presStyleCnt="3">
        <dgm:presLayoutVars>
          <dgm:bulletEnabled val="1"/>
        </dgm:presLayoutVars>
      </dgm:prSet>
      <dgm:spPr/>
    </dgm:pt>
    <dgm:pt modelId="{BBD9975A-8BD7-492F-8E08-5CB100C3C80D}" type="pres">
      <dgm:prSet presAssocID="{714EF14A-E834-4186-AB47-95E6B2DC6A47}" presName="spaceBetweenRectangles" presStyleCnt="0"/>
      <dgm:spPr/>
    </dgm:pt>
    <dgm:pt modelId="{F9534FFA-43BC-4462-9282-9E8871D95A38}" type="pres">
      <dgm:prSet presAssocID="{55554C96-2B77-4BE6-B108-44C2BF915E21}" presName="parentLin" presStyleCnt="0"/>
      <dgm:spPr/>
    </dgm:pt>
    <dgm:pt modelId="{A5AF4A78-D0DF-4FD2-94E1-B34C9B462743}" type="pres">
      <dgm:prSet presAssocID="{55554C96-2B77-4BE6-B108-44C2BF915E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0CDBD8-BC9F-4A9B-BAAB-D97BC3FA7DB8}" type="pres">
      <dgm:prSet presAssocID="{55554C96-2B77-4BE6-B108-44C2BF915E21}" presName="parentText" presStyleLbl="node1" presStyleIdx="1" presStyleCnt="3" custScaleX="117639" custScaleY="1500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71046-C037-491F-9815-9D061BC63CDA}" type="pres">
      <dgm:prSet presAssocID="{55554C96-2B77-4BE6-B108-44C2BF915E21}" presName="negativeSpace" presStyleCnt="0"/>
      <dgm:spPr/>
    </dgm:pt>
    <dgm:pt modelId="{A7A74BE5-734E-4AAB-A07C-BEAA8224CA1A}" type="pres">
      <dgm:prSet presAssocID="{55554C96-2B77-4BE6-B108-44C2BF915E21}" presName="childText" presStyleLbl="conFgAcc1" presStyleIdx="1" presStyleCnt="3">
        <dgm:presLayoutVars>
          <dgm:bulletEnabled val="1"/>
        </dgm:presLayoutVars>
      </dgm:prSet>
      <dgm:spPr/>
    </dgm:pt>
    <dgm:pt modelId="{952557D8-F00B-4D6F-A362-B0BFE8357C3F}" type="pres">
      <dgm:prSet presAssocID="{0336A527-C789-46D8-99E7-D13B5259A447}" presName="spaceBetweenRectangles" presStyleCnt="0"/>
      <dgm:spPr/>
    </dgm:pt>
    <dgm:pt modelId="{39718263-2150-495D-A034-D155EA6204F2}" type="pres">
      <dgm:prSet presAssocID="{15BD6E65-1DE3-4008-96CB-7DAC2AACFFEF}" presName="parentLin" presStyleCnt="0"/>
      <dgm:spPr/>
    </dgm:pt>
    <dgm:pt modelId="{D3AB8A81-D8DF-473B-95C4-B16B4B06CEAC}" type="pres">
      <dgm:prSet presAssocID="{15BD6E65-1DE3-4008-96CB-7DAC2AACFFE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6E9F048-26FA-4FDA-AE00-7339A01F6F22}" type="pres">
      <dgm:prSet presAssocID="{15BD6E65-1DE3-4008-96CB-7DAC2AACFFEF}" presName="parentText" presStyleLbl="node1" presStyleIdx="2" presStyleCnt="3" custScaleX="116810" custScaleY="1460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9EB6E-520A-4C3A-A576-9FCF6C9D3BB1}" type="pres">
      <dgm:prSet presAssocID="{15BD6E65-1DE3-4008-96CB-7DAC2AACFFEF}" presName="negativeSpace" presStyleCnt="0"/>
      <dgm:spPr/>
    </dgm:pt>
    <dgm:pt modelId="{43B8071B-C21E-40D4-9BD0-5393DCE2A647}" type="pres">
      <dgm:prSet presAssocID="{15BD6E65-1DE3-4008-96CB-7DAC2AACFF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746C52-45E0-4DEB-A00E-B9F1F998F346}" type="presOf" srcId="{55554C96-2B77-4BE6-B108-44C2BF915E21}" destId="{2A0CDBD8-BC9F-4A9B-BAAB-D97BC3FA7DB8}" srcOrd="1" destOrd="0" presId="urn:microsoft.com/office/officeart/2005/8/layout/list1"/>
    <dgm:cxn modelId="{494D187B-1712-4985-91EF-0E1D79DF571A}" type="presOf" srcId="{15BD6E65-1DE3-4008-96CB-7DAC2AACFFEF}" destId="{D3AB8A81-D8DF-473B-95C4-B16B4B06CEAC}" srcOrd="0" destOrd="0" presId="urn:microsoft.com/office/officeart/2005/8/layout/list1"/>
    <dgm:cxn modelId="{712F6F37-211A-4A2D-931E-E479E8538DF2}" srcId="{63FB62E2-D12F-4DE5-9794-27284D0D3DDE}" destId="{15BD6E65-1DE3-4008-96CB-7DAC2AACFFEF}" srcOrd="2" destOrd="0" parTransId="{240D4973-740B-48EB-AD2F-AA9CE7DA1DDA}" sibTransId="{52AD3F04-CBF2-4156-8EB7-FE65E9DD6556}"/>
    <dgm:cxn modelId="{3D1E68FE-9AB4-4E12-AF43-7362F240B019}" type="presOf" srcId="{2591A603-0182-4D4A-8ECE-CD12F83B5A23}" destId="{14C7F87B-E473-4EEA-B2F8-CFFA3288B632}" srcOrd="0" destOrd="0" presId="urn:microsoft.com/office/officeart/2005/8/layout/list1"/>
    <dgm:cxn modelId="{D7F55374-3B5D-481C-BEF9-1706E875753E}" type="presOf" srcId="{2591A603-0182-4D4A-8ECE-CD12F83B5A23}" destId="{328F4944-7284-44E9-B8A8-B575D7533ACC}" srcOrd="1" destOrd="0" presId="urn:microsoft.com/office/officeart/2005/8/layout/list1"/>
    <dgm:cxn modelId="{84337ADF-8943-4177-9F0F-4A107E7F2AF7}" type="presOf" srcId="{55554C96-2B77-4BE6-B108-44C2BF915E21}" destId="{A5AF4A78-D0DF-4FD2-94E1-B34C9B462743}" srcOrd="0" destOrd="0" presId="urn:microsoft.com/office/officeart/2005/8/layout/list1"/>
    <dgm:cxn modelId="{E28C20B6-DAF3-451C-B216-989FDFCB4C7F}" type="presOf" srcId="{15BD6E65-1DE3-4008-96CB-7DAC2AACFFEF}" destId="{26E9F048-26FA-4FDA-AE00-7339A01F6F22}" srcOrd="1" destOrd="0" presId="urn:microsoft.com/office/officeart/2005/8/layout/list1"/>
    <dgm:cxn modelId="{666539AC-DFD9-4D22-B5F7-4C6F191E7B7B}" type="presOf" srcId="{63FB62E2-D12F-4DE5-9794-27284D0D3DDE}" destId="{E1EEAC14-EBA7-4787-9254-CC8FC1F75BD7}" srcOrd="0" destOrd="0" presId="urn:microsoft.com/office/officeart/2005/8/layout/list1"/>
    <dgm:cxn modelId="{7DF13863-0260-4F6F-9E60-03BC2AA8A66D}" srcId="{63FB62E2-D12F-4DE5-9794-27284D0D3DDE}" destId="{55554C96-2B77-4BE6-B108-44C2BF915E21}" srcOrd="1" destOrd="0" parTransId="{D5794B58-6DFB-4246-958F-378E659DC07F}" sibTransId="{0336A527-C789-46D8-99E7-D13B5259A447}"/>
    <dgm:cxn modelId="{5E7D7560-E400-4371-BFD4-A628131393F4}" srcId="{63FB62E2-D12F-4DE5-9794-27284D0D3DDE}" destId="{2591A603-0182-4D4A-8ECE-CD12F83B5A23}" srcOrd="0" destOrd="0" parTransId="{8FC466A5-8B9A-486D-B3AB-93A1DF3BD919}" sibTransId="{714EF14A-E834-4186-AB47-95E6B2DC6A47}"/>
    <dgm:cxn modelId="{FEF22193-B965-4C05-B822-C7D0B8C1EB1A}" type="presParOf" srcId="{E1EEAC14-EBA7-4787-9254-CC8FC1F75BD7}" destId="{1A386912-1924-4113-BBEC-2D0ABF2D083D}" srcOrd="0" destOrd="0" presId="urn:microsoft.com/office/officeart/2005/8/layout/list1"/>
    <dgm:cxn modelId="{F7EC1337-07D4-4F12-85F4-4D782BB7BAAA}" type="presParOf" srcId="{1A386912-1924-4113-BBEC-2D0ABF2D083D}" destId="{14C7F87B-E473-4EEA-B2F8-CFFA3288B632}" srcOrd="0" destOrd="0" presId="urn:microsoft.com/office/officeart/2005/8/layout/list1"/>
    <dgm:cxn modelId="{9DB8CAB3-8997-4F62-B539-5FABC6FAC878}" type="presParOf" srcId="{1A386912-1924-4113-BBEC-2D0ABF2D083D}" destId="{328F4944-7284-44E9-B8A8-B575D7533ACC}" srcOrd="1" destOrd="0" presId="urn:microsoft.com/office/officeart/2005/8/layout/list1"/>
    <dgm:cxn modelId="{9AC68B9F-D5E8-41D0-BDFC-F04B6236F413}" type="presParOf" srcId="{E1EEAC14-EBA7-4787-9254-CC8FC1F75BD7}" destId="{AADAFAB7-0F88-413D-A702-3AD246C19FE6}" srcOrd="1" destOrd="0" presId="urn:microsoft.com/office/officeart/2005/8/layout/list1"/>
    <dgm:cxn modelId="{59074D04-96B3-403F-8863-44DF06CF9AC4}" type="presParOf" srcId="{E1EEAC14-EBA7-4787-9254-CC8FC1F75BD7}" destId="{D3438824-7C58-4670-AEC6-314D72928448}" srcOrd="2" destOrd="0" presId="urn:microsoft.com/office/officeart/2005/8/layout/list1"/>
    <dgm:cxn modelId="{5A870EE7-613C-4BB4-BB4C-9FDC1FAAC1BB}" type="presParOf" srcId="{E1EEAC14-EBA7-4787-9254-CC8FC1F75BD7}" destId="{BBD9975A-8BD7-492F-8E08-5CB100C3C80D}" srcOrd="3" destOrd="0" presId="urn:microsoft.com/office/officeart/2005/8/layout/list1"/>
    <dgm:cxn modelId="{8C34AF1B-9AB1-40FA-A166-F427EE18CDD1}" type="presParOf" srcId="{E1EEAC14-EBA7-4787-9254-CC8FC1F75BD7}" destId="{F9534FFA-43BC-4462-9282-9E8871D95A38}" srcOrd="4" destOrd="0" presId="urn:microsoft.com/office/officeart/2005/8/layout/list1"/>
    <dgm:cxn modelId="{79FA6F87-1CFD-4EBF-8135-7025350595E7}" type="presParOf" srcId="{F9534FFA-43BC-4462-9282-9E8871D95A38}" destId="{A5AF4A78-D0DF-4FD2-94E1-B34C9B462743}" srcOrd="0" destOrd="0" presId="urn:microsoft.com/office/officeart/2005/8/layout/list1"/>
    <dgm:cxn modelId="{60AF740A-73D8-42BF-B658-6C1AA9D1051C}" type="presParOf" srcId="{F9534FFA-43BC-4462-9282-9E8871D95A38}" destId="{2A0CDBD8-BC9F-4A9B-BAAB-D97BC3FA7DB8}" srcOrd="1" destOrd="0" presId="urn:microsoft.com/office/officeart/2005/8/layout/list1"/>
    <dgm:cxn modelId="{4E8D08D7-C2CC-4198-8713-869A0397B1AE}" type="presParOf" srcId="{E1EEAC14-EBA7-4787-9254-CC8FC1F75BD7}" destId="{DDC71046-C037-491F-9815-9D061BC63CDA}" srcOrd="5" destOrd="0" presId="urn:microsoft.com/office/officeart/2005/8/layout/list1"/>
    <dgm:cxn modelId="{47098EFD-D813-4023-9889-FBAA6998B8BC}" type="presParOf" srcId="{E1EEAC14-EBA7-4787-9254-CC8FC1F75BD7}" destId="{A7A74BE5-734E-4AAB-A07C-BEAA8224CA1A}" srcOrd="6" destOrd="0" presId="urn:microsoft.com/office/officeart/2005/8/layout/list1"/>
    <dgm:cxn modelId="{F098D2B0-0295-44E6-9139-8BF9C60F5E18}" type="presParOf" srcId="{E1EEAC14-EBA7-4787-9254-CC8FC1F75BD7}" destId="{952557D8-F00B-4D6F-A362-B0BFE8357C3F}" srcOrd="7" destOrd="0" presId="urn:microsoft.com/office/officeart/2005/8/layout/list1"/>
    <dgm:cxn modelId="{132D63FE-75F7-4256-B9D8-15A6AE72C32E}" type="presParOf" srcId="{E1EEAC14-EBA7-4787-9254-CC8FC1F75BD7}" destId="{39718263-2150-495D-A034-D155EA6204F2}" srcOrd="8" destOrd="0" presId="urn:microsoft.com/office/officeart/2005/8/layout/list1"/>
    <dgm:cxn modelId="{7F42F38B-01A3-47CA-85AC-C13484A18627}" type="presParOf" srcId="{39718263-2150-495D-A034-D155EA6204F2}" destId="{D3AB8A81-D8DF-473B-95C4-B16B4B06CEAC}" srcOrd="0" destOrd="0" presId="urn:microsoft.com/office/officeart/2005/8/layout/list1"/>
    <dgm:cxn modelId="{2B24E257-51EC-41CE-8B95-1E44B042B53A}" type="presParOf" srcId="{39718263-2150-495D-A034-D155EA6204F2}" destId="{26E9F048-26FA-4FDA-AE00-7339A01F6F22}" srcOrd="1" destOrd="0" presId="urn:microsoft.com/office/officeart/2005/8/layout/list1"/>
    <dgm:cxn modelId="{2562BDDE-6756-44CF-94ED-00677DB139BC}" type="presParOf" srcId="{E1EEAC14-EBA7-4787-9254-CC8FC1F75BD7}" destId="{2889EB6E-520A-4C3A-A576-9FCF6C9D3BB1}" srcOrd="9" destOrd="0" presId="urn:microsoft.com/office/officeart/2005/8/layout/list1"/>
    <dgm:cxn modelId="{E6A07626-BD21-4BD0-84EB-E7CC1DA89B29}" type="presParOf" srcId="{E1EEAC14-EBA7-4787-9254-CC8FC1F75BD7}" destId="{43B8071B-C21E-40D4-9BD0-5393DCE2A6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08F44-C5AA-4442-A92C-BE1E1E0BFD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CF6F6-F52F-4D99-95E6-97FDDC83DB80}">
      <dgm:prSet phldrT="[Text]"/>
      <dgm:spPr/>
      <dgm:t>
        <a:bodyPr/>
        <a:lstStyle/>
        <a:p>
          <a:endParaRPr lang="en-US" smtClean="0"/>
        </a:p>
        <a:p>
          <a:endParaRPr lang="en-US" smtClean="0"/>
        </a:p>
        <a:p>
          <a:endParaRPr lang="en-US" smtClean="0"/>
        </a:p>
        <a:p>
          <a:endParaRPr lang="en-US"/>
        </a:p>
      </dgm:t>
    </dgm:pt>
    <dgm:pt modelId="{9088687F-7586-496F-A4D1-7B62BAFC3738}" type="parTrans" cxnId="{C6A44E65-DF7A-4BAF-9A39-6CAE8CB542C2}">
      <dgm:prSet/>
      <dgm:spPr/>
      <dgm:t>
        <a:bodyPr/>
        <a:lstStyle/>
        <a:p>
          <a:endParaRPr lang="en-US"/>
        </a:p>
      </dgm:t>
    </dgm:pt>
    <dgm:pt modelId="{DD9D3AB1-151B-4E09-9EDA-644868DF7BCC}" type="sibTrans" cxnId="{C6A44E65-DF7A-4BAF-9A39-6CAE8CB542C2}">
      <dgm:prSet/>
      <dgm:spPr/>
      <dgm:t>
        <a:bodyPr/>
        <a:lstStyle/>
        <a:p>
          <a:endParaRPr lang="en-US"/>
        </a:p>
      </dgm:t>
    </dgm:pt>
    <dgm:pt modelId="{C963822F-C507-43D2-AC24-759B96936CB7}">
      <dgm:prSet phldrT="[Text]" custT="1"/>
      <dgm:spPr/>
      <dgm:t>
        <a:bodyPr/>
        <a:lstStyle/>
        <a:p>
          <a:r>
            <a:rPr lang="vi-VN" sz="1600" b="0" smtClean="0"/>
            <a:t>Thông tin là những gì đem lại cho ta hiểu biết</a:t>
          </a:r>
          <a:r>
            <a:rPr lang="en-US" sz="1600" b="0" smtClean="0"/>
            <a:t>.</a:t>
          </a:r>
          <a:endParaRPr lang="en-US" sz="1600" b="0"/>
        </a:p>
      </dgm:t>
    </dgm:pt>
    <dgm:pt modelId="{EA6AB291-6B7E-46AA-B068-56F31C08B613}" type="parTrans" cxnId="{64F9DD71-B513-4B62-8966-28679B699902}">
      <dgm:prSet/>
      <dgm:spPr/>
      <dgm:t>
        <a:bodyPr/>
        <a:lstStyle/>
        <a:p>
          <a:endParaRPr lang="en-US"/>
        </a:p>
      </dgm:t>
    </dgm:pt>
    <dgm:pt modelId="{896BDFAB-1FC5-4A5C-AE19-A00BBB9DC180}" type="sibTrans" cxnId="{64F9DD71-B513-4B62-8966-28679B699902}">
      <dgm:prSet/>
      <dgm:spPr/>
      <dgm:t>
        <a:bodyPr/>
        <a:lstStyle/>
        <a:p>
          <a:endParaRPr lang="en-US"/>
        </a:p>
      </dgm:t>
    </dgm:pt>
    <dgm:pt modelId="{6FBF9CFE-0462-4CA0-B62F-B085002C2B47}">
      <dgm:prSet phldrT="[Text]" phldr="1"/>
      <dgm:spPr/>
      <dgm:t>
        <a:bodyPr/>
        <a:lstStyle/>
        <a:p>
          <a:endParaRPr lang="en-US"/>
        </a:p>
      </dgm:t>
    </dgm:pt>
    <dgm:pt modelId="{F66952B2-CC37-417A-9FC2-203A49404132}" type="parTrans" cxnId="{00BF8400-4FCA-4288-B364-C0E923F7E888}">
      <dgm:prSet/>
      <dgm:spPr/>
      <dgm:t>
        <a:bodyPr/>
        <a:lstStyle/>
        <a:p>
          <a:endParaRPr lang="en-US"/>
        </a:p>
      </dgm:t>
    </dgm:pt>
    <dgm:pt modelId="{41BD3459-DBEE-4D30-9FB2-926765E8167E}" type="sibTrans" cxnId="{00BF8400-4FCA-4288-B364-C0E923F7E888}">
      <dgm:prSet/>
      <dgm:spPr/>
      <dgm:t>
        <a:bodyPr/>
        <a:lstStyle/>
        <a:p>
          <a:endParaRPr lang="en-US"/>
        </a:p>
      </dgm:t>
    </dgm:pt>
    <dgm:pt modelId="{E7EFEE1F-09B4-4859-AB87-D4FA1F5529C6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32778E36-C4E9-4FB4-91A3-23F5926F3DD4}" type="parTrans" cxnId="{415D3818-708F-4137-B31B-639199DEE924}">
      <dgm:prSet/>
      <dgm:spPr/>
      <dgm:t>
        <a:bodyPr/>
        <a:lstStyle/>
        <a:p>
          <a:endParaRPr lang="en-US"/>
        </a:p>
      </dgm:t>
    </dgm:pt>
    <dgm:pt modelId="{6FC51DDF-DEAC-472D-BB5B-6854757683E6}" type="sibTrans" cxnId="{415D3818-708F-4137-B31B-639199DEE924}">
      <dgm:prSet/>
      <dgm:spPr/>
      <dgm:t>
        <a:bodyPr/>
        <a:lstStyle/>
        <a:p>
          <a:endParaRPr lang="en-US"/>
        </a:p>
      </dgm:t>
    </dgm:pt>
    <dgm:pt modelId="{DBC0DB7E-B268-433A-92DB-E9CFA302CB8F}">
      <dgm:prSet phldrT="[Text]"/>
      <dgm:spPr/>
      <dgm:t>
        <a:bodyPr/>
        <a:lstStyle/>
        <a:p>
          <a:endParaRPr lang="en-US"/>
        </a:p>
      </dgm:t>
    </dgm:pt>
    <dgm:pt modelId="{4A508231-ED0C-4A95-98EC-DCB8DDFD437C}" type="sibTrans" cxnId="{AA797FCA-778E-476D-961F-37CE88424EA6}">
      <dgm:prSet/>
      <dgm:spPr/>
      <dgm:t>
        <a:bodyPr/>
        <a:lstStyle/>
        <a:p>
          <a:endParaRPr lang="en-US"/>
        </a:p>
      </dgm:t>
    </dgm:pt>
    <dgm:pt modelId="{628F16D1-97BD-4715-9D85-EC5669C9ADB7}" type="parTrans" cxnId="{AA797FCA-778E-476D-961F-37CE88424EA6}">
      <dgm:prSet/>
      <dgm:spPr/>
      <dgm:t>
        <a:bodyPr/>
        <a:lstStyle/>
        <a:p>
          <a:endParaRPr lang="en-US"/>
        </a:p>
      </dgm:t>
    </dgm:pt>
    <dgm:pt modelId="{9991573B-89F0-4C32-AEBE-5250B387798A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Con người thu nhận thông tin trực tiếp nhờ năm giác quan và con thu nhận thông tin gián tiếp qua vật mang tin.</a:t>
          </a:r>
          <a:endParaRPr lang="en-US" sz="1600">
            <a:latin typeface="Arial" pitchFamily="34" charset="0"/>
            <a:cs typeface="Arial" pitchFamily="34" charset="0"/>
          </a:endParaRPr>
        </a:p>
      </dgm:t>
    </dgm:pt>
    <dgm:pt modelId="{89476B9B-0461-4ABE-B79E-7D420583898F}" type="parTrans" cxnId="{B0A5B85C-1A45-4FCD-A7E6-BC0C3C26427C}">
      <dgm:prSet/>
      <dgm:spPr/>
      <dgm:t>
        <a:bodyPr/>
        <a:lstStyle/>
        <a:p>
          <a:endParaRPr lang="en-US"/>
        </a:p>
      </dgm:t>
    </dgm:pt>
    <dgm:pt modelId="{19C96B5A-21CA-468A-B6D8-ACFAEE746DF9}" type="sibTrans" cxnId="{B0A5B85C-1A45-4FCD-A7E6-BC0C3C26427C}">
      <dgm:prSet/>
      <dgm:spPr/>
      <dgm:t>
        <a:bodyPr/>
        <a:lstStyle/>
        <a:p>
          <a:endParaRPr lang="en-US"/>
        </a:p>
      </dgm:t>
    </dgm:pt>
    <dgm:pt modelId="{E096ACC2-8746-4F65-AA29-5862E42FD761}">
      <dgm:prSet custT="1"/>
      <dgm:spPr/>
      <dgm:t>
        <a:bodyPr/>
        <a:lstStyle/>
        <a:p>
          <a:r>
            <a:rPr lang="vi-VN" sz="1600" b="0" i="0" smtClean="0">
              <a:solidFill>
                <a:schemeClr val="tx1"/>
              </a:solidFill>
            </a:rPr>
            <a:t>Xử lí thông tin</a:t>
          </a:r>
          <a:r>
            <a:rPr lang="en-US" sz="1600" b="0" i="0" smtClean="0">
              <a:solidFill>
                <a:schemeClr val="tx1"/>
              </a:solidFill>
            </a:rPr>
            <a:t> là</a:t>
          </a:r>
          <a:r>
            <a:rPr lang="vi-VN" sz="1600" b="0" i="0" smtClean="0">
              <a:solidFill>
                <a:schemeClr val="tx1"/>
              </a:solidFill>
            </a:rPr>
            <a:t> </a:t>
          </a:r>
          <a:r>
            <a:rPr lang="en-US" sz="1600" b="0" i="0" smtClean="0">
              <a:solidFill>
                <a:schemeClr val="tx1"/>
              </a:solidFill>
            </a:rPr>
            <a:t>t</a:t>
          </a:r>
          <a:r>
            <a:rPr lang="vi-VN" sz="1600" b="0" i="0" smtClean="0">
              <a:solidFill>
                <a:schemeClr val="tx1"/>
              </a:solidFill>
            </a:rPr>
            <a:t>ừ thông tin vừa thu nhận được, kết hợp với hiểu biết đã có từ trước để rút ra thông tin mới, hữu ích.</a:t>
          </a:r>
          <a:endParaRPr lang="en-US" sz="1600" b="0" i="0">
            <a:solidFill>
              <a:schemeClr val="tx1"/>
            </a:solidFill>
          </a:endParaRPr>
        </a:p>
      </dgm:t>
    </dgm:pt>
    <dgm:pt modelId="{6EA31D49-58F2-4AB3-BF89-64A1C74F8883}" type="parTrans" cxnId="{E8D93875-4374-4614-9F5D-ABAEA0978E24}">
      <dgm:prSet/>
      <dgm:spPr/>
      <dgm:t>
        <a:bodyPr/>
        <a:lstStyle/>
        <a:p>
          <a:endParaRPr lang="en-US"/>
        </a:p>
      </dgm:t>
    </dgm:pt>
    <dgm:pt modelId="{6E5FA1B5-D0E7-4AB7-9E89-9BDD4C9BAB76}" type="sibTrans" cxnId="{E8D93875-4374-4614-9F5D-ABAEA0978E24}">
      <dgm:prSet/>
      <dgm:spPr/>
      <dgm:t>
        <a:bodyPr/>
        <a:lstStyle/>
        <a:p>
          <a:endParaRPr lang="en-US"/>
        </a:p>
      </dgm:t>
    </dgm:pt>
    <dgm:pt modelId="{D55BDCDC-0270-4E76-BC05-813EDA78EDCE}">
      <dgm:prSet custT="1"/>
      <dgm:spPr/>
      <dgm:t>
        <a:bodyPr/>
        <a:lstStyle/>
        <a:p>
          <a:r>
            <a:rPr lang="en-US" sz="1600" b="0" i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Bộ não con người thực hiện thu nhận thông tin, xử lí thông tin và ra quyết định.</a:t>
          </a:r>
          <a:endParaRPr lang="en-US" sz="1600" b="0" i="0">
            <a:solidFill>
              <a:schemeClr val="tx1"/>
            </a:solidFill>
          </a:endParaRPr>
        </a:p>
      </dgm:t>
    </dgm:pt>
    <dgm:pt modelId="{9A0788FA-2D95-4E0A-87C3-2610FA8EAD6B}" type="parTrans" cxnId="{66E60F0E-F9A5-4E51-906B-0973F72A45BD}">
      <dgm:prSet/>
      <dgm:spPr/>
      <dgm:t>
        <a:bodyPr/>
        <a:lstStyle/>
        <a:p>
          <a:endParaRPr lang="en-US"/>
        </a:p>
      </dgm:t>
    </dgm:pt>
    <dgm:pt modelId="{C993624A-71EF-459A-9704-564AD3332CD6}" type="sibTrans" cxnId="{66E60F0E-F9A5-4E51-906B-0973F72A45BD}">
      <dgm:prSet/>
      <dgm:spPr/>
      <dgm:t>
        <a:bodyPr/>
        <a:lstStyle/>
        <a:p>
          <a:endParaRPr lang="en-US"/>
        </a:p>
      </dgm:t>
    </dgm:pt>
    <dgm:pt modelId="{94A5F303-202F-461D-8508-3D0FC9082A51}" type="pres">
      <dgm:prSet presAssocID="{8EE08F44-C5AA-4442-A92C-BE1E1E0BFD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9216D-0C48-463F-A31F-1C748E70BCCF}" type="pres">
      <dgm:prSet presAssocID="{8C7CF6F6-F52F-4D99-95E6-97FDDC83DB80}" presName="composite" presStyleCnt="0"/>
      <dgm:spPr/>
    </dgm:pt>
    <dgm:pt modelId="{066D4E76-C0EB-4B18-A259-C8941AAD9DD6}" type="pres">
      <dgm:prSet presAssocID="{8C7CF6F6-F52F-4D99-95E6-97FDDC83DB8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473FB-6554-413C-89CA-5B151DD4A154}" type="pres">
      <dgm:prSet presAssocID="{8C7CF6F6-F52F-4D99-95E6-97FDDC83DB80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FD53E-BDDB-430D-8C86-74EFB5622418}" type="pres">
      <dgm:prSet presAssocID="{DD9D3AB1-151B-4E09-9EDA-644868DF7BCC}" presName="sp" presStyleCnt="0"/>
      <dgm:spPr/>
    </dgm:pt>
    <dgm:pt modelId="{6F622971-62D3-41DF-88DD-02274760A77B}" type="pres">
      <dgm:prSet presAssocID="{6FBF9CFE-0462-4CA0-B62F-B085002C2B47}" presName="composite" presStyleCnt="0"/>
      <dgm:spPr/>
    </dgm:pt>
    <dgm:pt modelId="{61E9EA46-26E3-4292-B037-5FB8271E9CE6}" type="pres">
      <dgm:prSet presAssocID="{6FBF9CFE-0462-4CA0-B62F-B085002C2B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F1A9E-9F69-4482-A30F-D863F3527DB3}" type="pres">
      <dgm:prSet presAssocID="{6FBF9CFE-0462-4CA0-B62F-B085002C2B47}" presName="descendantText" presStyleLbl="alignAcc1" presStyleIdx="1" presStyleCnt="4" custScaleY="104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00D0E-42D1-44CF-BB94-01BE723FC1A9}" type="pres">
      <dgm:prSet presAssocID="{41BD3459-DBEE-4D30-9FB2-926765E8167E}" presName="sp" presStyleCnt="0"/>
      <dgm:spPr/>
    </dgm:pt>
    <dgm:pt modelId="{32CE4DA9-D43D-401F-92BE-BF7885C5588F}" type="pres">
      <dgm:prSet presAssocID="{E7EFEE1F-09B4-4859-AB87-D4FA1F5529C6}" presName="composite" presStyleCnt="0"/>
      <dgm:spPr/>
    </dgm:pt>
    <dgm:pt modelId="{FC330CB0-EA4C-458A-99FF-3125F93F8F1B}" type="pres">
      <dgm:prSet presAssocID="{E7EFEE1F-09B4-4859-AB87-D4FA1F5529C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6E4EC-7821-4A1C-BAF1-2AEECC054EA6}" type="pres">
      <dgm:prSet presAssocID="{E7EFEE1F-09B4-4859-AB87-D4FA1F5529C6}" presName="descendantText" presStyleLbl="alignAcc1" presStyleIdx="2" presStyleCnt="4" custScaleY="114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4661-C48B-4326-AD1C-51623BCC1B15}" type="pres">
      <dgm:prSet presAssocID="{6FC51DDF-DEAC-472D-BB5B-6854757683E6}" presName="sp" presStyleCnt="0"/>
      <dgm:spPr/>
    </dgm:pt>
    <dgm:pt modelId="{AEB6A24E-D712-48FC-8C15-DF39C6AED37E}" type="pres">
      <dgm:prSet presAssocID="{DBC0DB7E-B268-433A-92DB-E9CFA302CB8F}" presName="composite" presStyleCnt="0"/>
      <dgm:spPr/>
    </dgm:pt>
    <dgm:pt modelId="{9434AA36-89AD-432C-8C11-499F5FD510ED}" type="pres">
      <dgm:prSet presAssocID="{DBC0DB7E-B268-433A-92DB-E9CFA302CB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7A58D-A9D3-4BF9-8424-A40860A3ED83}" type="pres">
      <dgm:prSet presAssocID="{DBC0DB7E-B268-433A-92DB-E9CFA302CB8F}" presName="descendantText" presStyleLbl="alignAcc1" presStyleIdx="3" presStyleCnt="4" custScaleY="119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23F23-E010-4D68-A556-3D4AF6D12A78}" type="presOf" srcId="{D55BDCDC-0270-4E76-BC05-813EDA78EDCE}" destId="{0187A58D-A9D3-4BF9-8424-A40860A3ED83}" srcOrd="0" destOrd="0" presId="urn:microsoft.com/office/officeart/2005/8/layout/chevron2"/>
    <dgm:cxn modelId="{66E60F0E-F9A5-4E51-906B-0973F72A45BD}" srcId="{DBC0DB7E-B268-433A-92DB-E9CFA302CB8F}" destId="{D55BDCDC-0270-4E76-BC05-813EDA78EDCE}" srcOrd="0" destOrd="0" parTransId="{9A0788FA-2D95-4E0A-87C3-2610FA8EAD6B}" sibTransId="{C993624A-71EF-459A-9704-564AD3332CD6}"/>
    <dgm:cxn modelId="{E8D93875-4374-4614-9F5D-ABAEA0978E24}" srcId="{E7EFEE1F-09B4-4859-AB87-D4FA1F5529C6}" destId="{E096ACC2-8746-4F65-AA29-5862E42FD761}" srcOrd="0" destOrd="0" parTransId="{6EA31D49-58F2-4AB3-BF89-64A1C74F8883}" sibTransId="{6E5FA1B5-D0E7-4AB7-9E89-9BDD4C9BAB76}"/>
    <dgm:cxn modelId="{C6A44E65-DF7A-4BAF-9A39-6CAE8CB542C2}" srcId="{8EE08F44-C5AA-4442-A92C-BE1E1E0BFDA6}" destId="{8C7CF6F6-F52F-4D99-95E6-97FDDC83DB80}" srcOrd="0" destOrd="0" parTransId="{9088687F-7586-496F-A4D1-7B62BAFC3738}" sibTransId="{DD9D3AB1-151B-4E09-9EDA-644868DF7BCC}"/>
    <dgm:cxn modelId="{B0A5B85C-1A45-4FCD-A7E6-BC0C3C26427C}" srcId="{6FBF9CFE-0462-4CA0-B62F-B085002C2B47}" destId="{9991573B-89F0-4C32-AEBE-5250B387798A}" srcOrd="0" destOrd="0" parTransId="{89476B9B-0461-4ABE-B79E-7D420583898F}" sibTransId="{19C96B5A-21CA-468A-B6D8-ACFAEE746DF9}"/>
    <dgm:cxn modelId="{2918103B-71B9-4FF8-BCBD-917FB87B2D94}" type="presOf" srcId="{8C7CF6F6-F52F-4D99-95E6-97FDDC83DB80}" destId="{066D4E76-C0EB-4B18-A259-C8941AAD9DD6}" srcOrd="0" destOrd="0" presId="urn:microsoft.com/office/officeart/2005/8/layout/chevron2"/>
    <dgm:cxn modelId="{AA797FCA-778E-476D-961F-37CE88424EA6}" srcId="{8EE08F44-C5AA-4442-A92C-BE1E1E0BFDA6}" destId="{DBC0DB7E-B268-433A-92DB-E9CFA302CB8F}" srcOrd="3" destOrd="0" parTransId="{628F16D1-97BD-4715-9D85-EC5669C9ADB7}" sibTransId="{4A508231-ED0C-4A95-98EC-DCB8DDFD437C}"/>
    <dgm:cxn modelId="{F23DD9FE-B9F5-43A9-89DF-7977C3ACCD30}" type="presOf" srcId="{E096ACC2-8746-4F65-AA29-5862E42FD761}" destId="{89A6E4EC-7821-4A1C-BAF1-2AEECC054EA6}" srcOrd="0" destOrd="0" presId="urn:microsoft.com/office/officeart/2005/8/layout/chevron2"/>
    <dgm:cxn modelId="{415D3818-708F-4137-B31B-639199DEE924}" srcId="{8EE08F44-C5AA-4442-A92C-BE1E1E0BFDA6}" destId="{E7EFEE1F-09B4-4859-AB87-D4FA1F5529C6}" srcOrd="2" destOrd="0" parTransId="{32778E36-C4E9-4FB4-91A3-23F5926F3DD4}" sibTransId="{6FC51DDF-DEAC-472D-BB5B-6854757683E6}"/>
    <dgm:cxn modelId="{5C70B016-7A6A-4A75-B33A-5ECFCAD614B6}" type="presOf" srcId="{8EE08F44-C5AA-4442-A92C-BE1E1E0BFDA6}" destId="{94A5F303-202F-461D-8508-3D0FC9082A51}" srcOrd="0" destOrd="0" presId="urn:microsoft.com/office/officeart/2005/8/layout/chevron2"/>
    <dgm:cxn modelId="{00BF8400-4FCA-4288-B364-C0E923F7E888}" srcId="{8EE08F44-C5AA-4442-A92C-BE1E1E0BFDA6}" destId="{6FBF9CFE-0462-4CA0-B62F-B085002C2B47}" srcOrd="1" destOrd="0" parTransId="{F66952B2-CC37-417A-9FC2-203A49404132}" sibTransId="{41BD3459-DBEE-4D30-9FB2-926765E8167E}"/>
    <dgm:cxn modelId="{74C3C1B0-808E-4355-AE0E-B7143093F95E}" type="presOf" srcId="{C963822F-C507-43D2-AC24-759B96936CB7}" destId="{FB2473FB-6554-413C-89CA-5B151DD4A154}" srcOrd="0" destOrd="0" presId="urn:microsoft.com/office/officeart/2005/8/layout/chevron2"/>
    <dgm:cxn modelId="{8358A56F-6ADD-4B34-AEBA-A9E32E6CBA5F}" type="presOf" srcId="{9991573B-89F0-4C32-AEBE-5250B387798A}" destId="{8D4F1A9E-9F69-4482-A30F-D863F3527DB3}" srcOrd="0" destOrd="0" presId="urn:microsoft.com/office/officeart/2005/8/layout/chevron2"/>
    <dgm:cxn modelId="{12CB6E6A-AC3D-4695-90DF-E02FF0DADB5A}" type="presOf" srcId="{E7EFEE1F-09B4-4859-AB87-D4FA1F5529C6}" destId="{FC330CB0-EA4C-458A-99FF-3125F93F8F1B}" srcOrd="0" destOrd="0" presId="urn:microsoft.com/office/officeart/2005/8/layout/chevron2"/>
    <dgm:cxn modelId="{64F9DD71-B513-4B62-8966-28679B699902}" srcId="{8C7CF6F6-F52F-4D99-95E6-97FDDC83DB80}" destId="{C963822F-C507-43D2-AC24-759B96936CB7}" srcOrd="0" destOrd="0" parTransId="{EA6AB291-6B7E-46AA-B068-56F31C08B613}" sibTransId="{896BDFAB-1FC5-4A5C-AE19-A00BBB9DC180}"/>
    <dgm:cxn modelId="{15EAE54B-DFC3-4C1F-BAE4-C138A39C3F29}" type="presOf" srcId="{DBC0DB7E-B268-433A-92DB-E9CFA302CB8F}" destId="{9434AA36-89AD-432C-8C11-499F5FD510ED}" srcOrd="0" destOrd="0" presId="urn:microsoft.com/office/officeart/2005/8/layout/chevron2"/>
    <dgm:cxn modelId="{CE9DAF4E-15A0-4369-AAD2-38E5D027F016}" type="presOf" srcId="{6FBF9CFE-0462-4CA0-B62F-B085002C2B47}" destId="{61E9EA46-26E3-4292-B037-5FB8271E9CE6}" srcOrd="0" destOrd="0" presId="urn:microsoft.com/office/officeart/2005/8/layout/chevron2"/>
    <dgm:cxn modelId="{AAE24D3B-3C70-4A4F-9AB8-C198C4575EFE}" type="presParOf" srcId="{94A5F303-202F-461D-8508-3D0FC9082A51}" destId="{C439216D-0C48-463F-A31F-1C748E70BCCF}" srcOrd="0" destOrd="0" presId="urn:microsoft.com/office/officeart/2005/8/layout/chevron2"/>
    <dgm:cxn modelId="{8787F435-E145-481B-8A5B-6280B91F8A99}" type="presParOf" srcId="{C439216D-0C48-463F-A31F-1C748E70BCCF}" destId="{066D4E76-C0EB-4B18-A259-C8941AAD9DD6}" srcOrd="0" destOrd="0" presId="urn:microsoft.com/office/officeart/2005/8/layout/chevron2"/>
    <dgm:cxn modelId="{5A713613-0FD9-46B2-9E02-1891A7614032}" type="presParOf" srcId="{C439216D-0C48-463F-A31F-1C748E70BCCF}" destId="{FB2473FB-6554-413C-89CA-5B151DD4A154}" srcOrd="1" destOrd="0" presId="urn:microsoft.com/office/officeart/2005/8/layout/chevron2"/>
    <dgm:cxn modelId="{CDC436B3-CBB1-47BB-B202-B3D351E30D41}" type="presParOf" srcId="{94A5F303-202F-461D-8508-3D0FC9082A51}" destId="{730FD53E-BDDB-430D-8C86-74EFB5622418}" srcOrd="1" destOrd="0" presId="urn:microsoft.com/office/officeart/2005/8/layout/chevron2"/>
    <dgm:cxn modelId="{B0720E0B-670C-47F3-9169-42B58F4CEF5A}" type="presParOf" srcId="{94A5F303-202F-461D-8508-3D0FC9082A51}" destId="{6F622971-62D3-41DF-88DD-02274760A77B}" srcOrd="2" destOrd="0" presId="urn:microsoft.com/office/officeart/2005/8/layout/chevron2"/>
    <dgm:cxn modelId="{0EC79DD2-0538-4C57-A759-8B9A42871B34}" type="presParOf" srcId="{6F622971-62D3-41DF-88DD-02274760A77B}" destId="{61E9EA46-26E3-4292-B037-5FB8271E9CE6}" srcOrd="0" destOrd="0" presId="urn:microsoft.com/office/officeart/2005/8/layout/chevron2"/>
    <dgm:cxn modelId="{D36084D5-EFCB-45D9-AADA-DAB5731AC111}" type="presParOf" srcId="{6F622971-62D3-41DF-88DD-02274760A77B}" destId="{8D4F1A9E-9F69-4482-A30F-D863F3527DB3}" srcOrd="1" destOrd="0" presId="urn:microsoft.com/office/officeart/2005/8/layout/chevron2"/>
    <dgm:cxn modelId="{26B80E3E-4B46-46D4-BF20-DCCD43332CB3}" type="presParOf" srcId="{94A5F303-202F-461D-8508-3D0FC9082A51}" destId="{4A800D0E-42D1-44CF-BB94-01BE723FC1A9}" srcOrd="3" destOrd="0" presId="urn:microsoft.com/office/officeart/2005/8/layout/chevron2"/>
    <dgm:cxn modelId="{33CFE122-5A25-4FA4-8B45-144CE57C24E8}" type="presParOf" srcId="{94A5F303-202F-461D-8508-3D0FC9082A51}" destId="{32CE4DA9-D43D-401F-92BE-BF7885C5588F}" srcOrd="4" destOrd="0" presId="urn:microsoft.com/office/officeart/2005/8/layout/chevron2"/>
    <dgm:cxn modelId="{E7CFB4A6-7642-49A7-A2C4-1DD556E8D37D}" type="presParOf" srcId="{32CE4DA9-D43D-401F-92BE-BF7885C5588F}" destId="{FC330CB0-EA4C-458A-99FF-3125F93F8F1B}" srcOrd="0" destOrd="0" presId="urn:microsoft.com/office/officeart/2005/8/layout/chevron2"/>
    <dgm:cxn modelId="{5F3A99E0-BB29-4BA6-B96B-70C907F9C8BC}" type="presParOf" srcId="{32CE4DA9-D43D-401F-92BE-BF7885C5588F}" destId="{89A6E4EC-7821-4A1C-BAF1-2AEECC054EA6}" srcOrd="1" destOrd="0" presId="urn:microsoft.com/office/officeart/2005/8/layout/chevron2"/>
    <dgm:cxn modelId="{71D97715-B4DA-428A-94CE-B09ADA30B255}" type="presParOf" srcId="{94A5F303-202F-461D-8508-3D0FC9082A51}" destId="{CCD34661-C48B-4326-AD1C-51623BCC1B15}" srcOrd="5" destOrd="0" presId="urn:microsoft.com/office/officeart/2005/8/layout/chevron2"/>
    <dgm:cxn modelId="{75EF6656-FCCC-49ED-8194-65150C6D717B}" type="presParOf" srcId="{94A5F303-202F-461D-8508-3D0FC9082A51}" destId="{AEB6A24E-D712-48FC-8C15-DF39C6AED37E}" srcOrd="6" destOrd="0" presId="urn:microsoft.com/office/officeart/2005/8/layout/chevron2"/>
    <dgm:cxn modelId="{95D4BB5C-4823-4CC1-87D2-E2AD25006854}" type="presParOf" srcId="{AEB6A24E-D712-48FC-8C15-DF39C6AED37E}" destId="{9434AA36-89AD-432C-8C11-499F5FD510ED}" srcOrd="0" destOrd="0" presId="urn:microsoft.com/office/officeart/2005/8/layout/chevron2"/>
    <dgm:cxn modelId="{3EE8282A-B29E-485E-A9A6-E2CF6ECCB940}" type="presParOf" srcId="{AEB6A24E-D712-48FC-8C15-DF39C6AED37E}" destId="{0187A58D-A9D3-4BF9-8424-A40860A3E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C323C-DA5F-44BB-8351-9B12010280E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AE503E1-8218-45C7-90A5-373A2AF29388}">
      <dgm:prSet phldrT="[Text]" custT="1"/>
      <dgm:spPr/>
      <dgm:t>
        <a:bodyPr lIns="170688"/>
        <a:lstStyle/>
        <a:p>
          <a:pPr>
            <a:lnSpc>
              <a:spcPct val="150000"/>
            </a:lnSpc>
          </a:pPr>
          <a:r>
            <a:rPr lang="en-US" sz="2400" smtClean="0">
              <a:latin typeface="Arial" pitchFamily="34" charset="0"/>
              <a:cs typeface="Arial" pitchFamily="34" charset="0"/>
            </a:rPr>
            <a:t>Ôn tập lại kiến thức đã học</a:t>
          </a:r>
          <a:endParaRPr lang="en-US" sz="2400">
            <a:latin typeface="Arial" pitchFamily="34" charset="0"/>
            <a:cs typeface="Arial" pitchFamily="34" charset="0"/>
          </a:endParaRPr>
        </a:p>
      </dgm:t>
    </dgm:pt>
    <dgm:pt modelId="{98724380-485E-4693-B04D-52730944DFFE}" type="parTrans" cxnId="{E72D747E-A5CB-4898-909A-5EB3D2CFF49E}">
      <dgm:prSet/>
      <dgm:spPr/>
      <dgm:t>
        <a:bodyPr/>
        <a:lstStyle/>
        <a:p>
          <a:endParaRPr lang="en-US"/>
        </a:p>
      </dgm:t>
    </dgm:pt>
    <dgm:pt modelId="{9DAF679C-A124-4283-9085-66974E186A53}" type="sibTrans" cxnId="{E72D747E-A5CB-4898-909A-5EB3D2CFF49E}">
      <dgm:prSet/>
      <dgm:spPr/>
      <dgm:t>
        <a:bodyPr/>
        <a:lstStyle/>
        <a:p>
          <a:endParaRPr lang="en-US"/>
        </a:p>
      </dgm:t>
    </dgm:pt>
    <dgm:pt modelId="{8B3192C5-4867-498D-BE20-712534E70C5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smtClean="0">
              <a:latin typeface="Arial" pitchFamily="34" charset="0"/>
              <a:cs typeface="Arial" pitchFamily="34" charset="0"/>
            </a:rPr>
            <a:t>Hoàn thành bài tập phần luyện tập và vận dụng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5160C57D-0DDB-4E24-A895-352BEC827C53}" type="parTrans" cxnId="{E9BD69BD-C3BA-4F8A-9D1C-E2DDE3EB9B2E}">
      <dgm:prSet/>
      <dgm:spPr/>
      <dgm:t>
        <a:bodyPr/>
        <a:lstStyle/>
        <a:p>
          <a:endParaRPr lang="en-US"/>
        </a:p>
      </dgm:t>
    </dgm:pt>
    <dgm:pt modelId="{133960D8-2D1B-43E4-840B-ED49B28249C1}" type="sibTrans" cxnId="{E9BD69BD-C3BA-4F8A-9D1C-E2DDE3EB9B2E}">
      <dgm:prSet/>
      <dgm:spPr/>
      <dgm:t>
        <a:bodyPr/>
        <a:lstStyle/>
        <a:p>
          <a:endParaRPr lang="en-US"/>
        </a:p>
      </dgm:t>
    </dgm:pt>
    <dgm:pt modelId="{61D07738-F75A-44C9-939C-E4D862F90DC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smtClean="0">
              <a:latin typeface="Arial" pitchFamily="34" charset="0"/>
              <a:cs typeface="Arial" pitchFamily="34" charset="0"/>
            </a:rPr>
            <a:t>Đọc và nghiên cứu trước nội dung bài 2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B0433F9A-103A-4296-86FC-E070EFF6EDDC}" type="parTrans" cxnId="{9400E1E2-A3E7-48D5-BB3B-AEC8531DD6E3}">
      <dgm:prSet/>
      <dgm:spPr/>
      <dgm:t>
        <a:bodyPr/>
        <a:lstStyle/>
        <a:p>
          <a:endParaRPr lang="en-US"/>
        </a:p>
      </dgm:t>
    </dgm:pt>
    <dgm:pt modelId="{83D21D8D-9004-4A4F-9B88-53DE4ECFB456}" type="sibTrans" cxnId="{9400E1E2-A3E7-48D5-BB3B-AEC8531DD6E3}">
      <dgm:prSet/>
      <dgm:spPr/>
      <dgm:t>
        <a:bodyPr/>
        <a:lstStyle/>
        <a:p>
          <a:endParaRPr lang="en-US"/>
        </a:p>
      </dgm:t>
    </dgm:pt>
    <dgm:pt modelId="{9CDD9FCE-8892-4AC6-A93D-E6EC60BB773A}" type="pres">
      <dgm:prSet presAssocID="{B95C323C-DA5F-44BB-8351-9B12010280EE}" presName="Name0" presStyleCnt="0">
        <dgm:presLayoutVars>
          <dgm:dir/>
          <dgm:resizeHandles val="exact"/>
        </dgm:presLayoutVars>
      </dgm:prSet>
      <dgm:spPr/>
    </dgm:pt>
    <dgm:pt modelId="{4854994F-CAF9-4428-96C8-51F1412E45E7}" type="pres">
      <dgm:prSet presAssocID="{B95C323C-DA5F-44BB-8351-9B12010280EE}" presName="fgShape" presStyleLbl="fgShp" presStyleIdx="0" presStyleCnt="1" custScaleX="109370" custScaleY="268995"/>
      <dgm:spPr/>
    </dgm:pt>
    <dgm:pt modelId="{EB941727-46DE-431D-A282-7BDAC7CD2DF4}" type="pres">
      <dgm:prSet presAssocID="{B95C323C-DA5F-44BB-8351-9B12010280EE}" presName="linComp" presStyleCnt="0"/>
      <dgm:spPr/>
    </dgm:pt>
    <dgm:pt modelId="{1552EC6A-5F51-4A4E-8282-1675CBC841F6}" type="pres">
      <dgm:prSet presAssocID="{BAE503E1-8218-45C7-90A5-373A2AF29388}" presName="compNode" presStyleCnt="0"/>
      <dgm:spPr/>
    </dgm:pt>
    <dgm:pt modelId="{FDA7E302-42E9-422F-9BD7-954B06BF9F70}" type="pres">
      <dgm:prSet presAssocID="{BAE503E1-8218-45C7-90A5-373A2AF29388}" presName="bkgdShape" presStyleLbl="node1" presStyleIdx="0" presStyleCnt="3" custScaleX="60991" custScaleY="61535" custLinFactNeighborX="-1346" custLinFactNeighborY="-18698"/>
      <dgm:spPr/>
      <dgm:t>
        <a:bodyPr/>
        <a:lstStyle/>
        <a:p>
          <a:endParaRPr lang="en-US"/>
        </a:p>
      </dgm:t>
    </dgm:pt>
    <dgm:pt modelId="{9E424E88-2AA4-4FB8-A0FD-F1560C2650C6}" type="pres">
      <dgm:prSet presAssocID="{BAE503E1-8218-45C7-90A5-373A2AF2938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BADAA-0D5C-407E-9319-AF77495DEB07}" type="pres">
      <dgm:prSet presAssocID="{BAE503E1-8218-45C7-90A5-373A2AF29388}" presName="invisiNode" presStyleLbl="node1" presStyleIdx="0" presStyleCnt="3"/>
      <dgm:spPr/>
    </dgm:pt>
    <dgm:pt modelId="{2C82F296-476C-4FD0-9102-8B06313758D9}" type="pres">
      <dgm:prSet presAssocID="{BAE503E1-8218-45C7-90A5-373A2AF29388}" presName="imagNode" presStyleLbl="fgImgPlace1" presStyleIdx="0" presStyleCnt="3" custFlipVert="1" custScaleX="32847" custScaleY="36561" custLinFactNeighborX="-36447" custLinFactNeighborY="-39805"/>
      <dgm:spPr/>
    </dgm:pt>
    <dgm:pt modelId="{2F9E0E60-D9EC-4A55-B6EF-41BE86EEF503}" type="pres">
      <dgm:prSet presAssocID="{9DAF679C-A124-4283-9085-66974E186A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67282F-3860-455B-A568-3DF7FC5B751D}" type="pres">
      <dgm:prSet presAssocID="{8B3192C5-4867-498D-BE20-712534E70C5F}" presName="compNode" presStyleCnt="0"/>
      <dgm:spPr/>
    </dgm:pt>
    <dgm:pt modelId="{31B389B7-1A83-4B7E-9BAF-ADCC97D1C75F}" type="pres">
      <dgm:prSet presAssocID="{8B3192C5-4867-498D-BE20-712534E70C5F}" presName="bkgdShape" presStyleLbl="node1" presStyleIdx="1" presStyleCnt="3" custScaleX="70809" custScaleY="61848" custLinFactNeighborX="1254" custLinFactNeighborY="-18385"/>
      <dgm:spPr/>
      <dgm:t>
        <a:bodyPr/>
        <a:lstStyle/>
        <a:p>
          <a:endParaRPr lang="en-US"/>
        </a:p>
      </dgm:t>
    </dgm:pt>
    <dgm:pt modelId="{2971E8F7-0AFE-410C-B27C-0097C8ADEF18}" type="pres">
      <dgm:prSet presAssocID="{8B3192C5-4867-498D-BE20-712534E70C5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96831-440B-40D1-AEAC-9D28B1ACFF12}" type="pres">
      <dgm:prSet presAssocID="{8B3192C5-4867-498D-BE20-712534E70C5F}" presName="invisiNode" presStyleLbl="node1" presStyleIdx="1" presStyleCnt="3"/>
      <dgm:spPr/>
    </dgm:pt>
    <dgm:pt modelId="{562EBB22-82D0-4795-BAA5-9DF25F96E0BC}" type="pres">
      <dgm:prSet presAssocID="{8B3192C5-4867-498D-BE20-712534E70C5F}" presName="imagNode" presStyleLbl="fgImgPlace1" presStyleIdx="1" presStyleCnt="3" custScaleX="33784" custScaleY="31006" custLinFactNeighborX="-39891" custLinFactNeighborY="-37397"/>
      <dgm:spPr/>
    </dgm:pt>
    <dgm:pt modelId="{5994B0A3-D587-44B5-88DC-95BD235C1F3E}" type="pres">
      <dgm:prSet presAssocID="{133960D8-2D1B-43E4-840B-ED49B28249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E694D9-F79A-410A-A2FD-613B69373EB3}" type="pres">
      <dgm:prSet presAssocID="{61D07738-F75A-44C9-939C-E4D862F90DC7}" presName="compNode" presStyleCnt="0"/>
      <dgm:spPr/>
    </dgm:pt>
    <dgm:pt modelId="{3E6BD292-9469-43F4-AFCE-0EAAEE38EE53}" type="pres">
      <dgm:prSet presAssocID="{61D07738-F75A-44C9-939C-E4D862F90DC7}" presName="bkgdShape" presStyleLbl="node1" presStyleIdx="2" presStyleCnt="3" custScaleX="61144" custScaleY="60903" custLinFactNeighborX="4238" custLinFactNeighborY="-19172"/>
      <dgm:spPr/>
      <dgm:t>
        <a:bodyPr/>
        <a:lstStyle/>
        <a:p>
          <a:endParaRPr lang="en-US"/>
        </a:p>
      </dgm:t>
    </dgm:pt>
    <dgm:pt modelId="{A995350B-375E-47B5-8629-1B3A2C72921C}" type="pres">
      <dgm:prSet presAssocID="{61D07738-F75A-44C9-939C-E4D862F90D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F01CE-F00A-4C42-8E50-8DFE6A9E9BC0}" type="pres">
      <dgm:prSet presAssocID="{61D07738-F75A-44C9-939C-E4D862F90DC7}" presName="invisiNode" presStyleLbl="node1" presStyleIdx="2" presStyleCnt="3"/>
      <dgm:spPr/>
    </dgm:pt>
    <dgm:pt modelId="{E099D6D9-8FE3-4D90-8EDD-FA7A4C9E0C97}" type="pres">
      <dgm:prSet presAssocID="{61D07738-F75A-44C9-939C-E4D862F90DC7}" presName="imagNode" presStyleLbl="fgImgPlace1" presStyleIdx="2" presStyleCnt="3" custScaleX="34721" custScaleY="36561" custLinFactNeighborX="-28628" custLinFactNeighborY="-40279"/>
      <dgm:spPr/>
    </dgm:pt>
  </dgm:ptLst>
  <dgm:cxnLst>
    <dgm:cxn modelId="{BC4B0DCE-3A6B-4158-9309-36F6C1B0E4FF}" type="presOf" srcId="{8B3192C5-4867-498D-BE20-712534E70C5F}" destId="{31B389B7-1A83-4B7E-9BAF-ADCC97D1C75F}" srcOrd="0" destOrd="0" presId="urn:microsoft.com/office/officeart/2005/8/layout/hList7#1"/>
    <dgm:cxn modelId="{A18C440E-6EBB-4FEF-8807-C39EF8C42693}" type="presOf" srcId="{BAE503E1-8218-45C7-90A5-373A2AF29388}" destId="{FDA7E302-42E9-422F-9BD7-954B06BF9F70}" srcOrd="0" destOrd="0" presId="urn:microsoft.com/office/officeart/2005/8/layout/hList7#1"/>
    <dgm:cxn modelId="{269D7B12-F92C-4609-A32D-CA99CF5499CF}" type="presOf" srcId="{8B3192C5-4867-498D-BE20-712534E70C5F}" destId="{2971E8F7-0AFE-410C-B27C-0097C8ADEF18}" srcOrd="1" destOrd="0" presId="urn:microsoft.com/office/officeart/2005/8/layout/hList7#1"/>
    <dgm:cxn modelId="{791E3A47-A791-46C2-BE2C-2F31EEC9E7F8}" type="presOf" srcId="{B95C323C-DA5F-44BB-8351-9B12010280EE}" destId="{9CDD9FCE-8892-4AC6-A93D-E6EC60BB773A}" srcOrd="0" destOrd="0" presId="urn:microsoft.com/office/officeart/2005/8/layout/hList7#1"/>
    <dgm:cxn modelId="{9400E1E2-A3E7-48D5-BB3B-AEC8531DD6E3}" srcId="{B95C323C-DA5F-44BB-8351-9B12010280EE}" destId="{61D07738-F75A-44C9-939C-E4D862F90DC7}" srcOrd="2" destOrd="0" parTransId="{B0433F9A-103A-4296-86FC-E070EFF6EDDC}" sibTransId="{83D21D8D-9004-4A4F-9B88-53DE4ECFB456}"/>
    <dgm:cxn modelId="{7D9BB974-185C-4A40-B6F1-FDE13A79848D}" type="presOf" srcId="{9DAF679C-A124-4283-9085-66974E186A53}" destId="{2F9E0E60-D9EC-4A55-B6EF-41BE86EEF503}" srcOrd="0" destOrd="0" presId="urn:microsoft.com/office/officeart/2005/8/layout/hList7#1"/>
    <dgm:cxn modelId="{2BED65DE-9CF0-4E78-8B78-5383DD8ED9B2}" type="presOf" srcId="{133960D8-2D1B-43E4-840B-ED49B28249C1}" destId="{5994B0A3-D587-44B5-88DC-95BD235C1F3E}" srcOrd="0" destOrd="0" presId="urn:microsoft.com/office/officeart/2005/8/layout/hList7#1"/>
    <dgm:cxn modelId="{B07E42F6-E123-4911-9C81-CA965E205445}" type="presOf" srcId="{BAE503E1-8218-45C7-90A5-373A2AF29388}" destId="{9E424E88-2AA4-4FB8-A0FD-F1560C2650C6}" srcOrd="1" destOrd="0" presId="urn:microsoft.com/office/officeart/2005/8/layout/hList7#1"/>
    <dgm:cxn modelId="{614D89AB-912A-482F-BEDE-ADCA42725A88}" type="presOf" srcId="{61D07738-F75A-44C9-939C-E4D862F90DC7}" destId="{A995350B-375E-47B5-8629-1B3A2C72921C}" srcOrd="1" destOrd="0" presId="urn:microsoft.com/office/officeart/2005/8/layout/hList7#1"/>
    <dgm:cxn modelId="{E9BD69BD-C3BA-4F8A-9D1C-E2DDE3EB9B2E}" srcId="{B95C323C-DA5F-44BB-8351-9B12010280EE}" destId="{8B3192C5-4867-498D-BE20-712534E70C5F}" srcOrd="1" destOrd="0" parTransId="{5160C57D-0DDB-4E24-A895-352BEC827C53}" sibTransId="{133960D8-2D1B-43E4-840B-ED49B28249C1}"/>
    <dgm:cxn modelId="{E72D747E-A5CB-4898-909A-5EB3D2CFF49E}" srcId="{B95C323C-DA5F-44BB-8351-9B12010280EE}" destId="{BAE503E1-8218-45C7-90A5-373A2AF29388}" srcOrd="0" destOrd="0" parTransId="{98724380-485E-4693-B04D-52730944DFFE}" sibTransId="{9DAF679C-A124-4283-9085-66974E186A53}"/>
    <dgm:cxn modelId="{CD7DE400-9DF2-44F3-903D-6C4D9CDC8E5F}" type="presOf" srcId="{61D07738-F75A-44C9-939C-E4D862F90DC7}" destId="{3E6BD292-9469-43F4-AFCE-0EAAEE38EE53}" srcOrd="0" destOrd="0" presId="urn:microsoft.com/office/officeart/2005/8/layout/hList7#1"/>
    <dgm:cxn modelId="{2750FEAB-70AE-4FE6-829C-E783905746B9}" type="presParOf" srcId="{9CDD9FCE-8892-4AC6-A93D-E6EC60BB773A}" destId="{4854994F-CAF9-4428-96C8-51F1412E45E7}" srcOrd="0" destOrd="0" presId="urn:microsoft.com/office/officeart/2005/8/layout/hList7#1"/>
    <dgm:cxn modelId="{F09B0621-0F50-461D-BC4C-791704A33FA5}" type="presParOf" srcId="{9CDD9FCE-8892-4AC6-A93D-E6EC60BB773A}" destId="{EB941727-46DE-431D-A282-7BDAC7CD2DF4}" srcOrd="1" destOrd="0" presId="urn:microsoft.com/office/officeart/2005/8/layout/hList7#1"/>
    <dgm:cxn modelId="{1C6BC952-F60F-4CAA-BA77-40989B5D6E78}" type="presParOf" srcId="{EB941727-46DE-431D-A282-7BDAC7CD2DF4}" destId="{1552EC6A-5F51-4A4E-8282-1675CBC841F6}" srcOrd="0" destOrd="0" presId="urn:microsoft.com/office/officeart/2005/8/layout/hList7#1"/>
    <dgm:cxn modelId="{4AE5EA1F-7103-48C0-9395-5FF327019E64}" type="presParOf" srcId="{1552EC6A-5F51-4A4E-8282-1675CBC841F6}" destId="{FDA7E302-42E9-422F-9BD7-954B06BF9F70}" srcOrd="0" destOrd="0" presId="urn:microsoft.com/office/officeart/2005/8/layout/hList7#1"/>
    <dgm:cxn modelId="{733616CC-C53E-4403-946B-B76DA687AE65}" type="presParOf" srcId="{1552EC6A-5F51-4A4E-8282-1675CBC841F6}" destId="{9E424E88-2AA4-4FB8-A0FD-F1560C2650C6}" srcOrd="1" destOrd="0" presId="urn:microsoft.com/office/officeart/2005/8/layout/hList7#1"/>
    <dgm:cxn modelId="{782E194E-0156-44C3-BDE1-00F9419F6928}" type="presParOf" srcId="{1552EC6A-5F51-4A4E-8282-1675CBC841F6}" destId="{16BBADAA-0D5C-407E-9319-AF77495DEB07}" srcOrd="2" destOrd="0" presId="urn:microsoft.com/office/officeart/2005/8/layout/hList7#1"/>
    <dgm:cxn modelId="{D1C62475-7E7A-4159-93E3-094B0BD1A2FF}" type="presParOf" srcId="{1552EC6A-5F51-4A4E-8282-1675CBC841F6}" destId="{2C82F296-476C-4FD0-9102-8B06313758D9}" srcOrd="3" destOrd="0" presId="urn:microsoft.com/office/officeart/2005/8/layout/hList7#1"/>
    <dgm:cxn modelId="{3508F7D9-167B-4A1B-9987-0C23EBCFD9EB}" type="presParOf" srcId="{EB941727-46DE-431D-A282-7BDAC7CD2DF4}" destId="{2F9E0E60-D9EC-4A55-B6EF-41BE86EEF503}" srcOrd="1" destOrd="0" presId="urn:microsoft.com/office/officeart/2005/8/layout/hList7#1"/>
    <dgm:cxn modelId="{D6DB054D-9973-4732-B7D2-1B2D879927F6}" type="presParOf" srcId="{EB941727-46DE-431D-A282-7BDAC7CD2DF4}" destId="{1B67282F-3860-455B-A568-3DF7FC5B751D}" srcOrd="2" destOrd="0" presId="urn:microsoft.com/office/officeart/2005/8/layout/hList7#1"/>
    <dgm:cxn modelId="{07C5287F-4CBB-4C40-B3C7-0C1AC96C0DD5}" type="presParOf" srcId="{1B67282F-3860-455B-A568-3DF7FC5B751D}" destId="{31B389B7-1A83-4B7E-9BAF-ADCC97D1C75F}" srcOrd="0" destOrd="0" presId="urn:microsoft.com/office/officeart/2005/8/layout/hList7#1"/>
    <dgm:cxn modelId="{9B1F1B71-AF09-4958-98E9-E0C4C9ABC244}" type="presParOf" srcId="{1B67282F-3860-455B-A568-3DF7FC5B751D}" destId="{2971E8F7-0AFE-410C-B27C-0097C8ADEF18}" srcOrd="1" destOrd="0" presId="urn:microsoft.com/office/officeart/2005/8/layout/hList7#1"/>
    <dgm:cxn modelId="{0673D6FE-EC1E-4C1C-A66B-E5BA26AF848E}" type="presParOf" srcId="{1B67282F-3860-455B-A568-3DF7FC5B751D}" destId="{9A896831-440B-40D1-AEAC-9D28B1ACFF12}" srcOrd="2" destOrd="0" presId="urn:microsoft.com/office/officeart/2005/8/layout/hList7#1"/>
    <dgm:cxn modelId="{D1462C42-6185-4E53-A067-43FF4BED1B2B}" type="presParOf" srcId="{1B67282F-3860-455B-A568-3DF7FC5B751D}" destId="{562EBB22-82D0-4795-BAA5-9DF25F96E0BC}" srcOrd="3" destOrd="0" presId="urn:microsoft.com/office/officeart/2005/8/layout/hList7#1"/>
    <dgm:cxn modelId="{AE6F4649-C92D-4565-9B87-6F32CF4C5E4F}" type="presParOf" srcId="{EB941727-46DE-431D-A282-7BDAC7CD2DF4}" destId="{5994B0A3-D587-44B5-88DC-95BD235C1F3E}" srcOrd="3" destOrd="0" presId="urn:microsoft.com/office/officeart/2005/8/layout/hList7#1"/>
    <dgm:cxn modelId="{5FC3D2E9-3C2F-4811-94F2-90E52D569E2C}" type="presParOf" srcId="{EB941727-46DE-431D-A282-7BDAC7CD2DF4}" destId="{F1E694D9-F79A-410A-A2FD-613B69373EB3}" srcOrd="4" destOrd="0" presId="urn:microsoft.com/office/officeart/2005/8/layout/hList7#1"/>
    <dgm:cxn modelId="{B3A2367B-4EFD-48ED-8B47-7A64EFEBD0A7}" type="presParOf" srcId="{F1E694D9-F79A-410A-A2FD-613B69373EB3}" destId="{3E6BD292-9469-43F4-AFCE-0EAAEE38EE53}" srcOrd="0" destOrd="0" presId="urn:microsoft.com/office/officeart/2005/8/layout/hList7#1"/>
    <dgm:cxn modelId="{0EDF554C-D768-4CC7-AB9D-3A80EF35F031}" type="presParOf" srcId="{F1E694D9-F79A-410A-A2FD-613B69373EB3}" destId="{A995350B-375E-47B5-8629-1B3A2C72921C}" srcOrd="1" destOrd="0" presId="urn:microsoft.com/office/officeart/2005/8/layout/hList7#1"/>
    <dgm:cxn modelId="{955EA511-4025-4298-8275-9A90F025567A}" type="presParOf" srcId="{F1E694D9-F79A-410A-A2FD-613B69373EB3}" destId="{E66F01CE-F00A-4C42-8E50-8DFE6A9E9BC0}" srcOrd="2" destOrd="0" presId="urn:microsoft.com/office/officeart/2005/8/layout/hList7#1"/>
    <dgm:cxn modelId="{CF2D1A56-6C6A-4860-AAA6-CB79F764E606}" type="presParOf" srcId="{F1E694D9-F79A-410A-A2FD-613B69373EB3}" destId="{E099D6D9-8FE3-4D90-8EDD-FA7A4C9E0C9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8824-7C58-4670-AEC6-314D72928448}">
      <dsp:nvSpPr>
        <dsp:cNvPr id="0" name=""/>
        <dsp:cNvSpPr/>
      </dsp:nvSpPr>
      <dsp:spPr>
        <a:xfrm>
          <a:off x="0" y="675227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F4944-7284-44E9-B8A8-B575D7533ACC}">
      <dsp:nvSpPr>
        <dsp:cNvPr id="0" name=""/>
        <dsp:cNvSpPr/>
      </dsp:nvSpPr>
      <dsp:spPr>
        <a:xfrm>
          <a:off x="323803" y="69866"/>
          <a:ext cx="5295248" cy="94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1. Thông tin là gì?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69926" y="115989"/>
        <a:ext cx="5203002" cy="852594"/>
      </dsp:txXfrm>
    </dsp:sp>
    <dsp:sp modelId="{A7A74BE5-734E-4AAB-A07C-BEAA8224CA1A}">
      <dsp:nvSpPr>
        <dsp:cNvPr id="0" name=""/>
        <dsp:cNvSpPr/>
      </dsp:nvSpPr>
      <dsp:spPr>
        <a:xfrm>
          <a:off x="0" y="2058449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CDBD8-BC9F-4A9B-BAAB-D97BC3FA7DB8}">
      <dsp:nvSpPr>
        <dsp:cNvPr id="0" name=""/>
        <dsp:cNvSpPr/>
      </dsp:nvSpPr>
      <dsp:spPr>
        <a:xfrm>
          <a:off x="323803" y="1379027"/>
          <a:ext cx="5332874" cy="1018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2. Thế nào là thu nhận và xử lí thông tin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73542" y="1428766"/>
        <a:ext cx="5233396" cy="919423"/>
      </dsp:txXfrm>
    </dsp:sp>
    <dsp:sp modelId="{43B8071B-C21E-40D4-9BD0-5393DCE2A647}">
      <dsp:nvSpPr>
        <dsp:cNvPr id="0" name=""/>
        <dsp:cNvSpPr/>
      </dsp:nvSpPr>
      <dsp:spPr>
        <a:xfrm>
          <a:off x="0" y="3414533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9F048-26FA-4FDA-AE00-7339A01F6F22}">
      <dsp:nvSpPr>
        <dsp:cNvPr id="0" name=""/>
        <dsp:cNvSpPr/>
      </dsp:nvSpPr>
      <dsp:spPr>
        <a:xfrm>
          <a:off x="323803" y="2762249"/>
          <a:ext cx="5295293" cy="991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3. Phân biệt thông tin với vật mang tin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72217" y="2810663"/>
        <a:ext cx="5198465" cy="894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4E76-C0EB-4B18-A259-C8941AAD9DD6}">
      <dsp:nvSpPr>
        <dsp:cNvPr id="0" name=""/>
        <dsp:cNvSpPr/>
      </dsp:nvSpPr>
      <dsp:spPr>
        <a:xfrm rot="5400000">
          <a:off x="-172888" y="180385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410903"/>
        <a:ext cx="806812" cy="345776"/>
      </dsp:txXfrm>
    </dsp:sp>
    <dsp:sp modelId="{FB2473FB-6554-413C-89CA-5B151DD4A154}">
      <dsp:nvSpPr>
        <dsp:cNvPr id="0" name=""/>
        <dsp:cNvSpPr/>
      </dsp:nvSpPr>
      <dsp:spPr>
        <a:xfrm rot="5400000">
          <a:off x="3457617" y="-2643308"/>
          <a:ext cx="749576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kern="1200" smtClean="0"/>
            <a:t>Thông tin là những gì đem lại cho ta hiểu biết</a:t>
          </a:r>
          <a:r>
            <a:rPr lang="en-US" sz="1600" b="0" kern="1200" smtClean="0"/>
            <a:t>.</a:t>
          </a:r>
          <a:endParaRPr lang="en-US" sz="1600" b="0" kern="1200"/>
        </a:p>
      </dsp:txBody>
      <dsp:txXfrm rot="-5400000">
        <a:off x="806812" y="44088"/>
        <a:ext cx="6014596" cy="676394"/>
      </dsp:txXfrm>
    </dsp:sp>
    <dsp:sp modelId="{61E9EA46-26E3-4292-B037-5FB8271E9CE6}">
      <dsp:nvSpPr>
        <dsp:cNvPr id="0" name=""/>
        <dsp:cNvSpPr/>
      </dsp:nvSpPr>
      <dsp:spPr>
        <a:xfrm rot="5400000">
          <a:off x="-172888" y="1207418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1437936"/>
        <a:ext cx="806812" cy="345776"/>
      </dsp:txXfrm>
    </dsp:sp>
    <dsp:sp modelId="{8D4F1A9E-9F69-4482-A30F-D863F3527DB3}">
      <dsp:nvSpPr>
        <dsp:cNvPr id="0" name=""/>
        <dsp:cNvSpPr/>
      </dsp:nvSpPr>
      <dsp:spPr>
        <a:xfrm rot="5400000">
          <a:off x="3441220" y="-1616472"/>
          <a:ext cx="782371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itchFamily="34" charset="0"/>
              <a:cs typeface="Arial" pitchFamily="34" charset="0"/>
            </a:rPr>
            <a:t>Con người thu nhận thông tin trực tiếp nhờ năm giác quan và con thu nhận thông tin gián tiếp qua vật mang tin.</a:t>
          </a: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-5400000">
        <a:off x="806812" y="1056128"/>
        <a:ext cx="6012995" cy="705987"/>
      </dsp:txXfrm>
    </dsp:sp>
    <dsp:sp modelId="{FC330CB0-EA4C-458A-99FF-3125F93F8F1B}">
      <dsp:nvSpPr>
        <dsp:cNvPr id="0" name=""/>
        <dsp:cNvSpPr/>
      </dsp:nvSpPr>
      <dsp:spPr>
        <a:xfrm rot="5400000">
          <a:off x="-172888" y="2272973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3</a:t>
          </a:r>
          <a:endParaRPr lang="en-US" sz="500" kern="1200"/>
        </a:p>
      </dsp:txBody>
      <dsp:txXfrm rot="-5400000">
        <a:off x="0" y="2503491"/>
        <a:ext cx="806812" cy="345776"/>
      </dsp:txXfrm>
    </dsp:sp>
    <dsp:sp modelId="{89A6E4EC-7821-4A1C-BAF1-2AEECC054EA6}">
      <dsp:nvSpPr>
        <dsp:cNvPr id="0" name=""/>
        <dsp:cNvSpPr/>
      </dsp:nvSpPr>
      <dsp:spPr>
        <a:xfrm rot="5400000">
          <a:off x="3402697" y="-550917"/>
          <a:ext cx="859417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i="0" kern="1200" smtClean="0">
              <a:solidFill>
                <a:schemeClr val="tx1"/>
              </a:solidFill>
            </a:rPr>
            <a:t>Xử lí thông tin</a:t>
          </a:r>
          <a:r>
            <a:rPr lang="en-US" sz="1600" b="0" i="0" kern="1200" smtClean="0">
              <a:solidFill>
                <a:schemeClr val="tx1"/>
              </a:solidFill>
            </a:rPr>
            <a:t> là</a:t>
          </a:r>
          <a:r>
            <a:rPr lang="vi-VN" sz="1600" b="0" i="0" kern="1200" smtClean="0">
              <a:solidFill>
                <a:schemeClr val="tx1"/>
              </a:solidFill>
            </a:rPr>
            <a:t> </a:t>
          </a:r>
          <a:r>
            <a:rPr lang="en-US" sz="1600" b="0" i="0" kern="1200" smtClean="0">
              <a:solidFill>
                <a:schemeClr val="tx1"/>
              </a:solidFill>
            </a:rPr>
            <a:t>t</a:t>
          </a:r>
          <a:r>
            <a:rPr lang="vi-VN" sz="1600" b="0" i="0" kern="1200" smtClean="0">
              <a:solidFill>
                <a:schemeClr val="tx1"/>
              </a:solidFill>
            </a:rPr>
            <a:t>ừ thông tin vừa thu nhận được, kết hợp với hiểu biết đã có từ trước để rút ra thông tin mới, hữu ích.</a:t>
          </a:r>
          <a:endParaRPr lang="en-US" sz="1600" b="0" i="0" kern="1200">
            <a:solidFill>
              <a:schemeClr val="tx1"/>
            </a:solidFill>
          </a:endParaRPr>
        </a:p>
      </dsp:txBody>
      <dsp:txXfrm rot="-5400000">
        <a:off x="806813" y="2086920"/>
        <a:ext cx="6009234" cy="775511"/>
      </dsp:txXfrm>
    </dsp:sp>
    <dsp:sp modelId="{9434AA36-89AD-432C-8C11-499F5FD510ED}">
      <dsp:nvSpPr>
        <dsp:cNvPr id="0" name=""/>
        <dsp:cNvSpPr/>
      </dsp:nvSpPr>
      <dsp:spPr>
        <a:xfrm rot="5400000">
          <a:off x="-172888" y="3356201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3586719"/>
        <a:ext cx="806812" cy="345776"/>
      </dsp:txXfrm>
    </dsp:sp>
    <dsp:sp modelId="{0187A58D-A9D3-4BF9-8424-A40860A3ED83}">
      <dsp:nvSpPr>
        <dsp:cNvPr id="0" name=""/>
        <dsp:cNvSpPr/>
      </dsp:nvSpPr>
      <dsp:spPr>
        <a:xfrm rot="5400000">
          <a:off x="3385024" y="532311"/>
          <a:ext cx="894764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Bộ não con người thực hiện thu nhận thông tin, xử lí thông tin và ra quyết định.</a:t>
          </a:r>
          <a:endParaRPr lang="en-US" sz="1600" b="0" i="0" kern="1200">
            <a:solidFill>
              <a:schemeClr val="tx1"/>
            </a:solidFill>
          </a:endParaRPr>
        </a:p>
      </dsp:txBody>
      <dsp:txXfrm rot="-5400000">
        <a:off x="806813" y="3154202"/>
        <a:ext cx="6007508" cy="80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7E302-42E9-422F-9BD7-954B06BF9F70}">
      <dsp:nvSpPr>
        <dsp:cNvPr id="0" name=""/>
        <dsp:cNvSpPr/>
      </dsp:nvSpPr>
      <dsp:spPr>
        <a:xfrm>
          <a:off x="515266" y="71396"/>
          <a:ext cx="1739647" cy="284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Ôn tập lại kiến thức đã học</a:t>
          </a:r>
          <a:endParaRPr lang="en-US" sz="2400" kern="1200">
            <a:latin typeface="Arial" pitchFamily="34" charset="0"/>
            <a:cs typeface="Arial" pitchFamily="34" charset="0"/>
          </a:endParaRPr>
        </a:p>
      </dsp:txBody>
      <dsp:txXfrm>
        <a:off x="515266" y="1209252"/>
        <a:ext cx="1739647" cy="1137855"/>
      </dsp:txXfrm>
    </dsp:sp>
    <dsp:sp modelId="{2C82F296-476C-4FD0-9102-8B06313758D9}">
      <dsp:nvSpPr>
        <dsp:cNvPr id="0" name=""/>
        <dsp:cNvSpPr/>
      </dsp:nvSpPr>
      <dsp:spPr>
        <a:xfrm flipV="1">
          <a:off x="609597" y="199587"/>
          <a:ext cx="505644" cy="5628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389B7-1A83-4B7E-9BAF-ADCC97D1C75F}">
      <dsp:nvSpPr>
        <dsp:cNvPr id="0" name=""/>
        <dsp:cNvSpPr/>
      </dsp:nvSpPr>
      <dsp:spPr>
        <a:xfrm>
          <a:off x="2414642" y="75013"/>
          <a:ext cx="2019686" cy="2859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Arial" pitchFamily="34" charset="0"/>
              <a:cs typeface="Arial" pitchFamily="34" charset="0"/>
            </a:rPr>
            <a:t>Hoàn thành bài tập phần luyện tập và vận dụng</a:t>
          </a:r>
          <a:endParaRPr lang="en-US" sz="2200" kern="1200">
            <a:latin typeface="Arial" pitchFamily="34" charset="0"/>
            <a:cs typeface="Arial" pitchFamily="34" charset="0"/>
          </a:endParaRPr>
        </a:p>
      </dsp:txBody>
      <dsp:txXfrm>
        <a:off x="2414642" y="1218657"/>
        <a:ext cx="2019686" cy="1143643"/>
      </dsp:txXfrm>
    </dsp:sp>
    <dsp:sp modelId="{562EBB22-82D0-4795-BAA5-9DF25F96E0BC}">
      <dsp:nvSpPr>
        <dsp:cNvPr id="0" name=""/>
        <dsp:cNvSpPr/>
      </dsp:nvSpPr>
      <dsp:spPr>
        <a:xfrm>
          <a:off x="2514604" y="275795"/>
          <a:ext cx="520068" cy="47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BD292-9469-43F4-AFCE-0EAAEE38EE53}">
      <dsp:nvSpPr>
        <dsp:cNvPr id="0" name=""/>
        <dsp:cNvSpPr/>
      </dsp:nvSpPr>
      <dsp:spPr>
        <a:xfrm>
          <a:off x="4605010" y="71396"/>
          <a:ext cx="1744011" cy="2815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Arial" pitchFamily="34" charset="0"/>
              <a:cs typeface="Arial" pitchFamily="34" charset="0"/>
            </a:rPr>
            <a:t>Đọc và nghiên cứu trước nội dung bài 2</a:t>
          </a:r>
          <a:endParaRPr lang="en-US" sz="2200" kern="1200">
            <a:latin typeface="Arial" pitchFamily="34" charset="0"/>
            <a:cs typeface="Arial" pitchFamily="34" charset="0"/>
          </a:endParaRPr>
        </a:p>
      </dsp:txBody>
      <dsp:txXfrm>
        <a:off x="4605010" y="1197565"/>
        <a:ext cx="1744011" cy="1126169"/>
      </dsp:txXfrm>
    </dsp:sp>
    <dsp:sp modelId="{E099D6D9-8FE3-4D90-8EDD-FA7A4C9E0C97}">
      <dsp:nvSpPr>
        <dsp:cNvPr id="0" name=""/>
        <dsp:cNvSpPr/>
      </dsp:nvSpPr>
      <dsp:spPr>
        <a:xfrm>
          <a:off x="4648192" y="199595"/>
          <a:ext cx="534492" cy="5628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994F-CAF9-4428-96C8-51F1412E45E7}">
      <dsp:nvSpPr>
        <dsp:cNvPr id="0" name=""/>
        <dsp:cNvSpPr/>
      </dsp:nvSpPr>
      <dsp:spPr>
        <a:xfrm>
          <a:off x="533399" y="2714464"/>
          <a:ext cx="5715001" cy="186526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92267-52A1-4B12-820C-3A6AC489114A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95A9-0CCE-4E49-8818-E5308BBA8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01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60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8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6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62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3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9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DD5B-3ABA-427E-840B-E6491FC69E71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1577-7D77-4AE4-8349-1B5EB0DE8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0639" y="228600"/>
            <a:ext cx="22124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TIN HỌC 6</a:t>
            </a:r>
            <a:endParaRPr lang="en-US" sz="32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181724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welcome</a:t>
            </a:r>
            <a:endParaRPr lang="en-US" sz="6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136" y="2005985"/>
            <a:ext cx="57130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tin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tin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GV: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Huyền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101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24934"/>
            <a:ext cx="273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LUYỆN TẬP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75793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Bài tập 1: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Với mỗi tình huống ở sau, em hãy chọn để điền tương 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ứng vào ô trống?</a:t>
            </a:r>
          </a:p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93333"/>
              </p:ext>
            </p:extLst>
          </p:nvPr>
        </p:nvGraphicFramePr>
        <p:xfrm>
          <a:off x="628649" y="1905000"/>
          <a:ext cx="78866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huống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 từ đâu?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 dạng gì?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1) Em nhìn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băng rôn trên cổng trường, thấy nền đỏ, chữ vàng rất đẹp.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2) Em đọc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băng rôn trên cổng trường và biết hôm nay là Kỉ niệm 10 năm thành lập trường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3) Em nghe loa phát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thanh, biết hôm nay là Kỉ niệm 10 năm thành lập trường.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4) Em nghe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thấy tiếng loa rất to, vang đi xa.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6800" y="2895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trực tiếp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895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Hình ảnh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7729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mang tin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7729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Chữ số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mang tin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Âm thanh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Biết trực tiếp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2300" y="563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Âm thanh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200090"/>
            <a:ext cx="361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latin typeface="Arial" pitchFamily="34" charset="0"/>
                <a:cs typeface="Arial" pitchFamily="34" charset="0"/>
              </a:rPr>
              <a:t>Bài tập 2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 Xét tình huống sau: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581735" y="1676400"/>
            <a:ext cx="5943600" cy="2667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Em đang đi trên đường thấy mây đen kéo tới bao phủ bản trời, gió mạnh nỏi lên. Hãy trả lời lần lượt hai cân hỏi sau: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1) Thông tin em vừa nhận được là gi?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2) Em biết trực tiếp từ sự vật, hiện tượng hay biết được từ vật mang tin?</a:t>
            </a:r>
          </a:p>
          <a:p>
            <a:pPr algn="ctr"/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1988127" y="4937414"/>
            <a:ext cx="6858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95600" y="4610100"/>
            <a:ext cx="5867400" cy="17907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1) Thông tin em nhận được là “có mây đen kéo tới bao phủ bầu trời, có gió mạnh nổi lên”.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2) Em nhận biết trực tiếp hiện tượng trên, không có vật mang tin ở đây.</a:t>
            </a:r>
          </a:p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7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latin typeface="Arial" pitchFamily="34" charset="0"/>
                <a:cs typeface="Arial" pitchFamily="34" charset="0"/>
              </a:rPr>
              <a:t>Bài tập 3: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Em hãy điền thêm vào chỗ chấm (…) trong câu: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465" y="1713131"/>
            <a:ext cx="829906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“Hùng…………………………… nên biết rằng quả bóng đá của lớp vừa bị rách”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để câu đó trở thành ví dụ minh họa phù hợp với từng trường hợp 1) 2) tương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ứng sau đây: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mtClean="0">
                <a:latin typeface="Arial" pitchFamily="34" charset="0"/>
                <a:cs typeface="Arial" pitchFamily="34" charset="0"/>
              </a:rPr>
              <a:t>Biết được thông tin qua vật mang tin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mtClean="0">
                <a:latin typeface="Arial" pitchFamily="34" charset="0"/>
                <a:cs typeface="Arial" pitchFamily="34" charset="0"/>
              </a:rPr>
              <a:t>Biết được thông tin trực tiếp từ quan sát sự vật, hiện tượng.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838200" y="4191000"/>
            <a:ext cx="3276600" cy="1905000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Điền thêm “đọc tin Dũng nhắn”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4495800" y="4191000"/>
            <a:ext cx="3276600" cy="1905000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Điền thêm “nhìn quả bóng”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2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4861" y="464963"/>
            <a:ext cx="264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VẬN DỤNG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143000"/>
            <a:ext cx="6952544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Học sinh quan sát mỗi biển báo, biểu tượng, hình ảnh sau đây em</a:t>
            </a:r>
          </a:p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thường thấy ở đâu và theo em nó được dùng để thông báo điều</a:t>
            </a:r>
          </a:p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gì cho mọi người?</a:t>
            </a:r>
            <a:endParaRPr lang="en-US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02823"/>
            <a:ext cx="1381318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06" y="3810000"/>
            <a:ext cx="1371792" cy="121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1" y="5257800"/>
            <a:ext cx="1362265" cy="1152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4028" y="2533255"/>
            <a:ext cx="5413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>
                <a:latin typeface="Arial" pitchFamily="34" charset="0"/>
                <a:cs typeface="Arial" pitchFamily="34" charset="0"/>
              </a:rPr>
              <a:t>Hình a: </a:t>
            </a:r>
            <a:r>
              <a:rPr lang="nl-NL" sz="2000">
                <a:latin typeface="Arial" pitchFamily="34" charset="0"/>
                <a:cs typeface="Arial" pitchFamily="34" charset="0"/>
              </a:rPr>
              <a:t>Thấy ở bệnh viện , thông báo đây </a:t>
            </a:r>
            <a:endParaRPr lang="nl-NL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smtClean="0">
                <a:latin typeface="Arial" pitchFamily="34" charset="0"/>
                <a:cs typeface="Arial" pitchFamily="34" charset="0"/>
              </a:rPr>
              <a:t>là </a:t>
            </a:r>
            <a:r>
              <a:rPr lang="nl-NL" sz="2000">
                <a:latin typeface="Arial" pitchFamily="34" charset="0"/>
                <a:cs typeface="Arial" pitchFamily="34" charset="0"/>
              </a:rPr>
              <a:t>giường của bệnh </a:t>
            </a:r>
            <a:r>
              <a:rPr lang="nl-NL" sz="2000" smtClean="0">
                <a:latin typeface="Arial" pitchFamily="34" charset="0"/>
                <a:cs typeface="Arial" pitchFamily="34" charset="0"/>
              </a:rPr>
              <a:t>nhân.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4600" y="3940355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smtClean="0">
                <a:latin typeface="Arial" pitchFamily="34" charset="0"/>
                <a:cs typeface="Arial" pitchFamily="34" charset="0"/>
              </a:rPr>
              <a:t>Hình b: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Thấy ở mọi nơi, thông báo mọi người vứt rác vào thùng rác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944" y="5351158"/>
            <a:ext cx="4572000" cy="965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smtClean="0"/>
              <a:t>Hình c: </a:t>
            </a:r>
            <a:r>
              <a:rPr lang="vi-VN" sz="2000" smtClean="0"/>
              <a:t>Thấy ở nơi công cộng, thông báo có mạng wifi</a:t>
            </a:r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7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5" y="914400"/>
            <a:ext cx="2685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smtClean="0">
                <a:latin typeface="Arial" pitchFamily="34" charset="0"/>
                <a:cs typeface="Arial" pitchFamily="34" charset="0"/>
              </a:rPr>
              <a:t>Thảo luận cặp đôi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692278" y="914400"/>
            <a:ext cx="6069724" cy="28956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giải câu đố “Con gì tám cẳng hai càng, chẳng đi mà lại bò ngang cả ngày?”, em biết trước những gì?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937" y="4567358"/>
            <a:ext cx="8260574" cy="559125"/>
            <a:chOff x="961344" y="4647064"/>
            <a:chExt cx="8260574" cy="559125"/>
          </a:xfrm>
        </p:grpSpPr>
        <p:sp>
          <p:nvSpPr>
            <p:cNvPr id="6" name="Pie 5"/>
            <p:cNvSpPr/>
            <p:nvPr/>
          </p:nvSpPr>
          <p:spPr>
            <a:xfrm rot="2624127">
              <a:off x="961344" y="4647064"/>
              <a:ext cx="544025" cy="559125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8711" y="4695793"/>
              <a:ext cx="7733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Đã biết con cua có 8 cái cẳng, 2 cái càng, chỉ bò ngang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551" y="5300957"/>
            <a:ext cx="8925067" cy="1200329"/>
            <a:chOff x="926977" y="5126683"/>
            <a:chExt cx="8925067" cy="1200329"/>
          </a:xfrm>
        </p:grpSpPr>
        <p:sp>
          <p:nvSpPr>
            <p:cNvPr id="7" name="Pie 6"/>
            <p:cNvSpPr/>
            <p:nvPr/>
          </p:nvSpPr>
          <p:spPr>
            <a:xfrm rot="2624127">
              <a:off x="926977" y="5489130"/>
              <a:ext cx="559395" cy="509795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0610" y="5126683"/>
              <a:ext cx="82814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Không thấy con nào khác như: gà, vịt, chó, mèo, chó, lợn…</a:t>
              </a:r>
            </a:p>
            <a:p>
              <a:pPr>
                <a:lnSpc>
                  <a:spcPct val="150000"/>
                </a:lnSpc>
              </a:pP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có những đặc trưng như mô tả trong câu đố.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57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2178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3821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 KẾT LẠI KIẾN THỨC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3873094"/>
              </p:ext>
            </p:extLst>
          </p:nvPr>
        </p:nvGraphicFramePr>
        <p:xfrm>
          <a:off x="1828800" y="1524000"/>
          <a:ext cx="6858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0473" y="1916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473" y="30288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47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0473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243711" cy="693558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7680747"/>
              </p:ext>
            </p:extLst>
          </p:nvPr>
        </p:nvGraphicFramePr>
        <p:xfrm>
          <a:off x="914400" y="1155006"/>
          <a:ext cx="6781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636717"/>
            <a:ext cx="4948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NHẮC NHỞ, GIAO BÀI TẬP VỀ NHÀ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3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7548" y="3975556"/>
            <a:ext cx="5199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sz="66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6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3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35526"/>
            <a:ext cx="601057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HĐ1: Quan sát hình ảnh, trả lời câu hỏi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64334"/>
            <a:ext cx="2514599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09467"/>
            <a:ext cx="2438400" cy="2167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16" y="1164334"/>
            <a:ext cx="2614801" cy="2112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15" y="3581400"/>
            <a:ext cx="2614801" cy="236220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883291" y="3428999"/>
            <a:ext cx="4212709" cy="2590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 hình ảnh trên cho em biết điều gì?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6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" y="0"/>
            <a:ext cx="9142153" cy="6859385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685800" y="890155"/>
            <a:ext cx="6781800" cy="838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974022199"/>
              </p:ext>
            </p:extLst>
          </p:nvPr>
        </p:nvGraphicFramePr>
        <p:xfrm>
          <a:off x="1005378" y="1981200"/>
          <a:ext cx="64760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9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4"/>
            <a:ext cx="9144000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24933"/>
            <a:ext cx="619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THÔNG TIN  VÀ THU NHẬN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6458"/>
            <a:ext cx="4648200" cy="4776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295" y="2786628"/>
            <a:ext cx="4110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smtClean="0">
                <a:latin typeface="Arial" pitchFamily="34" charset="0"/>
                <a:cs typeface="Arial" pitchFamily="34" charset="0"/>
              </a:rPr>
              <a:t>Câu 1:</a:t>
            </a:r>
            <a:r>
              <a:rPr lang="vi-VN" sz="20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Một trong những thông tin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latin typeface="Arial" pitchFamily="34" charset="0"/>
                <a:cs typeface="Arial" pitchFamily="34" charset="0"/>
              </a:rPr>
              <a:t>em thu nhận được từ trang báo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latin typeface="Arial" pitchFamily="34" charset="0"/>
                <a:cs typeface="Arial" pitchFamily="34" charset="0"/>
              </a:rPr>
              <a:t>này là gì?</a:t>
            </a:r>
          </a:p>
          <a:p>
            <a:pPr algn="just">
              <a:lnSpc>
                <a:spcPct val="150000"/>
              </a:lnSpc>
            </a:pPr>
            <a:r>
              <a:rPr lang="en-US" sz="2000" b="1" i="1" smtClean="0">
                <a:latin typeface="Arial" pitchFamily="34" charset="0"/>
                <a:cs typeface="Arial" pitchFamily="34" charset="0"/>
              </a:rPr>
              <a:t>Câu 2: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Thông tin em vừa đọc là nói về ai hay về cái gì?</a:t>
            </a:r>
          </a:p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524000"/>
            <a:ext cx="1066800" cy="1066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642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384382" y="3428999"/>
            <a:ext cx="6477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384382" y="1600200"/>
            <a:ext cx="6477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8221" y="1558379"/>
            <a:ext cx="7068402" cy="1712934"/>
            <a:chOff x="1968221" y="1558379"/>
            <a:chExt cx="7068402" cy="1712934"/>
          </a:xfrm>
        </p:grpSpPr>
        <p:sp>
          <p:nvSpPr>
            <p:cNvPr id="6" name="TextBox 5"/>
            <p:cNvSpPr txBox="1"/>
            <p:nvPr/>
          </p:nvSpPr>
          <p:spPr>
            <a:xfrm>
              <a:off x="2265218" y="1558379"/>
              <a:ext cx="67714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smtClean="0"/>
                <a:t>Thông tin là những gì đem lại cho ta hiểu biết về </a:t>
              </a:r>
              <a:endParaRPr lang="en-US" sz="2200" b="1" smtClean="0"/>
            </a:p>
            <a:p>
              <a:r>
                <a:rPr lang="vi-VN" sz="2200" b="1" smtClean="0"/>
                <a:t>thế giới xung quanh và chính bản thân mình.</a:t>
              </a:r>
              <a:endParaRPr lang="en-US" sz="2200" b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8221" y="2594205"/>
              <a:ext cx="698139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Ví dụ: Em nghe tiếng trống trường vừa điểm -&gt; Vào học</a:t>
              </a:r>
              <a:endParaRPr lang="en-US" sz="2000" b="1" i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607" y="3285826"/>
            <a:ext cx="69445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smtClean="0"/>
              <a:t>Vật mang tin là vật, phương tiện mang lại cho </a:t>
            </a:r>
            <a:endParaRPr lang="en-US" sz="2400" b="1" smtClean="0"/>
          </a:p>
          <a:p>
            <a:r>
              <a:rPr lang="vi-VN" sz="2400" b="1" smtClean="0"/>
              <a:t>con người thông tin dưới dạng chữ và số, </a:t>
            </a:r>
            <a:endParaRPr lang="en-US" sz="2400" b="1" smtClean="0"/>
          </a:p>
          <a:p>
            <a:r>
              <a:rPr lang="vi-VN" sz="2400" b="1" smtClean="0"/>
              <a:t>dạng hình ảnh, dạng âm thanh.</a:t>
            </a:r>
            <a:endParaRPr lang="en-US" sz="2400" b="1" smtClean="0"/>
          </a:p>
          <a:p>
            <a:endParaRPr lang="en-US" sz="2000" b="1" smtClean="0"/>
          </a:p>
          <a:p>
            <a:r>
              <a:rPr lang="vi-VN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 dụ: Vật mạng tin là sách, đài radio, tivi, bức ảnh,...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97224"/>
            <a:ext cx="260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NHANH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800600" y="1011382"/>
            <a:ext cx="4191001" cy="2667000"/>
          </a:xfrm>
          <a:prstGeom prst="cloudCallou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hãy liên hệ trong phòng học và cho biết đâu là thông tin đâu là vật mang tin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56046"/>
              </p:ext>
            </p:extLst>
          </p:nvPr>
        </p:nvGraphicFramePr>
        <p:xfrm>
          <a:off x="286359" y="1444336"/>
          <a:ext cx="4285640" cy="450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mang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+ Sách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vở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Bảng đen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Bảng khẩu hiệu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Tạp chí hoa học trò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+ Kiến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thức về môn tin học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Nội dung bài học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+ 5 điều Bác Hồ dạy…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Truyện hài, truyện học trò…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855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2178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41807"/>
            <a:ext cx="321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XỬ LÝ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415" y="12000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smtClean="0">
                <a:latin typeface="Arial" pitchFamily="34" charset="0"/>
                <a:cs typeface="Arial" pitchFamily="34" charset="0"/>
              </a:rPr>
              <a:t>Hoạt động 2:</a:t>
            </a:r>
            <a:endParaRPr lang="en-US" sz="2000" b="1" i="1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799124" y="1641764"/>
            <a:ext cx="3325091" cy="4301836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000" b="1" u="sng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Tình huống 1: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 sớm, em nghe thấy tiếng chuông đồng hồ báo thức reo.</a:t>
            </a:r>
          </a:p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Tình huống 2: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đạp xe trên đường đến trường, nhìn thấy thanh chắn đường sắt trước mặt đang từ từ hạ xuống.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742709" y="1600200"/>
            <a:ext cx="3172692" cy="43434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900" smtClean="0"/>
          </a:p>
          <a:p>
            <a:pPr>
              <a:lnSpc>
                <a:spcPct val="150000"/>
              </a:lnSpc>
            </a:pPr>
            <a:endParaRPr lang="en-US" sz="1900"/>
          </a:p>
          <a:p>
            <a:pPr>
              <a:lnSpc>
                <a:spcPct val="150000"/>
              </a:lnSpc>
            </a:pPr>
            <a:r>
              <a:rPr lang="vi-VN" sz="1900" i="1" smtClean="0">
                <a:solidFill>
                  <a:schemeClr val="tx1"/>
                </a:solidFill>
              </a:rPr>
              <a:t>- Tình huống 1: Em biết được “có tiêng chuông đồng hồ báo thức reo” hay “đã đến giờ dậy” để đến lớp đúng giờ, em cần “dậy để chuẩn bị đi học”.</a:t>
            </a:r>
          </a:p>
          <a:p>
            <a:pPr>
              <a:lnSpc>
                <a:spcPct val="150000"/>
              </a:lnSpc>
            </a:pPr>
            <a:r>
              <a:rPr lang="vi-VN" sz="1900" i="1" smtClean="0">
                <a:solidFill>
                  <a:schemeClr val="tx1"/>
                </a:solidFill>
              </a:rPr>
              <a:t>- Tình huống 2: Em biết được: “bắt đầu chắn</a:t>
            </a:r>
            <a:r>
              <a:rPr lang="en-US" sz="1900" i="1" smtClean="0">
                <a:solidFill>
                  <a:schemeClr val="tx1"/>
                </a:solidFill>
              </a:rPr>
              <a:t> </a:t>
            </a:r>
            <a:r>
              <a:rPr lang="vi-VN" sz="1900" i="1" smtClean="0">
                <a:solidFill>
                  <a:schemeClr val="tx1"/>
                </a:solidFill>
              </a:rPr>
              <a:t>đường”, em cần “dừng lại”.</a:t>
            </a:r>
          </a:p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124215" y="3428999"/>
            <a:ext cx="618494" cy="34290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2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7876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447800" y="1787235"/>
            <a:ext cx="6705601" cy="144087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i="1" smtClean="0">
                <a:solidFill>
                  <a:srgbClr val="0070C0"/>
                </a:solidFill>
              </a:rPr>
              <a:t>Xử lí thông tin</a:t>
            </a:r>
            <a:r>
              <a:rPr lang="en-US" sz="2000" b="1" i="1" smtClean="0">
                <a:solidFill>
                  <a:srgbClr val="0070C0"/>
                </a:solidFill>
              </a:rPr>
              <a:t> là</a:t>
            </a:r>
            <a:r>
              <a:rPr lang="vi-VN" sz="2000" b="1" i="1" smtClean="0">
                <a:solidFill>
                  <a:srgbClr val="0070C0"/>
                </a:solidFill>
              </a:rPr>
              <a:t> </a:t>
            </a:r>
            <a:r>
              <a:rPr lang="en-US" sz="2000" b="1" i="1">
                <a:solidFill>
                  <a:srgbClr val="0070C0"/>
                </a:solidFill>
              </a:rPr>
              <a:t>t</a:t>
            </a:r>
            <a:r>
              <a:rPr lang="vi-VN" sz="2000" b="1" i="1" smtClean="0">
                <a:solidFill>
                  <a:srgbClr val="0070C0"/>
                </a:solidFill>
              </a:rPr>
              <a:t>ừ thông tin vừa thu nhận được, kết hợp với hiểu biết đã có từ trước để rút ra thông tin mới, hữu ích.</a:t>
            </a:r>
            <a:endParaRPr lang="en-US" sz="2000" b="1" i="1">
              <a:solidFill>
                <a:srgbClr val="0070C0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433945" y="3674918"/>
            <a:ext cx="6733309" cy="14478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Bộ não con người thực hiện thu nhận thông tin, xử lí thông tin và ra quyết định.</a:t>
            </a:r>
            <a:endParaRPr lang="en-US" sz="20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57081" y="2057399"/>
            <a:ext cx="870591" cy="113607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1376" y="3986645"/>
            <a:ext cx="870591" cy="113607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4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618" y="457200"/>
            <a:ext cx="7229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 ĐỒ THU NHẬN THÔNG TIN VÀ XỬ LÍ THÔNG TIN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6706536" cy="276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163" y="4648199"/>
            <a:ext cx="6542176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smtClean="0">
                <a:latin typeface="Arial" pitchFamily="34" charset="0"/>
                <a:cs typeface="Arial" pitchFamily="34" charset="0"/>
              </a:rPr>
              <a:t>Ví dụ: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Nghe dự báo thời tiết ngày mai có mưa </a:t>
            </a:r>
          </a:p>
          <a:p>
            <a:pPr>
              <a:lnSpc>
                <a:spcPct val="150000"/>
              </a:lnSpc>
            </a:pPr>
            <a:r>
              <a:rPr lang="en-US" sz="2400" i="1" smtClean="0">
                <a:latin typeface="Arial" pitchFamily="34" charset="0"/>
                <a:cs typeface="Arial" pitchFamily="34" charset="0"/>
              </a:rPr>
              <a:t>=&gt; Sáng mai đi học nhớ mang ô (áo mưa)</a:t>
            </a:r>
            <a:endParaRPr lang="en-US" sz="2400" i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48D394-7349-440B-A827-55EE5513F1B5"/>
  <p:tag name="ISPRING_CMI5_LAUNCH_METHOD" val="any window"/>
  <p:tag name="ISPRING_SCORM_RATE_SLIDES" val="1"/>
  <p:tag name="ISPRINGCLOUDFOLDERID" val="1"/>
  <p:tag name="ISPRINGONLINEFOLDERID" val="1"/>
  <p:tag name="ISPRING_OUTPUT_FOLDER" val="[[&quot;\uFFFD*1\uFFFD{EC092C35-68D7-4E4B-BA60-64E915D1E594}&quot;,&quot;D:\\24-25\\GIÁO ÁN\\GADT TIN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CD A_Bài 1_ Thông tin thu nhận và xử lí thông tin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11A431-3BC9-44CD-B634-299A7BBDCA78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8715FB-E862-47BA-9A10-A2240586AAB8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E34F5E-3B89-4D34-8461-4DA25FB95C58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E8B63C-0623-4AB5-B298-0B7CB2BF2E2A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6E59D4-ECBB-4BF3-8480-9E4482EFA91D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58B0C4-D3F2-41B9-8D11-EAC014C8A59E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760D7C-FAF2-4209-85C1-54CB6154C77E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55A399-17BB-4C7C-9DA6-8F0301788CAE}: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D1EC6E-41D7-4726-8D06-5388ED5C0F2C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A5D007-C463-4782-BD72-4D7F9A5C457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1254F5-7906-45B1-AF5F-262A7B5A8E7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124690-D6A6-413B-AA01-2A722B593473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177E01-17D8-4F07-822D-DE82A111FCD7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FCF011-39DF-4A51-90A9-A1CE7F02504C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A90252-A7AA-4498-9D5E-1B838049D208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108489-532E-4948-88AD-C0FC8A249915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11A787-4B59-44C2-8F0C-0BAD58C047CD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</TotalTime>
  <Words>1144</Words>
  <Application>Microsoft Office PowerPoint</Application>
  <PresentationFormat>On-screen Show (4:3)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A_Bài 1_ Thông tin thu nhận và xử lí thông tin</dc:title>
  <dc:creator>HDLAPTOP</dc:creator>
  <cp:lastModifiedBy>STD-TRANG</cp:lastModifiedBy>
  <cp:revision>37</cp:revision>
  <dcterms:created xsi:type="dcterms:W3CDTF">2021-07-20T01:42:57Z</dcterms:created>
  <dcterms:modified xsi:type="dcterms:W3CDTF">2025-01-14T08:58:28Z</dcterms:modified>
</cp:coreProperties>
</file>