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257" r:id="rId2"/>
    <p:sldId id="258" r:id="rId3"/>
    <p:sldId id="259" r:id="rId4"/>
    <p:sldId id="271" r:id="rId5"/>
    <p:sldId id="294" r:id="rId6"/>
    <p:sldId id="261" r:id="rId7"/>
    <p:sldId id="270" r:id="rId8"/>
    <p:sldId id="262" r:id="rId9"/>
    <p:sldId id="288" r:id="rId10"/>
    <p:sldId id="289" r:id="rId11"/>
    <p:sldId id="291" r:id="rId12"/>
    <p:sldId id="290" r:id="rId13"/>
    <p:sldId id="293" r:id="rId14"/>
    <p:sldId id="263" r:id="rId15"/>
    <p:sldId id="292" r:id="rId16"/>
    <p:sldId id="267" r:id="rId17"/>
    <p:sldId id="276" r:id="rId18"/>
    <p:sldId id="275" r:id="rId19"/>
    <p:sldId id="269" r:id="rId20"/>
    <p:sldId id="272" r:id="rId21"/>
    <p:sldId id="287" r:id="rId22"/>
    <p:sldId id="285" r:id="rId23"/>
    <p:sldId id="27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aramond" panose="02020404030301010803" pitchFamily="18" charset="0"/>
      <p:regular r:id="rId30"/>
      <p:bold r:id="rId31"/>
      <p:italic r:id="rId32"/>
    </p:embeddedFont>
    <p:embeddedFont>
      <p:font typeface="Varela Round" panose="020B0604020202020204" charset="-79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  <a:srgbClr val="99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C69EA5-5FDD-477E-9FE3-2EE3F51E9FB1}">
  <a:tblStyle styleId="{B8C69EA5-5FDD-477E-9FE3-2EE3F51E9F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4AE8494-852A-4482-8052-CBB3C136AD8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5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B0991-CC3C-4C1B-B64B-F2F2B0869E42}" type="doc">
      <dgm:prSet loTypeId="urn:microsoft.com/office/officeart/2005/8/layout/radial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9F9F92A-1178-4393-A0E6-CFF59DD99CE4}">
      <dgm:prSet phldrT="[Text]"/>
      <dgm:spPr/>
      <dgm:t>
        <a:bodyPr/>
        <a:lstStyle/>
        <a:p>
          <a:r>
            <a:rPr lang="en-US" dirty="0" err="1" smtClean="0"/>
            <a:t>Nội</a:t>
          </a:r>
          <a:r>
            <a:rPr lang="en-US" dirty="0" smtClean="0"/>
            <a:t> dung</a:t>
          </a:r>
          <a:endParaRPr lang="en-US" dirty="0"/>
        </a:p>
      </dgm:t>
    </dgm:pt>
    <dgm:pt modelId="{AF1B5036-218A-46C1-8194-09370119074D}" type="parTrans" cxnId="{A1F34E93-9E9D-4D8E-8591-9710B8C4045F}">
      <dgm:prSet/>
      <dgm:spPr/>
      <dgm:t>
        <a:bodyPr/>
        <a:lstStyle/>
        <a:p>
          <a:endParaRPr lang="en-US"/>
        </a:p>
      </dgm:t>
    </dgm:pt>
    <dgm:pt modelId="{B87CC6D0-D580-41C6-9DC5-F6B4F60D0DA0}" type="sibTrans" cxnId="{A1F34E93-9E9D-4D8E-8591-9710B8C4045F}">
      <dgm:prSet/>
      <dgm:spPr/>
      <dgm:t>
        <a:bodyPr/>
        <a:lstStyle/>
        <a:p>
          <a:endParaRPr lang="en-US"/>
        </a:p>
      </dgm:t>
    </dgm:pt>
    <dgm:pt modelId="{C8E73C81-0FB8-4A08-A7AD-6515EAA19C83}">
      <dgm:prSet phldrT="[Text]"/>
      <dgm:spPr/>
      <dgm:t>
        <a:bodyPr/>
        <a:lstStyle/>
        <a:p>
          <a:r>
            <a:rPr lang="en-US" dirty="0" err="1" smtClean="0"/>
            <a:t>Khám</a:t>
          </a:r>
          <a:r>
            <a:rPr lang="en-US" dirty="0" smtClean="0"/>
            <a:t> </a:t>
          </a:r>
          <a:r>
            <a:rPr lang="en-US" dirty="0" err="1" smtClean="0"/>
            <a:t>phá</a:t>
          </a:r>
          <a:endParaRPr lang="en-US" dirty="0"/>
        </a:p>
      </dgm:t>
    </dgm:pt>
    <dgm:pt modelId="{357273C1-DA2B-4E55-8D81-E1059F337383}" type="parTrans" cxnId="{D90D7E24-C996-4E20-A20E-3F452087B0DF}">
      <dgm:prSet/>
      <dgm:spPr/>
      <dgm:t>
        <a:bodyPr/>
        <a:lstStyle/>
        <a:p>
          <a:endParaRPr lang="en-US"/>
        </a:p>
      </dgm:t>
    </dgm:pt>
    <dgm:pt modelId="{D735E546-11E3-49A4-AC09-6699AC089D53}" type="sibTrans" cxnId="{D90D7E24-C996-4E20-A20E-3F452087B0DF}">
      <dgm:prSet/>
      <dgm:spPr/>
      <dgm:t>
        <a:bodyPr/>
        <a:lstStyle/>
        <a:p>
          <a:endParaRPr lang="en-US"/>
        </a:p>
      </dgm:t>
    </dgm:pt>
    <dgm:pt modelId="{2D8993DE-CE33-489B-B61F-58CCA628C579}">
      <dgm:prSet phldrT="[Text]"/>
      <dgm:spPr/>
      <dgm:t>
        <a:bodyPr/>
        <a:lstStyle/>
        <a:p>
          <a:r>
            <a:rPr lang="en-US" dirty="0" err="1" smtClean="0"/>
            <a:t>Sáng</a:t>
          </a:r>
          <a:r>
            <a:rPr lang="en-US" dirty="0" smtClean="0"/>
            <a:t> </a:t>
          </a:r>
          <a:r>
            <a:rPr lang="en-US" dirty="0" err="1" smtClean="0"/>
            <a:t>tạo</a:t>
          </a:r>
          <a:endParaRPr lang="en-US" dirty="0"/>
        </a:p>
      </dgm:t>
    </dgm:pt>
    <dgm:pt modelId="{F2B18C48-6B50-47CE-B609-CF9F2366797F}" type="parTrans" cxnId="{279180C4-4AE5-4C8A-9511-6CB22C86E4FB}">
      <dgm:prSet/>
      <dgm:spPr/>
      <dgm:t>
        <a:bodyPr/>
        <a:lstStyle/>
        <a:p>
          <a:endParaRPr lang="en-US"/>
        </a:p>
      </dgm:t>
    </dgm:pt>
    <dgm:pt modelId="{FF817B14-D037-4DC5-8A98-D9754EE6C124}" type="sibTrans" cxnId="{279180C4-4AE5-4C8A-9511-6CB22C86E4FB}">
      <dgm:prSet/>
      <dgm:spPr/>
      <dgm:t>
        <a:bodyPr/>
        <a:lstStyle/>
        <a:p>
          <a:endParaRPr lang="en-US"/>
        </a:p>
      </dgm:t>
    </dgm:pt>
    <dgm:pt modelId="{18BEF368-120A-4B28-9924-F93108A6B950}">
      <dgm:prSet phldrT="[Text]"/>
      <dgm:spPr/>
      <dgm:t>
        <a:bodyPr/>
        <a:lstStyle/>
        <a:p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3A160594-1FF0-4865-9361-586E0D950814}" type="parTrans" cxnId="{E41F847C-47AD-4335-929B-D42136CA4257}">
      <dgm:prSet/>
      <dgm:spPr/>
      <dgm:t>
        <a:bodyPr/>
        <a:lstStyle/>
        <a:p>
          <a:endParaRPr lang="en-US"/>
        </a:p>
      </dgm:t>
    </dgm:pt>
    <dgm:pt modelId="{2BACAAAA-44DF-4168-97B9-165FD4B47519}" type="sibTrans" cxnId="{E41F847C-47AD-4335-929B-D42136CA4257}">
      <dgm:prSet/>
      <dgm:spPr/>
      <dgm:t>
        <a:bodyPr/>
        <a:lstStyle/>
        <a:p>
          <a:endParaRPr lang="en-US"/>
        </a:p>
      </dgm:t>
    </dgm:pt>
    <dgm:pt modelId="{0B266C0A-329B-415F-B03E-6F9946D90056}">
      <dgm:prSet phldrT="[Text]"/>
      <dgm:spPr/>
      <dgm:t>
        <a:bodyPr/>
        <a:lstStyle/>
        <a:p>
          <a:r>
            <a:rPr lang="en-US" dirty="0" err="1" smtClean="0"/>
            <a:t>Ứng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87037B10-69E2-4774-BB38-BD823D76555D}" type="parTrans" cxnId="{8129C97C-0E3F-4BC0-B8F6-3AFCA4879014}">
      <dgm:prSet/>
      <dgm:spPr/>
      <dgm:t>
        <a:bodyPr/>
        <a:lstStyle/>
        <a:p>
          <a:endParaRPr lang="en-US"/>
        </a:p>
      </dgm:t>
    </dgm:pt>
    <dgm:pt modelId="{0C437EA9-8611-464D-AE9F-6AFA965232EE}" type="sibTrans" cxnId="{8129C97C-0E3F-4BC0-B8F6-3AFCA4879014}">
      <dgm:prSet/>
      <dgm:spPr/>
      <dgm:t>
        <a:bodyPr/>
        <a:lstStyle/>
        <a:p>
          <a:endParaRPr lang="en-US"/>
        </a:p>
      </dgm:t>
    </dgm:pt>
    <dgm:pt modelId="{8D0DDA63-CF7D-4456-BFBD-2FFC03BC4729}" type="pres">
      <dgm:prSet presAssocID="{DDAB0991-CC3C-4C1B-B64B-F2F2B0869E4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600586-03FC-4463-9024-6929526E7A45}" type="pres">
      <dgm:prSet presAssocID="{B9F9F92A-1178-4393-A0E6-CFF59DD99CE4}" presName="centerShape" presStyleLbl="node0" presStyleIdx="0" presStyleCnt="1" custLinFactNeighborX="2520" custLinFactNeighborY="2872"/>
      <dgm:spPr/>
      <dgm:t>
        <a:bodyPr/>
        <a:lstStyle/>
        <a:p>
          <a:endParaRPr lang="en-US"/>
        </a:p>
      </dgm:t>
    </dgm:pt>
    <dgm:pt modelId="{29EE16B0-A310-4742-80E9-191311762F03}" type="pres">
      <dgm:prSet presAssocID="{C8E73C81-0FB8-4A08-A7AD-6515EAA19C83}" presName="node" presStyleLbl="node1" presStyleIdx="0" presStyleCnt="4" custScaleX="140122" custScaleY="118520" custRadScaleRad="100759" custRadScaleInc="5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F9F15-3FB1-4074-B0F4-9F34E6CBFAFA}" type="pres">
      <dgm:prSet presAssocID="{C8E73C81-0FB8-4A08-A7AD-6515EAA19C83}" presName="dummy" presStyleCnt="0"/>
      <dgm:spPr/>
    </dgm:pt>
    <dgm:pt modelId="{1C0F35D1-25B3-414A-8CFC-75971E7FD191}" type="pres">
      <dgm:prSet presAssocID="{D735E546-11E3-49A4-AC09-6699AC089D53}" presName="sibTrans" presStyleLbl="sibTrans2D1" presStyleIdx="0" presStyleCnt="4" custScaleX="118357" custScaleY="123344"/>
      <dgm:spPr/>
      <dgm:t>
        <a:bodyPr/>
        <a:lstStyle/>
        <a:p>
          <a:endParaRPr lang="en-US"/>
        </a:p>
      </dgm:t>
    </dgm:pt>
    <dgm:pt modelId="{110C90B4-871D-48F7-8A57-DF56015F3782}" type="pres">
      <dgm:prSet presAssocID="{2D8993DE-CE33-489B-B61F-58CCA628C579}" presName="node" presStyleLbl="node1" presStyleIdx="1" presStyleCnt="4" custScaleX="136353" custScaleY="133056" custRadScaleRad="120147" custRadScaleInc="-2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A6C57-69EE-48A4-A77E-8EA5BFA38FA7}" type="pres">
      <dgm:prSet presAssocID="{2D8993DE-CE33-489B-B61F-58CCA628C579}" presName="dummy" presStyleCnt="0"/>
      <dgm:spPr/>
    </dgm:pt>
    <dgm:pt modelId="{20ADA5E0-854E-4901-A5C5-E68105802BB9}" type="pres">
      <dgm:prSet presAssocID="{FF817B14-D037-4DC5-8A98-D9754EE6C124}" presName="sibTrans" presStyleLbl="sibTrans2D1" presStyleIdx="1" presStyleCnt="4" custScaleX="117027" custScaleY="118025"/>
      <dgm:spPr/>
      <dgm:t>
        <a:bodyPr/>
        <a:lstStyle/>
        <a:p>
          <a:endParaRPr lang="en-US"/>
        </a:p>
      </dgm:t>
    </dgm:pt>
    <dgm:pt modelId="{5C5BC963-A31C-42F9-ABD3-46B1AD734B2D}" type="pres">
      <dgm:prSet presAssocID="{18BEF368-120A-4B28-9924-F93108A6B950}" presName="node" presStyleLbl="node1" presStyleIdx="2" presStyleCnt="4" custScaleX="133436" custScaleY="117980" custRadScaleRad="101001" custRadScaleInc="-14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A76FA-D0E4-4820-81A4-7A00E92C7168}" type="pres">
      <dgm:prSet presAssocID="{18BEF368-120A-4B28-9924-F93108A6B950}" presName="dummy" presStyleCnt="0"/>
      <dgm:spPr/>
    </dgm:pt>
    <dgm:pt modelId="{97132421-162A-420E-A94B-67415321735A}" type="pres">
      <dgm:prSet presAssocID="{2BACAAAA-44DF-4168-97B9-165FD4B47519}" presName="sibTrans" presStyleLbl="sibTrans2D1" presStyleIdx="2" presStyleCnt="4" custScaleX="123676" custScaleY="120684"/>
      <dgm:spPr/>
      <dgm:t>
        <a:bodyPr/>
        <a:lstStyle/>
        <a:p>
          <a:endParaRPr lang="en-US"/>
        </a:p>
      </dgm:t>
    </dgm:pt>
    <dgm:pt modelId="{A0993B30-7F40-4ADE-A6F4-2FD7BB99ECDE}" type="pres">
      <dgm:prSet presAssocID="{0B266C0A-329B-415F-B03E-6F9946D90056}" presName="node" presStyleLbl="node1" presStyleIdx="3" presStyleCnt="4" custScaleX="136273" custScaleY="130891" custRadScaleRad="107820" custRadScaleInc="3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C1A5A-7B70-4B72-AED0-86E889A26EAF}" type="pres">
      <dgm:prSet presAssocID="{0B266C0A-329B-415F-B03E-6F9946D90056}" presName="dummy" presStyleCnt="0"/>
      <dgm:spPr/>
    </dgm:pt>
    <dgm:pt modelId="{401C74BC-7AF8-431F-A9C6-1EC29CB526AC}" type="pres">
      <dgm:prSet presAssocID="{0C437EA9-8611-464D-AE9F-6AFA965232EE}" presName="sibTrans" presStyleLbl="sibTrans2D1" presStyleIdx="3" presStyleCnt="4" custScaleX="118357" custScaleY="125339"/>
      <dgm:spPr/>
      <dgm:t>
        <a:bodyPr/>
        <a:lstStyle/>
        <a:p>
          <a:endParaRPr lang="en-US"/>
        </a:p>
      </dgm:t>
    </dgm:pt>
  </dgm:ptLst>
  <dgm:cxnLst>
    <dgm:cxn modelId="{CDB23D97-7D22-4B1B-87EA-8F85F099E715}" type="presOf" srcId="{0C437EA9-8611-464D-AE9F-6AFA965232EE}" destId="{401C74BC-7AF8-431F-A9C6-1EC29CB526AC}" srcOrd="0" destOrd="0" presId="urn:microsoft.com/office/officeart/2005/8/layout/radial6"/>
    <dgm:cxn modelId="{E41F847C-47AD-4335-929B-D42136CA4257}" srcId="{B9F9F92A-1178-4393-A0E6-CFF59DD99CE4}" destId="{18BEF368-120A-4B28-9924-F93108A6B950}" srcOrd="2" destOrd="0" parTransId="{3A160594-1FF0-4865-9361-586E0D950814}" sibTransId="{2BACAAAA-44DF-4168-97B9-165FD4B47519}"/>
    <dgm:cxn modelId="{30BC951B-ED98-4744-95B0-8AAC0EE617C9}" type="presOf" srcId="{2D8993DE-CE33-489B-B61F-58CCA628C579}" destId="{110C90B4-871D-48F7-8A57-DF56015F3782}" srcOrd="0" destOrd="0" presId="urn:microsoft.com/office/officeart/2005/8/layout/radial6"/>
    <dgm:cxn modelId="{A0B8888F-70E6-4378-A2FD-A82F57477D52}" type="presOf" srcId="{DDAB0991-CC3C-4C1B-B64B-F2F2B0869E42}" destId="{8D0DDA63-CF7D-4456-BFBD-2FFC03BC4729}" srcOrd="0" destOrd="0" presId="urn:microsoft.com/office/officeart/2005/8/layout/radial6"/>
    <dgm:cxn modelId="{8129C97C-0E3F-4BC0-B8F6-3AFCA4879014}" srcId="{B9F9F92A-1178-4393-A0E6-CFF59DD99CE4}" destId="{0B266C0A-329B-415F-B03E-6F9946D90056}" srcOrd="3" destOrd="0" parTransId="{87037B10-69E2-4774-BB38-BD823D76555D}" sibTransId="{0C437EA9-8611-464D-AE9F-6AFA965232EE}"/>
    <dgm:cxn modelId="{A1F34E93-9E9D-4D8E-8591-9710B8C4045F}" srcId="{DDAB0991-CC3C-4C1B-B64B-F2F2B0869E42}" destId="{B9F9F92A-1178-4393-A0E6-CFF59DD99CE4}" srcOrd="0" destOrd="0" parTransId="{AF1B5036-218A-46C1-8194-09370119074D}" sibTransId="{B87CC6D0-D580-41C6-9DC5-F6B4F60D0DA0}"/>
    <dgm:cxn modelId="{ADD2C7BD-AC05-4627-BD79-F01AB5D1EDEE}" type="presOf" srcId="{D735E546-11E3-49A4-AC09-6699AC089D53}" destId="{1C0F35D1-25B3-414A-8CFC-75971E7FD191}" srcOrd="0" destOrd="0" presId="urn:microsoft.com/office/officeart/2005/8/layout/radial6"/>
    <dgm:cxn modelId="{93E08739-6FED-4A8E-90D6-33609395AB3E}" type="presOf" srcId="{FF817B14-D037-4DC5-8A98-D9754EE6C124}" destId="{20ADA5E0-854E-4901-A5C5-E68105802BB9}" srcOrd="0" destOrd="0" presId="urn:microsoft.com/office/officeart/2005/8/layout/radial6"/>
    <dgm:cxn modelId="{54FBF43B-FC3B-4657-ABE4-C3CB474D428F}" type="presOf" srcId="{2BACAAAA-44DF-4168-97B9-165FD4B47519}" destId="{97132421-162A-420E-A94B-67415321735A}" srcOrd="0" destOrd="0" presId="urn:microsoft.com/office/officeart/2005/8/layout/radial6"/>
    <dgm:cxn modelId="{029817D9-BB50-46C8-A313-0D05DB4DBADF}" type="presOf" srcId="{0B266C0A-329B-415F-B03E-6F9946D90056}" destId="{A0993B30-7F40-4ADE-A6F4-2FD7BB99ECDE}" srcOrd="0" destOrd="0" presId="urn:microsoft.com/office/officeart/2005/8/layout/radial6"/>
    <dgm:cxn modelId="{024CEF0A-9192-4EFD-A5F4-F7CEF21E6875}" type="presOf" srcId="{B9F9F92A-1178-4393-A0E6-CFF59DD99CE4}" destId="{B2600586-03FC-4463-9024-6929526E7A45}" srcOrd="0" destOrd="0" presId="urn:microsoft.com/office/officeart/2005/8/layout/radial6"/>
    <dgm:cxn modelId="{D90D7E24-C996-4E20-A20E-3F452087B0DF}" srcId="{B9F9F92A-1178-4393-A0E6-CFF59DD99CE4}" destId="{C8E73C81-0FB8-4A08-A7AD-6515EAA19C83}" srcOrd="0" destOrd="0" parTransId="{357273C1-DA2B-4E55-8D81-E1059F337383}" sibTransId="{D735E546-11E3-49A4-AC09-6699AC089D53}"/>
    <dgm:cxn modelId="{279180C4-4AE5-4C8A-9511-6CB22C86E4FB}" srcId="{B9F9F92A-1178-4393-A0E6-CFF59DD99CE4}" destId="{2D8993DE-CE33-489B-B61F-58CCA628C579}" srcOrd="1" destOrd="0" parTransId="{F2B18C48-6B50-47CE-B609-CF9F2366797F}" sibTransId="{FF817B14-D037-4DC5-8A98-D9754EE6C124}"/>
    <dgm:cxn modelId="{9830BF1B-B527-4B56-8ED0-25979017FB33}" type="presOf" srcId="{18BEF368-120A-4B28-9924-F93108A6B950}" destId="{5C5BC963-A31C-42F9-ABD3-46B1AD734B2D}" srcOrd="0" destOrd="0" presId="urn:microsoft.com/office/officeart/2005/8/layout/radial6"/>
    <dgm:cxn modelId="{898E7CAB-69FD-4BC8-889E-6A813A34AE92}" type="presOf" srcId="{C8E73C81-0FB8-4A08-A7AD-6515EAA19C83}" destId="{29EE16B0-A310-4742-80E9-191311762F03}" srcOrd="0" destOrd="0" presId="urn:microsoft.com/office/officeart/2005/8/layout/radial6"/>
    <dgm:cxn modelId="{FBE870BB-535A-4FC6-9E9F-BA5D0674F0FE}" type="presParOf" srcId="{8D0DDA63-CF7D-4456-BFBD-2FFC03BC4729}" destId="{B2600586-03FC-4463-9024-6929526E7A45}" srcOrd="0" destOrd="0" presId="urn:microsoft.com/office/officeart/2005/8/layout/radial6"/>
    <dgm:cxn modelId="{31F66C8E-4A7F-46BE-8D35-847477480435}" type="presParOf" srcId="{8D0DDA63-CF7D-4456-BFBD-2FFC03BC4729}" destId="{29EE16B0-A310-4742-80E9-191311762F03}" srcOrd="1" destOrd="0" presId="urn:microsoft.com/office/officeart/2005/8/layout/radial6"/>
    <dgm:cxn modelId="{99F48B2E-BA42-4938-9094-F7D77C613894}" type="presParOf" srcId="{8D0DDA63-CF7D-4456-BFBD-2FFC03BC4729}" destId="{3F1F9F15-3FB1-4074-B0F4-9F34E6CBFAFA}" srcOrd="2" destOrd="0" presId="urn:microsoft.com/office/officeart/2005/8/layout/radial6"/>
    <dgm:cxn modelId="{665C470D-77A8-4665-A7C4-849A493F9893}" type="presParOf" srcId="{8D0DDA63-CF7D-4456-BFBD-2FFC03BC4729}" destId="{1C0F35D1-25B3-414A-8CFC-75971E7FD191}" srcOrd="3" destOrd="0" presId="urn:microsoft.com/office/officeart/2005/8/layout/radial6"/>
    <dgm:cxn modelId="{64F7A5FC-3941-47B4-B57C-D0D4DEC4B70F}" type="presParOf" srcId="{8D0DDA63-CF7D-4456-BFBD-2FFC03BC4729}" destId="{110C90B4-871D-48F7-8A57-DF56015F3782}" srcOrd="4" destOrd="0" presId="urn:microsoft.com/office/officeart/2005/8/layout/radial6"/>
    <dgm:cxn modelId="{18CA0063-592D-44E8-9C54-31BC4094A9BF}" type="presParOf" srcId="{8D0DDA63-CF7D-4456-BFBD-2FFC03BC4729}" destId="{487A6C57-69EE-48A4-A77E-8EA5BFA38FA7}" srcOrd="5" destOrd="0" presId="urn:microsoft.com/office/officeart/2005/8/layout/radial6"/>
    <dgm:cxn modelId="{709B5695-EA45-420F-8BF1-7CDBF13FEFE5}" type="presParOf" srcId="{8D0DDA63-CF7D-4456-BFBD-2FFC03BC4729}" destId="{20ADA5E0-854E-4901-A5C5-E68105802BB9}" srcOrd="6" destOrd="0" presId="urn:microsoft.com/office/officeart/2005/8/layout/radial6"/>
    <dgm:cxn modelId="{E536072A-0C6D-4DD2-8DCF-5F708C6595AD}" type="presParOf" srcId="{8D0DDA63-CF7D-4456-BFBD-2FFC03BC4729}" destId="{5C5BC963-A31C-42F9-ABD3-46B1AD734B2D}" srcOrd="7" destOrd="0" presId="urn:microsoft.com/office/officeart/2005/8/layout/radial6"/>
    <dgm:cxn modelId="{4377C853-324E-4014-8ECC-30CF32B8964A}" type="presParOf" srcId="{8D0DDA63-CF7D-4456-BFBD-2FFC03BC4729}" destId="{D7AA76FA-D0E4-4820-81A4-7A00E92C7168}" srcOrd="8" destOrd="0" presId="urn:microsoft.com/office/officeart/2005/8/layout/radial6"/>
    <dgm:cxn modelId="{6988C849-4895-42ED-B799-D80A1D36E221}" type="presParOf" srcId="{8D0DDA63-CF7D-4456-BFBD-2FFC03BC4729}" destId="{97132421-162A-420E-A94B-67415321735A}" srcOrd="9" destOrd="0" presId="urn:microsoft.com/office/officeart/2005/8/layout/radial6"/>
    <dgm:cxn modelId="{AC493E3C-68CD-420D-B5FA-A4DFC92A7B23}" type="presParOf" srcId="{8D0DDA63-CF7D-4456-BFBD-2FFC03BC4729}" destId="{A0993B30-7F40-4ADE-A6F4-2FD7BB99ECDE}" srcOrd="10" destOrd="0" presId="urn:microsoft.com/office/officeart/2005/8/layout/radial6"/>
    <dgm:cxn modelId="{6F32ABBC-5711-4217-8A03-E7CF5FD7A92F}" type="presParOf" srcId="{8D0DDA63-CF7D-4456-BFBD-2FFC03BC4729}" destId="{AB1C1A5A-7B70-4B72-AED0-86E889A26EAF}" srcOrd="11" destOrd="0" presId="urn:microsoft.com/office/officeart/2005/8/layout/radial6"/>
    <dgm:cxn modelId="{1BB66498-9396-4322-81FD-1180D1BC3365}" type="presParOf" srcId="{8D0DDA63-CF7D-4456-BFBD-2FFC03BC4729}" destId="{401C74BC-7AF8-431F-A9C6-1EC29CB526A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C5FFC3-9770-4D0F-8AA6-18BF09548C2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7B3ED3-6347-4829-B01B-F917D67AD870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4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4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19EBB0-81F7-4ECC-9B47-06A1E085DDC0}" type="parTrans" cxnId="{4D26191D-3524-43BD-92BC-6A8525CF50F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B6728B-B301-4D1D-878D-A7823A256575}" type="sibTrans" cxnId="{4D26191D-3524-43BD-92BC-6A8525CF50F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8FBBF2-9CA0-4E3B-B909-B8BB09FC66A2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lồi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in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lõm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7D9BE3-E538-4E58-9AFB-2108A4B820CA}" type="parTrans" cxnId="{A40ACE68-660D-4651-85CE-0CD37E843FBE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5F8533-F5CD-4E5F-96BC-C2EE3C152CE8}" type="sibTrans" cxnId="{A40ACE68-660D-4651-85CE-0CD37E843FB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D1726-D4B8-4ED2-A156-F127B9263A3A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D55221-4ACC-4F22-A2D7-75A1C3082FD7}" type="parTrans" cxnId="{2F0782A8-7B13-41A1-B186-3BC7AF5B57D6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28DBD-1DF8-48AA-978C-3A8DA0D380B3}" type="sibTrans" cxnId="{2F0782A8-7B13-41A1-B186-3BC7AF5B57D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FE2519-3441-4C5C-8E4A-CFA2C5153DA0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hài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góp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0B21E-5A1C-4DF2-8840-B08CCDC2DCB0}" type="parTrans" cxnId="{DB8F7A5E-717F-4A35-9EFE-4C1D783EBD50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F0132-296B-4C8A-842E-6558A1B5FD11}" type="sibTrans" cxnId="{DB8F7A5E-717F-4A35-9EFE-4C1D783EBD5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F73DE-A409-42CA-AADD-74C7D3570145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qúa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in.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8387EE-B866-4A00-9F11-DA0302EE3AC1}" type="sibTrans" cxnId="{B34AA7DA-1D7D-474B-B95E-A72DE9B61D5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CC959-7C93-4B5C-949D-3148E2E466C7}" type="parTrans" cxnId="{B34AA7DA-1D7D-474B-B95E-A72DE9B61D53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D5CC3-29D9-4089-9C15-8A3754DC8B26}" type="pres">
      <dgm:prSet presAssocID="{E3C5FFC3-9770-4D0F-8AA6-18BF09548C2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0A8174-2001-4BA0-9214-A0B9744BE77C}" type="pres">
      <dgm:prSet presAssocID="{7D7B3ED3-6347-4829-B01B-F917D67AD870}" presName="hierRoot1" presStyleCnt="0">
        <dgm:presLayoutVars>
          <dgm:hierBranch val="init"/>
        </dgm:presLayoutVars>
      </dgm:prSet>
      <dgm:spPr/>
    </dgm:pt>
    <dgm:pt modelId="{3A74ACEC-087B-4B8F-968D-1B76ECBDF6AD}" type="pres">
      <dgm:prSet presAssocID="{7D7B3ED3-6347-4829-B01B-F917D67AD870}" presName="rootComposite1" presStyleCnt="0"/>
      <dgm:spPr/>
    </dgm:pt>
    <dgm:pt modelId="{D01EC347-6876-4E11-8BE3-3909694EB0FF}" type="pres">
      <dgm:prSet presAssocID="{7D7B3ED3-6347-4829-B01B-F917D67AD870}" presName="rootText1" presStyleLbl="node0" presStyleIdx="0" presStyleCnt="1" custScaleX="270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C9361A-15E7-48CD-BABE-6AA5A6B95C8D}" type="pres">
      <dgm:prSet presAssocID="{7D7B3ED3-6347-4829-B01B-F917D67AD8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0400636-EABA-4BF9-9529-E6A987F6C0BE}" type="pres">
      <dgm:prSet presAssocID="{7D7B3ED3-6347-4829-B01B-F917D67AD870}" presName="hierChild2" presStyleCnt="0"/>
      <dgm:spPr/>
    </dgm:pt>
    <dgm:pt modelId="{1762EB61-F806-444C-B8BD-78D4F9355271}" type="pres">
      <dgm:prSet presAssocID="{7D7B3ED3-6347-4829-B01B-F917D67AD870}" presName="hierChild3" presStyleCnt="0"/>
      <dgm:spPr/>
    </dgm:pt>
    <dgm:pt modelId="{BE6E3E94-B693-4C29-9930-BBDF09B61DF1}" type="pres">
      <dgm:prSet presAssocID="{A17D9BE3-E538-4E58-9AFB-2108A4B820CA}" presName="Name111" presStyleLbl="parChTrans1D2" presStyleIdx="0" presStyleCnt="4"/>
      <dgm:spPr/>
      <dgm:t>
        <a:bodyPr/>
        <a:lstStyle/>
        <a:p>
          <a:endParaRPr lang="en-US"/>
        </a:p>
      </dgm:t>
    </dgm:pt>
    <dgm:pt modelId="{E6F7754A-5B7A-4A10-A5F9-7D20B447217F}" type="pres">
      <dgm:prSet presAssocID="{F58FBBF2-9CA0-4E3B-B909-B8BB09FC66A2}" presName="hierRoot3" presStyleCnt="0">
        <dgm:presLayoutVars>
          <dgm:hierBranch val="init"/>
        </dgm:presLayoutVars>
      </dgm:prSet>
      <dgm:spPr/>
    </dgm:pt>
    <dgm:pt modelId="{7FBDF383-F266-4D48-B523-5A2C0F4C7305}" type="pres">
      <dgm:prSet presAssocID="{F58FBBF2-9CA0-4E3B-B909-B8BB09FC66A2}" presName="rootComposite3" presStyleCnt="0"/>
      <dgm:spPr/>
    </dgm:pt>
    <dgm:pt modelId="{F61A49D9-110C-4B03-9414-D801D11802E4}" type="pres">
      <dgm:prSet presAssocID="{F58FBBF2-9CA0-4E3B-B909-B8BB09FC66A2}" presName="rootText3" presStyleLbl="asst1" presStyleIdx="0" presStyleCnt="4" custScaleX="222439" custScaleY="157360" custLinFactNeighborX="-12301" custLinFactNeighborY="-228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597ACC-B088-4AAE-8527-4D110A99DE76}" type="pres">
      <dgm:prSet presAssocID="{F58FBBF2-9CA0-4E3B-B909-B8BB09FC66A2}" presName="rootConnector3" presStyleLbl="asst1" presStyleIdx="0" presStyleCnt="4"/>
      <dgm:spPr/>
      <dgm:t>
        <a:bodyPr/>
        <a:lstStyle/>
        <a:p>
          <a:endParaRPr lang="en-US"/>
        </a:p>
      </dgm:t>
    </dgm:pt>
    <dgm:pt modelId="{5D56A7CD-6A19-475E-88C4-0A892089BD7B}" type="pres">
      <dgm:prSet presAssocID="{F58FBBF2-9CA0-4E3B-B909-B8BB09FC66A2}" presName="hierChild6" presStyleCnt="0"/>
      <dgm:spPr/>
    </dgm:pt>
    <dgm:pt modelId="{11D2908C-9BAA-4564-96C9-F50D67FAB35B}" type="pres">
      <dgm:prSet presAssocID="{F58FBBF2-9CA0-4E3B-B909-B8BB09FC66A2}" presName="hierChild7" presStyleCnt="0"/>
      <dgm:spPr/>
    </dgm:pt>
    <dgm:pt modelId="{C48FC8B3-91B9-4DE8-ADA5-065DF76C69A1}" type="pres">
      <dgm:prSet presAssocID="{5FD55221-4ACC-4F22-A2D7-75A1C3082FD7}" presName="Name111" presStyleLbl="parChTrans1D2" presStyleIdx="1" presStyleCnt="4"/>
      <dgm:spPr/>
      <dgm:t>
        <a:bodyPr/>
        <a:lstStyle/>
        <a:p>
          <a:endParaRPr lang="en-US"/>
        </a:p>
      </dgm:t>
    </dgm:pt>
    <dgm:pt modelId="{61ED58A5-4694-42DA-8D9A-3C4803E36D96}" type="pres">
      <dgm:prSet presAssocID="{512D1726-D4B8-4ED2-A156-F127B9263A3A}" presName="hierRoot3" presStyleCnt="0">
        <dgm:presLayoutVars>
          <dgm:hierBranch val="init"/>
        </dgm:presLayoutVars>
      </dgm:prSet>
      <dgm:spPr/>
    </dgm:pt>
    <dgm:pt modelId="{C844ED3C-1990-4A5B-A6A7-574567C35601}" type="pres">
      <dgm:prSet presAssocID="{512D1726-D4B8-4ED2-A156-F127B9263A3A}" presName="rootComposite3" presStyleCnt="0"/>
      <dgm:spPr/>
    </dgm:pt>
    <dgm:pt modelId="{4990E641-6AFC-4944-AF4B-BE2637CC76AE}" type="pres">
      <dgm:prSet presAssocID="{512D1726-D4B8-4ED2-A156-F127B9263A3A}" presName="rootText3" presStyleLbl="asst1" presStyleIdx="1" presStyleCnt="4" custScaleX="279864" custScaleY="164356" custLinFactNeighborX="25622" custLinFactNeighborY="-279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DBFDF-5060-418D-BA2D-709B65E02CDF}" type="pres">
      <dgm:prSet presAssocID="{512D1726-D4B8-4ED2-A156-F127B9263A3A}" presName="rootConnector3" presStyleLbl="asst1" presStyleIdx="1" presStyleCnt="4"/>
      <dgm:spPr/>
      <dgm:t>
        <a:bodyPr/>
        <a:lstStyle/>
        <a:p>
          <a:endParaRPr lang="en-US"/>
        </a:p>
      </dgm:t>
    </dgm:pt>
    <dgm:pt modelId="{2CEA9EA1-5F2E-4E63-886C-1631567AD4AA}" type="pres">
      <dgm:prSet presAssocID="{512D1726-D4B8-4ED2-A156-F127B9263A3A}" presName="hierChild6" presStyleCnt="0"/>
      <dgm:spPr/>
    </dgm:pt>
    <dgm:pt modelId="{10AB0502-810F-4C07-BDDF-9E87382D5A92}" type="pres">
      <dgm:prSet presAssocID="{512D1726-D4B8-4ED2-A156-F127B9263A3A}" presName="hierChild7" presStyleCnt="0"/>
      <dgm:spPr/>
    </dgm:pt>
    <dgm:pt modelId="{F9BE2914-F6AA-4624-BB6E-1CFDF9818514}" type="pres">
      <dgm:prSet presAssocID="{7950B21E-5A1C-4DF2-8840-B08CCDC2DCB0}" presName="Name111" presStyleLbl="parChTrans1D2" presStyleIdx="2" presStyleCnt="4"/>
      <dgm:spPr/>
      <dgm:t>
        <a:bodyPr/>
        <a:lstStyle/>
        <a:p>
          <a:endParaRPr lang="en-US"/>
        </a:p>
      </dgm:t>
    </dgm:pt>
    <dgm:pt modelId="{2AE912C8-1154-411D-9EAC-A5AE3CC30DA9}" type="pres">
      <dgm:prSet presAssocID="{A7FE2519-3441-4C5C-8E4A-CFA2C5153DA0}" presName="hierRoot3" presStyleCnt="0">
        <dgm:presLayoutVars>
          <dgm:hierBranch val="init"/>
        </dgm:presLayoutVars>
      </dgm:prSet>
      <dgm:spPr/>
    </dgm:pt>
    <dgm:pt modelId="{FC553102-2098-4412-9822-6F40AD53DC34}" type="pres">
      <dgm:prSet presAssocID="{A7FE2519-3441-4C5C-8E4A-CFA2C5153DA0}" presName="rootComposite3" presStyleCnt="0"/>
      <dgm:spPr/>
    </dgm:pt>
    <dgm:pt modelId="{C8D69530-5DAB-4740-BAAE-FDAE03247D2E}" type="pres">
      <dgm:prSet presAssocID="{A7FE2519-3441-4C5C-8E4A-CFA2C5153DA0}" presName="rootText3" presStyleLbl="asst1" presStyleIdx="2" presStyleCnt="4" custScaleX="211935" custScaleY="247648" custLinFactNeighborX="4857" custLinFactNeighborY="-550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50FE8B-DF7A-491A-A037-E13476BFA1CB}" type="pres">
      <dgm:prSet presAssocID="{A7FE2519-3441-4C5C-8E4A-CFA2C5153DA0}" presName="rootConnector3" presStyleLbl="asst1" presStyleIdx="2" presStyleCnt="4"/>
      <dgm:spPr/>
      <dgm:t>
        <a:bodyPr/>
        <a:lstStyle/>
        <a:p>
          <a:endParaRPr lang="en-US"/>
        </a:p>
      </dgm:t>
    </dgm:pt>
    <dgm:pt modelId="{4A86D386-762C-43DC-95C9-1DAB08A9E0F7}" type="pres">
      <dgm:prSet presAssocID="{A7FE2519-3441-4C5C-8E4A-CFA2C5153DA0}" presName="hierChild6" presStyleCnt="0"/>
      <dgm:spPr/>
    </dgm:pt>
    <dgm:pt modelId="{32823F06-8BC7-4122-9B4B-AB18E2F5E15F}" type="pres">
      <dgm:prSet presAssocID="{A7FE2519-3441-4C5C-8E4A-CFA2C5153DA0}" presName="hierChild7" presStyleCnt="0"/>
      <dgm:spPr/>
    </dgm:pt>
    <dgm:pt modelId="{BB3B1882-9A59-4219-9B7A-ED3FF867EECD}" type="pres">
      <dgm:prSet presAssocID="{6FACC959-7C93-4B5C-949D-3148E2E466C7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E63E4B81-331B-468B-B9BE-BF1EF12300D5}" type="pres">
      <dgm:prSet presAssocID="{BF6F73DE-A409-42CA-AADD-74C7D3570145}" presName="hierRoot3" presStyleCnt="0">
        <dgm:presLayoutVars>
          <dgm:hierBranch val="init"/>
        </dgm:presLayoutVars>
      </dgm:prSet>
      <dgm:spPr/>
    </dgm:pt>
    <dgm:pt modelId="{23EAF71F-7D35-4D22-9CE7-D6746665F8C7}" type="pres">
      <dgm:prSet presAssocID="{BF6F73DE-A409-42CA-AADD-74C7D3570145}" presName="rootComposite3" presStyleCnt="0"/>
      <dgm:spPr/>
    </dgm:pt>
    <dgm:pt modelId="{964C26FF-4A32-4D89-AE6C-B14CCCF2B8CE}" type="pres">
      <dgm:prSet presAssocID="{BF6F73DE-A409-42CA-AADD-74C7D3570145}" presName="rootText3" presStyleLbl="asst1" presStyleIdx="3" presStyleCnt="4" custScaleX="264891" custScaleY="214079" custLinFactNeighborX="1619" custLinFactNeighborY="-469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A5F8CB-3401-45F8-AC8A-046DAB368A5E}" type="pres">
      <dgm:prSet presAssocID="{BF6F73DE-A409-42CA-AADD-74C7D3570145}" presName="rootConnector3" presStyleLbl="asst1" presStyleIdx="3" presStyleCnt="4"/>
      <dgm:spPr/>
      <dgm:t>
        <a:bodyPr/>
        <a:lstStyle/>
        <a:p>
          <a:endParaRPr lang="en-US"/>
        </a:p>
      </dgm:t>
    </dgm:pt>
    <dgm:pt modelId="{EE0FD65D-E299-42EC-B9FF-0B19E3D5B944}" type="pres">
      <dgm:prSet presAssocID="{BF6F73DE-A409-42CA-AADD-74C7D3570145}" presName="hierChild6" presStyleCnt="0"/>
      <dgm:spPr/>
    </dgm:pt>
    <dgm:pt modelId="{C8436349-9B75-45C3-85AD-9477DEC8459D}" type="pres">
      <dgm:prSet presAssocID="{BF6F73DE-A409-42CA-AADD-74C7D3570145}" presName="hierChild7" presStyleCnt="0"/>
      <dgm:spPr/>
    </dgm:pt>
  </dgm:ptLst>
  <dgm:cxnLst>
    <dgm:cxn modelId="{0E4D9EBB-38DD-41A5-A1AD-1AA68BF7641A}" type="presOf" srcId="{E3C5FFC3-9770-4D0F-8AA6-18BF09548C25}" destId="{AB6D5CC3-29D9-4089-9C15-8A3754DC8B26}" srcOrd="0" destOrd="0" presId="urn:microsoft.com/office/officeart/2005/8/layout/orgChart1"/>
    <dgm:cxn modelId="{4D26191D-3524-43BD-92BC-6A8525CF50F5}" srcId="{E3C5FFC3-9770-4D0F-8AA6-18BF09548C25}" destId="{7D7B3ED3-6347-4829-B01B-F917D67AD870}" srcOrd="0" destOrd="0" parTransId="{8619EBB0-81F7-4ECC-9B47-06A1E085DDC0}" sibTransId="{CBB6728B-B301-4D1D-878D-A7823A256575}"/>
    <dgm:cxn modelId="{F58888C8-91E9-4E37-B84B-2E26A3A94DCF}" type="presOf" srcId="{5FD55221-4ACC-4F22-A2D7-75A1C3082FD7}" destId="{C48FC8B3-91B9-4DE8-ADA5-065DF76C69A1}" srcOrd="0" destOrd="0" presId="urn:microsoft.com/office/officeart/2005/8/layout/orgChart1"/>
    <dgm:cxn modelId="{58F37509-49EE-496B-BD95-21A23ED096AE}" type="presOf" srcId="{A7FE2519-3441-4C5C-8E4A-CFA2C5153DA0}" destId="{C8D69530-5DAB-4740-BAAE-FDAE03247D2E}" srcOrd="0" destOrd="0" presId="urn:microsoft.com/office/officeart/2005/8/layout/orgChart1"/>
    <dgm:cxn modelId="{B38AE5F1-62C9-4CC1-9D3F-B8F95B1DEA2B}" type="presOf" srcId="{F58FBBF2-9CA0-4E3B-B909-B8BB09FC66A2}" destId="{05597ACC-B088-4AAE-8527-4D110A99DE76}" srcOrd="1" destOrd="0" presId="urn:microsoft.com/office/officeart/2005/8/layout/orgChart1"/>
    <dgm:cxn modelId="{DB8F7A5E-717F-4A35-9EFE-4C1D783EBD50}" srcId="{7D7B3ED3-6347-4829-B01B-F917D67AD870}" destId="{A7FE2519-3441-4C5C-8E4A-CFA2C5153DA0}" srcOrd="2" destOrd="0" parTransId="{7950B21E-5A1C-4DF2-8840-B08CCDC2DCB0}" sibTransId="{610F0132-296B-4C8A-842E-6558A1B5FD11}"/>
    <dgm:cxn modelId="{F5F76490-85FE-411F-BA3E-31D70F87D4B4}" type="presOf" srcId="{512D1726-D4B8-4ED2-A156-F127B9263A3A}" destId="{13DDBFDF-5060-418D-BA2D-709B65E02CDF}" srcOrd="1" destOrd="0" presId="urn:microsoft.com/office/officeart/2005/8/layout/orgChart1"/>
    <dgm:cxn modelId="{6FA51589-CA84-41F5-A69F-677EF45F3727}" type="presOf" srcId="{7D7B3ED3-6347-4829-B01B-F917D67AD870}" destId="{31C9361A-15E7-48CD-BABE-6AA5A6B95C8D}" srcOrd="1" destOrd="0" presId="urn:microsoft.com/office/officeart/2005/8/layout/orgChart1"/>
    <dgm:cxn modelId="{5E5CD531-7EB9-493D-9BA1-289B611B0456}" type="presOf" srcId="{F58FBBF2-9CA0-4E3B-B909-B8BB09FC66A2}" destId="{F61A49D9-110C-4B03-9414-D801D11802E4}" srcOrd="0" destOrd="0" presId="urn:microsoft.com/office/officeart/2005/8/layout/orgChart1"/>
    <dgm:cxn modelId="{FBA09215-A1E4-45AE-BD97-5F9BFD3859CB}" type="presOf" srcId="{6FACC959-7C93-4B5C-949D-3148E2E466C7}" destId="{BB3B1882-9A59-4219-9B7A-ED3FF867EECD}" srcOrd="0" destOrd="0" presId="urn:microsoft.com/office/officeart/2005/8/layout/orgChart1"/>
    <dgm:cxn modelId="{B34AA7DA-1D7D-474B-B95E-A72DE9B61D53}" srcId="{7D7B3ED3-6347-4829-B01B-F917D67AD870}" destId="{BF6F73DE-A409-42CA-AADD-74C7D3570145}" srcOrd="3" destOrd="0" parTransId="{6FACC959-7C93-4B5C-949D-3148E2E466C7}" sibTransId="{948387EE-B866-4A00-9F11-DA0302EE3AC1}"/>
    <dgm:cxn modelId="{6082EC7C-8AB9-4510-AB5C-60DC00CD2F19}" type="presOf" srcId="{A17D9BE3-E538-4E58-9AFB-2108A4B820CA}" destId="{BE6E3E94-B693-4C29-9930-BBDF09B61DF1}" srcOrd="0" destOrd="0" presId="urn:microsoft.com/office/officeart/2005/8/layout/orgChart1"/>
    <dgm:cxn modelId="{A40ACE68-660D-4651-85CE-0CD37E843FBE}" srcId="{7D7B3ED3-6347-4829-B01B-F917D67AD870}" destId="{F58FBBF2-9CA0-4E3B-B909-B8BB09FC66A2}" srcOrd="0" destOrd="0" parTransId="{A17D9BE3-E538-4E58-9AFB-2108A4B820CA}" sibTransId="{B45F8533-F5CD-4E5F-96BC-C2EE3C152CE8}"/>
    <dgm:cxn modelId="{68527180-66BC-4269-B917-831CDDEB3107}" type="presOf" srcId="{BF6F73DE-A409-42CA-AADD-74C7D3570145}" destId="{964C26FF-4A32-4D89-AE6C-B14CCCF2B8CE}" srcOrd="0" destOrd="0" presId="urn:microsoft.com/office/officeart/2005/8/layout/orgChart1"/>
    <dgm:cxn modelId="{50BBE842-01C4-4461-9FDD-047E709B4CBE}" type="presOf" srcId="{7D7B3ED3-6347-4829-B01B-F917D67AD870}" destId="{D01EC347-6876-4E11-8BE3-3909694EB0FF}" srcOrd="0" destOrd="0" presId="urn:microsoft.com/office/officeart/2005/8/layout/orgChart1"/>
    <dgm:cxn modelId="{C47BAAFA-136D-43EE-895F-30F01D81334A}" type="presOf" srcId="{BF6F73DE-A409-42CA-AADD-74C7D3570145}" destId="{45A5F8CB-3401-45F8-AC8A-046DAB368A5E}" srcOrd="1" destOrd="0" presId="urn:microsoft.com/office/officeart/2005/8/layout/orgChart1"/>
    <dgm:cxn modelId="{2F0782A8-7B13-41A1-B186-3BC7AF5B57D6}" srcId="{7D7B3ED3-6347-4829-B01B-F917D67AD870}" destId="{512D1726-D4B8-4ED2-A156-F127B9263A3A}" srcOrd="1" destOrd="0" parTransId="{5FD55221-4ACC-4F22-A2D7-75A1C3082FD7}" sibTransId="{55828DBD-1DF8-48AA-978C-3A8DA0D380B3}"/>
    <dgm:cxn modelId="{892C39B6-846E-46B4-8E35-0DF7544028AA}" type="presOf" srcId="{7950B21E-5A1C-4DF2-8840-B08CCDC2DCB0}" destId="{F9BE2914-F6AA-4624-BB6E-1CFDF9818514}" srcOrd="0" destOrd="0" presId="urn:microsoft.com/office/officeart/2005/8/layout/orgChart1"/>
    <dgm:cxn modelId="{4A4A54F2-0D78-47EB-B30E-B186C7EFF528}" type="presOf" srcId="{512D1726-D4B8-4ED2-A156-F127B9263A3A}" destId="{4990E641-6AFC-4944-AF4B-BE2637CC76AE}" srcOrd="0" destOrd="0" presId="urn:microsoft.com/office/officeart/2005/8/layout/orgChart1"/>
    <dgm:cxn modelId="{8A5FA133-0DED-4294-AC55-2EED8224363A}" type="presOf" srcId="{A7FE2519-3441-4C5C-8E4A-CFA2C5153DA0}" destId="{A750FE8B-DF7A-491A-A037-E13476BFA1CB}" srcOrd="1" destOrd="0" presId="urn:microsoft.com/office/officeart/2005/8/layout/orgChart1"/>
    <dgm:cxn modelId="{236EBEE6-A58F-450E-9B78-7D92A5DEC113}" type="presParOf" srcId="{AB6D5CC3-29D9-4089-9C15-8A3754DC8B26}" destId="{780A8174-2001-4BA0-9214-A0B9744BE77C}" srcOrd="0" destOrd="0" presId="urn:microsoft.com/office/officeart/2005/8/layout/orgChart1"/>
    <dgm:cxn modelId="{BD1CCE0A-D434-43B9-AC79-22068F7C6199}" type="presParOf" srcId="{780A8174-2001-4BA0-9214-A0B9744BE77C}" destId="{3A74ACEC-087B-4B8F-968D-1B76ECBDF6AD}" srcOrd="0" destOrd="0" presId="urn:microsoft.com/office/officeart/2005/8/layout/orgChart1"/>
    <dgm:cxn modelId="{9182437D-1C3F-48CC-8593-900A77C39DD1}" type="presParOf" srcId="{3A74ACEC-087B-4B8F-968D-1B76ECBDF6AD}" destId="{D01EC347-6876-4E11-8BE3-3909694EB0FF}" srcOrd="0" destOrd="0" presId="urn:microsoft.com/office/officeart/2005/8/layout/orgChart1"/>
    <dgm:cxn modelId="{9DAA0F1B-682D-46C1-BAE8-CD59D0BBDB6C}" type="presParOf" srcId="{3A74ACEC-087B-4B8F-968D-1B76ECBDF6AD}" destId="{31C9361A-15E7-48CD-BABE-6AA5A6B95C8D}" srcOrd="1" destOrd="0" presId="urn:microsoft.com/office/officeart/2005/8/layout/orgChart1"/>
    <dgm:cxn modelId="{4889D8C3-8564-4A9B-A191-7F2EFC778C54}" type="presParOf" srcId="{780A8174-2001-4BA0-9214-A0B9744BE77C}" destId="{D0400636-EABA-4BF9-9529-E6A987F6C0BE}" srcOrd="1" destOrd="0" presId="urn:microsoft.com/office/officeart/2005/8/layout/orgChart1"/>
    <dgm:cxn modelId="{9F16194E-A38E-4432-883C-27A6E90AC250}" type="presParOf" srcId="{780A8174-2001-4BA0-9214-A0B9744BE77C}" destId="{1762EB61-F806-444C-B8BD-78D4F9355271}" srcOrd="2" destOrd="0" presId="urn:microsoft.com/office/officeart/2005/8/layout/orgChart1"/>
    <dgm:cxn modelId="{51316812-BBD6-4476-9E9B-BB703A213B5E}" type="presParOf" srcId="{1762EB61-F806-444C-B8BD-78D4F9355271}" destId="{BE6E3E94-B693-4C29-9930-BBDF09B61DF1}" srcOrd="0" destOrd="0" presId="urn:microsoft.com/office/officeart/2005/8/layout/orgChart1"/>
    <dgm:cxn modelId="{F127406B-4158-4ADB-823C-2753D89F418A}" type="presParOf" srcId="{1762EB61-F806-444C-B8BD-78D4F9355271}" destId="{E6F7754A-5B7A-4A10-A5F9-7D20B447217F}" srcOrd="1" destOrd="0" presId="urn:microsoft.com/office/officeart/2005/8/layout/orgChart1"/>
    <dgm:cxn modelId="{951A658B-29AD-4B9B-93DF-F880FB648E4B}" type="presParOf" srcId="{E6F7754A-5B7A-4A10-A5F9-7D20B447217F}" destId="{7FBDF383-F266-4D48-B523-5A2C0F4C7305}" srcOrd="0" destOrd="0" presId="urn:microsoft.com/office/officeart/2005/8/layout/orgChart1"/>
    <dgm:cxn modelId="{9573D716-624A-431C-816A-8998B64A122F}" type="presParOf" srcId="{7FBDF383-F266-4D48-B523-5A2C0F4C7305}" destId="{F61A49D9-110C-4B03-9414-D801D11802E4}" srcOrd="0" destOrd="0" presId="urn:microsoft.com/office/officeart/2005/8/layout/orgChart1"/>
    <dgm:cxn modelId="{F0DFEEF7-526A-46BF-AFF2-F0CAFFAE0CA8}" type="presParOf" srcId="{7FBDF383-F266-4D48-B523-5A2C0F4C7305}" destId="{05597ACC-B088-4AAE-8527-4D110A99DE76}" srcOrd="1" destOrd="0" presId="urn:microsoft.com/office/officeart/2005/8/layout/orgChart1"/>
    <dgm:cxn modelId="{8506B7F8-6EF1-496A-9363-BE9694E2E7A8}" type="presParOf" srcId="{E6F7754A-5B7A-4A10-A5F9-7D20B447217F}" destId="{5D56A7CD-6A19-475E-88C4-0A892089BD7B}" srcOrd="1" destOrd="0" presId="urn:microsoft.com/office/officeart/2005/8/layout/orgChart1"/>
    <dgm:cxn modelId="{D2D6930C-206C-4632-950C-536C8B6E56C8}" type="presParOf" srcId="{E6F7754A-5B7A-4A10-A5F9-7D20B447217F}" destId="{11D2908C-9BAA-4564-96C9-F50D67FAB35B}" srcOrd="2" destOrd="0" presId="urn:microsoft.com/office/officeart/2005/8/layout/orgChart1"/>
    <dgm:cxn modelId="{ADD975F1-FF09-43AC-A2DB-41E0F937B3D7}" type="presParOf" srcId="{1762EB61-F806-444C-B8BD-78D4F9355271}" destId="{C48FC8B3-91B9-4DE8-ADA5-065DF76C69A1}" srcOrd="2" destOrd="0" presId="urn:microsoft.com/office/officeart/2005/8/layout/orgChart1"/>
    <dgm:cxn modelId="{BC49E520-007F-4629-955A-FF2D829F19A7}" type="presParOf" srcId="{1762EB61-F806-444C-B8BD-78D4F9355271}" destId="{61ED58A5-4694-42DA-8D9A-3C4803E36D96}" srcOrd="3" destOrd="0" presId="urn:microsoft.com/office/officeart/2005/8/layout/orgChart1"/>
    <dgm:cxn modelId="{2E64E357-DBA2-4F3F-B58D-46FBD8F2AC76}" type="presParOf" srcId="{61ED58A5-4694-42DA-8D9A-3C4803E36D96}" destId="{C844ED3C-1990-4A5B-A6A7-574567C35601}" srcOrd="0" destOrd="0" presId="urn:microsoft.com/office/officeart/2005/8/layout/orgChart1"/>
    <dgm:cxn modelId="{4C3CBA8C-F2C0-419F-81E1-94D58D548C1F}" type="presParOf" srcId="{C844ED3C-1990-4A5B-A6A7-574567C35601}" destId="{4990E641-6AFC-4944-AF4B-BE2637CC76AE}" srcOrd="0" destOrd="0" presId="urn:microsoft.com/office/officeart/2005/8/layout/orgChart1"/>
    <dgm:cxn modelId="{E4688609-ED22-4C39-A9B1-CED9B154D94F}" type="presParOf" srcId="{C844ED3C-1990-4A5B-A6A7-574567C35601}" destId="{13DDBFDF-5060-418D-BA2D-709B65E02CDF}" srcOrd="1" destOrd="0" presId="urn:microsoft.com/office/officeart/2005/8/layout/orgChart1"/>
    <dgm:cxn modelId="{D35DAFEF-DC07-4990-9FCA-D7DFDB92B6D2}" type="presParOf" srcId="{61ED58A5-4694-42DA-8D9A-3C4803E36D96}" destId="{2CEA9EA1-5F2E-4E63-886C-1631567AD4AA}" srcOrd="1" destOrd="0" presId="urn:microsoft.com/office/officeart/2005/8/layout/orgChart1"/>
    <dgm:cxn modelId="{70F6911A-06A8-4ED5-9699-06E70CBA2217}" type="presParOf" srcId="{61ED58A5-4694-42DA-8D9A-3C4803E36D96}" destId="{10AB0502-810F-4C07-BDDF-9E87382D5A92}" srcOrd="2" destOrd="0" presId="urn:microsoft.com/office/officeart/2005/8/layout/orgChart1"/>
    <dgm:cxn modelId="{47EF370E-2D8D-44BB-A220-BAA366166C9B}" type="presParOf" srcId="{1762EB61-F806-444C-B8BD-78D4F9355271}" destId="{F9BE2914-F6AA-4624-BB6E-1CFDF9818514}" srcOrd="4" destOrd="0" presId="urn:microsoft.com/office/officeart/2005/8/layout/orgChart1"/>
    <dgm:cxn modelId="{E1315D6A-8172-463D-A3C6-8D2D0D162501}" type="presParOf" srcId="{1762EB61-F806-444C-B8BD-78D4F9355271}" destId="{2AE912C8-1154-411D-9EAC-A5AE3CC30DA9}" srcOrd="5" destOrd="0" presId="urn:microsoft.com/office/officeart/2005/8/layout/orgChart1"/>
    <dgm:cxn modelId="{09019DFC-2EE2-4B88-8DAA-1C550498AC2C}" type="presParOf" srcId="{2AE912C8-1154-411D-9EAC-A5AE3CC30DA9}" destId="{FC553102-2098-4412-9822-6F40AD53DC34}" srcOrd="0" destOrd="0" presId="urn:microsoft.com/office/officeart/2005/8/layout/orgChart1"/>
    <dgm:cxn modelId="{CEDE775C-A324-4175-BEF4-A0F323325969}" type="presParOf" srcId="{FC553102-2098-4412-9822-6F40AD53DC34}" destId="{C8D69530-5DAB-4740-BAAE-FDAE03247D2E}" srcOrd="0" destOrd="0" presId="urn:microsoft.com/office/officeart/2005/8/layout/orgChart1"/>
    <dgm:cxn modelId="{C5C5050A-3903-4149-8B0A-A3E96AB22364}" type="presParOf" srcId="{FC553102-2098-4412-9822-6F40AD53DC34}" destId="{A750FE8B-DF7A-491A-A037-E13476BFA1CB}" srcOrd="1" destOrd="0" presId="urn:microsoft.com/office/officeart/2005/8/layout/orgChart1"/>
    <dgm:cxn modelId="{DECEF21A-D5D1-4D5A-9C13-45E452189AFD}" type="presParOf" srcId="{2AE912C8-1154-411D-9EAC-A5AE3CC30DA9}" destId="{4A86D386-762C-43DC-95C9-1DAB08A9E0F7}" srcOrd="1" destOrd="0" presId="urn:microsoft.com/office/officeart/2005/8/layout/orgChart1"/>
    <dgm:cxn modelId="{3BB9412E-3844-4472-A37D-C61DBD300538}" type="presParOf" srcId="{2AE912C8-1154-411D-9EAC-A5AE3CC30DA9}" destId="{32823F06-8BC7-4122-9B4B-AB18E2F5E15F}" srcOrd="2" destOrd="0" presId="urn:microsoft.com/office/officeart/2005/8/layout/orgChart1"/>
    <dgm:cxn modelId="{151CEC38-332A-4AA8-BDA1-6A6A1467C01D}" type="presParOf" srcId="{1762EB61-F806-444C-B8BD-78D4F9355271}" destId="{BB3B1882-9A59-4219-9B7A-ED3FF867EECD}" srcOrd="6" destOrd="0" presId="urn:microsoft.com/office/officeart/2005/8/layout/orgChart1"/>
    <dgm:cxn modelId="{187F4F0F-65B6-4C9B-8DC6-0DCFD19D3AC0}" type="presParOf" srcId="{1762EB61-F806-444C-B8BD-78D4F9355271}" destId="{E63E4B81-331B-468B-B9BE-BF1EF12300D5}" srcOrd="7" destOrd="0" presId="urn:microsoft.com/office/officeart/2005/8/layout/orgChart1"/>
    <dgm:cxn modelId="{A50A4D9C-882F-493F-9C1E-FC00B28BEAE1}" type="presParOf" srcId="{E63E4B81-331B-468B-B9BE-BF1EF12300D5}" destId="{23EAF71F-7D35-4D22-9CE7-D6746665F8C7}" srcOrd="0" destOrd="0" presId="urn:microsoft.com/office/officeart/2005/8/layout/orgChart1"/>
    <dgm:cxn modelId="{70E61C2B-1BE8-4006-B65A-DC56547C0296}" type="presParOf" srcId="{23EAF71F-7D35-4D22-9CE7-D6746665F8C7}" destId="{964C26FF-4A32-4D89-AE6C-B14CCCF2B8CE}" srcOrd="0" destOrd="0" presId="urn:microsoft.com/office/officeart/2005/8/layout/orgChart1"/>
    <dgm:cxn modelId="{9CCAE3A8-0B7E-4155-AA50-AF184F9459ED}" type="presParOf" srcId="{23EAF71F-7D35-4D22-9CE7-D6746665F8C7}" destId="{45A5F8CB-3401-45F8-AC8A-046DAB368A5E}" srcOrd="1" destOrd="0" presId="urn:microsoft.com/office/officeart/2005/8/layout/orgChart1"/>
    <dgm:cxn modelId="{096BE62E-EBAA-4B15-88E1-485229C80742}" type="presParOf" srcId="{E63E4B81-331B-468B-B9BE-BF1EF12300D5}" destId="{EE0FD65D-E299-42EC-B9FF-0B19E3D5B944}" srcOrd="1" destOrd="0" presId="urn:microsoft.com/office/officeart/2005/8/layout/orgChart1"/>
    <dgm:cxn modelId="{70E0E5C9-2CE3-4296-B609-CCE5FDBAECA9}" type="presParOf" srcId="{E63E4B81-331B-468B-B9BE-BF1EF12300D5}" destId="{C8436349-9B75-45C3-85AD-9477DEC845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C74BC-7AF8-431F-A9C6-1EC29CB526AC}">
      <dsp:nvSpPr>
        <dsp:cNvPr id="0" name=""/>
        <dsp:cNvSpPr/>
      </dsp:nvSpPr>
      <dsp:spPr>
        <a:xfrm>
          <a:off x="886808" y="71181"/>
          <a:ext cx="4060150" cy="4299663"/>
        </a:xfrm>
        <a:prstGeom prst="blockArc">
          <a:avLst>
            <a:gd name="adj1" fmla="val 10842198"/>
            <a:gd name="adj2" fmla="val 16568491"/>
            <a:gd name="adj3" fmla="val 4636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32421-162A-420E-A94B-67415321735A}">
      <dsp:nvSpPr>
        <dsp:cNvPr id="0" name=""/>
        <dsp:cNvSpPr/>
      </dsp:nvSpPr>
      <dsp:spPr>
        <a:xfrm>
          <a:off x="794951" y="180635"/>
          <a:ext cx="4242615" cy="4139976"/>
        </a:xfrm>
        <a:prstGeom prst="blockArc">
          <a:avLst>
            <a:gd name="adj1" fmla="val 4868366"/>
            <a:gd name="adj2" fmla="val 10902968"/>
            <a:gd name="adj3" fmla="val 4636"/>
          </a:avLst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DA5E0-854E-4901-A5C5-E68105802BB9}">
      <dsp:nvSpPr>
        <dsp:cNvPr id="0" name=""/>
        <dsp:cNvSpPr/>
      </dsp:nvSpPr>
      <dsp:spPr>
        <a:xfrm>
          <a:off x="1378346" y="219623"/>
          <a:ext cx="4014526" cy="4048761"/>
        </a:xfrm>
        <a:prstGeom prst="blockArc">
          <a:avLst>
            <a:gd name="adj1" fmla="val 21522984"/>
            <a:gd name="adj2" fmla="val 5834664"/>
            <a:gd name="adj3" fmla="val 4636"/>
          </a:avLst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F35D1-25B3-414A-8CFC-75971E7FD191}">
      <dsp:nvSpPr>
        <dsp:cNvPr id="0" name=""/>
        <dsp:cNvSpPr/>
      </dsp:nvSpPr>
      <dsp:spPr>
        <a:xfrm>
          <a:off x="1355113" y="89893"/>
          <a:ext cx="4060150" cy="4231226"/>
        </a:xfrm>
        <a:prstGeom prst="blockArc">
          <a:avLst>
            <a:gd name="adj1" fmla="val 15603924"/>
            <a:gd name="adj2" fmla="val 1981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00586-03FC-4463-9024-6929526E7A45}">
      <dsp:nvSpPr>
        <dsp:cNvPr id="0" name=""/>
        <dsp:cNvSpPr/>
      </dsp:nvSpPr>
      <dsp:spPr>
        <a:xfrm>
          <a:off x="2343433" y="1538078"/>
          <a:ext cx="1577578" cy="15775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Nội</a:t>
          </a:r>
          <a:r>
            <a:rPr lang="en-US" sz="3700" kern="1200" dirty="0" smtClean="0"/>
            <a:t> dung</a:t>
          </a:r>
          <a:endParaRPr lang="en-US" sz="3700" kern="1200" dirty="0"/>
        </a:p>
      </dsp:txBody>
      <dsp:txXfrm>
        <a:off x="2574464" y="1769109"/>
        <a:ext cx="1115516" cy="1115516"/>
      </dsp:txXfrm>
    </dsp:sp>
    <dsp:sp modelId="{29EE16B0-A310-4742-80E9-191311762F03}">
      <dsp:nvSpPr>
        <dsp:cNvPr id="0" name=""/>
        <dsp:cNvSpPr/>
      </dsp:nvSpPr>
      <dsp:spPr>
        <a:xfrm>
          <a:off x="2322445" y="-99240"/>
          <a:ext cx="1547373" cy="13088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Khám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phá</a:t>
          </a:r>
          <a:endParaRPr lang="en-US" sz="3000" kern="1200" dirty="0"/>
        </a:p>
      </dsp:txBody>
      <dsp:txXfrm>
        <a:off x="2549053" y="92432"/>
        <a:ext cx="1094157" cy="925477"/>
      </dsp:txXfrm>
    </dsp:sp>
    <dsp:sp modelId="{110C90B4-871D-48F7-8A57-DF56015F3782}">
      <dsp:nvSpPr>
        <dsp:cNvPr id="0" name=""/>
        <dsp:cNvSpPr/>
      </dsp:nvSpPr>
      <dsp:spPr>
        <a:xfrm>
          <a:off x="4307771" y="1471800"/>
          <a:ext cx="1505752" cy="1469343"/>
        </a:xfrm>
        <a:prstGeom prst="ellipse">
          <a:avLst/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Sáng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tạo</a:t>
          </a:r>
          <a:endParaRPr lang="en-US" sz="3000" kern="1200" dirty="0"/>
        </a:p>
      </dsp:txBody>
      <dsp:txXfrm>
        <a:off x="4528283" y="1686980"/>
        <a:ext cx="1064728" cy="1038983"/>
      </dsp:txXfrm>
    </dsp:sp>
    <dsp:sp modelId="{5C5BC963-A31C-42F9-ABD3-46B1AD734B2D}">
      <dsp:nvSpPr>
        <dsp:cNvPr id="0" name=""/>
        <dsp:cNvSpPr/>
      </dsp:nvSpPr>
      <dsp:spPr>
        <a:xfrm>
          <a:off x="2437560" y="3254658"/>
          <a:ext cx="1473540" cy="1302858"/>
        </a:xfrm>
        <a:prstGeom prst="ellipse">
          <a:avLst/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Thảo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luận</a:t>
          </a:r>
          <a:endParaRPr lang="en-US" sz="3000" kern="1200" dirty="0"/>
        </a:p>
      </dsp:txBody>
      <dsp:txXfrm>
        <a:off x="2653355" y="3445457"/>
        <a:ext cx="1041950" cy="921260"/>
      </dsp:txXfrm>
    </dsp:sp>
    <dsp:sp modelId="{A0993B30-7F40-4ADE-A6F4-2FD7BB99ECDE}">
      <dsp:nvSpPr>
        <dsp:cNvPr id="0" name=""/>
        <dsp:cNvSpPr/>
      </dsp:nvSpPr>
      <dsp:spPr>
        <a:xfrm>
          <a:off x="489117" y="1477730"/>
          <a:ext cx="1504869" cy="1445435"/>
        </a:xfrm>
        <a:prstGeom prst="ellipse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Ứng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dụng</a:t>
          </a:r>
          <a:endParaRPr lang="en-US" sz="3000" kern="1200" dirty="0"/>
        </a:p>
      </dsp:txBody>
      <dsp:txXfrm>
        <a:off x="709500" y="1689409"/>
        <a:ext cx="1064103" cy="1022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B1882-9A59-4219-9B7A-ED3FF867EECD}">
      <dsp:nvSpPr>
        <dsp:cNvPr id="0" name=""/>
        <dsp:cNvSpPr/>
      </dsp:nvSpPr>
      <dsp:spPr>
        <a:xfrm>
          <a:off x="3214349" y="683436"/>
          <a:ext cx="165081" cy="2100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0778"/>
              </a:lnTo>
              <a:lnTo>
                <a:pt x="165081" y="210077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2914-F6AA-4624-BB6E-1CFDF9818514}">
      <dsp:nvSpPr>
        <dsp:cNvPr id="0" name=""/>
        <dsp:cNvSpPr/>
      </dsp:nvSpPr>
      <dsp:spPr>
        <a:xfrm>
          <a:off x="2994400" y="683436"/>
          <a:ext cx="219949" cy="2159961"/>
        </a:xfrm>
        <a:custGeom>
          <a:avLst/>
          <a:gdLst/>
          <a:ahLst/>
          <a:cxnLst/>
          <a:rect l="0" t="0" r="0" b="0"/>
          <a:pathLst>
            <a:path>
              <a:moveTo>
                <a:pt x="219949" y="0"/>
              </a:moveTo>
              <a:lnTo>
                <a:pt x="219949" y="2159961"/>
              </a:lnTo>
              <a:lnTo>
                <a:pt x="0" y="2159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FC8B3-91B9-4DE8-ADA5-065DF76C69A1}">
      <dsp:nvSpPr>
        <dsp:cNvPr id="0" name=""/>
        <dsp:cNvSpPr/>
      </dsp:nvSpPr>
      <dsp:spPr>
        <a:xfrm>
          <a:off x="3214349" y="683436"/>
          <a:ext cx="184349" cy="655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531"/>
              </a:lnTo>
              <a:lnTo>
                <a:pt x="184349" y="65553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E3E94-B693-4C29-9930-BBDF09B61DF1}">
      <dsp:nvSpPr>
        <dsp:cNvPr id="0" name=""/>
        <dsp:cNvSpPr/>
      </dsp:nvSpPr>
      <dsp:spPr>
        <a:xfrm>
          <a:off x="3030000" y="683436"/>
          <a:ext cx="184349" cy="666122"/>
        </a:xfrm>
        <a:custGeom>
          <a:avLst/>
          <a:gdLst/>
          <a:ahLst/>
          <a:cxnLst/>
          <a:rect l="0" t="0" r="0" b="0"/>
          <a:pathLst>
            <a:path>
              <a:moveTo>
                <a:pt x="184349" y="0"/>
              </a:moveTo>
              <a:lnTo>
                <a:pt x="184349" y="666122"/>
              </a:lnTo>
              <a:lnTo>
                <a:pt x="0" y="66612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EC347-6876-4E11-8BE3-3909694EB0FF}">
      <dsp:nvSpPr>
        <dsp:cNvPr id="0" name=""/>
        <dsp:cNvSpPr/>
      </dsp:nvSpPr>
      <dsp:spPr>
        <a:xfrm>
          <a:off x="1370248" y="2350"/>
          <a:ext cx="3688202" cy="68108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4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4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0248" y="2350"/>
        <a:ext cx="3688202" cy="681085"/>
      </dsp:txXfrm>
    </dsp:sp>
    <dsp:sp modelId="{F61A49D9-110C-4B03-9414-D801D11802E4}">
      <dsp:nvSpPr>
        <dsp:cNvPr id="0" name=""/>
        <dsp:cNvSpPr/>
      </dsp:nvSpPr>
      <dsp:spPr>
        <a:xfrm>
          <a:off x="0" y="813680"/>
          <a:ext cx="3030000" cy="107175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lồi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in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lõm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13680"/>
        <a:ext cx="3030000" cy="1071756"/>
      </dsp:txXfrm>
    </dsp:sp>
    <dsp:sp modelId="{4990E641-6AFC-4944-AF4B-BE2637CC76AE}">
      <dsp:nvSpPr>
        <dsp:cNvPr id="0" name=""/>
        <dsp:cNvSpPr/>
      </dsp:nvSpPr>
      <dsp:spPr>
        <a:xfrm>
          <a:off x="3398699" y="779265"/>
          <a:ext cx="3812227" cy="111940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8699" y="779265"/>
        <a:ext cx="3812227" cy="1119405"/>
      </dsp:txXfrm>
    </dsp:sp>
    <dsp:sp modelId="{C8D69530-5DAB-4740-BAAE-FDAE03247D2E}">
      <dsp:nvSpPr>
        <dsp:cNvPr id="0" name=""/>
        <dsp:cNvSpPr/>
      </dsp:nvSpPr>
      <dsp:spPr>
        <a:xfrm>
          <a:off x="107481" y="2000050"/>
          <a:ext cx="2886918" cy="168669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hài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góp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481" y="2000050"/>
        <a:ext cx="2886918" cy="1686695"/>
      </dsp:txXfrm>
    </dsp:sp>
    <dsp:sp modelId="{964C26FF-4A32-4D89-AE6C-B14CCCF2B8CE}">
      <dsp:nvSpPr>
        <dsp:cNvPr id="0" name=""/>
        <dsp:cNvSpPr/>
      </dsp:nvSpPr>
      <dsp:spPr>
        <a:xfrm>
          <a:off x="3379431" y="2055184"/>
          <a:ext cx="3608269" cy="14580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khắc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qúa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in.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9431" y="2055184"/>
        <a:ext cx="3608269" cy="1458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7449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23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e224715c7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e224715c7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67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58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72292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987182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335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2336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3480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46366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5887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9704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3924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1109975" y="1373588"/>
            <a:ext cx="32664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915550" y="1373588"/>
            <a:ext cx="31554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163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650450" y="1524982"/>
            <a:ext cx="5843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650450" y="2629294"/>
            <a:ext cx="584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581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6057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70563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26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014825" y="1427100"/>
            <a:ext cx="22974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3429925" y="1427100"/>
            <a:ext cx="22974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5845025" y="1427100"/>
            <a:ext cx="22974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6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4348076" y="4726751"/>
            <a:ext cx="548700" cy="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08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2904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3774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5579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2864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046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6421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47257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46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700" r:id="rId18"/>
    <p:sldLayoutId id="2147483701" r:id="rId19"/>
    <p:sldLayoutId id="2147483702" r:id="rId20"/>
    <p:sldLayoutId id="2147483703" r:id="rId2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fif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306" y="2765827"/>
            <a:ext cx="1875760" cy="1884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32" y="517331"/>
            <a:ext cx="2855768" cy="3117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03" y="496631"/>
            <a:ext cx="2228749" cy="2142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5572" y="3635096"/>
            <a:ext cx="4748645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fr-FR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352" y="517331"/>
            <a:ext cx="2995631" cy="218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7649475" y="93674"/>
            <a:ext cx="1306200" cy="1276800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chemeClr val="accent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7967077" y="368642"/>
            <a:ext cx="670996" cy="677346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54849" y="522768"/>
            <a:ext cx="5213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02" y="1891879"/>
            <a:ext cx="5057775" cy="1533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91849" y="1185808"/>
            <a:ext cx="454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77" y="1891879"/>
            <a:ext cx="3014445" cy="2652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875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900" y="1037925"/>
            <a:ext cx="5505450" cy="3457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68800" y="447683"/>
            <a:ext cx="4549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33" y="344765"/>
            <a:ext cx="5941672" cy="4431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1497" y="2298694"/>
            <a:ext cx="4410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In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2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191128" y="691743"/>
            <a:ext cx="7351294" cy="3201315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CÁC BƯỚC THỰC HIỆN IN TRANH</a:t>
            </a:r>
          </a:p>
          <a:p>
            <a:pPr marL="76200" indent="0">
              <a:buNone/>
            </a:pP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tạo khuôn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Quét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lên các khuôn in vừa tạo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Tiếp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in để tạo ra bố cục chính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bức tranh</a:t>
            </a:r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50" y="1200130"/>
            <a:ext cx="7890411" cy="220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1026" name="Picture 2" descr="Nét, hình, màu trong bức tranh được thể hiện như thế nào? Nêu cảm nhận và  phân tích về bức tranh hoa, lá em yêu thích | [Chân trời sáng tạo]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37" y="528657"/>
            <a:ext cx="2904866" cy="194754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iển lãm tranh in đồ họa độc bản “Cảm xúc tháng 6” - Báo Nhân D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51" y="528657"/>
            <a:ext cx="3097949" cy="19362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 tức – Sự kiện - Nói chuyện chuyên đề “Tranh in độc bả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53" y="2573432"/>
            <a:ext cx="2917831" cy="19416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ttlegirl blog- niem vui moi ngay!: Pn: Tranh in độc bản &amp;quot;Nắng xanh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76" y="2573432"/>
            <a:ext cx="2747124" cy="19416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7263" y="2464875"/>
            <a:ext cx="3056021" cy="30777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TRANH IN THAM KHẢO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055" y="672520"/>
            <a:ext cx="1868082" cy="682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130969" y="1521197"/>
            <a:ext cx="6740148" cy="1847645"/>
          </a:xfrm>
          <a:prstGeom prst="cloud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6150" y="1841443"/>
            <a:ext cx="4827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227" y="61076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0227" y="1072430"/>
            <a:ext cx="8706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HS </a:t>
            </a:r>
            <a:r>
              <a:rPr lang="en-US" sz="2400" dirty="0" err="1" smtClean="0">
                <a:solidFill>
                  <a:srgbClr val="002060"/>
                </a:solidFill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bày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sản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</a:t>
            </a:r>
            <a:r>
              <a:rPr lang="en-US" sz="2400" dirty="0" smtClean="0">
                <a:solidFill>
                  <a:srgbClr val="002060"/>
                </a:solidFill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</a:rPr>
              <a:t>sẻ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thực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sản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em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Em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đánh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giá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như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nào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sản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em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sản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bạn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Chọn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bức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em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yêu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nhất</a:t>
            </a:r>
            <a:r>
              <a:rPr lang="en-US" sz="2400" dirty="0" smtClean="0">
                <a:solidFill>
                  <a:srgbClr val="002060"/>
                </a:solidFill>
              </a:rPr>
              <a:t>? </a:t>
            </a:r>
            <a:r>
              <a:rPr lang="en-US" sz="2400" dirty="0" err="1" smtClean="0">
                <a:solidFill>
                  <a:srgbClr val="002060"/>
                </a:solidFill>
              </a:rPr>
              <a:t>Vì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sao</a:t>
            </a:r>
            <a:r>
              <a:rPr lang="en-US" sz="2400" dirty="0" smtClean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924" y="610849"/>
            <a:ext cx="5067733" cy="40365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383" y="689054"/>
            <a:ext cx="5227927" cy="3880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49" y="312158"/>
            <a:ext cx="3152775" cy="4581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260" y="770257"/>
            <a:ext cx="3480522" cy="3665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4294967295"/>
          </p:nvPr>
        </p:nvSpPr>
        <p:spPr>
          <a:xfrm>
            <a:off x="1093474" y="1645903"/>
            <a:ext cx="6875463" cy="15954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5,6-B</a:t>
            </a:r>
            <a:r>
              <a:rPr lang="e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3: In tranh kết hợp nhiều bản khắc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795779" y="279400"/>
            <a:ext cx="7200897" cy="9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Google Shape;204;p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01" name="Google Shape;201;p27"/>
          <p:cNvSpPr/>
          <p:nvPr/>
        </p:nvSpPr>
        <p:spPr>
          <a:xfrm>
            <a:off x="795780" y="1576138"/>
            <a:ext cx="4125136" cy="2367307"/>
          </a:xfrm>
          <a:prstGeom prst="homePlate">
            <a:avLst>
              <a:gd name="adj" fmla="val 30129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 smtClean="0">
                <a:solidFill>
                  <a:srgbClr val="FFFFFF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1. Vận dụng ý tưởng sáng tạo, sử dụng các đồ vật có sẵn để làm những bức tranh đẹp để trang trí góc học tập.</a:t>
            </a:r>
            <a:endParaRPr sz="2600" dirty="0">
              <a:solidFill>
                <a:srgbClr val="FFFFFF"/>
              </a:solidFill>
              <a:latin typeface="Times New Roman" panose="02020603050405020304" pitchFamily="18" charset="0"/>
              <a:ea typeface="Varela Round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4391526" y="1576139"/>
            <a:ext cx="3982453" cy="2367306"/>
          </a:xfrm>
          <a:prstGeom prst="chevron">
            <a:avLst>
              <a:gd name="adj" fmla="val 29853"/>
            </a:avLst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FFFF"/>
                </a:solidFill>
                <a:latin typeface="+mj-lt"/>
                <a:ea typeface="Varela Round"/>
                <a:cs typeface="Varela Round"/>
                <a:sym typeface="Varela Round"/>
              </a:rPr>
              <a:t>2. vận dụng kĩ thuật tạo hình khuôn in để làm ra những tấm thiệp để tặng người thân, bạn bè.</a:t>
            </a:r>
            <a:endParaRPr sz="2400" dirty="0">
              <a:solidFill>
                <a:srgbClr val="FFFFFF"/>
              </a:solidFill>
              <a:latin typeface="+mj-lt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1" grpId="0" animBg="1"/>
      <p:bldP spid="2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5294950"/>
              </p:ext>
            </p:extLst>
          </p:nvPr>
        </p:nvGraphicFramePr>
        <p:xfrm>
          <a:off x="1102894" y="730494"/>
          <a:ext cx="721092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14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>
            <a:spLocks noGrp="1"/>
          </p:cNvSpPr>
          <p:nvPr>
            <p:ph type="title"/>
          </p:nvPr>
        </p:nvSpPr>
        <p:spPr>
          <a:xfrm>
            <a:off x="979645" y="222231"/>
            <a:ext cx="7200897" cy="9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về nhà</a:t>
            </a:r>
            <a:endParaRPr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Google Shape;405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Google Shape;406;p40"/>
          <p:cNvSpPr/>
          <p:nvPr/>
        </p:nvSpPr>
        <p:spPr>
          <a:xfrm>
            <a:off x="747650" y="1200131"/>
            <a:ext cx="3754800" cy="175719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Sáng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tạo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khuôn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in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bằng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các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chất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liệu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và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hình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vẽ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khác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nhau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để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làm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các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bức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tranh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theo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chủ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đề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yêu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thích</a:t>
            </a: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Varela Round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4657736" y="1200131"/>
            <a:ext cx="3754800" cy="175719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Chuẩn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bị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các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dụng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cụ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và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vật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liệu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theo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hướng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dẫn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của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GV</a:t>
            </a: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Varela Round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747650" y="3112567"/>
            <a:ext cx="3754800" cy="141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Đọc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trước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nội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dung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bài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4: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Nghệ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thuật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tạo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hình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thời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tiền</a:t>
            </a:r>
            <a:r>
              <a:rPr lang="en-US" sz="2000" dirty="0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Varela Round"/>
                <a:cs typeface="Times New Roman" panose="02020603050405020304" pitchFamily="18" charset="0"/>
                <a:sym typeface="Varela Round"/>
              </a:rPr>
              <a:t>sử</a:t>
            </a: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Varela Round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409" name="Google Shape;409;p40"/>
          <p:cNvSpPr/>
          <p:nvPr/>
        </p:nvSpPr>
        <p:spPr>
          <a:xfrm>
            <a:off x="4657736" y="3112567"/>
            <a:ext cx="3754800" cy="141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Varela Round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410" name="Google Shape;410;p40"/>
          <p:cNvSpPr/>
          <p:nvPr/>
        </p:nvSpPr>
        <p:spPr>
          <a:xfrm>
            <a:off x="3424581" y="1877562"/>
            <a:ext cx="2157600" cy="2157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Google Shape;411;p40"/>
          <p:cNvSpPr/>
          <p:nvPr/>
        </p:nvSpPr>
        <p:spPr>
          <a:xfrm rot="5400000">
            <a:off x="3580159" y="1877562"/>
            <a:ext cx="2157600" cy="2157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Google Shape;412;p40"/>
          <p:cNvSpPr/>
          <p:nvPr/>
        </p:nvSpPr>
        <p:spPr>
          <a:xfrm rot="10800000">
            <a:off x="3580159" y="2034376"/>
            <a:ext cx="2157600" cy="2157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Google Shape;413;p40"/>
          <p:cNvSpPr/>
          <p:nvPr/>
        </p:nvSpPr>
        <p:spPr>
          <a:xfrm rot="-5400000">
            <a:off x="3424581" y="2034376"/>
            <a:ext cx="2157600" cy="2157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Google Shape;414;p40"/>
          <p:cNvSpPr/>
          <p:nvPr/>
        </p:nvSpPr>
        <p:spPr>
          <a:xfrm>
            <a:off x="3921319" y="2327631"/>
            <a:ext cx="305427" cy="4123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sz="1600" i="0" dirty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908" y="3151780"/>
            <a:ext cx="2927628" cy="120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  <p:bldP spid="407" grpId="0" animBg="1"/>
      <p:bldP spid="40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6063" y="1839191"/>
            <a:ext cx="6016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/>
              <a:t>Cảm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các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em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7136574"/>
              </p:ext>
            </p:extLst>
          </p:nvPr>
        </p:nvGraphicFramePr>
        <p:xfrm>
          <a:off x="1524000" y="145472"/>
          <a:ext cx="6096000" cy="44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/>
          <p:cNvSpPr/>
          <p:nvPr/>
        </p:nvSpPr>
        <p:spPr>
          <a:xfrm rot="16200000">
            <a:off x="4523873" y="1395664"/>
            <a:ext cx="348916" cy="25266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>
            <a:off x="5470358" y="2248279"/>
            <a:ext cx="348916" cy="25266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5400000">
            <a:off x="4523873" y="3228306"/>
            <a:ext cx="348916" cy="25266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10800000">
            <a:off x="3495174" y="2264700"/>
            <a:ext cx="348916" cy="25266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ctrTitle" idx="4294967295"/>
          </p:nvPr>
        </p:nvSpPr>
        <p:spPr>
          <a:xfrm>
            <a:off x="243861" y="437608"/>
            <a:ext cx="2746375" cy="6492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0000"/>
                </a:solidFill>
                <a:latin typeface="+mj-lt"/>
              </a:rPr>
              <a:t>1. Khám phá</a:t>
            </a:r>
            <a:endParaRPr sz="3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803" y="2845345"/>
            <a:ext cx="2228850" cy="193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4" y="2845345"/>
            <a:ext cx="2047875" cy="1840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360" y="524122"/>
            <a:ext cx="2638248" cy="2261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326" y="505908"/>
            <a:ext cx="2803474" cy="2246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451" y="2131645"/>
            <a:ext cx="2759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+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Gọi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tên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những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sản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phẩm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bên</a:t>
            </a:r>
            <a:r>
              <a:rPr lang="en-US" sz="2000" dirty="0" smtClean="0">
                <a:solidFill>
                  <a:srgbClr val="0070C0"/>
                </a:solidFill>
              </a:rPr>
              <a:t>? </a:t>
            </a:r>
            <a:r>
              <a:rPr lang="en-US" sz="2000" dirty="0" err="1" smtClean="0">
                <a:solidFill>
                  <a:srgbClr val="0070C0"/>
                </a:solidFill>
              </a:rPr>
              <a:t>Cách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làm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ra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các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sản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phẩm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này</a:t>
            </a:r>
            <a:r>
              <a:rPr lang="en-US" sz="20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+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Em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hãy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nêu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sự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độc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đáo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trong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cách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tạo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ra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tranh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Đông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Hồ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61" y="1171723"/>
            <a:ext cx="310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HĐ </a:t>
            </a:r>
            <a:r>
              <a:rPr lang="en-US" sz="1800" dirty="0" err="1" smtClean="0">
                <a:solidFill>
                  <a:srgbClr val="C00000"/>
                </a:solidFill>
              </a:rPr>
              <a:t>nhóm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bàn</a:t>
            </a:r>
            <a:endParaRPr lang="en-US" sz="1800" dirty="0" smtClean="0">
              <a:solidFill>
                <a:srgbClr val="C00000"/>
              </a:solidFill>
            </a:endParaRPr>
          </a:p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 5 </a:t>
            </a:r>
            <a:r>
              <a:rPr lang="en-US" sz="1800" dirty="0" err="1" smtClean="0">
                <a:solidFill>
                  <a:srgbClr val="C00000"/>
                </a:solidFill>
              </a:rPr>
              <a:t>phút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với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các</a:t>
            </a:r>
            <a:r>
              <a:rPr lang="en-US" sz="1800" dirty="0" smtClean="0">
                <a:solidFill>
                  <a:srgbClr val="C00000"/>
                </a:solidFill>
              </a:rPr>
              <a:t> ND </a:t>
            </a:r>
            <a:r>
              <a:rPr lang="en-US" sz="1800" dirty="0" err="1" smtClean="0">
                <a:solidFill>
                  <a:srgbClr val="C00000"/>
                </a:solidFill>
              </a:rPr>
              <a:t>sau</a:t>
            </a:r>
            <a:r>
              <a:rPr lang="en-US" sz="1800" dirty="0" smtClean="0">
                <a:solidFill>
                  <a:srgbClr val="C00000"/>
                </a:solidFill>
              </a:rPr>
              <a:t>: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flipV="1">
            <a:off x="5890011" y="1346341"/>
            <a:ext cx="274629" cy="155251"/>
          </a:xfrm>
          <a:prstGeom prst="rightArrow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86" y="387040"/>
            <a:ext cx="1917384" cy="2541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341" y="2482539"/>
            <a:ext cx="3309659" cy="2347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92" y="387040"/>
            <a:ext cx="2296550" cy="3118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98" y="2482539"/>
            <a:ext cx="3460348" cy="23280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4" y="2482540"/>
            <a:ext cx="3543300" cy="234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4" y="387040"/>
            <a:ext cx="3429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543394" y="932561"/>
            <a:ext cx="4949948" cy="28253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308" y="447305"/>
            <a:ext cx="2791342" cy="204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342" y="2488405"/>
            <a:ext cx="2762498" cy="2155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8467" y="521147"/>
            <a:ext cx="451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Tìm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hiểu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số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</a:rPr>
              <a:t> in </a:t>
            </a:r>
            <a:r>
              <a:rPr lang="en-US" sz="2400" dirty="0" err="1" smtClean="0">
                <a:solidFill>
                  <a:srgbClr val="FF0000"/>
                </a:solidFill>
              </a:rPr>
              <a:t>khắc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ctrTitle" idx="4294967295"/>
          </p:nvPr>
        </p:nvSpPr>
        <p:spPr>
          <a:xfrm>
            <a:off x="3267015" y="455799"/>
            <a:ext cx="2662237" cy="55562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có biết ?</a:t>
            </a:r>
            <a:endParaRPr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4294967295"/>
          </p:nvPr>
        </p:nvSpPr>
        <p:spPr>
          <a:xfrm>
            <a:off x="461028" y="870268"/>
            <a:ext cx="8007562" cy="31067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rgbClr val="002060"/>
                </a:solidFill>
                <a:latin typeface="+mn-lt"/>
              </a:rPr>
              <a:t>Ban đầu, con người khắc hình và chữ lên đá, bản gỗ, thẻ bằng tre. Sau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khi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phát </a:t>
            </a:r>
            <a:r>
              <a:rPr lang="vi-VN" sz="2400" dirty="0">
                <a:solidFill>
                  <a:srgbClr val="002060"/>
                </a:solidFill>
                <a:latin typeface="+mn-lt"/>
              </a:rPr>
              <a:t>minh ra giấy mới xuất hiện kĩ thuật in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.</a:t>
            </a:r>
            <a:endParaRPr lang="en-US" sz="2400" dirty="0" smtClean="0">
              <a:solidFill>
                <a:srgbClr val="002060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rgbClr val="002060"/>
                </a:solidFill>
                <a:latin typeface="+mn-lt"/>
              </a:rPr>
              <a:t>Màu sắc trong tranh in truyền thông được tạo ra từ vật liệu tự nhiên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như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lá </a:t>
            </a:r>
            <a:r>
              <a:rPr lang="vi-VN" sz="2400" dirty="0">
                <a:solidFill>
                  <a:srgbClr val="002060"/>
                </a:solidFill>
                <a:latin typeface="+mn-lt"/>
              </a:rPr>
              <a:t>cây, đất hay nhựa cây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...</a:t>
            </a:r>
            <a:endParaRPr lang="en-US" sz="2400" dirty="0" smtClean="0">
              <a:solidFill>
                <a:srgbClr val="002060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rgbClr val="002060"/>
                </a:solidFill>
                <a:latin typeface="+mn-lt"/>
              </a:rPr>
              <a:t>Một bức tranh in có ba bước chính gồm vẽ mẫu, khắc bản khắc và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in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ra giấy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rgbClr val="002060"/>
                </a:solidFill>
                <a:latin typeface="+mn-lt"/>
              </a:rPr>
              <a:t>Khi in tranh, hai bản in màu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ch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ồ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ng </a:t>
            </a:r>
            <a:r>
              <a:rPr lang="vi-VN" sz="2400" dirty="0">
                <a:solidFill>
                  <a:srgbClr val="002060"/>
                </a:solidFill>
                <a:latin typeface="+mn-lt"/>
              </a:rPr>
              <a:t>lên nhau sẽ tạo ra một màu mới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gần </a:t>
            </a:r>
            <a:r>
              <a:rPr lang="vi-VN" sz="2400" dirty="0">
                <a:solidFill>
                  <a:srgbClr val="002060"/>
                </a:solidFill>
                <a:latin typeface="+mn-lt"/>
              </a:rPr>
              <a:t>giống như ta pha màu bằng bút 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ô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ng </a:t>
            </a:r>
            <a:r>
              <a:rPr lang="vi-VN" sz="2400" dirty="0">
                <a:solidFill>
                  <a:srgbClr val="002060"/>
                </a:solidFill>
                <a:latin typeface="+mn-lt"/>
              </a:rPr>
              <a:t>(cọ vẽ</a:t>
            </a:r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.</a:t>
            </a:r>
            <a:endParaRPr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8" name="Google Shape;178;p25"/>
          <p:cNvSpPr/>
          <p:nvPr/>
        </p:nvSpPr>
        <p:spPr>
          <a:xfrm>
            <a:off x="727679" y="565484"/>
            <a:ext cx="7959121" cy="4048080"/>
          </a:xfrm>
          <a:custGeom>
            <a:avLst/>
            <a:gdLst/>
            <a:ahLst/>
            <a:cxnLst/>
            <a:rect l="l" t="t" r="r" b="b"/>
            <a:pathLst>
              <a:path w="193177" h="68610" extrusionOk="0">
                <a:moveTo>
                  <a:pt x="0" y="9488"/>
                </a:moveTo>
                <a:cubicBezTo>
                  <a:pt x="1258" y="19869"/>
                  <a:pt x="3068" y="30192"/>
                  <a:pt x="3891" y="40616"/>
                </a:cubicBezTo>
                <a:cubicBezTo>
                  <a:pt x="4487" y="48159"/>
                  <a:pt x="182" y="56547"/>
                  <a:pt x="3567" y="63314"/>
                </a:cubicBezTo>
                <a:cubicBezTo>
                  <a:pt x="4874" y="65926"/>
                  <a:pt x="9402" y="63638"/>
                  <a:pt x="12322" y="63638"/>
                </a:cubicBezTo>
                <a:cubicBezTo>
                  <a:pt x="21833" y="63638"/>
                  <a:pt x="31346" y="63485"/>
                  <a:pt x="40856" y="63638"/>
                </a:cubicBezTo>
                <a:cubicBezTo>
                  <a:pt x="63900" y="64009"/>
                  <a:pt x="86876" y="66657"/>
                  <a:pt x="109922" y="66881"/>
                </a:cubicBezTo>
                <a:cubicBezTo>
                  <a:pt x="127332" y="67050"/>
                  <a:pt x="144724" y="68044"/>
                  <a:pt x="162128" y="68502"/>
                </a:cubicBezTo>
                <a:cubicBezTo>
                  <a:pt x="170351" y="68718"/>
                  <a:pt x="178584" y="67998"/>
                  <a:pt x="186771" y="67205"/>
                </a:cubicBezTo>
                <a:cubicBezTo>
                  <a:pt x="188311" y="67056"/>
                  <a:pt x="191162" y="67772"/>
                  <a:pt x="191311" y="66232"/>
                </a:cubicBezTo>
                <a:cubicBezTo>
                  <a:pt x="192717" y="51707"/>
                  <a:pt x="189692" y="37019"/>
                  <a:pt x="190662" y="22458"/>
                </a:cubicBezTo>
                <a:cubicBezTo>
                  <a:pt x="191115" y="15664"/>
                  <a:pt x="196037" y="6211"/>
                  <a:pt x="190662" y="2030"/>
                </a:cubicBezTo>
                <a:cubicBezTo>
                  <a:pt x="185541" y="-1954"/>
                  <a:pt x="177696" y="1381"/>
                  <a:pt x="171207" y="1381"/>
                </a:cubicBezTo>
                <a:cubicBezTo>
                  <a:pt x="155624" y="1381"/>
                  <a:pt x="140081" y="2960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5"/>
          <p:cNvSpPr/>
          <p:nvPr/>
        </p:nvSpPr>
        <p:spPr>
          <a:xfrm>
            <a:off x="0" y="264695"/>
            <a:ext cx="9144000" cy="4485525"/>
          </a:xfrm>
          <a:custGeom>
            <a:avLst/>
            <a:gdLst/>
            <a:ahLst/>
            <a:cxnLst/>
            <a:rect l="l" t="t" r="r" b="b"/>
            <a:pathLst>
              <a:path w="195778" h="70773" extrusionOk="0">
                <a:moveTo>
                  <a:pt x="2270" y="3507"/>
                </a:moveTo>
                <a:cubicBezTo>
                  <a:pt x="4760" y="17456"/>
                  <a:pt x="5300" y="31885"/>
                  <a:pt x="3891" y="45984"/>
                </a:cubicBezTo>
                <a:cubicBezTo>
                  <a:pt x="3385" y="51043"/>
                  <a:pt x="3634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7"/>
                  <a:pt x="12877" y="66553"/>
                  <a:pt x="17834" y="67061"/>
                </a:cubicBezTo>
                <a:cubicBezTo>
                  <a:pt x="22382" y="67527"/>
                  <a:pt x="26883" y="68542"/>
                  <a:pt x="31453" y="68682"/>
                </a:cubicBezTo>
                <a:cubicBezTo>
                  <a:pt x="56843" y="69463"/>
                  <a:pt x="82251" y="69655"/>
                  <a:pt x="107653" y="69655"/>
                </a:cubicBezTo>
                <a:cubicBezTo>
                  <a:pt x="127324" y="69655"/>
                  <a:pt x="146996" y="69655"/>
                  <a:pt x="166667" y="69655"/>
                </a:cubicBezTo>
                <a:cubicBezTo>
                  <a:pt x="175872" y="69655"/>
                  <a:pt x="192100" y="74141"/>
                  <a:pt x="193905" y="65115"/>
                </a:cubicBezTo>
                <a:cubicBezTo>
                  <a:pt x="196535" y="51962"/>
                  <a:pt x="195526" y="38321"/>
                  <a:pt x="195526" y="24908"/>
                </a:cubicBezTo>
                <a:cubicBezTo>
                  <a:pt x="195526" y="19055"/>
                  <a:pt x="194229" y="13251"/>
                  <a:pt x="194229" y="7398"/>
                </a:cubicBezTo>
                <a:cubicBezTo>
                  <a:pt x="194229" y="5105"/>
                  <a:pt x="195533" y="856"/>
                  <a:pt x="193256" y="588"/>
                </a:cubicBezTo>
                <a:cubicBezTo>
                  <a:pt x="171487" y="-1973"/>
                  <a:pt x="149636" y="5100"/>
                  <a:pt x="127757" y="6425"/>
                </a:cubicBezTo>
                <a:cubicBezTo>
                  <a:pt x="85244" y="8999"/>
                  <a:pt x="42525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ctrTitle" idx="4294967295"/>
          </p:nvPr>
        </p:nvSpPr>
        <p:spPr>
          <a:xfrm>
            <a:off x="156410" y="349919"/>
            <a:ext cx="2752725" cy="655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Sáng tạo</a:t>
            </a:r>
            <a:endParaRPr sz="3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7649475" y="93674"/>
            <a:ext cx="1306200" cy="1276800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chemeClr val="accent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7967077" y="368642"/>
            <a:ext cx="670996" cy="677346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44730" y="908809"/>
            <a:ext cx="521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23" y="1370474"/>
            <a:ext cx="5733043" cy="3261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52" y="1130033"/>
            <a:ext cx="3843874" cy="2814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813" y="1288973"/>
            <a:ext cx="3925501" cy="26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580</TotalTime>
  <Words>619</Words>
  <Application>Microsoft Office PowerPoint</Application>
  <PresentationFormat>On-screen Show (16:9)</PresentationFormat>
  <Paragraphs>68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Times New Roman</vt:lpstr>
      <vt:lpstr>Garamond</vt:lpstr>
      <vt:lpstr>Varela Round</vt:lpstr>
      <vt:lpstr>Arial</vt:lpstr>
      <vt:lpstr>Wingdings</vt:lpstr>
      <vt:lpstr>Organic</vt:lpstr>
      <vt:lpstr>PowerPoint Presentation</vt:lpstr>
      <vt:lpstr>Tiết 5,6-Bài 3: In tranh kết hợp nhiều bản khắc</vt:lpstr>
      <vt:lpstr>PowerPoint Presentation</vt:lpstr>
      <vt:lpstr>1. Khám phá</vt:lpstr>
      <vt:lpstr>PowerPoint Presentation</vt:lpstr>
      <vt:lpstr>PowerPoint Presentation</vt:lpstr>
      <vt:lpstr>Em có biết ?</vt:lpstr>
      <vt:lpstr>2.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Thực hành</vt:lpstr>
      <vt:lpstr>PowerPoint Presentation</vt:lpstr>
      <vt:lpstr>PowerPoint Presentation</vt:lpstr>
      <vt:lpstr>PowerPoint Presentation</vt:lpstr>
      <vt:lpstr>IV. Ứng dụng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</cp:lastModifiedBy>
  <cp:revision>33</cp:revision>
  <dcterms:modified xsi:type="dcterms:W3CDTF">2025-09-30T01:38:02Z</dcterms:modified>
</cp:coreProperties>
</file>