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3" r:id="rId2"/>
    <p:sldId id="291" r:id="rId3"/>
    <p:sldId id="322" r:id="rId4"/>
    <p:sldId id="323" r:id="rId5"/>
    <p:sldId id="324" r:id="rId6"/>
    <p:sldId id="292" r:id="rId7"/>
    <p:sldId id="314" r:id="rId8"/>
    <p:sldId id="315" r:id="rId9"/>
    <p:sldId id="325" r:id="rId10"/>
    <p:sldId id="294" r:id="rId11"/>
    <p:sldId id="329" r:id="rId12"/>
    <p:sldId id="330" r:id="rId13"/>
    <p:sldId id="317" r:id="rId14"/>
    <p:sldId id="318" r:id="rId15"/>
    <p:sldId id="319" r:id="rId16"/>
    <p:sldId id="331" r:id="rId17"/>
    <p:sldId id="299" r:id="rId18"/>
    <p:sldId id="332" r:id="rId19"/>
    <p:sldId id="302" r:id="rId20"/>
    <p:sldId id="334" r:id="rId21"/>
    <p:sldId id="327" r:id="rId22"/>
    <p:sldId id="320" r:id="rId23"/>
    <p:sldId id="321" r:id="rId24"/>
    <p:sldId id="326" r:id="rId25"/>
    <p:sldId id="313" r:id="rId26"/>
  </p:sldIdLst>
  <p:sldSz cx="12192000" cy="6858000"/>
  <p:notesSz cx="6858000" cy="9144000"/>
  <p:embeddedFontLst>
    <p:embeddedFont>
      <p:font typeface="Tahoma" panose="020B0604030504040204" pitchFamily="34" charset="0"/>
      <p:regular r:id="rId27"/>
      <p:bold r:id="rId2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4" autoAdjust="0"/>
    <p:restoredTop sz="94660"/>
  </p:normalViewPr>
  <p:slideViewPr>
    <p:cSldViewPr snapToGrid="0">
      <p:cViewPr varScale="1">
        <p:scale>
          <a:sx n="66" d="100"/>
          <a:sy n="66" d="100"/>
        </p:scale>
        <p:origin x="552"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B9514B-28BD-4928-9C6F-E675C38349F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98B5CCF-8AEB-4E25-A5D8-68DC012E8B02}">
      <dgm:prSet phldrT="[Text]" custT="1"/>
      <dgm:spPr/>
      <dgm:t>
        <a:bodyPr/>
        <a:lstStyle/>
        <a:p>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minh </a:t>
          </a:r>
          <a:endParaRPr lang="en-US" sz="2000" dirty="0">
            <a:solidFill>
              <a:schemeClr val="bg1"/>
            </a:solidFill>
            <a:latin typeface="Times New Roman" panose="02020603050405020304" pitchFamily="18" charset="0"/>
            <a:cs typeface="Times New Roman" panose="02020603050405020304" pitchFamily="18" charset="0"/>
          </a:endParaRPr>
        </a:p>
      </dgm:t>
    </dgm:pt>
    <dgm:pt modelId="{83E9F019-B850-4C27-8AE8-93A3236AA769}" type="parTrans" cxnId="{FC8F6634-3DDA-4D91-A361-D163816B6905}">
      <dgm:prSet/>
      <dgm:spPr/>
      <dgm:t>
        <a:bodyPr/>
        <a:lstStyle/>
        <a:p>
          <a:endParaRPr lang="en-US"/>
        </a:p>
      </dgm:t>
    </dgm:pt>
    <dgm:pt modelId="{50EDEBC8-2A80-444C-BF2F-2AD8DC875186}" type="sibTrans" cxnId="{FC8F6634-3DDA-4D91-A361-D163816B6905}">
      <dgm:prSet/>
      <dgm:spPr/>
      <dgm:t>
        <a:bodyPr/>
        <a:lstStyle/>
        <a:p>
          <a:endParaRPr lang="en-US"/>
        </a:p>
      </dgm:t>
    </dgm:pt>
    <dgm:pt modelId="{5E923D60-E895-425F-AAF2-9BDD6DDEB2B6}">
      <dgm:prSet phldrT="[Text]" custT="1"/>
      <dgm:spPr/>
      <dgm:t>
        <a:bodyPr/>
        <a:lstStyle/>
        <a:p>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à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CA7BF2B3-F503-4152-A0DF-3DC861A28963}" type="parTrans" cxnId="{57948435-95B1-4D4F-93AD-FAA3FA015C68}">
      <dgm:prSet/>
      <dgm:spPr/>
      <dgm:t>
        <a:bodyPr/>
        <a:lstStyle/>
        <a:p>
          <a:endParaRPr lang="en-US"/>
        </a:p>
      </dgm:t>
    </dgm:pt>
    <dgm:pt modelId="{B5B16D73-F552-4102-BFA4-9F7F8AB5F5CE}" type="sibTrans" cxnId="{57948435-95B1-4D4F-93AD-FAA3FA015C68}">
      <dgm:prSet/>
      <dgm:spPr/>
      <dgm:t>
        <a:bodyPr/>
        <a:lstStyle/>
        <a:p>
          <a:endParaRPr lang="en-US"/>
        </a:p>
      </dgm:t>
    </dgm:pt>
    <dgm:pt modelId="{DE8A475D-1A4D-4DED-B9D9-DCA0D9A88CD9}">
      <dgm:prSet phldrT="[Text]" custT="1"/>
      <dgm:spPr>
        <a:solidFill>
          <a:schemeClr val="accent2"/>
        </a:solidFill>
      </dgm:spPr>
      <dgm:t>
        <a:bodyPr/>
        <a:lstStyle/>
        <a:p>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dgm:t>
    </dgm:pt>
    <dgm:pt modelId="{D1BFC266-00F7-49BA-A844-CCA2E4F21846}" type="parTrans" cxnId="{16A91D57-8D56-438C-869A-B5456C516CB1}">
      <dgm:prSet/>
      <dgm:spPr/>
      <dgm:t>
        <a:bodyPr/>
        <a:lstStyle/>
        <a:p>
          <a:endParaRPr lang="en-US"/>
        </a:p>
      </dgm:t>
    </dgm:pt>
    <dgm:pt modelId="{FAC235B0-1D89-4D60-AC7C-E33A60B69C9D}" type="sibTrans" cxnId="{16A91D57-8D56-438C-869A-B5456C516CB1}">
      <dgm:prSet/>
      <dgm:spPr/>
      <dgm:t>
        <a:bodyPr/>
        <a:lstStyle/>
        <a:p>
          <a:endParaRPr lang="en-US"/>
        </a:p>
      </dgm:t>
    </dgm:pt>
    <dgm:pt modelId="{39DF1731-5774-4CF7-9584-D2438C6687F4}">
      <dgm:prSet phldrT="[Text]" custT="1"/>
      <dgm:spPr/>
      <dgm:t>
        <a:bodyPr/>
        <a:lstStyle/>
        <a:p>
          <a:r>
            <a:rPr lang="vi-VN"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ó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sắm</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vi-VN"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02C0C330-4211-424F-9C06-90AA5D52B32B}" type="parTrans" cxnId="{040551D1-75B5-4038-AFCF-3CCD09A1A351}">
      <dgm:prSet/>
      <dgm:spPr/>
      <dgm:t>
        <a:bodyPr/>
        <a:lstStyle/>
        <a:p>
          <a:endParaRPr lang="en-US"/>
        </a:p>
      </dgm:t>
    </dgm:pt>
    <dgm:pt modelId="{28DEFBA8-7762-4489-A289-DDFC2233C441}" type="sibTrans" cxnId="{040551D1-75B5-4038-AFCF-3CCD09A1A351}">
      <dgm:prSet/>
      <dgm:spPr/>
      <dgm:t>
        <a:bodyPr/>
        <a:lstStyle/>
        <a:p>
          <a:endParaRPr lang="en-US"/>
        </a:p>
      </dgm:t>
    </dgm:pt>
    <dgm:pt modelId="{9CCF5B47-5FDC-472D-B4AA-781A4009CB19}">
      <dgm:prSet phldrT="[Text]" custT="1"/>
      <dgm:spPr/>
      <dgm:t>
        <a:bodyPr/>
        <a:lstStyle/>
        <a:p>
          <a:r>
            <a:rPr lang="vi-VN"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hông</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vội</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vã</a:t>
          </a:r>
          <a:r>
            <a:rPr lang="vi-VN"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dgm:t>
    </dgm:pt>
    <dgm:pt modelId="{35D8A6A6-0CE8-4FF4-B6B6-A68498C90F95}" type="parTrans" cxnId="{1F3947BC-0143-4774-A6F6-68AB8D561B20}">
      <dgm:prSet/>
      <dgm:spPr/>
      <dgm:t>
        <a:bodyPr/>
        <a:lstStyle/>
        <a:p>
          <a:endParaRPr lang="en-US"/>
        </a:p>
      </dgm:t>
    </dgm:pt>
    <dgm:pt modelId="{95BF514A-B450-47C5-A409-53561DF4D9B4}" type="sibTrans" cxnId="{1F3947BC-0143-4774-A6F6-68AB8D561B20}">
      <dgm:prSet/>
      <dgm:spPr/>
      <dgm:t>
        <a:bodyPr/>
        <a:lstStyle/>
        <a:p>
          <a:endParaRPr lang="en-US"/>
        </a:p>
      </dgm:t>
    </dgm:pt>
    <dgm:pt modelId="{771BED54-B99A-4E84-977A-CC67E8FA3003}">
      <dgm:prSet phldrT="[Text]" custT="1"/>
      <dgm:spPr>
        <a:solidFill>
          <a:schemeClr val="accent6">
            <a:lumMod val="75000"/>
          </a:schemeClr>
        </a:solidFill>
      </dgm:spPr>
      <dgm:t>
        <a:bodyPr/>
        <a:lstStyle/>
        <a:p>
          <a:r>
            <a:rPr lang="vi-VN" sz="2000" dirty="0">
              <a:latin typeface="Times New Roman" panose="02020603050405020304" pitchFamily="18" charset="0"/>
              <a:cs typeface="Times New Roman" panose="02020603050405020304" pitchFamily="18" charset="0"/>
            </a:rPr>
            <a:t>Lợi ích</a:t>
          </a:r>
          <a:endParaRPr lang="en-US" sz="2000" dirty="0">
            <a:latin typeface="Times New Roman" panose="02020603050405020304" pitchFamily="18" charset="0"/>
            <a:cs typeface="Times New Roman" panose="02020603050405020304" pitchFamily="18" charset="0"/>
          </a:endParaRPr>
        </a:p>
      </dgm:t>
    </dgm:pt>
    <dgm:pt modelId="{798E0927-5729-4D99-ACD5-F0A205EA7510}" type="parTrans" cxnId="{C327D2FF-7BB7-40BB-BD28-055CA90B2FA1}">
      <dgm:prSet/>
      <dgm:spPr/>
      <dgm:t>
        <a:bodyPr/>
        <a:lstStyle/>
        <a:p>
          <a:endParaRPr lang="en-US"/>
        </a:p>
      </dgm:t>
    </dgm:pt>
    <dgm:pt modelId="{D36221FA-11CF-46C3-81B7-0A9DB5AE38CA}" type="sibTrans" cxnId="{C327D2FF-7BB7-40BB-BD28-055CA90B2FA1}">
      <dgm:prSet/>
      <dgm:spPr/>
      <dgm:t>
        <a:bodyPr/>
        <a:lstStyle/>
        <a:p>
          <a:endParaRPr lang="en-US"/>
        </a:p>
      </dgm:t>
    </dgm:pt>
    <dgm:pt modelId="{3423A1A6-3CC4-4518-9E55-DDC6F5B39C74}">
      <dgm:prSet phldrT="[Text]" custT="1"/>
      <dgm:spPr/>
      <dgm:t>
        <a:bodyPr/>
        <a:lstStyle/>
        <a:p>
          <a:r>
            <a:rPr lang="vi-VN"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iúp</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dgm:t>
    </dgm:pt>
    <dgm:pt modelId="{6B80C111-0294-46AB-B1F1-DCDEB1F41BB6}" type="parTrans" cxnId="{25EDEB8C-9F9B-481A-BDD8-68E1FB815E1D}">
      <dgm:prSet/>
      <dgm:spPr/>
      <dgm:t>
        <a:bodyPr/>
        <a:lstStyle/>
        <a:p>
          <a:endParaRPr lang="en-US"/>
        </a:p>
      </dgm:t>
    </dgm:pt>
    <dgm:pt modelId="{FD21AF8A-5FAA-47FF-A1D9-8C3FB9463C9D}" type="sibTrans" cxnId="{25EDEB8C-9F9B-481A-BDD8-68E1FB815E1D}">
      <dgm:prSet/>
      <dgm:spPr/>
      <dgm:t>
        <a:bodyPr/>
        <a:lstStyle/>
        <a:p>
          <a:endParaRPr lang="en-US"/>
        </a:p>
      </dgm:t>
    </dgm:pt>
    <dgm:pt modelId="{9066E932-30C1-4F8B-A4C0-3476C9AF59A3}">
      <dgm:prSet phldrT="[Text]" custT="1"/>
      <dgm:spPr/>
      <dgm:t>
        <a:bodyPr/>
        <a:lstStyle/>
        <a:p>
          <a:r>
            <a:rPr lang="vi-VN"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iết</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bạc</a:t>
          </a:r>
          <a:r>
            <a:rPr lang="vi-VN"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597E7958-A8F1-481A-967F-9EB6B2EA907E}" type="parTrans" cxnId="{76679C41-95B8-465B-8A22-AC672382EF38}">
      <dgm:prSet/>
      <dgm:spPr/>
      <dgm:t>
        <a:bodyPr/>
        <a:lstStyle/>
        <a:p>
          <a:endParaRPr lang="en-US"/>
        </a:p>
      </dgm:t>
    </dgm:pt>
    <dgm:pt modelId="{0E25E36B-6B7F-4505-BF3B-3051ED7417D6}" type="sibTrans" cxnId="{76679C41-95B8-465B-8A22-AC672382EF38}">
      <dgm:prSet/>
      <dgm:spPr/>
      <dgm:t>
        <a:bodyPr/>
        <a:lstStyle/>
        <a:p>
          <a:endParaRPr lang="en-US"/>
        </a:p>
      </dgm:t>
    </dgm:pt>
    <dgm:pt modelId="{B0D758DC-B4C9-4E4E-A1F7-B22EEBB919BF}">
      <dgm:prSet phldrT="[Text]" custT="1"/>
      <dgm:spPr/>
      <dgm:t>
        <a:bodyPr/>
        <a:lstStyle/>
        <a:p>
          <a:r>
            <a:rPr lang="vi-VN"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ựa</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toán</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an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B59CCD55-2F69-4EFA-8A54-3E9D5BC4DF79}" type="parTrans" cxnId="{18BBA0DE-7018-4D01-81F1-DC55AA0224F6}">
      <dgm:prSet/>
      <dgm:spPr/>
      <dgm:t>
        <a:bodyPr/>
        <a:lstStyle/>
        <a:p>
          <a:endParaRPr lang="en-US"/>
        </a:p>
      </dgm:t>
    </dgm:pt>
    <dgm:pt modelId="{1B76CBDD-9C8B-4F3D-BA57-3A18F7FC9D46}" type="sibTrans" cxnId="{18BBA0DE-7018-4D01-81F1-DC55AA0224F6}">
      <dgm:prSet/>
      <dgm:spPr/>
      <dgm:t>
        <a:bodyPr/>
        <a:lstStyle/>
        <a:p>
          <a:endParaRPr lang="en-US"/>
        </a:p>
      </dgm:t>
    </dgm:pt>
    <dgm:pt modelId="{1FBAF70C-295B-4BA9-934A-3762FF7B6712}">
      <dgm:prSet phldrT="[Text]" custT="1"/>
      <dgm:spPr/>
      <dgm:t>
        <a:bodyPr/>
        <a:lstStyle/>
        <a:p>
          <a:r>
            <a:rPr lang="vi-VN"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ảo</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khoẻ</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rPr>
            <a:t>dùng</a:t>
          </a:r>
          <a:r>
            <a:rPr lang="en-US" sz="2000" dirty="0">
              <a:solidFill>
                <a:srgbClr val="181717"/>
              </a:solidFill>
              <a:latin typeface="Times New Roman" panose="02020603050405020304" pitchFamily="18" charset="0"/>
              <a:ea typeface="Times New Roman" panose="02020603050405020304" pitchFamily="18" charset="0"/>
            </a:rPr>
            <a:t>.</a:t>
          </a:r>
          <a:endParaRPr lang="en-US" sz="2000" dirty="0"/>
        </a:p>
      </dgm:t>
    </dgm:pt>
    <dgm:pt modelId="{7534E623-C7AA-42BB-BEDC-BDC8E8400000}" type="parTrans" cxnId="{0CB5A292-BF93-454C-B1F7-E70F6A2D7F34}">
      <dgm:prSet/>
      <dgm:spPr/>
      <dgm:t>
        <a:bodyPr/>
        <a:lstStyle/>
        <a:p>
          <a:endParaRPr lang="en-US"/>
        </a:p>
      </dgm:t>
    </dgm:pt>
    <dgm:pt modelId="{4043186B-25BD-4FE2-9B98-A9C7A9598BDD}" type="sibTrans" cxnId="{0CB5A292-BF93-454C-B1F7-E70F6A2D7F34}">
      <dgm:prSet/>
      <dgm:spPr/>
      <dgm:t>
        <a:bodyPr/>
        <a:lstStyle/>
        <a:p>
          <a:endParaRPr lang="en-US"/>
        </a:p>
      </dgm:t>
    </dgm:pt>
    <dgm:pt modelId="{BFD1D50D-A161-49FF-99ED-BBFB259F84F9}" type="pres">
      <dgm:prSet presAssocID="{98B9514B-28BD-4928-9C6F-E675C38349FE}" presName="linearFlow" presStyleCnt="0">
        <dgm:presLayoutVars>
          <dgm:dir/>
          <dgm:animLvl val="lvl"/>
          <dgm:resizeHandles val="exact"/>
        </dgm:presLayoutVars>
      </dgm:prSet>
      <dgm:spPr/>
    </dgm:pt>
    <dgm:pt modelId="{41883A27-71FA-433D-8393-7A614E699F1B}" type="pres">
      <dgm:prSet presAssocID="{098B5CCF-8AEB-4E25-A5D8-68DC012E8B02}" presName="composite" presStyleCnt="0"/>
      <dgm:spPr/>
    </dgm:pt>
    <dgm:pt modelId="{8CB09665-4632-42AD-B830-F68A478D37B5}" type="pres">
      <dgm:prSet presAssocID="{098B5CCF-8AEB-4E25-A5D8-68DC012E8B02}" presName="parentText" presStyleLbl="alignNode1" presStyleIdx="0" presStyleCnt="3">
        <dgm:presLayoutVars>
          <dgm:chMax val="1"/>
          <dgm:bulletEnabled val="1"/>
        </dgm:presLayoutVars>
      </dgm:prSet>
      <dgm:spPr/>
    </dgm:pt>
    <dgm:pt modelId="{EFB7F220-D042-4088-B761-F1D6BCABD3F3}" type="pres">
      <dgm:prSet presAssocID="{098B5CCF-8AEB-4E25-A5D8-68DC012E8B02}" presName="descendantText" presStyleLbl="alignAcc1" presStyleIdx="0" presStyleCnt="3">
        <dgm:presLayoutVars>
          <dgm:bulletEnabled val="1"/>
        </dgm:presLayoutVars>
      </dgm:prSet>
      <dgm:spPr/>
    </dgm:pt>
    <dgm:pt modelId="{61276482-CAC1-4D34-B24D-D93887D562C6}" type="pres">
      <dgm:prSet presAssocID="{50EDEBC8-2A80-444C-BF2F-2AD8DC875186}" presName="sp" presStyleCnt="0"/>
      <dgm:spPr/>
    </dgm:pt>
    <dgm:pt modelId="{7841878C-8648-4E87-8BE2-788DDA678ABD}" type="pres">
      <dgm:prSet presAssocID="{DE8A475D-1A4D-4DED-B9D9-DCA0D9A88CD9}" presName="composite" presStyleCnt="0"/>
      <dgm:spPr/>
    </dgm:pt>
    <dgm:pt modelId="{E93ED924-8C22-4360-886B-30443CFFF898}" type="pres">
      <dgm:prSet presAssocID="{DE8A475D-1A4D-4DED-B9D9-DCA0D9A88CD9}" presName="parentText" presStyleLbl="alignNode1" presStyleIdx="1" presStyleCnt="3">
        <dgm:presLayoutVars>
          <dgm:chMax val="1"/>
          <dgm:bulletEnabled val="1"/>
        </dgm:presLayoutVars>
      </dgm:prSet>
      <dgm:spPr/>
    </dgm:pt>
    <dgm:pt modelId="{D69C1D09-AE7C-4F53-B288-A3B05E2CE1EF}" type="pres">
      <dgm:prSet presAssocID="{DE8A475D-1A4D-4DED-B9D9-DCA0D9A88CD9}" presName="descendantText" presStyleLbl="alignAcc1" presStyleIdx="1" presStyleCnt="3">
        <dgm:presLayoutVars>
          <dgm:bulletEnabled val="1"/>
        </dgm:presLayoutVars>
      </dgm:prSet>
      <dgm:spPr/>
    </dgm:pt>
    <dgm:pt modelId="{1AE2B5EC-EDA7-4D63-BB87-27207781D779}" type="pres">
      <dgm:prSet presAssocID="{FAC235B0-1D89-4D60-AC7C-E33A60B69C9D}" presName="sp" presStyleCnt="0"/>
      <dgm:spPr/>
    </dgm:pt>
    <dgm:pt modelId="{6943E96E-C651-4D86-B657-7C4C61B76A18}" type="pres">
      <dgm:prSet presAssocID="{771BED54-B99A-4E84-977A-CC67E8FA3003}" presName="composite" presStyleCnt="0"/>
      <dgm:spPr/>
    </dgm:pt>
    <dgm:pt modelId="{8C34121E-7DCB-4D5B-A607-7BBB6E27C16E}" type="pres">
      <dgm:prSet presAssocID="{771BED54-B99A-4E84-977A-CC67E8FA3003}" presName="parentText" presStyleLbl="alignNode1" presStyleIdx="2" presStyleCnt="3">
        <dgm:presLayoutVars>
          <dgm:chMax val="1"/>
          <dgm:bulletEnabled val="1"/>
        </dgm:presLayoutVars>
      </dgm:prSet>
      <dgm:spPr/>
    </dgm:pt>
    <dgm:pt modelId="{854B9A6B-35EB-4C3C-9102-37D1D0C2EDCD}" type="pres">
      <dgm:prSet presAssocID="{771BED54-B99A-4E84-977A-CC67E8FA3003}" presName="descendantText" presStyleLbl="alignAcc1" presStyleIdx="2" presStyleCnt="3">
        <dgm:presLayoutVars>
          <dgm:bulletEnabled val="1"/>
        </dgm:presLayoutVars>
      </dgm:prSet>
      <dgm:spPr/>
    </dgm:pt>
  </dgm:ptLst>
  <dgm:cxnLst>
    <dgm:cxn modelId="{EF796E05-36B6-4FB6-9FFE-CE1B70C20398}" type="presOf" srcId="{098B5CCF-8AEB-4E25-A5D8-68DC012E8B02}" destId="{8CB09665-4632-42AD-B830-F68A478D37B5}" srcOrd="0" destOrd="0" presId="urn:microsoft.com/office/officeart/2005/8/layout/chevron2"/>
    <dgm:cxn modelId="{F0F7241B-8628-4324-8C96-1FEEE6FF498B}" type="presOf" srcId="{771BED54-B99A-4E84-977A-CC67E8FA3003}" destId="{8C34121E-7DCB-4D5B-A607-7BBB6E27C16E}" srcOrd="0" destOrd="0" presId="urn:microsoft.com/office/officeart/2005/8/layout/chevron2"/>
    <dgm:cxn modelId="{56AB251C-42C0-4C9A-A23F-B5BB8AD8760F}" type="presOf" srcId="{3423A1A6-3CC4-4518-9E55-DDC6F5B39C74}" destId="{854B9A6B-35EB-4C3C-9102-37D1D0C2EDCD}" srcOrd="0" destOrd="0" presId="urn:microsoft.com/office/officeart/2005/8/layout/chevron2"/>
    <dgm:cxn modelId="{FC8F6634-3DDA-4D91-A361-D163816B6905}" srcId="{98B9514B-28BD-4928-9C6F-E675C38349FE}" destId="{098B5CCF-8AEB-4E25-A5D8-68DC012E8B02}" srcOrd="0" destOrd="0" parTransId="{83E9F019-B850-4C27-8AE8-93A3236AA769}" sibTransId="{50EDEBC8-2A80-444C-BF2F-2AD8DC875186}"/>
    <dgm:cxn modelId="{57948435-95B1-4D4F-93AD-FAA3FA015C68}" srcId="{098B5CCF-8AEB-4E25-A5D8-68DC012E8B02}" destId="{5E923D60-E895-425F-AAF2-9BDD6DDEB2B6}" srcOrd="0" destOrd="0" parTransId="{CA7BF2B3-F503-4152-A0DF-3DC861A28963}" sibTransId="{B5B16D73-F552-4102-BFA4-9F7F8AB5F5CE}"/>
    <dgm:cxn modelId="{D5711D3F-5568-40E2-8B23-455C67EBEDA1}" type="presOf" srcId="{98B9514B-28BD-4928-9C6F-E675C38349FE}" destId="{BFD1D50D-A161-49FF-99ED-BBFB259F84F9}" srcOrd="0" destOrd="0" presId="urn:microsoft.com/office/officeart/2005/8/layout/chevron2"/>
    <dgm:cxn modelId="{461E635B-144A-434A-B633-5AAA6C534B86}" type="presOf" srcId="{B0D758DC-B4C9-4E4E-A1F7-B22EEBB919BF}" destId="{D69C1D09-AE7C-4F53-B288-A3B05E2CE1EF}" srcOrd="0" destOrd="2" presId="urn:microsoft.com/office/officeart/2005/8/layout/chevron2"/>
    <dgm:cxn modelId="{76679C41-95B8-465B-8A22-AC672382EF38}" srcId="{771BED54-B99A-4E84-977A-CC67E8FA3003}" destId="{9066E932-30C1-4F8B-A4C0-3476C9AF59A3}" srcOrd="1" destOrd="0" parTransId="{597E7958-A8F1-481A-967F-9EB6B2EA907E}" sibTransId="{0E25E36B-6B7F-4505-BF3B-3051ED7417D6}"/>
    <dgm:cxn modelId="{BE672748-46DC-4C5A-BFF4-30A39E3773BB}" type="presOf" srcId="{DE8A475D-1A4D-4DED-B9D9-DCA0D9A88CD9}" destId="{E93ED924-8C22-4360-886B-30443CFFF898}" srcOrd="0" destOrd="0" presId="urn:microsoft.com/office/officeart/2005/8/layout/chevron2"/>
    <dgm:cxn modelId="{6AA2846B-1411-4BD2-9FF4-57B4AA6E3B64}" type="presOf" srcId="{1FBAF70C-295B-4BA9-934A-3762FF7B6712}" destId="{854B9A6B-35EB-4C3C-9102-37D1D0C2EDCD}" srcOrd="0" destOrd="2" presId="urn:microsoft.com/office/officeart/2005/8/layout/chevron2"/>
    <dgm:cxn modelId="{16A91D57-8D56-438C-869A-B5456C516CB1}" srcId="{98B9514B-28BD-4928-9C6F-E675C38349FE}" destId="{DE8A475D-1A4D-4DED-B9D9-DCA0D9A88CD9}" srcOrd="1" destOrd="0" parTransId="{D1BFC266-00F7-49BA-A844-CCA2E4F21846}" sibTransId="{FAC235B0-1D89-4D60-AC7C-E33A60B69C9D}"/>
    <dgm:cxn modelId="{2A746082-2D63-4F3D-B233-457BAC46FBD8}" type="presOf" srcId="{9066E932-30C1-4F8B-A4C0-3476C9AF59A3}" destId="{854B9A6B-35EB-4C3C-9102-37D1D0C2EDCD}" srcOrd="0" destOrd="1" presId="urn:microsoft.com/office/officeart/2005/8/layout/chevron2"/>
    <dgm:cxn modelId="{7B98EF83-7101-402D-9BE0-D817557A8AE2}" type="presOf" srcId="{9CCF5B47-5FDC-472D-B4AA-781A4009CB19}" destId="{D69C1D09-AE7C-4F53-B288-A3B05E2CE1EF}" srcOrd="0" destOrd="1" presId="urn:microsoft.com/office/officeart/2005/8/layout/chevron2"/>
    <dgm:cxn modelId="{25EDEB8C-9F9B-481A-BDD8-68E1FB815E1D}" srcId="{771BED54-B99A-4E84-977A-CC67E8FA3003}" destId="{3423A1A6-3CC4-4518-9E55-DDC6F5B39C74}" srcOrd="0" destOrd="0" parTransId="{6B80C111-0294-46AB-B1F1-DCDEB1F41BB6}" sibTransId="{FD21AF8A-5FAA-47FF-A1D9-8C3FB9463C9D}"/>
    <dgm:cxn modelId="{0CB5A292-BF93-454C-B1F7-E70F6A2D7F34}" srcId="{771BED54-B99A-4E84-977A-CC67E8FA3003}" destId="{1FBAF70C-295B-4BA9-934A-3762FF7B6712}" srcOrd="2" destOrd="0" parTransId="{7534E623-C7AA-42BB-BEDC-BDC8E8400000}" sibTransId="{4043186B-25BD-4FE2-9B98-A9C7A9598BDD}"/>
    <dgm:cxn modelId="{DCF2B9AF-31D6-47DA-ADCB-6B5303C5EE72}" type="presOf" srcId="{39DF1731-5774-4CF7-9584-D2438C6687F4}" destId="{D69C1D09-AE7C-4F53-B288-A3B05E2CE1EF}" srcOrd="0" destOrd="0" presId="urn:microsoft.com/office/officeart/2005/8/layout/chevron2"/>
    <dgm:cxn modelId="{1F3947BC-0143-4774-A6F6-68AB8D561B20}" srcId="{DE8A475D-1A4D-4DED-B9D9-DCA0D9A88CD9}" destId="{9CCF5B47-5FDC-472D-B4AA-781A4009CB19}" srcOrd="1" destOrd="0" parTransId="{35D8A6A6-0CE8-4FF4-B6B6-A68498C90F95}" sibTransId="{95BF514A-B450-47C5-A409-53561DF4D9B4}"/>
    <dgm:cxn modelId="{D0D853C7-9972-4E6F-AAA8-3F8939ED4781}" type="presOf" srcId="{5E923D60-E895-425F-AAF2-9BDD6DDEB2B6}" destId="{EFB7F220-D042-4088-B761-F1D6BCABD3F3}" srcOrd="0" destOrd="0" presId="urn:microsoft.com/office/officeart/2005/8/layout/chevron2"/>
    <dgm:cxn modelId="{040551D1-75B5-4038-AFCF-3CCD09A1A351}" srcId="{DE8A475D-1A4D-4DED-B9D9-DCA0D9A88CD9}" destId="{39DF1731-5774-4CF7-9584-D2438C6687F4}" srcOrd="0" destOrd="0" parTransId="{02C0C330-4211-424F-9C06-90AA5D52B32B}" sibTransId="{28DEFBA8-7762-4489-A289-DDFC2233C441}"/>
    <dgm:cxn modelId="{18BBA0DE-7018-4D01-81F1-DC55AA0224F6}" srcId="{DE8A475D-1A4D-4DED-B9D9-DCA0D9A88CD9}" destId="{B0D758DC-B4C9-4E4E-A1F7-B22EEBB919BF}" srcOrd="2" destOrd="0" parTransId="{B59CCD55-2F69-4EFA-8A54-3E9D5BC4DF79}" sibTransId="{1B76CBDD-9C8B-4F3D-BA57-3A18F7FC9D46}"/>
    <dgm:cxn modelId="{C327D2FF-7BB7-40BB-BD28-055CA90B2FA1}" srcId="{98B9514B-28BD-4928-9C6F-E675C38349FE}" destId="{771BED54-B99A-4E84-977A-CC67E8FA3003}" srcOrd="2" destOrd="0" parTransId="{798E0927-5729-4D99-ACD5-F0A205EA7510}" sibTransId="{D36221FA-11CF-46C3-81B7-0A9DB5AE38CA}"/>
    <dgm:cxn modelId="{0EF10009-EA82-40E3-858A-E9E66F8EE03F}" type="presParOf" srcId="{BFD1D50D-A161-49FF-99ED-BBFB259F84F9}" destId="{41883A27-71FA-433D-8393-7A614E699F1B}" srcOrd="0" destOrd="0" presId="urn:microsoft.com/office/officeart/2005/8/layout/chevron2"/>
    <dgm:cxn modelId="{01943230-30E7-43CF-B307-BC548C33E837}" type="presParOf" srcId="{41883A27-71FA-433D-8393-7A614E699F1B}" destId="{8CB09665-4632-42AD-B830-F68A478D37B5}" srcOrd="0" destOrd="0" presId="urn:microsoft.com/office/officeart/2005/8/layout/chevron2"/>
    <dgm:cxn modelId="{7AEDB02E-12EE-4F45-88EC-293ED3BEFC88}" type="presParOf" srcId="{41883A27-71FA-433D-8393-7A614E699F1B}" destId="{EFB7F220-D042-4088-B761-F1D6BCABD3F3}" srcOrd="1" destOrd="0" presId="urn:microsoft.com/office/officeart/2005/8/layout/chevron2"/>
    <dgm:cxn modelId="{2D6AE328-7B4C-4CC4-A7E0-F17F5864F9A6}" type="presParOf" srcId="{BFD1D50D-A161-49FF-99ED-BBFB259F84F9}" destId="{61276482-CAC1-4D34-B24D-D93887D562C6}" srcOrd="1" destOrd="0" presId="urn:microsoft.com/office/officeart/2005/8/layout/chevron2"/>
    <dgm:cxn modelId="{E3CD9B5F-0233-43A4-8186-0F8F52C8D1E6}" type="presParOf" srcId="{BFD1D50D-A161-49FF-99ED-BBFB259F84F9}" destId="{7841878C-8648-4E87-8BE2-788DDA678ABD}" srcOrd="2" destOrd="0" presId="urn:microsoft.com/office/officeart/2005/8/layout/chevron2"/>
    <dgm:cxn modelId="{42262E21-8B24-42B4-88ED-670393AC7313}" type="presParOf" srcId="{7841878C-8648-4E87-8BE2-788DDA678ABD}" destId="{E93ED924-8C22-4360-886B-30443CFFF898}" srcOrd="0" destOrd="0" presId="urn:microsoft.com/office/officeart/2005/8/layout/chevron2"/>
    <dgm:cxn modelId="{D00CB3B1-BA18-4B3C-ADFB-B09C13BD471D}" type="presParOf" srcId="{7841878C-8648-4E87-8BE2-788DDA678ABD}" destId="{D69C1D09-AE7C-4F53-B288-A3B05E2CE1EF}" srcOrd="1" destOrd="0" presId="urn:microsoft.com/office/officeart/2005/8/layout/chevron2"/>
    <dgm:cxn modelId="{09F7DC2A-7ABA-44BB-BC43-0725FE9EFA6B}" type="presParOf" srcId="{BFD1D50D-A161-49FF-99ED-BBFB259F84F9}" destId="{1AE2B5EC-EDA7-4D63-BB87-27207781D779}" srcOrd="3" destOrd="0" presId="urn:microsoft.com/office/officeart/2005/8/layout/chevron2"/>
    <dgm:cxn modelId="{71CE5B2B-C910-43E2-8890-9B8AC9EEB6EF}" type="presParOf" srcId="{BFD1D50D-A161-49FF-99ED-BBFB259F84F9}" destId="{6943E96E-C651-4D86-B657-7C4C61B76A18}" srcOrd="4" destOrd="0" presId="urn:microsoft.com/office/officeart/2005/8/layout/chevron2"/>
    <dgm:cxn modelId="{19A25DDD-7F0D-4FDC-8B36-2646561058DA}" type="presParOf" srcId="{6943E96E-C651-4D86-B657-7C4C61B76A18}" destId="{8C34121E-7DCB-4D5B-A607-7BBB6E27C16E}" srcOrd="0" destOrd="0" presId="urn:microsoft.com/office/officeart/2005/8/layout/chevron2"/>
    <dgm:cxn modelId="{007D04E5-1C18-4388-B891-4ED200589D03}" type="presParOf" srcId="{6943E96E-C651-4D86-B657-7C4C61B76A18}" destId="{854B9A6B-35EB-4C3C-9102-37D1D0C2EDCD}"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09665-4632-42AD-B830-F68A478D37B5}">
      <dsp:nvSpPr>
        <dsp:cNvPr id="0" name=""/>
        <dsp:cNvSpPr/>
      </dsp:nvSpPr>
      <dsp:spPr>
        <a:xfrm rot="5400000">
          <a:off x="-268932" y="271950"/>
          <a:ext cx="1792885" cy="125501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minh </a:t>
          </a:r>
          <a:endParaRPr lang="en-US" sz="2000" kern="1200" dirty="0">
            <a:solidFill>
              <a:schemeClr val="bg1"/>
            </a:solidFill>
            <a:latin typeface="Times New Roman" panose="02020603050405020304" pitchFamily="18" charset="0"/>
            <a:cs typeface="Times New Roman" panose="02020603050405020304" pitchFamily="18" charset="0"/>
          </a:endParaRPr>
        </a:p>
      </dsp:txBody>
      <dsp:txXfrm rot="-5400000">
        <a:off x="2" y="630527"/>
        <a:ext cx="1255019" cy="537866"/>
      </dsp:txXfrm>
    </dsp:sp>
    <dsp:sp modelId="{EFB7F220-D042-4088-B761-F1D6BCABD3F3}">
      <dsp:nvSpPr>
        <dsp:cNvPr id="0" name=""/>
        <dsp:cNvSpPr/>
      </dsp:nvSpPr>
      <dsp:spPr>
        <a:xfrm rot="5400000">
          <a:off x="4727634" y="-3469597"/>
          <a:ext cx="1165988" cy="81112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à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dsp:txBody>
      <dsp:txXfrm rot="-5400000">
        <a:off x="1255020" y="59936"/>
        <a:ext cx="8054299" cy="1052150"/>
      </dsp:txXfrm>
    </dsp:sp>
    <dsp:sp modelId="{E93ED924-8C22-4360-886B-30443CFFF898}">
      <dsp:nvSpPr>
        <dsp:cNvPr id="0" name=""/>
        <dsp:cNvSpPr/>
      </dsp:nvSpPr>
      <dsp:spPr>
        <a:xfrm rot="5400000">
          <a:off x="-268932" y="1872774"/>
          <a:ext cx="1792885" cy="1255019"/>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dsp:txBody>
      <dsp:txXfrm rot="-5400000">
        <a:off x="2" y="2231351"/>
        <a:ext cx="1255019" cy="537866"/>
      </dsp:txXfrm>
    </dsp:sp>
    <dsp:sp modelId="{D69C1D09-AE7C-4F53-B288-A3B05E2CE1EF}">
      <dsp:nvSpPr>
        <dsp:cNvPr id="0" name=""/>
        <dsp:cNvSpPr/>
      </dsp:nvSpPr>
      <dsp:spPr>
        <a:xfrm rot="5400000">
          <a:off x="4727941" y="-1869079"/>
          <a:ext cx="1165375" cy="81112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vi-VN"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ó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mua</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sắm</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vi-VN"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vi-VN"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hông</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vội</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vã</a:t>
          </a:r>
          <a:r>
            <a:rPr lang="vi-VN"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vi-VN"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ựa</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toán</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an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dsp:txBody>
      <dsp:txXfrm rot="-5400000">
        <a:off x="1255020" y="1660731"/>
        <a:ext cx="8054329" cy="1051597"/>
      </dsp:txXfrm>
    </dsp:sp>
    <dsp:sp modelId="{8C34121E-7DCB-4D5B-A607-7BBB6E27C16E}">
      <dsp:nvSpPr>
        <dsp:cNvPr id="0" name=""/>
        <dsp:cNvSpPr/>
      </dsp:nvSpPr>
      <dsp:spPr>
        <a:xfrm rot="5400000">
          <a:off x="-268932" y="3473599"/>
          <a:ext cx="1792885" cy="1255019"/>
        </a:xfrm>
        <a:prstGeom prst="chevron">
          <a:avLst/>
        </a:prstGeom>
        <a:solidFill>
          <a:schemeClr val="accent6">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Times New Roman" panose="02020603050405020304" pitchFamily="18" charset="0"/>
              <a:cs typeface="Times New Roman" panose="02020603050405020304" pitchFamily="18" charset="0"/>
            </a:rPr>
            <a:t>Lợi ích</a:t>
          </a:r>
          <a:endParaRPr lang="en-US" sz="2000" kern="1200" dirty="0">
            <a:latin typeface="Times New Roman" panose="02020603050405020304" pitchFamily="18" charset="0"/>
            <a:cs typeface="Times New Roman" panose="02020603050405020304" pitchFamily="18" charset="0"/>
          </a:endParaRPr>
        </a:p>
      </dsp:txBody>
      <dsp:txXfrm rot="-5400000">
        <a:off x="2" y="3832176"/>
        <a:ext cx="1255019" cy="537866"/>
      </dsp:txXfrm>
    </dsp:sp>
    <dsp:sp modelId="{854B9A6B-35EB-4C3C-9102-37D1D0C2EDCD}">
      <dsp:nvSpPr>
        <dsp:cNvPr id="0" name=""/>
        <dsp:cNvSpPr/>
      </dsp:nvSpPr>
      <dsp:spPr>
        <a:xfrm rot="5400000">
          <a:off x="4727941" y="-268255"/>
          <a:ext cx="1165375" cy="81112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vi-VN"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iúp</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mua</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vi-VN"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iết</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bạc</a:t>
          </a:r>
          <a:r>
            <a:rPr lang="vi-VN"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vi-VN"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ảo</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khoẻ</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kern="1200"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181717"/>
              </a:solidFill>
              <a:latin typeface="Times New Roman" panose="02020603050405020304" pitchFamily="18" charset="0"/>
              <a:ea typeface="Times New Roman" panose="02020603050405020304" pitchFamily="18" charset="0"/>
            </a:rPr>
            <a:t>dùng</a:t>
          </a:r>
          <a:r>
            <a:rPr lang="en-US" sz="2000" kern="1200" dirty="0">
              <a:solidFill>
                <a:srgbClr val="181717"/>
              </a:solidFill>
              <a:latin typeface="Times New Roman" panose="02020603050405020304" pitchFamily="18" charset="0"/>
              <a:ea typeface="Times New Roman" panose="02020603050405020304" pitchFamily="18" charset="0"/>
            </a:rPr>
            <a:t>.</a:t>
          </a:r>
          <a:endParaRPr lang="en-US" sz="2000" kern="1200" dirty="0"/>
        </a:p>
      </dsp:txBody>
      <dsp:txXfrm rot="-5400000">
        <a:off x="1255020" y="3261555"/>
        <a:ext cx="8054329" cy="105159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pPr/>
              <a:t>11/03/2025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83166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pPr/>
              <a:t>11/03/2025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52972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pPr/>
              <a:t>11/03/2025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1251313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pPr/>
              <a:t>11/03/2025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244516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D132D-452A-49E5-B8CD-EA0C46A12A5F}" type="datetimeFigureOut">
              <a:rPr lang="vi-VN" smtClean="0"/>
              <a:pPr/>
              <a:t>11/03/2025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3193238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8ED132D-452A-49E5-B8CD-EA0C46A12A5F}" type="datetimeFigureOut">
              <a:rPr lang="vi-VN" smtClean="0"/>
              <a:pPr/>
              <a:t>11/03/2025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3269266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8ED132D-452A-49E5-B8CD-EA0C46A12A5F}" type="datetimeFigureOut">
              <a:rPr lang="vi-VN" smtClean="0"/>
              <a:pPr/>
              <a:t>11/03/2025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399796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8ED132D-452A-49E5-B8CD-EA0C46A12A5F}" type="datetimeFigureOut">
              <a:rPr lang="vi-VN" smtClean="0"/>
              <a:pPr/>
              <a:t>11/03/2025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380624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pPr/>
              <a:t>11/03/2025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2458881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pPr/>
              <a:t>11/03/2025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3954503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pPr/>
              <a:t>11/03/2025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4287268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D132D-452A-49E5-B8CD-EA0C46A12A5F}" type="datetimeFigureOut">
              <a:rPr lang="vi-VN" smtClean="0"/>
              <a:pPr/>
              <a:t>11/03/2025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03046-9975-4CD1-8163-35C299AA0868}" type="slidenum">
              <a:rPr lang="vi-VN" smtClean="0"/>
              <a:pPr/>
              <a:t>‹#›</a:t>
            </a:fld>
            <a:endParaRPr lang="vi-VN"/>
          </a:p>
        </p:txBody>
      </p:sp>
    </p:spTree>
    <p:extLst>
      <p:ext uri="{BB962C8B-B14F-4D97-AF65-F5344CB8AC3E}">
        <p14:creationId xmlns:p14="http://schemas.microsoft.com/office/powerpoint/2010/main" val="3364178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6"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513122" cy="2865966"/>
          </a:xfrm>
          <a:prstGeom prst="rect">
            <a:avLst/>
          </a:prstGeom>
        </p:spPr>
      </p:pic>
      <p:pic>
        <p:nvPicPr>
          <p:cNvPr id="17"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862" y="4723298"/>
            <a:ext cx="3839939" cy="2134702"/>
          </a:xfrm>
          <a:prstGeom prst="rect">
            <a:avLst/>
          </a:prstGeom>
        </p:spPr>
      </p:pic>
      <p:pic>
        <p:nvPicPr>
          <p:cNvPr id="18"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2673" y="3782819"/>
            <a:ext cx="2605158" cy="3236926"/>
          </a:xfrm>
          <a:prstGeom prst="rect">
            <a:avLst/>
          </a:prstGeom>
        </p:spPr>
      </p:pic>
      <p:pic>
        <p:nvPicPr>
          <p:cNvPr id="19"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82822">
            <a:off x="8743174" y="89925"/>
            <a:ext cx="3460316" cy="2243502"/>
          </a:xfrm>
          <a:prstGeom prst="rect">
            <a:avLst/>
          </a:prstGeom>
        </p:spPr>
      </p:pic>
      <p:sp>
        <p:nvSpPr>
          <p:cNvPr id="26" name="TextBox 25"/>
          <p:cNvSpPr txBox="1"/>
          <p:nvPr/>
        </p:nvSpPr>
        <p:spPr>
          <a:xfrm>
            <a:off x="2324406" y="903594"/>
            <a:ext cx="7541599" cy="3785652"/>
          </a:xfrm>
          <a:prstGeom prst="rect">
            <a:avLst/>
          </a:prstGeom>
          <a:noFill/>
        </p:spPr>
        <p:txBody>
          <a:bodyPr wrap="square" rtlCol="0">
            <a:spAutoFit/>
          </a:bodyPr>
          <a:lstStyle/>
          <a:p>
            <a:pPr algn="ctr"/>
            <a:r>
              <a:rPr lang="vi-VN" sz="8000" b="1" dirty="0">
                <a:solidFill>
                  <a:srgbClr val="FF0000"/>
                </a:solidFill>
              </a:rPr>
              <a:t>BÀI 8</a:t>
            </a:r>
          </a:p>
          <a:p>
            <a:pPr algn="ctr"/>
            <a:r>
              <a:rPr lang="en-US" sz="8000" b="1" dirty="0">
                <a:solidFill>
                  <a:srgbClr val="FF0000"/>
                </a:solidFill>
                <a:latin typeface="Arial" panose="020B0604020202020204" pitchFamily="34" charset="0"/>
                <a:cs typeface="Arial" panose="020B0604020202020204" pitchFamily="34" charset="0"/>
              </a:rPr>
              <a:t>TIÊU DÙNG THÔNG MINH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2" presetClass="entr" presetSubtype="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0-#ppt_w/2"/>
                                          </p:val>
                                        </p:tav>
                                        <p:tav tm="100000">
                                          <p:val>
                                            <p:strVal val="#ppt_x"/>
                                          </p:val>
                                        </p:tav>
                                      </p:tavLst>
                                    </p:anim>
                                    <p:anim calcmode="lin" valueType="num">
                                      <p:cBhvr additive="base">
                                        <p:cTn id="16" dur="75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fill="hold"/>
                                        <p:tgtEl>
                                          <p:spTgt spid="18"/>
                                        </p:tgtEl>
                                        <p:attrNameLst>
                                          <p:attrName>ppt_x</p:attrName>
                                        </p:attrNameLst>
                                      </p:cBhvr>
                                      <p:tavLst>
                                        <p:tav tm="0">
                                          <p:val>
                                            <p:strVal val="#ppt_x"/>
                                          </p:val>
                                        </p:tav>
                                        <p:tav tm="100000">
                                          <p:val>
                                            <p:strVal val="#ppt_x"/>
                                          </p:val>
                                        </p:tav>
                                      </p:tavLst>
                                    </p:anim>
                                    <p:anim calcmode="lin" valueType="num">
                                      <p:cBhvr additive="base">
                                        <p:cTn id="20" dur="75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heel(4)">
                                      <p:cBhvr>
                                        <p:cTn id="3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9">
            <a:extLst>
              <a:ext uri="{FF2B5EF4-FFF2-40B4-BE49-F238E27FC236}">
                <a16:creationId xmlns:a16="http://schemas.microsoft.com/office/drawing/2014/main" id="{FF7C6B2C-E4FD-4C37-A7FC-B4E9379B5E39}"/>
              </a:ext>
            </a:extLst>
          </p:cNvPr>
          <p:cNvSpPr txBox="1"/>
          <p:nvPr/>
        </p:nvSpPr>
        <p:spPr>
          <a:xfrm>
            <a:off x="429683" y="481819"/>
            <a:ext cx="1132989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b="1" dirty="0"/>
              <a:t>1. T</a:t>
            </a:r>
            <a:r>
              <a:rPr lang="en-US" sz="3200" b="1" dirty="0" err="1"/>
              <a:t>iêu</a:t>
            </a:r>
            <a:r>
              <a:rPr lang="en-US" sz="3200" b="1" dirty="0"/>
              <a:t> </a:t>
            </a:r>
            <a:r>
              <a:rPr lang="en-US" sz="3200" b="1" dirty="0" err="1"/>
              <a:t>dùng</a:t>
            </a:r>
            <a:r>
              <a:rPr lang="en-US" sz="3200" b="1" dirty="0"/>
              <a:t> </a:t>
            </a:r>
            <a:r>
              <a:rPr lang="en-US" sz="3200" b="1" dirty="0" err="1"/>
              <a:t>thông</a:t>
            </a:r>
            <a:r>
              <a:rPr lang="en-US" sz="3200" b="1" dirty="0"/>
              <a:t> minh </a:t>
            </a:r>
            <a:r>
              <a:rPr lang="en-US" sz="3200" b="1" dirty="0" err="1"/>
              <a:t>và</a:t>
            </a:r>
            <a:r>
              <a:rPr lang="en-US" sz="3200" b="1" dirty="0"/>
              <a:t> </a:t>
            </a:r>
            <a:r>
              <a:rPr lang="en-US" sz="3200" b="1" dirty="0" err="1"/>
              <a:t>lợi</a:t>
            </a:r>
            <a:r>
              <a:rPr lang="en-US" sz="3200" b="1" dirty="0"/>
              <a:t> </a:t>
            </a:r>
            <a:r>
              <a:rPr lang="en-US" sz="3200" b="1" dirty="0" err="1"/>
              <a:t>ích</a:t>
            </a:r>
            <a:r>
              <a:rPr lang="en-US" sz="3200" b="1" dirty="0"/>
              <a:t> </a:t>
            </a:r>
            <a:r>
              <a:rPr lang="en-US" sz="3200" b="1" dirty="0" err="1"/>
              <a:t>của</a:t>
            </a:r>
            <a:r>
              <a:rPr lang="en-US" sz="3200" b="1" dirty="0"/>
              <a:t> </a:t>
            </a:r>
            <a:r>
              <a:rPr lang="en-US" sz="3200" b="1" dirty="0" err="1"/>
              <a:t>tiêu</a:t>
            </a:r>
            <a:r>
              <a:rPr lang="en-US" sz="3200" b="1" dirty="0"/>
              <a:t> </a:t>
            </a:r>
            <a:r>
              <a:rPr lang="en-US" sz="3200" b="1" dirty="0" err="1"/>
              <a:t>dùng</a:t>
            </a:r>
            <a:r>
              <a:rPr lang="en-US" sz="3200" b="1" dirty="0"/>
              <a:t> </a:t>
            </a:r>
            <a:r>
              <a:rPr lang="en-US" sz="3200" b="1" dirty="0" err="1"/>
              <a:t>thông</a:t>
            </a:r>
            <a:r>
              <a:rPr lang="en-US" sz="3200" b="1" dirty="0"/>
              <a:t> minh</a:t>
            </a:r>
            <a:r>
              <a:rPr lang="vi-VN" sz="3200" b="1" dirty="0"/>
              <a:t>.</a:t>
            </a:r>
            <a:endParaRPr lang="en-US" sz="3200" dirty="0">
              <a:solidFill>
                <a:srgbClr val="FF0000"/>
              </a:solidFill>
              <a:latin typeface="Times New Roman" pitchFamily="18" charset="0"/>
              <a:cs typeface="Times New Roman" pitchFamily="18" charset="0"/>
            </a:endParaRPr>
          </a:p>
        </p:txBody>
      </p:sp>
      <p:graphicFrame>
        <p:nvGraphicFramePr>
          <p:cNvPr id="9" name="Diagram 8"/>
          <p:cNvGraphicFramePr/>
          <p:nvPr>
            <p:extLst>
              <p:ext uri="{D42A27DB-BD31-4B8C-83A1-F6EECF244321}">
                <p14:modId xmlns:p14="http://schemas.microsoft.com/office/powerpoint/2010/main" val="874400373"/>
              </p:ext>
            </p:extLst>
          </p:nvPr>
        </p:nvGraphicFramePr>
        <p:xfrm>
          <a:off x="1412881" y="1169331"/>
          <a:ext cx="9366238" cy="50005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9">
            <a:extLst>
              <a:ext uri="{FF2B5EF4-FFF2-40B4-BE49-F238E27FC236}">
                <a16:creationId xmlns:a16="http://schemas.microsoft.com/office/drawing/2014/main" id="{FF7C6B2C-E4FD-4C37-A7FC-B4E9379B5E39}"/>
              </a:ext>
            </a:extLst>
          </p:cNvPr>
          <p:cNvSpPr txBox="1"/>
          <p:nvPr/>
        </p:nvSpPr>
        <p:spPr>
          <a:xfrm>
            <a:off x="429683" y="481819"/>
            <a:ext cx="1132989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dirty="0">
                <a:solidFill>
                  <a:srgbClr val="FF0000"/>
                </a:solidFill>
                <a:latin typeface="Times New Roman" pitchFamily="18" charset="0"/>
                <a:cs typeface="Times New Roman" pitchFamily="18" charset="0"/>
              </a:rPr>
              <a:t>Bài tập1/ sgk trang 41</a:t>
            </a:r>
            <a:endParaRPr lang="en-US" sz="3200" dirty="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rotWithShape="1">
          <a:blip r:embed="rId4"/>
          <a:srcRect l="19339" t="33706" r="16105" b="23663"/>
          <a:stretch/>
        </p:blipFill>
        <p:spPr>
          <a:xfrm>
            <a:off x="622053" y="1249768"/>
            <a:ext cx="10945157" cy="4222362"/>
          </a:xfrm>
          <a:prstGeom prst="rect">
            <a:avLst/>
          </a:prstGeom>
        </p:spPr>
      </p:pic>
    </p:spTree>
    <p:extLst>
      <p:ext uri="{BB962C8B-B14F-4D97-AF65-F5344CB8AC3E}">
        <p14:creationId xmlns:p14="http://schemas.microsoft.com/office/powerpoint/2010/main" val="2460298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9">
            <a:extLst>
              <a:ext uri="{FF2B5EF4-FFF2-40B4-BE49-F238E27FC236}">
                <a16:creationId xmlns:a16="http://schemas.microsoft.com/office/drawing/2014/main" id="{FF7C6B2C-E4FD-4C37-A7FC-B4E9379B5E39}"/>
              </a:ext>
            </a:extLst>
          </p:cNvPr>
          <p:cNvSpPr txBox="1"/>
          <p:nvPr/>
        </p:nvSpPr>
        <p:spPr>
          <a:xfrm>
            <a:off x="429683" y="481819"/>
            <a:ext cx="1132989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dirty="0">
                <a:solidFill>
                  <a:srgbClr val="FF0000"/>
                </a:solidFill>
                <a:latin typeface="Times New Roman" pitchFamily="18" charset="0"/>
                <a:cs typeface="Times New Roman" pitchFamily="18" charset="0"/>
              </a:rPr>
              <a:t>Bài tập1/ sgk trang 41</a:t>
            </a:r>
            <a:endParaRPr lang="en-US" sz="3200" dirty="0">
              <a:solidFill>
                <a:srgbClr val="FF0000"/>
              </a:solidFill>
              <a:latin typeface="Times New Roman" pitchFamily="18" charset="0"/>
              <a:cs typeface="Times New Roman" pitchFamily="18" charset="0"/>
            </a:endParaRPr>
          </a:p>
        </p:txBody>
      </p:sp>
      <p:sp>
        <p:nvSpPr>
          <p:cNvPr id="5" name="Rectangle 4"/>
          <p:cNvSpPr/>
          <p:nvPr/>
        </p:nvSpPr>
        <p:spPr>
          <a:xfrm>
            <a:off x="1205949" y="1055565"/>
            <a:ext cx="10084905" cy="5240024"/>
          </a:xfrm>
          <a:prstGeom prst="rect">
            <a:avLst/>
          </a:prstGeom>
        </p:spPr>
        <p:txBody>
          <a:bodyPr wrap="square">
            <a:spAutoFit/>
          </a:bodyPr>
          <a:lstStyle/>
          <a:p>
            <a:pPr marL="342900" lvl="0" indent="-342900" algn="just" fontAlgn="base">
              <a:lnSpc>
                <a:spcPct val="111000"/>
              </a:lnSpc>
              <a:spcAft>
                <a:spcPts val="245"/>
              </a:spcAft>
              <a:buClr>
                <a:srgbClr val="181717"/>
              </a:buClr>
              <a:buSzPts val="1250"/>
              <a:buFont typeface="+mj-lt"/>
              <a:buAutoNum type="alphaLcPeriod"/>
            </a:pP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khoẻ</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an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fontAlgn="base">
              <a:lnSpc>
                <a:spcPct val="104000"/>
              </a:lnSpc>
              <a:spcAft>
                <a:spcPts val="240"/>
              </a:spcAft>
              <a:buClr>
                <a:srgbClr val="181717"/>
              </a:buClr>
              <a:buSzPts val="1250"/>
              <a:buFont typeface="+mj-lt"/>
              <a:buAutoNum type="alphaLcPeriod"/>
            </a:pP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doanh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thua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chăng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Nam.</a:t>
            </a:r>
          </a:p>
          <a:p>
            <a:pPr marL="342900" lvl="0" indent="-342900" algn="just" fontAlgn="base">
              <a:lnSpc>
                <a:spcPct val="104000"/>
              </a:lnSpc>
              <a:spcAft>
                <a:spcPts val="240"/>
              </a:spcAft>
              <a:buClr>
                <a:srgbClr val="181717"/>
              </a:buClr>
              <a:buSzPts val="1250"/>
              <a:buFont typeface="+mj-lt"/>
              <a:buAutoNum type="alphaLcPeriod"/>
            </a:pP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xứ</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cậy</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an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fontAlgn="base">
              <a:lnSpc>
                <a:spcPct val="104000"/>
              </a:lnSpc>
              <a:spcAft>
                <a:spcPts val="240"/>
              </a:spcAft>
              <a:buClr>
                <a:srgbClr val="181717"/>
              </a:buClr>
              <a:buSzPts val="1250"/>
              <a:buFont typeface="+mj-lt"/>
              <a:buAutoNum type="alphaLcPeriod"/>
            </a:pP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khảo</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sở</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u="none" strike="noStrike" dirty="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782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
            <a:extLst>
              <a:ext uri="{FF2B5EF4-FFF2-40B4-BE49-F238E27FC236}">
                <a16:creationId xmlns:a16="http://schemas.microsoft.com/office/drawing/2014/main" id="{FC182FDA-B441-454F-98DC-0A91881A41FA}"/>
              </a:ext>
            </a:extLst>
          </p:cNvPr>
          <p:cNvSpPr/>
          <p:nvPr/>
        </p:nvSpPr>
        <p:spPr>
          <a:xfrm>
            <a:off x="0" y="42940"/>
            <a:ext cx="12192000" cy="681506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6 quy tắc chi tiêu thông minh mà người giàu cũng áp dụng-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6562" y="837295"/>
            <a:ext cx="9298546" cy="5226349"/>
          </a:xfrm>
          <a:prstGeom prst="rect">
            <a:avLst/>
          </a:prstGeom>
        </p:spPr>
      </p:pic>
      <p:sp>
        <p:nvSpPr>
          <p:cNvPr id="4" name="文本框 39">
            <a:extLst>
              <a:ext uri="{FF2B5EF4-FFF2-40B4-BE49-F238E27FC236}">
                <a16:creationId xmlns:a16="http://schemas.microsoft.com/office/drawing/2014/main" id="{FF7C6B2C-E4FD-4C37-A7FC-B4E9379B5E39}"/>
              </a:ext>
            </a:extLst>
          </p:cNvPr>
          <p:cNvSpPr txBox="1"/>
          <p:nvPr/>
        </p:nvSpPr>
        <p:spPr>
          <a:xfrm>
            <a:off x="431051" y="49229"/>
            <a:ext cx="11329898"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4000" b="1" dirty="0">
                <a:latin typeface="Times New Roman" panose="02020603050405020304" pitchFamily="18" charset="0"/>
                <a:cs typeface="Times New Roman" panose="02020603050405020304" pitchFamily="18" charset="0"/>
              </a:rPr>
              <a:t>2. Cách </a:t>
            </a:r>
            <a:r>
              <a:rPr lang="en-US" sz="4000" b="1" dirty="0" err="1">
                <a:latin typeface="Times New Roman" panose="02020603050405020304" pitchFamily="18" charset="0"/>
                <a:cs typeface="Times New Roman" panose="02020603050405020304" pitchFamily="18" charset="0"/>
              </a:rPr>
              <a:t>tiêu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dùng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thông</a:t>
            </a:r>
            <a:r>
              <a:rPr lang="en-US" sz="4000" b="1" dirty="0">
                <a:latin typeface="Times New Roman" panose="02020603050405020304" pitchFamily="18" charset="0"/>
                <a:cs typeface="Times New Roman" panose="02020603050405020304" pitchFamily="18" charset="0"/>
              </a:rPr>
              <a:t> minh</a:t>
            </a:r>
            <a:r>
              <a:rPr lang="vi-VN" sz="4000" b="1" dirty="0">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itchFamily="18" charset="0"/>
              <a:cs typeface="Times New Roman" pitchFamily="18" charset="0"/>
            </a:endParaRPr>
          </a:p>
        </p:txBody>
      </p:sp>
      <p:sp>
        <p:nvSpPr>
          <p:cNvPr id="5" name="Rectangle 4"/>
          <p:cNvSpPr/>
          <p:nvPr/>
        </p:nvSpPr>
        <p:spPr>
          <a:xfrm>
            <a:off x="-414278" y="6144746"/>
            <a:ext cx="13035574" cy="572657"/>
          </a:xfrm>
          <a:prstGeom prst="rect">
            <a:avLst/>
          </a:prstGeom>
        </p:spPr>
        <p:txBody>
          <a:bodyPr wrap="square">
            <a:spAutoFit/>
          </a:bodyPr>
          <a:lstStyle/>
          <a:p>
            <a:pPr marL="178435" indent="6350" algn="ctr">
              <a:lnSpc>
                <a:spcPct val="104000"/>
              </a:lnSpc>
              <a:spcAft>
                <a:spcPts val="225"/>
              </a:spcAft>
            </a:pPr>
            <a:r>
              <a:rPr lang="vi-VN" sz="3200" i="1" dirty="0">
                <a:solidFill>
                  <a:srgbClr val="FF0000"/>
                </a:solidFill>
                <a:latin typeface="Times New Roman" panose="02020603050405020304" pitchFamily="18" charset="0"/>
                <a:ea typeface="Times New Roman" panose="02020603050405020304" pitchFamily="18" charset="0"/>
              </a:rPr>
              <a:t>Ghi lại cách cách chi tiêu thông minh mà thông tin đưa ra.</a:t>
            </a:r>
          </a:p>
        </p:txBody>
      </p:sp>
    </p:spTree>
    <p:extLst>
      <p:ext uri="{BB962C8B-B14F-4D97-AF65-F5344CB8AC3E}">
        <p14:creationId xmlns:p14="http://schemas.microsoft.com/office/powerpoint/2010/main" val="165457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543AAF-296D-48C4-B42C-D5A849A8F023}"/>
              </a:ext>
            </a:extLst>
          </p:cNvPr>
          <p:cNvPicPr>
            <a:picLocks noChangeAspect="1"/>
          </p:cNvPicPr>
          <p:nvPr/>
        </p:nvPicPr>
        <p:blipFill>
          <a:blip r:embed="rId2"/>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93DB56B6-422B-4868-BB8D-08F030B85470}"/>
              </a:ext>
            </a:extLst>
          </p:cNvPr>
          <p:cNvSpPr txBox="1">
            <a:spLocks/>
          </p:cNvSpPr>
          <p:nvPr/>
        </p:nvSpPr>
        <p:spPr>
          <a:xfrm>
            <a:off x="6761747" y="433137"/>
            <a:ext cx="4884821" cy="51760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Lí</a:t>
            </a:r>
            <a:r>
              <a:rPr lang="en-US" dirty="0">
                <a:latin typeface="Tahoma" panose="020B0604030504040204" pitchFamily="34" charset="0"/>
                <a:ea typeface="Tahoma" panose="020B0604030504040204" pitchFamily="34" charset="0"/>
                <a:cs typeface="Tahoma" panose="020B0604030504040204" pitchFamily="34" charset="0"/>
              </a:rPr>
              <a:t> do </a:t>
            </a:r>
            <a:r>
              <a:rPr lang="en-US" dirty="0" err="1">
                <a:latin typeface="Tahoma" panose="020B0604030504040204" pitchFamily="34" charset="0"/>
                <a:ea typeface="Tahoma" panose="020B0604030504040204" pitchFamily="34" charset="0"/>
                <a:cs typeface="Tahoma" panose="020B0604030504040204" pitchFamily="34" charset="0"/>
              </a:rPr>
              <a:t>nào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khiến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lựa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chọn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dầu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gội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đầu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hiệu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đó</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Nếu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lần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sau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mua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dầu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gội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đầu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có</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lựa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chọn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hiệu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đó</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không</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Yếu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tố</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nào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khiến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hài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lòng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không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hài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lòng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về</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phẩm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dầu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gội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mà</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chọn</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thường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thực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hiện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hành</a:t>
            </a:r>
            <a:r>
              <a:rPr lang="en-US" dirty="0">
                <a:latin typeface="Tahoma" panose="020B0604030504040204" pitchFamily="34" charset="0"/>
                <a:ea typeface="Tahoma" panose="020B0604030504040204" pitchFamily="34" charset="0"/>
                <a:cs typeface="Tahoma" panose="020B0604030504040204" pitchFamily="34" charset="0"/>
              </a:rPr>
              <a:t> vi </a:t>
            </a:r>
            <a:r>
              <a:rPr lang="en-US" dirty="0" err="1">
                <a:latin typeface="Tahoma" panose="020B0604030504040204" pitchFamily="34" charset="0"/>
                <a:ea typeface="Tahoma" panose="020B0604030504040204" pitchFamily="34" charset="0"/>
                <a:cs typeface="Tahoma" panose="020B0604030504040204" pitchFamily="34" charset="0"/>
              </a:rPr>
              <a:t>tiêu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dùng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như</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thế</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nào</a:t>
            </a:r>
            <a:r>
              <a:rPr lang="en-US" dirty="0">
                <a:latin typeface="Tahoma" panose="020B0604030504040204" pitchFamily="34" charset="0"/>
                <a:ea typeface="Tahoma" panose="020B0604030504040204" pitchFamily="34" charset="0"/>
                <a:cs typeface="Tahoma" panose="020B0604030504040204" pitchFamily="34" charset="0"/>
              </a:rPr>
              <a:t>?</a:t>
            </a:r>
          </a:p>
        </p:txBody>
      </p:sp>
      <p:sp>
        <p:nvSpPr>
          <p:cNvPr id="6" name="Cloud 5">
            <a:extLst>
              <a:ext uri="{FF2B5EF4-FFF2-40B4-BE49-F238E27FC236}">
                <a16:creationId xmlns:a16="http://schemas.microsoft.com/office/drawing/2014/main" id="{F18EBC93-EC61-4D0A-AE2D-602C992199C1}"/>
              </a:ext>
            </a:extLst>
          </p:cNvPr>
          <p:cNvSpPr/>
          <p:nvPr/>
        </p:nvSpPr>
        <p:spPr>
          <a:xfrm>
            <a:off x="614597" y="862885"/>
            <a:ext cx="4150586" cy="232343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Em</a:t>
            </a:r>
            <a:r>
              <a:rPr lang="en-US" sz="2400" dirty="0"/>
              <a:t> </a:t>
            </a:r>
            <a:r>
              <a:rPr lang="en-US" sz="2400" dirty="0" err="1"/>
              <a:t>hãy</a:t>
            </a:r>
            <a:r>
              <a:rPr lang="en-US" sz="2400" dirty="0"/>
              <a:t> </a:t>
            </a:r>
            <a:r>
              <a:rPr lang="en-US" sz="2400" dirty="0" err="1"/>
              <a:t>lựa</a:t>
            </a:r>
            <a:r>
              <a:rPr lang="en-US" sz="2400" dirty="0"/>
              <a:t> </a:t>
            </a:r>
            <a:r>
              <a:rPr lang="en-US" sz="2400" dirty="0" err="1"/>
              <a:t>chọn</a:t>
            </a:r>
            <a:r>
              <a:rPr lang="en-US" sz="2400" dirty="0"/>
              <a:t> </a:t>
            </a:r>
            <a:r>
              <a:rPr lang="en-US" sz="2400" dirty="0" err="1"/>
              <a:t>mua</a:t>
            </a:r>
            <a:r>
              <a:rPr lang="en-US" sz="2400" dirty="0"/>
              <a:t> </a:t>
            </a:r>
            <a:r>
              <a:rPr lang="en-US" sz="2400" dirty="0" err="1"/>
              <a:t>một</a:t>
            </a:r>
            <a:r>
              <a:rPr lang="en-US" sz="2400" dirty="0"/>
              <a:t> </a:t>
            </a:r>
            <a:r>
              <a:rPr lang="en-US" sz="2400" dirty="0" err="1"/>
              <a:t>sản</a:t>
            </a:r>
            <a:r>
              <a:rPr lang="en-US" sz="2400" dirty="0"/>
              <a:t> </a:t>
            </a:r>
            <a:r>
              <a:rPr lang="en-US" sz="2400" dirty="0" err="1"/>
              <a:t>phẩm</a:t>
            </a:r>
            <a:r>
              <a:rPr lang="en-US" sz="2400" dirty="0"/>
              <a:t> </a:t>
            </a:r>
            <a:r>
              <a:rPr lang="en-US" sz="2400" dirty="0" err="1"/>
              <a:t>dầu</a:t>
            </a:r>
            <a:r>
              <a:rPr lang="en-US" sz="2400" dirty="0"/>
              <a:t> </a:t>
            </a:r>
            <a:r>
              <a:rPr lang="en-US" sz="2400" dirty="0" err="1"/>
              <a:t>gội</a:t>
            </a:r>
            <a:r>
              <a:rPr lang="en-US" sz="2400" dirty="0"/>
              <a:t> </a:t>
            </a:r>
            <a:r>
              <a:rPr lang="en-US" sz="2400" dirty="0" err="1"/>
              <a:t>đầu</a:t>
            </a:r>
            <a:r>
              <a:rPr lang="en-US" sz="2400" dirty="0"/>
              <a:t> </a:t>
            </a:r>
            <a:r>
              <a:rPr lang="en-US" sz="2400" dirty="0" err="1"/>
              <a:t>và</a:t>
            </a:r>
            <a:r>
              <a:rPr lang="en-US" sz="2400" dirty="0"/>
              <a:t> </a:t>
            </a:r>
            <a:r>
              <a:rPr lang="en-US" sz="2400" dirty="0" err="1"/>
              <a:t>trả</a:t>
            </a:r>
            <a:r>
              <a:rPr lang="en-US" sz="2400" dirty="0"/>
              <a:t> </a:t>
            </a:r>
            <a:r>
              <a:rPr lang="en-US" sz="2400" dirty="0" err="1"/>
              <a:t>lời</a:t>
            </a:r>
            <a:r>
              <a:rPr lang="en-US" sz="2400" dirty="0"/>
              <a:t> </a:t>
            </a:r>
            <a:r>
              <a:rPr lang="en-US" sz="2400" dirty="0" err="1"/>
              <a:t>câu</a:t>
            </a:r>
            <a:r>
              <a:rPr lang="en-US" sz="2400" dirty="0"/>
              <a:t> </a:t>
            </a:r>
            <a:r>
              <a:rPr lang="en-US" sz="2400" dirty="0" err="1"/>
              <a:t>hỏi</a:t>
            </a:r>
            <a:r>
              <a:rPr lang="en-US" sz="2400" dirty="0"/>
              <a:t> </a:t>
            </a:r>
            <a:r>
              <a:rPr lang="en-US" sz="2400" dirty="0" err="1"/>
              <a:t>sau</a:t>
            </a:r>
            <a:r>
              <a:rPr lang="en-US" sz="2400" dirty="0"/>
              <a:t>:</a:t>
            </a:r>
          </a:p>
        </p:txBody>
      </p:sp>
      <p:pic>
        <p:nvPicPr>
          <p:cNvPr id="9" name="Picture 8">
            <a:extLst>
              <a:ext uri="{FF2B5EF4-FFF2-40B4-BE49-F238E27FC236}">
                <a16:creationId xmlns:a16="http://schemas.microsoft.com/office/drawing/2014/main" id="{8CB3CA37-61DB-40CE-B3FA-9047A96284A1}"/>
              </a:ext>
            </a:extLst>
          </p:cNvPr>
          <p:cNvPicPr>
            <a:picLocks noChangeAspect="1"/>
          </p:cNvPicPr>
          <p:nvPr/>
        </p:nvPicPr>
        <p:blipFill>
          <a:blip r:embed="rId3"/>
          <a:stretch>
            <a:fillRect/>
          </a:stretch>
        </p:blipFill>
        <p:spPr>
          <a:xfrm>
            <a:off x="142997" y="4178508"/>
            <a:ext cx="3237875" cy="2096538"/>
          </a:xfrm>
          <a:prstGeom prst="rect">
            <a:avLst/>
          </a:prstGeom>
        </p:spPr>
      </p:pic>
      <p:pic>
        <p:nvPicPr>
          <p:cNvPr id="11" name="Picture 10">
            <a:extLst>
              <a:ext uri="{FF2B5EF4-FFF2-40B4-BE49-F238E27FC236}">
                <a16:creationId xmlns:a16="http://schemas.microsoft.com/office/drawing/2014/main" id="{A0D3CDC8-8DE0-4EAF-9A8A-CBC8BAF1F831}"/>
              </a:ext>
            </a:extLst>
          </p:cNvPr>
          <p:cNvPicPr>
            <a:picLocks noChangeAspect="1"/>
          </p:cNvPicPr>
          <p:nvPr/>
        </p:nvPicPr>
        <p:blipFill>
          <a:blip r:embed="rId4"/>
          <a:stretch>
            <a:fillRect/>
          </a:stretch>
        </p:blipFill>
        <p:spPr>
          <a:xfrm>
            <a:off x="3388203" y="3186322"/>
            <a:ext cx="2860459" cy="1633860"/>
          </a:xfrm>
          <a:prstGeom prst="rect">
            <a:avLst/>
          </a:prstGeom>
        </p:spPr>
      </p:pic>
    </p:spTree>
    <p:extLst>
      <p:ext uri="{BB962C8B-B14F-4D97-AF65-F5344CB8AC3E}">
        <p14:creationId xmlns:p14="http://schemas.microsoft.com/office/powerpoint/2010/main" val="9500974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A32E4B-789A-4023-A2E8-92A60C0B304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91F1869B-B9F0-42E9-8480-326699FD70C9}"/>
              </a:ext>
            </a:extLst>
          </p:cNvPr>
          <p:cNvSpPr/>
          <p:nvPr/>
        </p:nvSpPr>
        <p:spPr>
          <a:xfrm>
            <a:off x="614597" y="249163"/>
            <a:ext cx="3721110" cy="63424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THỰC HÀNH</a:t>
            </a:r>
          </a:p>
        </p:txBody>
      </p:sp>
      <p:sp>
        <p:nvSpPr>
          <p:cNvPr id="3" name="Subtitle 2">
            <a:extLst>
              <a:ext uri="{FF2B5EF4-FFF2-40B4-BE49-F238E27FC236}">
                <a16:creationId xmlns:a16="http://schemas.microsoft.com/office/drawing/2014/main" id="{ACA03CB1-BB78-449D-9F51-F508ABCF3165}"/>
              </a:ext>
            </a:extLst>
          </p:cNvPr>
          <p:cNvSpPr txBox="1">
            <a:spLocks/>
          </p:cNvSpPr>
          <p:nvPr/>
        </p:nvSpPr>
        <p:spPr>
          <a:xfrm>
            <a:off x="2609850" y="1432746"/>
            <a:ext cx="9036718" cy="51760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latin typeface="Tahoma" panose="020B0604030504040204" pitchFamily="34" charset="0"/>
                <a:ea typeface="Tahoma" panose="020B0604030504040204" pitchFamily="34" charset="0"/>
                <a:cs typeface="Tahoma" panose="020B0604030504040204" pitchFamily="34" charset="0"/>
              </a:rPr>
              <a:t>Các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bước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thực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hiện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hành</a:t>
            </a:r>
            <a:r>
              <a:rPr lang="en-US" dirty="0">
                <a:latin typeface="Tahoma" panose="020B0604030504040204" pitchFamily="34" charset="0"/>
                <a:ea typeface="Tahoma" panose="020B0604030504040204" pitchFamily="34" charset="0"/>
                <a:cs typeface="Tahoma" panose="020B0604030504040204" pitchFamily="34" charset="0"/>
              </a:rPr>
              <a:t> vi </a:t>
            </a:r>
            <a:r>
              <a:rPr lang="en-US" dirty="0" err="1">
                <a:latin typeface="Tahoma" panose="020B0604030504040204" pitchFamily="34" charset="0"/>
                <a:ea typeface="Tahoma" panose="020B0604030504040204" pitchFamily="34" charset="0"/>
                <a:cs typeface="Tahoma" panose="020B0604030504040204" pitchFamily="34" charset="0"/>
              </a:rPr>
              <a:t>tiêu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dùng</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Nhận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biết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cầu</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Tìm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kiếm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thông</a:t>
            </a:r>
            <a:r>
              <a:rPr lang="en-US" dirty="0">
                <a:latin typeface="Tahoma" panose="020B0604030504040204" pitchFamily="34" charset="0"/>
                <a:ea typeface="Tahoma" panose="020B0604030504040204" pitchFamily="34" charset="0"/>
                <a:cs typeface="Tahoma" panose="020B0604030504040204" pitchFamily="34" charset="0"/>
              </a:rPr>
              <a:t> tin</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Đánh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giá</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các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phương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án</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Quyết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định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mua</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Đánh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giá</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phẩm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sau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mua</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53400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矩形: 圆角 1">
            <a:extLst>
              <a:ext uri="{FF2B5EF4-FFF2-40B4-BE49-F238E27FC236}">
                <a16:creationId xmlns:a16="http://schemas.microsoft.com/office/drawing/2014/main" id="{FC182FDA-B441-454F-98DC-0A91881A41FA}"/>
              </a:ext>
            </a:extLst>
          </p:cNvPr>
          <p:cNvSpPr/>
          <p:nvPr/>
        </p:nvSpPr>
        <p:spPr>
          <a:xfrm>
            <a:off x="215525" y="102016"/>
            <a:ext cx="11760949" cy="665396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39">
            <a:extLst>
              <a:ext uri="{FF2B5EF4-FFF2-40B4-BE49-F238E27FC236}">
                <a16:creationId xmlns:a16="http://schemas.microsoft.com/office/drawing/2014/main" id="{FF7C6B2C-E4FD-4C37-A7FC-B4E9379B5E39}"/>
              </a:ext>
            </a:extLst>
          </p:cNvPr>
          <p:cNvSpPr txBox="1"/>
          <p:nvPr/>
        </p:nvSpPr>
        <p:spPr>
          <a:xfrm>
            <a:off x="431051" y="390740"/>
            <a:ext cx="11329898"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4000" b="1" dirty="0">
                <a:latin typeface="Times New Roman" panose="02020603050405020304" pitchFamily="18" charset="0"/>
                <a:cs typeface="Times New Roman" panose="02020603050405020304" pitchFamily="18" charset="0"/>
              </a:rPr>
              <a:t>2. Cách </a:t>
            </a:r>
            <a:r>
              <a:rPr lang="en-US" sz="4000" b="1" dirty="0" err="1">
                <a:latin typeface="Times New Roman" panose="02020603050405020304" pitchFamily="18" charset="0"/>
                <a:cs typeface="Times New Roman" panose="02020603050405020304" pitchFamily="18" charset="0"/>
              </a:rPr>
              <a:t>tiêu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dùng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thông</a:t>
            </a:r>
            <a:r>
              <a:rPr lang="en-US" sz="4000" b="1" dirty="0">
                <a:latin typeface="Times New Roman" panose="02020603050405020304" pitchFamily="18" charset="0"/>
                <a:cs typeface="Times New Roman" panose="02020603050405020304" pitchFamily="18" charset="0"/>
              </a:rPr>
              <a:t> minh</a:t>
            </a:r>
            <a:r>
              <a:rPr lang="vi-VN" sz="4000" b="1" dirty="0">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itchFamily="18" charset="0"/>
              <a:cs typeface="Times New Roman" pitchFamily="18" charset="0"/>
            </a:endParaRPr>
          </a:p>
        </p:txBody>
      </p:sp>
      <p:sp>
        <p:nvSpPr>
          <p:cNvPr id="7" name="Rectangle 6"/>
          <p:cNvSpPr/>
          <p:nvPr/>
        </p:nvSpPr>
        <p:spPr>
          <a:xfrm>
            <a:off x="1340572" y="1677647"/>
            <a:ext cx="9774689" cy="3416320"/>
          </a:xfrm>
          <a:prstGeom prst="rect">
            <a:avLst/>
          </a:prstGeom>
          <a:ln w="76200">
            <a:solidFill>
              <a:schemeClr val="accent1">
                <a:lumMod val="60000"/>
                <a:lumOff val="40000"/>
              </a:schemeClr>
            </a:solidFill>
          </a:ln>
        </p:spPr>
        <p:txBody>
          <a:bodyPr wrap="square">
            <a:spAutoFit/>
          </a:bodyPr>
          <a:lstStyle/>
          <a:p>
            <a:pPr lvl="0" fontAlgn="base"/>
            <a:r>
              <a:rPr lang="vi-VN"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Từ</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thông</a:t>
            </a:r>
            <a:r>
              <a:rPr lang="en-US" sz="3600" i="1" dirty="0">
                <a:solidFill>
                  <a:srgbClr val="FF0000"/>
                </a:solidFill>
                <a:latin typeface="Times New Roman" panose="02020603050405020304" pitchFamily="18" charset="0"/>
                <a:cs typeface="Times New Roman" panose="02020603050405020304" pitchFamily="18" charset="0"/>
              </a:rPr>
              <a:t> tin</a:t>
            </a:r>
            <a:r>
              <a:rPr lang="vi-VN" sz="3600" i="1" dirty="0">
                <a:solidFill>
                  <a:srgbClr val="FF0000"/>
                </a:solidFill>
                <a:latin typeface="Times New Roman" panose="02020603050405020304" pitchFamily="18" charset="0"/>
                <a:cs typeface="Times New Roman" panose="02020603050405020304" pitchFamily="18" charset="0"/>
              </a:rPr>
              <a:t> trong sgk </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hình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ảnh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trên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em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hãy</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nêu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những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điểm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cần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lưu</a:t>
            </a:r>
            <a:r>
              <a:rPr lang="en-US" sz="3600" i="1" dirty="0">
                <a:solidFill>
                  <a:srgbClr val="FF0000"/>
                </a:solidFill>
                <a:latin typeface="Times New Roman" panose="02020603050405020304" pitchFamily="18" charset="0"/>
                <a:cs typeface="Times New Roman" panose="02020603050405020304" pitchFamily="18" charset="0"/>
              </a:rPr>
              <a:t> ý </a:t>
            </a:r>
            <a:r>
              <a:rPr lang="en-US" sz="3600" i="1" dirty="0" err="1">
                <a:solidFill>
                  <a:srgbClr val="FF0000"/>
                </a:solidFill>
                <a:latin typeface="Times New Roman" panose="02020603050405020304" pitchFamily="18" charset="0"/>
                <a:cs typeface="Times New Roman" panose="02020603050405020304" pitchFamily="18" charset="0"/>
              </a:rPr>
              <a:t>trong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việc</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xây</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dựng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kế</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hoạch</a:t>
            </a:r>
            <a:r>
              <a:rPr lang="en-US" sz="3600" i="1" dirty="0">
                <a:solidFill>
                  <a:srgbClr val="FF0000"/>
                </a:solidFill>
                <a:latin typeface="Times New Roman" panose="02020603050405020304" pitchFamily="18" charset="0"/>
                <a:cs typeface="Times New Roman" panose="02020603050405020304" pitchFamily="18" charset="0"/>
              </a:rPr>
              <a:t> chi </a:t>
            </a:r>
            <a:r>
              <a:rPr lang="en-US" sz="3600" i="1" dirty="0" err="1">
                <a:solidFill>
                  <a:srgbClr val="FF0000"/>
                </a:solidFill>
                <a:latin typeface="Times New Roman" panose="02020603050405020304" pitchFamily="18" charset="0"/>
                <a:cs typeface="Times New Roman" panose="02020603050405020304" pitchFamily="18" charset="0"/>
              </a:rPr>
              <a:t>tiêu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tìm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hiểu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thông</a:t>
            </a:r>
            <a:r>
              <a:rPr lang="en-US" sz="3600" i="1" dirty="0">
                <a:solidFill>
                  <a:srgbClr val="FF0000"/>
                </a:solidFill>
                <a:latin typeface="Times New Roman" panose="02020603050405020304" pitchFamily="18" charset="0"/>
                <a:cs typeface="Times New Roman" panose="02020603050405020304" pitchFamily="18" charset="0"/>
              </a:rPr>
              <a:t> tin </a:t>
            </a:r>
            <a:r>
              <a:rPr lang="en-US" sz="3600" i="1" dirty="0" err="1">
                <a:solidFill>
                  <a:srgbClr val="FF0000"/>
                </a:solidFill>
                <a:latin typeface="Times New Roman" panose="02020603050405020304" pitchFamily="18" charset="0"/>
                <a:cs typeface="Times New Roman" panose="02020603050405020304" pitchFamily="18" charset="0"/>
              </a:rPr>
              <a:t>sản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phẩm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sử</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dụng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sản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phẩm</a:t>
            </a:r>
            <a:r>
              <a:rPr lang="en-US" sz="3600" i="1" dirty="0">
                <a:solidFill>
                  <a:srgbClr val="FF0000"/>
                </a:solidFill>
                <a:latin typeface="Times New Roman" panose="02020603050405020304" pitchFamily="18" charset="0"/>
                <a:cs typeface="Times New Roman" panose="02020603050405020304" pitchFamily="18" charset="0"/>
              </a:rPr>
              <a:t> an </a:t>
            </a:r>
            <a:r>
              <a:rPr lang="en-US" sz="3600" i="1" dirty="0" err="1">
                <a:solidFill>
                  <a:srgbClr val="FF0000"/>
                </a:solidFill>
                <a:latin typeface="Times New Roman" panose="02020603050405020304" pitchFamily="18" charset="0"/>
                <a:cs typeface="Times New Roman" panose="02020603050405020304" pitchFamily="18" charset="0"/>
              </a:rPr>
              <a:t>toàn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lựa</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chọn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phương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thức</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thanh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toán</a:t>
            </a:r>
            <a:r>
              <a:rPr lang="en-US" sz="3600" i="1" dirty="0">
                <a:solidFill>
                  <a:srgbClr val="FF0000"/>
                </a:solidFill>
                <a:latin typeface="Times New Roman" panose="02020603050405020304" pitchFamily="18" charset="0"/>
                <a:cs typeface="Times New Roman" panose="02020603050405020304" pitchFamily="18" charset="0"/>
              </a:rPr>
              <a:t>. Theo </a:t>
            </a:r>
            <a:r>
              <a:rPr lang="en-US" sz="3600" i="1" dirty="0" err="1">
                <a:solidFill>
                  <a:srgbClr val="FF0000"/>
                </a:solidFill>
                <a:latin typeface="Times New Roman" panose="02020603050405020304" pitchFamily="18" charset="0"/>
                <a:cs typeface="Times New Roman" panose="02020603050405020304" pitchFamily="18" charset="0"/>
              </a:rPr>
              <a:t>em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những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việc</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làm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đó</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mang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lại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lợi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ích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gì</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cho</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người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tiêu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dùng</a:t>
            </a:r>
            <a:r>
              <a:rPr lang="en-US" sz="3600" i="1"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03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34"/>
          <p:cNvPicPr>
            <a:picLocks noChangeAspect="1"/>
          </p:cNvPicPr>
          <p:nvPr/>
        </p:nvPicPr>
        <p:blipFill rotWithShape="1">
          <a:blip r:embed="rId4" cstate="print">
            <a:extLst>
              <a:ext uri="{28A0092B-C50C-407E-A947-70E740481C1C}">
                <a14:useLocalDpi xmlns:a14="http://schemas.microsoft.com/office/drawing/2010/main" val="0"/>
              </a:ext>
            </a:extLst>
          </a:blip>
          <a:srcRect l="21277"/>
          <a:stretch/>
        </p:blipFill>
        <p:spPr>
          <a:xfrm>
            <a:off x="8774895" y="700644"/>
            <a:ext cx="4459533" cy="5664867"/>
          </a:xfrm>
          <a:prstGeom prst="rect">
            <a:avLst/>
          </a:prstGeom>
        </p:spPr>
      </p:pic>
      <p:pic>
        <p:nvPicPr>
          <p:cNvPr id="12" name="图片 3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25306" y="482050"/>
            <a:ext cx="992033" cy="1302795"/>
          </a:xfrm>
          <a:prstGeom prst="rect">
            <a:avLst/>
          </a:prstGeom>
        </p:spPr>
      </p:pic>
      <p:pic>
        <p:nvPicPr>
          <p:cNvPr id="13" name="图片 3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29683" y="5190139"/>
            <a:ext cx="1069155" cy="1080440"/>
          </a:xfrm>
          <a:prstGeom prst="rect">
            <a:avLst/>
          </a:prstGeom>
        </p:spPr>
      </p:pic>
      <p:sp>
        <p:nvSpPr>
          <p:cNvPr id="28" name="Text Box 4"/>
          <p:cNvSpPr txBox="1">
            <a:spLocks noChangeArrowheads="1"/>
          </p:cNvSpPr>
          <p:nvPr/>
        </p:nvSpPr>
        <p:spPr bwMode="auto">
          <a:xfrm>
            <a:off x="2613006" y="1200070"/>
            <a:ext cx="5750213" cy="584775"/>
          </a:xfrm>
          <a:prstGeom prst="rect">
            <a:avLst/>
          </a:prstGeom>
          <a:noFill/>
          <a:ln w="9525">
            <a:noFill/>
            <a:miter lim="800000"/>
            <a:headEnd/>
            <a:tailEnd/>
          </a:ln>
        </p:spPr>
        <p:txBody>
          <a:bodyPr wrap="square">
            <a:spAutoFit/>
          </a:bodyPr>
          <a:lstStyle/>
          <a:p>
            <a:pPr algn="ctr">
              <a:spcBef>
                <a:spcPct val="50000"/>
              </a:spcBef>
            </a:pPr>
            <a:r>
              <a:rPr lang="en-US" sz="3200" b="1" dirty="0">
                <a:solidFill>
                  <a:srgbClr val="FF0000"/>
                </a:solidFill>
                <a:effectLst>
                  <a:outerShdw blurRad="38100" dist="38100" dir="2700000" algn="tl">
                    <a:srgbClr val="000000">
                      <a:alpha val="43137"/>
                    </a:srgbClr>
                  </a:outerShdw>
                </a:effectLst>
              </a:rPr>
              <a:t>CÁCH TIÊU DÙNG THÔNG MINH</a:t>
            </a:r>
          </a:p>
        </p:txBody>
      </p:sp>
      <p:sp>
        <p:nvSpPr>
          <p:cNvPr id="20" name="Subtitle 2">
            <a:extLst>
              <a:ext uri="{FF2B5EF4-FFF2-40B4-BE49-F238E27FC236}">
                <a16:creationId xmlns:a16="http://schemas.microsoft.com/office/drawing/2014/main" id="{93DB56B6-422B-4868-BB8D-08F030B85470}"/>
              </a:ext>
            </a:extLst>
          </p:cNvPr>
          <p:cNvSpPr txBox="1">
            <a:spLocks/>
          </p:cNvSpPr>
          <p:nvPr/>
        </p:nvSpPr>
        <p:spPr>
          <a:xfrm>
            <a:off x="1187391" y="2260008"/>
            <a:ext cx="8413038" cy="311409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Chủ</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động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tham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khảo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chất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lượng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phẩm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và</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giá</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cả</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từ</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nhiều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kênh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thông</a:t>
            </a:r>
            <a:r>
              <a:rPr lang="en-US" dirty="0">
                <a:latin typeface="Tahoma" panose="020B0604030504040204" pitchFamily="34" charset="0"/>
                <a:ea typeface="Tahoma" panose="020B0604030504040204" pitchFamily="34" charset="0"/>
                <a:cs typeface="Tahoma" panose="020B0604030504040204" pitchFamily="34" charset="0"/>
              </a:rPr>
              <a:t> tin.</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Cân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bằng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giữa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cảm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xúc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và</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trí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mua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sắm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dụng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phẩm</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Tham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cộng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đồng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người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tiêu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dùng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uy</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tín</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dụng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phẩm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dịch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vụ</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hiệu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quả</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không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lãng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phí</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Chọn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Bạn</a:t>
            </a:r>
            <a:r>
              <a:rPr lang="en-US" dirty="0">
                <a:latin typeface="Tahoma" panose="020B0604030504040204" pitchFamily="34" charset="0"/>
                <a:ea typeface="Tahoma" panose="020B0604030504040204" pitchFamily="34" charset="0"/>
                <a:cs typeface="Tahoma" panose="020B0604030504040204" pitchFamily="34" charset="0"/>
              </a:rPr>
              <a:t> shopping” </a:t>
            </a:r>
            <a:r>
              <a:rPr lang="en-US" dirty="0" err="1">
                <a:latin typeface="Tahoma" panose="020B0604030504040204" pitchFamily="34" charset="0"/>
                <a:ea typeface="Tahoma" panose="020B0604030504040204" pitchFamily="34" charset="0"/>
                <a:cs typeface="Tahoma" panose="020B0604030504040204" pitchFamily="34" charset="0"/>
              </a:rPr>
              <a:t>một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cách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trí</a:t>
            </a:r>
            <a:r>
              <a:rPr lang="en-US" dirty="0">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6" presetClass="emph" presetSubtype="0" autoRev="1" fill="hold" nodeType="withEffect">
                                  <p:stCondLst>
                                    <p:cond delay="300"/>
                                  </p:stCondLst>
                                  <p:childTnLst>
                                    <p:animScale>
                                      <p:cBhvr>
                                        <p:cTn id="23" dur="300" fill="hold"/>
                                        <p:tgtEl>
                                          <p:spTgt spid="12"/>
                                        </p:tgtEl>
                                      </p:cBhvr>
                                      <p:by x="105000" y="105000"/>
                                    </p:animScale>
                                  </p:childTnLst>
                                </p:cTn>
                              </p:par>
                            </p:childTnLst>
                          </p:cTn>
                        </p:par>
                        <p:par>
                          <p:cTn id="24" fill="hold">
                            <p:stCondLst>
                              <p:cond delay="1400"/>
                            </p:stCondLst>
                            <p:childTnLst>
                              <p:par>
                                <p:cTn id="25" presetID="53" presetClass="entr" presetSubtype="1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6" presetClass="emph" presetSubtype="0" autoRev="1" fill="hold" nodeType="withEffect">
                                  <p:stCondLst>
                                    <p:cond delay="300"/>
                                  </p:stCondLst>
                                  <p:childTnLst>
                                    <p:animScale>
                                      <p:cBhvr>
                                        <p:cTn id="31" dur="300" fill="hold"/>
                                        <p:tgtEl>
                                          <p:spTgt spid="13"/>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circle(in)">
                                      <p:cBhvr>
                                        <p:cTn id="36" dur="2000"/>
                                        <p:tgtEl>
                                          <p:spTgt spid="2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0">
                                            <p:txEl>
                                              <p:pRg st="1" end="1"/>
                                            </p:txEl>
                                          </p:spTgt>
                                        </p:tgtEl>
                                        <p:attrNameLst>
                                          <p:attrName>style.visibility</p:attrName>
                                        </p:attrNameLst>
                                      </p:cBhvr>
                                      <p:to>
                                        <p:strVal val="visible"/>
                                      </p:to>
                                    </p:set>
                                    <p:animEffect transition="in" filter="circle(in)">
                                      <p:cBhvr>
                                        <p:cTn id="41" dur="2000"/>
                                        <p:tgtEl>
                                          <p:spTgt spid="20">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0">
                                            <p:txEl>
                                              <p:pRg st="2" end="2"/>
                                            </p:txEl>
                                          </p:spTgt>
                                        </p:tgtEl>
                                        <p:attrNameLst>
                                          <p:attrName>style.visibility</p:attrName>
                                        </p:attrNameLst>
                                      </p:cBhvr>
                                      <p:to>
                                        <p:strVal val="visible"/>
                                      </p:to>
                                    </p:set>
                                    <p:animEffect transition="in" filter="circle(in)">
                                      <p:cBhvr>
                                        <p:cTn id="46" dur="2000"/>
                                        <p:tgtEl>
                                          <p:spTgt spid="20">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0">
                                            <p:txEl>
                                              <p:pRg st="3" end="3"/>
                                            </p:txEl>
                                          </p:spTgt>
                                        </p:tgtEl>
                                        <p:attrNameLst>
                                          <p:attrName>style.visibility</p:attrName>
                                        </p:attrNameLst>
                                      </p:cBhvr>
                                      <p:to>
                                        <p:strVal val="visible"/>
                                      </p:to>
                                    </p:set>
                                    <p:animEffect transition="in" filter="circle(in)">
                                      <p:cBhvr>
                                        <p:cTn id="51" dur="2000"/>
                                        <p:tgtEl>
                                          <p:spTgt spid="20">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20">
                                            <p:txEl>
                                              <p:pRg st="4" end="4"/>
                                            </p:txEl>
                                          </p:spTgt>
                                        </p:tgtEl>
                                        <p:attrNameLst>
                                          <p:attrName>style.visibility</p:attrName>
                                        </p:attrNameLst>
                                      </p:cBhvr>
                                      <p:to>
                                        <p:strVal val="visible"/>
                                      </p:to>
                                    </p:set>
                                    <p:animEffect transition="in" filter="circle(in)">
                                      <p:cBhvr>
                                        <p:cTn id="56" dur="20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34"/>
          <p:cNvPicPr>
            <a:picLocks noChangeAspect="1"/>
          </p:cNvPicPr>
          <p:nvPr/>
        </p:nvPicPr>
        <p:blipFill rotWithShape="1">
          <a:blip r:embed="rId4" cstate="print">
            <a:extLst>
              <a:ext uri="{28A0092B-C50C-407E-A947-70E740481C1C}">
                <a14:useLocalDpi xmlns:a14="http://schemas.microsoft.com/office/drawing/2010/main" val="0"/>
              </a:ext>
            </a:extLst>
          </a:blip>
          <a:srcRect l="21277"/>
          <a:stretch/>
        </p:blipFill>
        <p:spPr>
          <a:xfrm>
            <a:off x="8774895" y="700644"/>
            <a:ext cx="4459533" cy="5664867"/>
          </a:xfrm>
          <a:prstGeom prst="rect">
            <a:avLst/>
          </a:prstGeom>
        </p:spPr>
      </p:pic>
      <p:pic>
        <p:nvPicPr>
          <p:cNvPr id="12" name="图片 3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36408" y="1287438"/>
            <a:ext cx="1087052" cy="1427579"/>
          </a:xfrm>
          <a:prstGeom prst="rect">
            <a:avLst/>
          </a:prstGeom>
        </p:spPr>
      </p:pic>
      <p:pic>
        <p:nvPicPr>
          <p:cNvPr id="13" name="图片 3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54305" y="3483176"/>
            <a:ext cx="1069155" cy="1080440"/>
          </a:xfrm>
          <a:prstGeom prst="rect">
            <a:avLst/>
          </a:prstGeom>
        </p:spPr>
      </p:pic>
      <p:sp>
        <p:nvSpPr>
          <p:cNvPr id="3" name="Rectangle 2"/>
          <p:cNvSpPr/>
          <p:nvPr/>
        </p:nvSpPr>
        <p:spPr>
          <a:xfrm>
            <a:off x="2322362" y="1287438"/>
            <a:ext cx="6344560" cy="163883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Box 4"/>
          <p:cNvSpPr txBox="1">
            <a:spLocks noChangeArrowheads="1"/>
          </p:cNvSpPr>
          <p:nvPr/>
        </p:nvSpPr>
        <p:spPr bwMode="auto">
          <a:xfrm>
            <a:off x="2394831" y="1501931"/>
            <a:ext cx="5484072" cy="1077218"/>
          </a:xfrm>
          <a:prstGeom prst="rect">
            <a:avLst/>
          </a:prstGeom>
          <a:noFill/>
          <a:ln w="9525">
            <a:noFill/>
            <a:miter lim="800000"/>
            <a:headEnd/>
            <a:tailEnd/>
          </a:ln>
        </p:spPr>
        <p:txBody>
          <a:bodyPr wrap="square">
            <a:spAutoFit/>
          </a:bodyPr>
          <a:lstStyle/>
          <a:p>
            <a:pPr marL="457200" indent="-457200" algn="ctr">
              <a:spcBef>
                <a:spcPct val="50000"/>
              </a:spcBef>
              <a:buFontTx/>
              <a:buChar char="-"/>
            </a:pPr>
            <a:r>
              <a:rPr lang="vi-VN" sz="3200" b="1" dirty="0">
                <a:solidFill>
                  <a:srgbClr val="FF0000"/>
                </a:solidFill>
                <a:effectLst>
                  <a:outerShdw blurRad="38100" dist="38100" dir="2700000" algn="tl">
                    <a:srgbClr val="000000">
                      <a:alpha val="43137"/>
                    </a:srgbClr>
                  </a:outerShdw>
                </a:effectLst>
              </a:rPr>
              <a:t>Nhận xét cách </a:t>
            </a:r>
            <a:r>
              <a:rPr lang="en-US" sz="3200" b="1" dirty="0">
                <a:solidFill>
                  <a:srgbClr val="FF0000"/>
                </a:solidFill>
                <a:effectLst>
                  <a:outerShdw blurRad="38100" dist="38100" dir="2700000" algn="tl">
                    <a:srgbClr val="000000">
                      <a:alpha val="43137"/>
                    </a:srgbClr>
                  </a:outerShdw>
                </a:effectLst>
              </a:rPr>
              <a:t> </a:t>
            </a:r>
            <a:r>
              <a:rPr lang="en-US" sz="3200" b="1" dirty="0" err="1">
                <a:solidFill>
                  <a:srgbClr val="FF0000"/>
                </a:solidFill>
                <a:effectLst>
                  <a:outerShdw blurRad="38100" dist="38100" dir="2700000" algn="tl">
                    <a:srgbClr val="000000">
                      <a:alpha val="43137"/>
                    </a:srgbClr>
                  </a:outerShdw>
                </a:effectLst>
              </a:rPr>
              <a:t>tiêu</a:t>
            </a:r>
            <a:r>
              <a:rPr lang="en-US" sz="3200" b="1" dirty="0">
                <a:solidFill>
                  <a:srgbClr val="FF0000"/>
                </a:solidFill>
                <a:effectLst>
                  <a:outerShdw blurRad="38100" dist="38100" dir="2700000" algn="tl">
                    <a:srgbClr val="000000">
                      <a:alpha val="43137"/>
                    </a:srgbClr>
                  </a:outerShdw>
                </a:effectLst>
              </a:rPr>
              <a:t> </a:t>
            </a:r>
            <a:r>
              <a:rPr lang="en-US" sz="3200" b="1" dirty="0" err="1">
                <a:solidFill>
                  <a:srgbClr val="FF0000"/>
                </a:solidFill>
                <a:effectLst>
                  <a:outerShdw blurRad="38100" dist="38100" dir="2700000" algn="tl">
                    <a:srgbClr val="000000">
                      <a:alpha val="43137"/>
                    </a:srgbClr>
                  </a:outerShdw>
                </a:effectLst>
              </a:rPr>
              <a:t>dùng</a:t>
            </a:r>
            <a:r>
              <a:rPr lang="vi-VN" sz="3200" b="1" dirty="0">
                <a:solidFill>
                  <a:srgbClr val="FF0000"/>
                </a:solidFill>
                <a:effectLst>
                  <a:outerShdw blurRad="38100" dist="38100" dir="2700000" algn="tl">
                    <a:srgbClr val="000000">
                      <a:alpha val="43137"/>
                    </a:srgbClr>
                  </a:outerShdw>
                </a:effectLst>
              </a:rPr>
              <a:t> của bản thân em?</a:t>
            </a:r>
          </a:p>
        </p:txBody>
      </p:sp>
      <p:sp>
        <p:nvSpPr>
          <p:cNvPr id="15" name="Rectangle 14"/>
          <p:cNvSpPr/>
          <p:nvPr/>
        </p:nvSpPr>
        <p:spPr>
          <a:xfrm>
            <a:off x="2322362" y="3231626"/>
            <a:ext cx="6344560" cy="163883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4"/>
          <p:cNvSpPr txBox="1">
            <a:spLocks noChangeArrowheads="1"/>
          </p:cNvSpPr>
          <p:nvPr/>
        </p:nvSpPr>
        <p:spPr bwMode="auto">
          <a:xfrm>
            <a:off x="2322362" y="3340987"/>
            <a:ext cx="6344560" cy="1077218"/>
          </a:xfrm>
          <a:prstGeom prst="rect">
            <a:avLst/>
          </a:prstGeom>
          <a:solidFill>
            <a:schemeClr val="accent4">
              <a:lumMod val="20000"/>
              <a:lumOff val="80000"/>
            </a:schemeClr>
          </a:solidFill>
          <a:ln w="9525">
            <a:noFill/>
            <a:miter lim="800000"/>
            <a:headEnd/>
            <a:tailEnd/>
          </a:ln>
        </p:spPr>
        <p:txBody>
          <a:bodyPr wrap="square">
            <a:spAutoFit/>
          </a:bodyPr>
          <a:lstStyle/>
          <a:p>
            <a:pPr marL="457200" indent="-457200" algn="ctr">
              <a:spcBef>
                <a:spcPct val="50000"/>
              </a:spcBef>
              <a:buFontTx/>
              <a:buChar char="-"/>
            </a:pPr>
            <a:r>
              <a:rPr lang="vi-VN" sz="3200" b="1" dirty="0">
                <a:solidFill>
                  <a:srgbClr val="FF0000"/>
                </a:solidFill>
                <a:effectLst>
                  <a:outerShdw blurRad="38100" dist="38100" dir="2700000" algn="tl">
                    <a:srgbClr val="000000">
                      <a:alpha val="43137"/>
                    </a:srgbClr>
                  </a:outerShdw>
                </a:effectLst>
              </a:rPr>
              <a:t>Em sẽ điều chỉnh hành vi tiêu dùng của mình như thế nào?</a:t>
            </a:r>
          </a:p>
        </p:txBody>
      </p:sp>
    </p:spTree>
    <p:extLst>
      <p:ext uri="{BB962C8B-B14F-4D97-AF65-F5344CB8AC3E}">
        <p14:creationId xmlns:p14="http://schemas.microsoft.com/office/powerpoint/2010/main" val="3839072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6" presetClass="emph" presetSubtype="0" autoRev="1" fill="hold" nodeType="withEffect">
                                  <p:stCondLst>
                                    <p:cond delay="300"/>
                                  </p:stCondLst>
                                  <p:childTnLst>
                                    <p:animScale>
                                      <p:cBhvr>
                                        <p:cTn id="23" dur="300" fill="hold"/>
                                        <p:tgtEl>
                                          <p:spTgt spid="12"/>
                                        </p:tgtEl>
                                      </p:cBhvr>
                                      <p:by x="105000" y="105000"/>
                                    </p:animScale>
                                  </p:childTnLst>
                                </p:cTn>
                              </p:par>
                            </p:childTnLst>
                          </p:cTn>
                        </p:par>
                        <p:par>
                          <p:cTn id="24" fill="hold">
                            <p:stCondLst>
                              <p:cond delay="1400"/>
                            </p:stCondLst>
                            <p:childTnLst>
                              <p:par>
                                <p:cTn id="25" presetID="53" presetClass="entr" presetSubtype="1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6" presetClass="emph" presetSubtype="0" autoRev="1" fill="hold" nodeType="withEffect">
                                  <p:stCondLst>
                                    <p:cond delay="300"/>
                                  </p:stCondLst>
                                  <p:childTnLst>
                                    <p:animScale>
                                      <p:cBhvr>
                                        <p:cTn id="31" dur="300" fill="hold"/>
                                        <p:tgtEl>
                                          <p:spTgt spid="13"/>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6" name="图片 13">
            <a:extLst>
              <a:ext uri="{FF2B5EF4-FFF2-40B4-BE49-F238E27FC236}">
                <a16:creationId xmlns:a16="http://schemas.microsoft.com/office/drawing/2014/main" id="{EFAEB0CC-8C63-467D-8733-FA5260126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4121" y="3542543"/>
            <a:ext cx="1973213" cy="247340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 y="4648200"/>
            <a:ext cx="12191909" cy="22098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0">
            <a:extLst>
              <a:ext uri="{FF2B5EF4-FFF2-40B4-BE49-F238E27FC236}">
                <a16:creationId xmlns:a16="http://schemas.microsoft.com/office/drawing/2014/main" id="{6270AD54-36B5-428C-BF99-126AD32BB4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90" y="2122216"/>
            <a:ext cx="1578970" cy="2432952"/>
          </a:xfrm>
          <a:prstGeom prst="rect">
            <a:avLst/>
          </a:prstGeom>
        </p:spPr>
      </p:pic>
      <p:sp>
        <p:nvSpPr>
          <p:cNvPr id="9" name="TextBox 37">
            <a:extLst>
              <a:ext uri="{FF2B5EF4-FFF2-40B4-BE49-F238E27FC236}">
                <a16:creationId xmlns:a16="http://schemas.microsoft.com/office/drawing/2014/main" id="{3FA35DFB-E84F-4FF7-B33E-9030ED55F43E}"/>
              </a:ext>
            </a:extLst>
          </p:cNvPr>
          <p:cNvSpPr txBox="1"/>
          <p:nvPr/>
        </p:nvSpPr>
        <p:spPr>
          <a:xfrm>
            <a:off x="2337460" y="1190431"/>
            <a:ext cx="7760273" cy="2259080"/>
          </a:xfrm>
          <a:prstGeom prst="rect">
            <a:avLst/>
          </a:prstGeom>
        </p:spPr>
        <p:txBody>
          <a:bodyPr wrap="square" rtlCol="0">
            <a:spAutoFit/>
          </a:bodyPr>
          <a:lstStyle/>
          <a:p>
            <a:pPr algn="ctr">
              <a:lnSpc>
                <a:spcPct val="80000"/>
              </a:lnSpc>
            </a:pPr>
            <a:r>
              <a:rPr lang="en-US" altLang="zh-CN" sz="8800" spc="300" dirty="0">
                <a:solidFill>
                  <a:srgbClr val="FE2A3D"/>
                </a:solidFill>
                <a:latin typeface="Times New Roman" pitchFamily="18" charset="0"/>
                <a:ea typeface="方正少儿简体" panose="03000509000000000000" pitchFamily="65" charset="-122"/>
                <a:cs typeface="Times New Roman" pitchFamily="18" charset="0"/>
                <a:sym typeface="+mn-lt"/>
              </a:rPr>
              <a:t>II</a:t>
            </a:r>
            <a:r>
              <a:rPr lang="vi-VN" altLang="zh-CN" sz="8800" spc="300" dirty="0">
                <a:solidFill>
                  <a:srgbClr val="FE2A3D"/>
                </a:solidFill>
                <a:latin typeface="Times New Roman" pitchFamily="18" charset="0"/>
                <a:ea typeface="方正少儿简体" panose="03000509000000000000" pitchFamily="65" charset="-122"/>
                <a:cs typeface="Times New Roman" pitchFamily="18" charset="0"/>
                <a:sym typeface="+mn-lt"/>
              </a:rPr>
              <a:t>I</a:t>
            </a:r>
            <a:r>
              <a:rPr lang="en-US" altLang="zh-CN" sz="8800" spc="300" dirty="0">
                <a:solidFill>
                  <a:srgbClr val="FE2A3D"/>
                </a:solidFill>
                <a:latin typeface="Times New Roman" pitchFamily="18" charset="0"/>
                <a:ea typeface="方正少儿简体" panose="03000509000000000000" pitchFamily="65" charset="-122"/>
                <a:cs typeface="Times New Roman" pitchFamily="18" charset="0"/>
                <a:sym typeface="+mn-lt"/>
              </a:rPr>
              <a:t>. </a:t>
            </a:r>
            <a:endParaRPr lang="vi-VN" altLang="zh-CN" sz="8800" spc="300" dirty="0">
              <a:solidFill>
                <a:srgbClr val="FE2A3D"/>
              </a:solidFill>
              <a:latin typeface="Times New Roman" pitchFamily="18" charset="0"/>
              <a:ea typeface="方正少儿简体" panose="03000509000000000000" pitchFamily="65" charset="-122"/>
              <a:cs typeface="Times New Roman" pitchFamily="18" charset="0"/>
              <a:sym typeface="+mn-lt"/>
            </a:endParaRPr>
          </a:p>
          <a:p>
            <a:pPr algn="ctr">
              <a:lnSpc>
                <a:spcPct val="80000"/>
              </a:lnSpc>
            </a:pPr>
            <a:r>
              <a:rPr lang="en-US" altLang="zh-CN" sz="8800" spc="300" dirty="0">
                <a:solidFill>
                  <a:srgbClr val="FE2A3D"/>
                </a:solidFill>
                <a:latin typeface="Times New Roman" pitchFamily="18" charset="0"/>
                <a:ea typeface="方正少儿简体" panose="03000509000000000000" pitchFamily="65" charset="-122"/>
                <a:cs typeface="Times New Roman" pitchFamily="18" charset="0"/>
                <a:sym typeface="+mn-lt"/>
              </a:rPr>
              <a:t>LUYỆN TẬP</a:t>
            </a:r>
            <a:endParaRPr lang="zh-CN" altLang="en-US" sz="8800" spc="300" dirty="0">
              <a:solidFill>
                <a:srgbClr val="FE2A3D"/>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2" presetClass="entr" presetSubtype="4" accel="56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2" presetClass="entr" presetSubtype="4" accel="4000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4)">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6" name="图片 13">
            <a:extLst>
              <a:ext uri="{FF2B5EF4-FFF2-40B4-BE49-F238E27FC236}">
                <a16:creationId xmlns:a16="http://schemas.microsoft.com/office/drawing/2014/main" id="{EFAEB0CC-8C63-467D-8733-FA5260126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4121" y="3542543"/>
            <a:ext cx="1973213" cy="247340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 y="4648200"/>
            <a:ext cx="12191909" cy="22098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0">
            <a:extLst>
              <a:ext uri="{FF2B5EF4-FFF2-40B4-BE49-F238E27FC236}">
                <a16:creationId xmlns:a16="http://schemas.microsoft.com/office/drawing/2014/main" id="{6270AD54-36B5-428C-BF99-126AD32BB4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90" y="2122216"/>
            <a:ext cx="1578970" cy="2432952"/>
          </a:xfrm>
          <a:prstGeom prst="rect">
            <a:avLst/>
          </a:prstGeom>
        </p:spPr>
      </p:pic>
      <p:sp>
        <p:nvSpPr>
          <p:cNvPr id="9" name="TextBox 37">
            <a:extLst>
              <a:ext uri="{FF2B5EF4-FFF2-40B4-BE49-F238E27FC236}">
                <a16:creationId xmlns:a16="http://schemas.microsoft.com/office/drawing/2014/main" id="{3FA35DFB-E84F-4FF7-B33E-9030ED55F43E}"/>
              </a:ext>
            </a:extLst>
          </p:cNvPr>
          <p:cNvSpPr txBox="1"/>
          <p:nvPr/>
        </p:nvSpPr>
        <p:spPr>
          <a:xfrm>
            <a:off x="1785757" y="1571934"/>
            <a:ext cx="8620486" cy="910121"/>
          </a:xfrm>
          <a:prstGeom prst="rect">
            <a:avLst/>
          </a:prstGeom>
        </p:spPr>
        <p:txBody>
          <a:bodyPr wrap="square" rtlCol="0">
            <a:spAutoFit/>
          </a:bodyPr>
          <a:lstStyle/>
          <a:p>
            <a:pPr algn="ctr">
              <a:lnSpc>
                <a:spcPct val="80000"/>
              </a:lnSpc>
            </a:pPr>
            <a:r>
              <a:rPr lang="en-US" altLang="zh-CN" sz="6600" b="1" spc="300" dirty="0">
                <a:solidFill>
                  <a:srgbClr val="FE2A3D"/>
                </a:solidFill>
                <a:latin typeface="Times New Roman" pitchFamily="18" charset="0"/>
                <a:ea typeface="方正少儿简体" panose="03000509000000000000" pitchFamily="65" charset="-122"/>
                <a:cs typeface="Times New Roman" pitchFamily="18" charset="0"/>
                <a:sym typeface="+mn-lt"/>
              </a:rPr>
              <a:t>I. KHỞI ĐỘNG</a:t>
            </a:r>
            <a:endParaRPr lang="zh-CN" altLang="en-US" sz="6600" b="1" spc="300" dirty="0">
              <a:solidFill>
                <a:srgbClr val="FE2A3D"/>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pic>
        <p:nvPicPr>
          <p:cNvPr id="10" name="Picture 1" descr="Hình ảnh Người Phụ Nữ Lễ Hội Mua Sắm Sáng Tạo Và Giỏ Hàng, Giỏ Hàng, Túi Mua  Sắm, Giỏ Hàng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5750" l="2000" r="100000">
                        <a14:foregroundMark x1="35333" y1="58167" x2="37500" y2="78417"/>
                      </a14:backgroundRemoval>
                    </a14:imgEffect>
                  </a14:imgLayer>
                </a14:imgProps>
              </a:ext>
              <a:ext uri="{28A0092B-C50C-407E-A947-70E740481C1C}">
                <a14:useLocalDpi xmlns:a14="http://schemas.microsoft.com/office/drawing/2010/main" val="0"/>
              </a:ext>
            </a:extLst>
          </a:blip>
          <a:srcRect/>
          <a:stretch>
            <a:fillRect/>
          </a:stretch>
        </p:blipFill>
        <p:spPr bwMode="auto">
          <a:xfrm>
            <a:off x="4905956" y="2993202"/>
            <a:ext cx="2931791" cy="31239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2" presetClass="entr" presetSubtype="4" accel="56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2" presetClass="entr" presetSubtype="4" accel="4000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4)">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0679" y="0"/>
            <a:ext cx="11350641" cy="638754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b="1" dirty="0">
              <a:solidFill>
                <a:srgbClr val="FF0000"/>
              </a:solidFill>
              <a:effectLst>
                <a:outerShdw blurRad="38100" dist="38100" dir="2700000" algn="tl">
                  <a:srgbClr val="000000">
                    <a:alpha val="43137"/>
                  </a:srgbClr>
                </a:outerShdw>
              </a:effectLst>
            </a:endParaRPr>
          </a:p>
        </p:txBody>
      </p:sp>
      <p:pic>
        <p:nvPicPr>
          <p:cNvPr id="23" name="图片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334" y="2601585"/>
            <a:ext cx="2982439" cy="2982439"/>
          </a:xfrm>
          <a:prstGeom prst="rect">
            <a:avLst/>
          </a:prstGeom>
        </p:spPr>
      </p:pic>
      <p:pic>
        <p:nvPicPr>
          <p:cNvPr id="24"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803529">
            <a:off x="711410" y="506681"/>
            <a:ext cx="2186453" cy="1998081"/>
          </a:xfrm>
          <a:prstGeom prst="rect">
            <a:avLst/>
          </a:prstGeom>
        </p:spPr>
      </p:pic>
      <p:pic>
        <p:nvPicPr>
          <p:cNvPr id="3" name="Picture 2"/>
          <p:cNvPicPr>
            <a:picLocks noChangeAspect="1"/>
          </p:cNvPicPr>
          <p:nvPr/>
        </p:nvPicPr>
        <p:blipFill rotWithShape="1">
          <a:blip r:embed="rId6"/>
          <a:srcRect l="20114" t="27257" r="11168" b="11328"/>
          <a:stretch/>
        </p:blipFill>
        <p:spPr>
          <a:xfrm>
            <a:off x="3255773" y="908490"/>
            <a:ext cx="8365771" cy="4675534"/>
          </a:xfrm>
          <a:prstGeom prst="rect">
            <a:avLst/>
          </a:prstGeom>
        </p:spPr>
      </p:pic>
      <p:sp>
        <p:nvSpPr>
          <p:cNvPr id="5" name="TextBox 4"/>
          <p:cNvSpPr txBox="1"/>
          <p:nvPr/>
        </p:nvSpPr>
        <p:spPr>
          <a:xfrm>
            <a:off x="844289" y="1164994"/>
            <a:ext cx="1920693" cy="646331"/>
          </a:xfrm>
          <a:prstGeom prst="rect">
            <a:avLst/>
          </a:prstGeom>
          <a:noFill/>
        </p:spPr>
        <p:txBody>
          <a:bodyPr wrap="square" rtlCol="0">
            <a:spAutoFit/>
          </a:bodyPr>
          <a:lstStyle/>
          <a:p>
            <a:pPr algn="ctr"/>
            <a:r>
              <a:rPr lang="vi-VN" sz="3600" b="1" dirty="0">
                <a:solidFill>
                  <a:srgbClr val="FF0000"/>
                </a:solidFill>
              </a:rPr>
              <a:t>BÀI 2:</a:t>
            </a:r>
            <a:endParaRPr lang="en-US" sz="3600" b="1" dirty="0">
              <a:solidFill>
                <a:srgbClr val="FF0000"/>
              </a:solidFill>
            </a:endParaRPr>
          </a:p>
        </p:txBody>
      </p:sp>
    </p:spTree>
    <p:extLst>
      <p:ext uri="{BB962C8B-B14F-4D97-AF65-F5344CB8AC3E}">
        <p14:creationId xmlns:p14="http://schemas.microsoft.com/office/powerpoint/2010/main" val="396792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par>
                                <p:cTn id="12" presetID="3" presetClass="exit" presetSubtype="10" fill="hold" nodeType="withEffect">
                                  <p:stCondLst>
                                    <p:cond delay="0"/>
                                  </p:stCondLst>
                                  <p:childTnLst>
                                    <p:animEffect transition="out" filter="blinds(horizontal)">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301409" y="245188"/>
            <a:ext cx="11599043" cy="634919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r>
              <a:rPr lang="en-US"/>
              <a:t>Bạn H đã có hành vi tiêu dùng không thông minh vì tiêu dùng thông minh phải có kế hoạch, trước khi đi mua nhiều đồ dùng học tập cần liệt kê những thứ cần thiết để mua cho đủ, đúng, tránh mua thừa hoặc thiếu.</a:t>
            </a:r>
          </a:p>
          <a:p>
            <a:pPr lvl="0" fontAlgn="base"/>
            <a:r>
              <a:rPr lang="en-US"/>
              <a:t>Bạn D có hành vi tiêu dùng kém thông minh vì mua hải sản không có xuất xứ nguồn gốc lại không đảm bảo chất lượng có thể nguy hại đến sức khoẻ.</a:t>
            </a:r>
          </a:p>
          <a:p>
            <a:pPr lvl="0" fontAlgn="base"/>
            <a:r>
              <a:rPr lang="en-US"/>
              <a:t>Bạn C đã có hành vi tiêu dùng thông minh vì không bị chi phối bởi các hình thức khuyến mại để quyết định không mua sản phẩm khi thấy không thật sự cần thiết.</a:t>
            </a:r>
          </a:p>
        </p:txBody>
      </p:sp>
      <p:pic>
        <p:nvPicPr>
          <p:cNvPr id="23" name="图片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2662" y="2412813"/>
            <a:ext cx="2982439" cy="2982439"/>
          </a:xfrm>
          <a:prstGeom prst="rect">
            <a:avLst/>
          </a:prstGeom>
        </p:spPr>
      </p:pic>
      <p:pic>
        <p:nvPicPr>
          <p:cNvPr id="12"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803529">
            <a:off x="711410" y="506681"/>
            <a:ext cx="2186453" cy="1998081"/>
          </a:xfrm>
          <a:prstGeom prst="rect">
            <a:avLst/>
          </a:prstGeom>
        </p:spPr>
      </p:pic>
      <p:sp>
        <p:nvSpPr>
          <p:cNvPr id="13" name="TextBox 12"/>
          <p:cNvSpPr txBox="1"/>
          <p:nvPr/>
        </p:nvSpPr>
        <p:spPr>
          <a:xfrm>
            <a:off x="844289" y="1164994"/>
            <a:ext cx="1920693" cy="646331"/>
          </a:xfrm>
          <a:prstGeom prst="rect">
            <a:avLst/>
          </a:prstGeom>
          <a:noFill/>
        </p:spPr>
        <p:txBody>
          <a:bodyPr wrap="square" rtlCol="0">
            <a:spAutoFit/>
          </a:bodyPr>
          <a:lstStyle/>
          <a:p>
            <a:pPr algn="ctr"/>
            <a:r>
              <a:rPr lang="vi-VN" sz="3600" b="1" dirty="0">
                <a:solidFill>
                  <a:srgbClr val="FF0000"/>
                </a:solidFill>
              </a:rPr>
              <a:t>BÀI 2:</a:t>
            </a:r>
            <a:endParaRPr lang="en-US" sz="3600" b="1" dirty="0">
              <a:solidFill>
                <a:srgbClr val="FF0000"/>
              </a:solidFill>
            </a:endParaRPr>
          </a:p>
        </p:txBody>
      </p:sp>
      <p:sp>
        <p:nvSpPr>
          <p:cNvPr id="5" name="Rectangle 4"/>
          <p:cNvSpPr/>
          <p:nvPr/>
        </p:nvSpPr>
        <p:spPr>
          <a:xfrm>
            <a:off x="3705101" y="652889"/>
            <a:ext cx="7519490" cy="5314275"/>
          </a:xfrm>
          <a:prstGeom prst="rect">
            <a:avLst/>
          </a:prstGeom>
        </p:spPr>
        <p:txBody>
          <a:bodyPr wrap="square">
            <a:spAutoFit/>
          </a:bodyPr>
          <a:lstStyle/>
          <a:p>
            <a:pPr lvl="0" algn="just" fontAlgn="base">
              <a:spcAft>
                <a:spcPts val="240"/>
              </a:spcAft>
              <a:buClr>
                <a:srgbClr val="181717"/>
              </a:buClr>
              <a:buSzPts val="1250"/>
            </a:pPr>
            <a:r>
              <a:rPr lang="vi-VN" sz="2800" dirty="0">
                <a:solidFill>
                  <a:srgbClr val="FF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H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kế</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thừa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fontAlgn="base">
              <a:spcAft>
                <a:spcPts val="240"/>
              </a:spcAft>
              <a:buClr>
                <a:srgbClr val="181717"/>
              </a:buClr>
              <a:buSzPts val="1250"/>
            </a:pPr>
            <a:r>
              <a:rPr lang="vi-VN" sz="2800" dirty="0">
                <a:solidFill>
                  <a:srgbClr val="FF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D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kém</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xứ</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nguy</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hại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khoẻ</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fontAlgn="base">
              <a:spcAft>
                <a:spcPts val="240"/>
              </a:spcAft>
              <a:buClr>
                <a:srgbClr val="181717"/>
              </a:buClr>
              <a:buSzPts val="1250"/>
            </a:pPr>
            <a:r>
              <a:rPr lang="vi-VN" sz="2800" dirty="0">
                <a:solidFill>
                  <a:srgbClr val="FF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C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phối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khuyến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mại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u="none" strike="noStrike" dirty="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0592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par>
                                <p:cTn id="12" presetID="3" presetClass="exit" presetSubtype="10" fill="hold" nodeType="withEffect">
                                  <p:stCondLst>
                                    <p:cond delay="0"/>
                                  </p:stCondLst>
                                  <p:childTnLst>
                                    <p:animEffect transition="out" filter="blinds(horizontal)">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D8095D-1A15-42A9-A421-51E2CDD63113}"/>
              </a:ext>
            </a:extLst>
          </p:cNvPr>
          <p:cNvPicPr>
            <a:picLocks noChangeAspect="1"/>
          </p:cNvPicPr>
          <p:nvPr/>
        </p:nvPicPr>
        <p:blipFill>
          <a:blip r:embed="rId2"/>
          <a:stretch>
            <a:fillRect/>
          </a:stretch>
        </p:blipFill>
        <p:spPr>
          <a:xfrm>
            <a:off x="341881" y="172855"/>
            <a:ext cx="11577402" cy="6512289"/>
          </a:xfrm>
          <a:prstGeom prst="rect">
            <a:avLst/>
          </a:prstGeom>
        </p:spPr>
      </p:pic>
      <p:sp>
        <p:nvSpPr>
          <p:cNvPr id="2" name="Rectangle: Rounded Corners 1">
            <a:extLst>
              <a:ext uri="{FF2B5EF4-FFF2-40B4-BE49-F238E27FC236}">
                <a16:creationId xmlns:a16="http://schemas.microsoft.com/office/drawing/2014/main" id="{91F1869B-B9F0-42E9-8480-326699FD70C9}"/>
              </a:ext>
            </a:extLst>
          </p:cNvPr>
          <p:cNvSpPr/>
          <p:nvPr/>
        </p:nvSpPr>
        <p:spPr>
          <a:xfrm>
            <a:off x="4529775" y="298659"/>
            <a:ext cx="3721110" cy="63424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VẬN DỤNG</a:t>
            </a:r>
          </a:p>
        </p:txBody>
      </p:sp>
      <p:sp>
        <p:nvSpPr>
          <p:cNvPr id="3" name="Subtitle 2">
            <a:extLst>
              <a:ext uri="{FF2B5EF4-FFF2-40B4-BE49-F238E27FC236}">
                <a16:creationId xmlns:a16="http://schemas.microsoft.com/office/drawing/2014/main" id="{ACA03CB1-BB78-449D-9F51-F508ABCF3165}"/>
              </a:ext>
            </a:extLst>
          </p:cNvPr>
          <p:cNvSpPr txBox="1">
            <a:spLocks/>
          </p:cNvSpPr>
          <p:nvPr/>
        </p:nvSpPr>
        <p:spPr>
          <a:xfrm>
            <a:off x="614597" y="1432747"/>
            <a:ext cx="11031971" cy="11420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2. </a:t>
            </a:r>
            <a:r>
              <a:rPr lang="en-US" dirty="0" err="1">
                <a:latin typeface="Tahoma" panose="020B0604030504040204" pitchFamily="34" charset="0"/>
                <a:ea typeface="Tahoma" panose="020B0604030504040204" pitchFamily="34" charset="0"/>
                <a:cs typeface="Tahoma" panose="020B0604030504040204" pitchFamily="34" charset="0"/>
              </a:rPr>
              <a:t>Xử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lý</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các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tình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huống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sau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phù</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hợp</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id="{F407E07A-F442-4776-8D05-CB3352382F1E}"/>
              </a:ext>
            </a:extLst>
          </p:cNvPr>
          <p:cNvSpPr/>
          <p:nvPr/>
        </p:nvSpPr>
        <p:spPr>
          <a:xfrm>
            <a:off x="545432" y="2093495"/>
            <a:ext cx="5061284" cy="3947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latin typeface="Tahoma" panose="020B0604030504040204" pitchFamily="34" charset="0"/>
                <a:ea typeface="Tahoma" panose="020B0604030504040204" pitchFamily="34" charset="0"/>
                <a:cs typeface="Tahoma" panose="020B0604030504040204" pitchFamily="34" charset="0"/>
              </a:rPr>
              <a:t>TH 1: </a:t>
            </a:r>
            <a:r>
              <a:rPr lang="en-US" sz="2400" dirty="0" err="1">
                <a:latin typeface="Tahoma" panose="020B0604030504040204" pitchFamily="34" charset="0"/>
                <a:ea typeface="Tahoma" panose="020B0604030504040204" pitchFamily="34" charset="0"/>
                <a:cs typeface="Tahoma" panose="020B0604030504040204" pitchFamily="34" charset="0"/>
              </a:rPr>
              <a:t>Trên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facebook</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một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nữ</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đẹp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trắng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trẻo</a:t>
            </a:r>
            <a:r>
              <a:rPr lang="en-US" sz="2400" dirty="0">
                <a:latin typeface="Tahoma" panose="020B0604030504040204" pitchFamily="34" charset="0"/>
                <a:ea typeface="Tahoma" panose="020B0604030504040204" pitchFamily="34" charset="0"/>
                <a:cs typeface="Tahoma" panose="020B0604030504040204" pitchFamily="34" charset="0"/>
              </a:rPr>
              <a:t> livestream </a:t>
            </a:r>
            <a:r>
              <a:rPr lang="en-US" sz="2400" dirty="0" err="1">
                <a:latin typeface="Tahoma" panose="020B0604030504040204" pitchFamily="34" charset="0"/>
                <a:ea typeface="Tahoma" panose="020B0604030504040204" pitchFamily="34" charset="0"/>
                <a:cs typeface="Tahoma" panose="020B0604030504040204" pitchFamily="34" charset="0"/>
              </a:rPr>
              <a:t>bán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trộn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dụng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trắng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giảm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thâm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nám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trị</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mụn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thích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hợp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với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tuổi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dậy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thì</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viên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Giá</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thành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phẩm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khả</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năng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mua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lựa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chọn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phẩm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này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Vì</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sao</a:t>
            </a:r>
            <a:r>
              <a:rPr lang="en-US" sz="2400" dirty="0">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5">
            <a:extLst>
              <a:ext uri="{FF2B5EF4-FFF2-40B4-BE49-F238E27FC236}">
                <a16:creationId xmlns:a16="http://schemas.microsoft.com/office/drawing/2014/main" id="{032B2B01-BCAC-4695-9A86-7C9F82368297}"/>
              </a:ext>
            </a:extLst>
          </p:cNvPr>
          <p:cNvSpPr/>
          <p:nvPr/>
        </p:nvSpPr>
        <p:spPr>
          <a:xfrm>
            <a:off x="6095999" y="2166687"/>
            <a:ext cx="4091189" cy="394754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dirty="0">
                <a:latin typeface="Tahoma" panose="020B0604030504040204" pitchFamily="34" charset="0"/>
                <a:ea typeface="Tahoma" panose="020B0604030504040204" pitchFamily="34" charset="0"/>
                <a:cs typeface="Tahoma" panose="020B0604030504040204" pitchFamily="34" charset="0"/>
              </a:rPr>
              <a:t>TH 2: </a:t>
            </a:r>
            <a:r>
              <a:rPr lang="en-US" sz="2400" dirty="0" err="1">
                <a:latin typeface="Tahoma" panose="020B0604030504040204" pitchFamily="34" charset="0"/>
                <a:ea typeface="Tahoma" panose="020B0604030504040204" pitchFamily="34" charset="0"/>
                <a:cs typeface="Tahoma" panose="020B0604030504040204" pitchFamily="34" charset="0"/>
              </a:rPr>
              <a:t>Trong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dịp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Tết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dự</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định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mua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mứt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tết</a:t>
            </a:r>
            <a:r>
              <a:rPr lang="en-US" sz="2400" dirty="0">
                <a:latin typeface="Tahoma" panose="020B0604030504040204" pitchFamily="34" charset="0"/>
                <a:ea typeface="Tahoma" panose="020B0604030504040204" pitchFamily="34" charset="0"/>
                <a:cs typeface="Tahoma" panose="020B0604030504040204" pitchFamily="34" charset="0"/>
              </a:rPr>
              <a:t>. Khi ra </a:t>
            </a:r>
            <a:r>
              <a:rPr lang="en-US" sz="2400" dirty="0" err="1">
                <a:latin typeface="Tahoma" panose="020B0604030504040204" pitchFamily="34" charset="0"/>
                <a:ea typeface="Tahoma" panose="020B0604030504040204" pitchFamily="34" charset="0"/>
                <a:cs typeface="Tahoma" panose="020B0604030504040204" pitchFamily="34" charset="0"/>
              </a:rPr>
              <a:t>chợ</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thấy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người</a:t>
            </a:r>
            <a:r>
              <a:rPr lang="en-US" sz="2400" dirty="0">
                <a:latin typeface="Tahoma" panose="020B0604030504040204" pitchFamily="34" charset="0"/>
                <a:ea typeface="Tahoma" panose="020B0604030504040204" pitchFamily="34" charset="0"/>
                <a:cs typeface="Tahoma" panose="020B0604030504040204" pitchFamily="34" charset="0"/>
              </a:rPr>
              <a:t> ta </a:t>
            </a:r>
            <a:r>
              <a:rPr lang="en-US" sz="2400" dirty="0" err="1">
                <a:latin typeface="Tahoma" panose="020B0604030504040204" pitchFamily="34" charset="0"/>
                <a:ea typeface="Tahoma" panose="020B0604030504040204" pitchFamily="34" charset="0"/>
                <a:cs typeface="Tahoma" panose="020B0604030504040204" pitchFamily="34" charset="0"/>
              </a:rPr>
              <a:t>rao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bán</a:t>
            </a:r>
            <a:r>
              <a:rPr lang="en-US" sz="2400" dirty="0">
                <a:latin typeface="Tahoma" panose="020B0604030504040204" pitchFamily="34" charset="0"/>
                <a:ea typeface="Tahoma" panose="020B0604030504040204" pitchFamily="34" charset="0"/>
                <a:cs typeface="Tahoma" panose="020B0604030504040204" pitchFamily="34" charset="0"/>
              </a:rPr>
              <a:t> 100k/ 5 </a:t>
            </a:r>
            <a:r>
              <a:rPr lang="en-US" sz="2400" dirty="0" err="1">
                <a:latin typeface="Tahoma" panose="020B0604030504040204" pitchFamily="34" charset="0"/>
                <a:ea typeface="Tahoma" panose="020B0604030504040204" pitchFamily="34" charset="0"/>
                <a:cs typeface="Tahoma" panose="020B0604030504040204" pitchFamily="34" charset="0"/>
              </a:rPr>
              <a:t>hộp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mứt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tết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với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đủ</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loại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màu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sắc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bắt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mắt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Hãy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sắm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vai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người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tiêu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dùng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đưa</a:t>
            </a:r>
            <a:r>
              <a:rPr lang="en-US" sz="2400" dirty="0">
                <a:latin typeface="Tahoma" panose="020B0604030504040204" pitchFamily="34" charset="0"/>
                <a:ea typeface="Tahoma" panose="020B0604030504040204" pitchFamily="34" charset="0"/>
                <a:cs typeface="Tahoma" panose="020B0604030504040204" pitchFamily="34" charset="0"/>
              </a:rPr>
              <a:t> ra </a:t>
            </a:r>
            <a:r>
              <a:rPr lang="en-US" sz="2400" dirty="0" err="1">
                <a:latin typeface="Tahoma" panose="020B0604030504040204" pitchFamily="34" charset="0"/>
                <a:ea typeface="Tahoma" panose="020B0604030504040204" pitchFamily="34" charset="0"/>
                <a:cs typeface="Tahoma" panose="020B0604030504040204" pitchFamily="34" charset="0"/>
              </a:rPr>
              <a:t>cách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lựa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chọn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9949396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774C86-26CE-4AAB-BE5D-FB601529C5C0}"/>
              </a:ext>
            </a:extLst>
          </p:cNvPr>
          <p:cNvPicPr>
            <a:picLocks noChangeAspect="1"/>
          </p:cNvPicPr>
          <p:nvPr/>
        </p:nvPicPr>
        <p:blipFill>
          <a:blip r:embed="rId2"/>
          <a:stretch>
            <a:fillRect/>
          </a:stretch>
        </p:blipFill>
        <p:spPr>
          <a:xfrm>
            <a:off x="-334851" y="0"/>
            <a:ext cx="12192000" cy="6858000"/>
          </a:xfrm>
          <a:prstGeom prst="rect">
            <a:avLst/>
          </a:prstGeom>
        </p:spPr>
      </p:pic>
      <p:sp>
        <p:nvSpPr>
          <p:cNvPr id="3" name="Subtitle 2">
            <a:extLst>
              <a:ext uri="{FF2B5EF4-FFF2-40B4-BE49-F238E27FC236}">
                <a16:creationId xmlns:a16="http://schemas.microsoft.com/office/drawing/2014/main" id="{ACA03CB1-BB78-449D-9F51-F508ABCF3165}"/>
              </a:ext>
            </a:extLst>
          </p:cNvPr>
          <p:cNvSpPr txBox="1">
            <a:spLocks/>
          </p:cNvSpPr>
          <p:nvPr/>
        </p:nvSpPr>
        <p:spPr>
          <a:xfrm>
            <a:off x="2835869" y="1246678"/>
            <a:ext cx="5922693" cy="41158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latin typeface="Tahoma" panose="020B0604030504040204" pitchFamily="34" charset="0"/>
                <a:ea typeface="Tahoma" panose="020B0604030504040204" pitchFamily="34" charset="0"/>
                <a:cs typeface="Tahoma" panose="020B0604030504040204" pitchFamily="34" charset="0"/>
              </a:rPr>
              <a:t>Gợi</a:t>
            </a:r>
            <a:r>
              <a:rPr lang="en-US" dirty="0">
                <a:latin typeface="Tahoma" panose="020B0604030504040204" pitchFamily="34" charset="0"/>
                <a:ea typeface="Tahoma" panose="020B0604030504040204" pitchFamily="34" charset="0"/>
                <a:cs typeface="Tahoma" panose="020B0604030504040204" pitchFamily="34" charset="0"/>
              </a:rPr>
              <a:t> ý </a:t>
            </a:r>
            <a:r>
              <a:rPr lang="en-US" dirty="0" err="1">
                <a:latin typeface="Tahoma" panose="020B0604030504040204" pitchFamily="34" charset="0"/>
                <a:ea typeface="Tahoma" panose="020B0604030504040204" pitchFamily="34" charset="0"/>
                <a:cs typeface="Tahoma" panose="020B0604030504040204" pitchFamily="34" charset="0"/>
              </a:rPr>
              <a:t>trả</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lời</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id="{F407E07A-F442-4776-8D05-CB3352382F1E}"/>
              </a:ext>
            </a:extLst>
          </p:cNvPr>
          <p:cNvSpPr/>
          <p:nvPr/>
        </p:nvSpPr>
        <p:spPr>
          <a:xfrm>
            <a:off x="545432" y="2093495"/>
            <a:ext cx="5061284" cy="38882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latin typeface="Tahoma" panose="020B0604030504040204" pitchFamily="34" charset="0"/>
                <a:ea typeface="Tahoma" panose="020B0604030504040204" pitchFamily="34" charset="0"/>
                <a:cs typeface="Tahoma" panose="020B0604030504040204" pitchFamily="34" charset="0"/>
              </a:rPr>
              <a:t>TH 1: </a:t>
            </a:r>
            <a:r>
              <a:rPr lang="en-US" sz="2400" dirty="0" err="1">
                <a:latin typeface="Tahoma" panose="020B0604030504040204" pitchFamily="34" charset="0"/>
                <a:ea typeface="Tahoma" panose="020B0604030504040204" pitchFamily="34" charset="0"/>
                <a:cs typeface="Tahoma" panose="020B0604030504040204" pitchFamily="34" charset="0"/>
              </a:rPr>
              <a:t>Trên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facebook</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một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nữ</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đẹp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trắng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trẻo</a:t>
            </a:r>
            <a:r>
              <a:rPr lang="en-US" sz="2400" dirty="0">
                <a:latin typeface="Tahoma" panose="020B0604030504040204" pitchFamily="34" charset="0"/>
                <a:ea typeface="Tahoma" panose="020B0604030504040204" pitchFamily="34" charset="0"/>
                <a:cs typeface="Tahoma" panose="020B0604030504040204" pitchFamily="34" charset="0"/>
              </a:rPr>
              <a:t> livestream </a:t>
            </a:r>
            <a:r>
              <a:rPr lang="en-US" sz="2400" dirty="0" err="1">
                <a:latin typeface="Tahoma" panose="020B0604030504040204" pitchFamily="34" charset="0"/>
                <a:ea typeface="Tahoma" panose="020B0604030504040204" pitchFamily="34" charset="0"/>
                <a:cs typeface="Tahoma" panose="020B0604030504040204" pitchFamily="34" charset="0"/>
              </a:rPr>
              <a:t>bán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trộn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dụng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trắng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giảm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thâm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nám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trị</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mụn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thích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hợp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với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tuổi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dậy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thì</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viên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Giá</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thành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phẩm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khả</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năng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mua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lựa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chọn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phẩm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này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Vì</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sao</a:t>
            </a:r>
            <a:r>
              <a:rPr lang="en-US" sz="2400" dirty="0">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5">
            <a:extLst>
              <a:ext uri="{FF2B5EF4-FFF2-40B4-BE49-F238E27FC236}">
                <a16:creationId xmlns:a16="http://schemas.microsoft.com/office/drawing/2014/main" id="{032B2B01-BCAC-4695-9A86-7C9F82368297}"/>
              </a:ext>
            </a:extLst>
          </p:cNvPr>
          <p:cNvSpPr/>
          <p:nvPr/>
        </p:nvSpPr>
        <p:spPr>
          <a:xfrm>
            <a:off x="6537290" y="2093495"/>
            <a:ext cx="5061284" cy="388820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2300" dirty="0" err="1">
                <a:latin typeface="Tahoma" panose="020B0604030504040204" pitchFamily="34" charset="0"/>
                <a:ea typeface="Tahoma" panose="020B0604030504040204" pitchFamily="34" charset="0"/>
                <a:cs typeface="Tahoma" panose="020B0604030504040204" pitchFamily="34" charset="0"/>
              </a:rPr>
              <a:t>Em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sẽ</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không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mua</a:t>
            </a:r>
            <a:endParaRPr lang="en-US" sz="2300" dirty="0">
              <a:latin typeface="Tahoma" panose="020B0604030504040204" pitchFamily="34" charset="0"/>
              <a:ea typeface="Tahoma" panose="020B0604030504040204" pitchFamily="34" charset="0"/>
              <a:cs typeface="Tahoma" panose="020B0604030504040204" pitchFamily="34" charset="0"/>
            </a:endParaRPr>
          </a:p>
          <a:p>
            <a:pPr algn="just"/>
            <a:r>
              <a:rPr lang="en-US" sz="2300" dirty="0" err="1">
                <a:latin typeface="Tahoma" panose="020B0604030504040204" pitchFamily="34" charset="0"/>
                <a:ea typeface="Tahoma" panose="020B0604030504040204" pitchFamily="34" charset="0"/>
                <a:cs typeface="Tahoma" panose="020B0604030504040204" pitchFamily="34" charset="0"/>
              </a:rPr>
              <a:t>Vì</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phải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xem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kĩ</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nguồn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gốc</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xuất</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xứ</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của</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kem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thương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hiệu</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của</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kem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đó</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có</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phù</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hợp</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với</a:t>
            </a:r>
            <a:r>
              <a:rPr lang="en-US" sz="2300" dirty="0">
                <a:latin typeface="Tahoma" panose="020B0604030504040204" pitchFamily="34" charset="0"/>
                <a:ea typeface="Tahoma" panose="020B0604030504040204" pitchFamily="34" charset="0"/>
                <a:cs typeface="Tahoma" panose="020B0604030504040204" pitchFamily="34" charset="0"/>
              </a:rPr>
              <a:t> da </a:t>
            </a:r>
            <a:r>
              <a:rPr lang="en-US" sz="2300" dirty="0" err="1">
                <a:latin typeface="Tahoma" panose="020B0604030504040204" pitchFamily="34" charset="0"/>
                <a:ea typeface="Tahoma" panose="020B0604030504040204" pitchFamily="34" charset="0"/>
                <a:cs typeface="Tahoma" panose="020B0604030504040204" pitchFamily="34" charset="0"/>
              </a:rPr>
              <a:t>mình</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không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cần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tìm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hiểu</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rõ</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về</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công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dụng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tính</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năng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của</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sản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phẩm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khi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dùng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Nếu</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có</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mua</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em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phải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đến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trực</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tiếp</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nơi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bán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để</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nghe</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sự</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hướng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dẫn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sử</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dụng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từ</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nhân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viên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và</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sản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phẩm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phải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có</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phiếu</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bảo</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hành</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từ</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công</a:t>
            </a:r>
            <a:r>
              <a:rPr lang="en-US" sz="2300" dirty="0">
                <a:latin typeface="Tahoma" panose="020B0604030504040204" pitchFamily="34" charset="0"/>
                <a:ea typeface="Tahoma" panose="020B0604030504040204" pitchFamily="34" charset="0"/>
                <a:cs typeface="Tahoma" panose="020B0604030504040204" pitchFamily="34" charset="0"/>
              </a:rPr>
              <a:t> ty </a:t>
            </a:r>
            <a:r>
              <a:rPr lang="en-US" sz="2300" dirty="0" err="1">
                <a:latin typeface="Tahoma" panose="020B0604030504040204" pitchFamily="34" charset="0"/>
                <a:ea typeface="Tahoma" panose="020B0604030504040204" pitchFamily="34" charset="0"/>
                <a:cs typeface="Tahoma" panose="020B0604030504040204" pitchFamily="34" charset="0"/>
              </a:rPr>
              <a:t>hoặc</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nơi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sản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xuất</a:t>
            </a:r>
            <a:r>
              <a:rPr lang="en-US" sz="23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638652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1">
            <a:extLst>
              <a:ext uri="{FF2B5EF4-FFF2-40B4-BE49-F238E27FC236}">
                <a16:creationId xmlns:a16="http://schemas.microsoft.com/office/drawing/2014/main" id="{FC182FDA-B441-454F-98DC-0A91881A41FA}"/>
              </a:ext>
            </a:extLst>
          </p:cNvPr>
          <p:cNvSpPr/>
          <p:nvPr/>
        </p:nvSpPr>
        <p:spPr>
          <a:xfrm>
            <a:off x="90153" y="128789"/>
            <a:ext cx="12101848" cy="672921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Rectangle: Rounded Corners 5">
            <a:extLst>
              <a:ext uri="{FF2B5EF4-FFF2-40B4-BE49-F238E27FC236}">
                <a16:creationId xmlns:a16="http://schemas.microsoft.com/office/drawing/2014/main" id="{F0752937-69AA-4AF6-A641-09E8356BFC85}"/>
              </a:ext>
            </a:extLst>
          </p:cNvPr>
          <p:cNvSpPr/>
          <p:nvPr/>
        </p:nvSpPr>
        <p:spPr>
          <a:xfrm>
            <a:off x="2852842" y="493927"/>
            <a:ext cx="6659578" cy="746631"/>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b="1" dirty="0">
                <a:solidFill>
                  <a:srgbClr val="FF0000"/>
                </a:solidFill>
                <a:effectLst>
                  <a:outerShdw blurRad="38100" dist="38100" dir="2700000" algn="tl">
                    <a:srgbClr val="000000">
                      <a:alpha val="43137"/>
                    </a:srgbClr>
                  </a:outerShdw>
                </a:effectLst>
              </a:rPr>
              <a:t>      </a:t>
            </a:r>
            <a:r>
              <a:rPr lang="vi-VN" sz="2400" b="1" dirty="0">
                <a:solidFill>
                  <a:srgbClr val="FF0000"/>
                </a:solidFill>
                <a:effectLst>
                  <a:outerShdw blurRad="38100" dist="38100" dir="2700000" algn="tl">
                    <a:srgbClr val="000000">
                      <a:alpha val="43137"/>
                    </a:srgbClr>
                  </a:outerShdw>
                </a:effectLst>
              </a:rPr>
              <a:t>ĐÓNG VAI  XỬ LÝ TÌNH HUỐNG SAU.</a:t>
            </a:r>
            <a:endParaRPr lang="en-US" sz="2400" b="1" dirty="0">
              <a:solidFill>
                <a:srgbClr val="FF0000"/>
              </a:solidFill>
              <a:effectLst>
                <a:outerShdw blurRad="38100" dist="38100" dir="2700000" algn="tl">
                  <a:srgbClr val="000000">
                    <a:alpha val="43137"/>
                  </a:srgbClr>
                </a:outerShdw>
              </a:effectLst>
            </a:endParaRPr>
          </a:p>
        </p:txBody>
      </p:sp>
      <p:sp>
        <p:nvSpPr>
          <p:cNvPr id="7" name="Diamond 6">
            <a:extLst>
              <a:ext uri="{FF2B5EF4-FFF2-40B4-BE49-F238E27FC236}">
                <a16:creationId xmlns:a16="http://schemas.microsoft.com/office/drawing/2014/main" id="{B0EB95BF-5899-451B-AF64-2E5E0528FB85}"/>
              </a:ext>
            </a:extLst>
          </p:cNvPr>
          <p:cNvSpPr/>
          <p:nvPr/>
        </p:nvSpPr>
        <p:spPr>
          <a:xfrm>
            <a:off x="2530552" y="523908"/>
            <a:ext cx="791472" cy="700684"/>
          </a:xfrm>
          <a:prstGeom prst="diamon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vi-VN" b="1" dirty="0">
                <a:solidFill>
                  <a:schemeClr val="tx1"/>
                </a:solidFill>
                <a:latin typeface="Tahoma" panose="020B0604030504040204" pitchFamily="34" charset="0"/>
                <a:ea typeface="Tahoma" panose="020B0604030504040204" pitchFamily="34" charset="0"/>
                <a:cs typeface="Tahoma" panose="020B0604030504040204" pitchFamily="34" charset="0"/>
              </a:rPr>
              <a:t>4</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pic>
        <p:nvPicPr>
          <p:cNvPr id="8" name="图片 34"/>
          <p:cNvPicPr>
            <a:picLocks noChangeAspect="1"/>
          </p:cNvPicPr>
          <p:nvPr/>
        </p:nvPicPr>
        <p:blipFill rotWithShape="1">
          <a:blip r:embed="rId2" cstate="print">
            <a:extLst>
              <a:ext uri="{28A0092B-C50C-407E-A947-70E740481C1C}">
                <a14:useLocalDpi xmlns:a14="http://schemas.microsoft.com/office/drawing/2010/main" val="0"/>
              </a:ext>
            </a:extLst>
          </a:blip>
          <a:srcRect l="21277"/>
          <a:stretch/>
        </p:blipFill>
        <p:spPr>
          <a:xfrm>
            <a:off x="-189649" y="2631212"/>
            <a:ext cx="3343454" cy="4247131"/>
          </a:xfrm>
          <a:prstGeom prst="rect">
            <a:avLst/>
          </a:prstGeom>
        </p:spPr>
      </p:pic>
      <p:pic>
        <p:nvPicPr>
          <p:cNvPr id="9" name="图片 11" descr="图片包含 玩具, 玩偶&#10;&#10;自动生成的说明">
            <a:extLst>
              <a:ext uri="{FF2B5EF4-FFF2-40B4-BE49-F238E27FC236}">
                <a16:creationId xmlns:a16="http://schemas.microsoft.com/office/drawing/2014/main" id="{E7987FC9-0CA6-4969-8231-59E65B3EB7B1}"/>
              </a:ext>
            </a:extLst>
          </p:cNvPr>
          <p:cNvPicPr>
            <a:picLocks noChangeAspect="1"/>
          </p:cNvPicPr>
          <p:nvPr/>
        </p:nvPicPr>
        <p:blipFill>
          <a:blip r:embed="rId3" cstate="print">
            <a:extLst>
              <a:ext uri="{28A0092B-C50C-407E-A947-70E740481C1C}">
                <a14:useLocalDpi xmlns:a14="http://schemas.microsoft.com/office/drawing/2010/main" val="0"/>
              </a:ext>
            </a:extLst>
          </a:blip>
          <a:srcRect r="25715"/>
          <a:stretch>
            <a:fillRect/>
          </a:stretch>
        </p:blipFill>
        <p:spPr>
          <a:xfrm>
            <a:off x="3780936" y="3139341"/>
            <a:ext cx="3850091" cy="3660137"/>
          </a:xfrm>
          <a:prstGeom prst="rect">
            <a:avLst/>
          </a:prstGeom>
        </p:spPr>
      </p:pic>
      <p:pic>
        <p:nvPicPr>
          <p:cNvPr id="11"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035805">
            <a:off x="7068509" y="1118825"/>
            <a:ext cx="3661892" cy="3346405"/>
          </a:xfrm>
          <a:prstGeom prst="rect">
            <a:avLst/>
          </a:prstGeom>
        </p:spPr>
      </p:pic>
      <p:pic>
        <p:nvPicPr>
          <p:cNvPr id="12"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67442">
            <a:off x="1154383" y="1265980"/>
            <a:ext cx="3312275" cy="3026909"/>
          </a:xfrm>
          <a:prstGeom prst="rect">
            <a:avLst/>
          </a:prstGeom>
        </p:spPr>
      </p:pic>
      <p:sp>
        <p:nvSpPr>
          <p:cNvPr id="13" name="Subtitle 2">
            <a:extLst>
              <a:ext uri="{FF2B5EF4-FFF2-40B4-BE49-F238E27FC236}">
                <a16:creationId xmlns:a16="http://schemas.microsoft.com/office/drawing/2014/main" id="{6C28D878-E3F8-4490-9BE3-09E232DA73C6}"/>
              </a:ext>
            </a:extLst>
          </p:cNvPr>
          <p:cNvSpPr>
            <a:spLocks noGrp="1"/>
          </p:cNvSpPr>
          <p:nvPr>
            <p:ph type="subTitle" idx="1"/>
          </p:nvPr>
        </p:nvSpPr>
        <p:spPr>
          <a:xfrm>
            <a:off x="1654783" y="2200911"/>
            <a:ext cx="2093436" cy="1051547"/>
          </a:xfrm>
        </p:spPr>
        <p:txBody>
          <a:bodyPr>
            <a:noAutofit/>
          </a:bodyPr>
          <a:lstStyle/>
          <a:p>
            <a:pPr algn="just"/>
            <a:r>
              <a:rPr lang="vi-VN" dirty="0">
                <a:solidFill>
                  <a:srgbClr val="0070C0"/>
                </a:solidFill>
                <a:latin typeface="Tahoma" panose="020B0604030504040204" pitchFamily="34" charset="0"/>
                <a:ea typeface="Tahoma" panose="020B0604030504040204" pitchFamily="34" charset="0"/>
                <a:cs typeface="Tahoma" panose="020B0604030504040204" pitchFamily="34" charset="0"/>
              </a:rPr>
              <a:t>TƯ VẤN CHO BẠN ĐỂ MUA XE ĐẠP ĐI HỌC.</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图片 34"/>
          <p:cNvPicPr>
            <a:picLocks noChangeAspect="1"/>
          </p:cNvPicPr>
          <p:nvPr/>
        </p:nvPicPr>
        <p:blipFill rotWithShape="1">
          <a:blip r:embed="rId2" cstate="print">
            <a:extLst>
              <a:ext uri="{28A0092B-C50C-407E-A947-70E740481C1C}">
                <a14:useLocalDpi xmlns:a14="http://schemas.microsoft.com/office/drawing/2010/main" val="0"/>
              </a:ext>
            </a:extLst>
          </a:blip>
          <a:srcRect l="21277"/>
          <a:stretch/>
        </p:blipFill>
        <p:spPr>
          <a:xfrm>
            <a:off x="10037375" y="2726685"/>
            <a:ext cx="3343454" cy="4247131"/>
          </a:xfrm>
          <a:prstGeom prst="rect">
            <a:avLst/>
          </a:prstGeom>
        </p:spPr>
      </p:pic>
      <p:sp>
        <p:nvSpPr>
          <p:cNvPr id="15" name="Subtitle 2">
            <a:extLst>
              <a:ext uri="{FF2B5EF4-FFF2-40B4-BE49-F238E27FC236}">
                <a16:creationId xmlns:a16="http://schemas.microsoft.com/office/drawing/2014/main" id="{6C28D878-E3F8-4490-9BE3-09E232DA73C6}"/>
              </a:ext>
            </a:extLst>
          </p:cNvPr>
          <p:cNvSpPr txBox="1">
            <a:spLocks/>
          </p:cNvSpPr>
          <p:nvPr/>
        </p:nvSpPr>
        <p:spPr>
          <a:xfrm>
            <a:off x="7339377" y="2146315"/>
            <a:ext cx="2697997" cy="12826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vi-VN" dirty="0">
                <a:solidFill>
                  <a:srgbClr val="C00000"/>
                </a:solidFill>
                <a:latin typeface="Tahoma" panose="020B0604030504040204" pitchFamily="34" charset="0"/>
                <a:ea typeface="Tahoma" panose="020B0604030504040204" pitchFamily="34" charset="0"/>
                <a:cs typeface="Tahoma" panose="020B0604030504040204" pitchFamily="34" charset="0"/>
              </a:rPr>
              <a:t>Y được giao đi chợ mua thức ăn cho cả nhà. Hãy tư vấn cho bạn Y.</a:t>
            </a:r>
            <a:endParaRPr lang="en-US"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08831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1+#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9"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3" presetClass="exit" presetSubtype="10" fill="hold" nodeType="withEffect">
                                  <p:stCondLst>
                                    <p:cond delay="0"/>
                                  </p:stCondLst>
                                  <p:childTnLst>
                                    <p:animEffect transition="out" filter="blinds(horizontal)">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9"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3" presetClass="exit" presetSubtype="10" fill="hold" nodeType="withEffect">
                                  <p:stCondLst>
                                    <p:cond delay="0"/>
                                  </p:stCondLst>
                                  <p:childTnLst>
                                    <p:animEffect transition="out" filter="blinds(horizontal)">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circle(in)">
                                      <p:cBhvr>
                                        <p:cTn id="42"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7">
            <a:extLst>
              <a:ext uri="{FF2B5EF4-FFF2-40B4-BE49-F238E27FC236}">
                <a16:creationId xmlns:a16="http://schemas.microsoft.com/office/drawing/2014/main" id="{122662D7-0FBE-4B47-9107-AE323B218F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4228" y="2009494"/>
            <a:ext cx="7223544" cy="5101259"/>
          </a:xfrm>
          <a:prstGeom prst="rect">
            <a:avLst/>
          </a:prstGeom>
        </p:spPr>
      </p:pic>
      <p:sp>
        <p:nvSpPr>
          <p:cNvPr id="10" name="î$ḷiḋê">
            <a:extLst>
              <a:ext uri="{FF2B5EF4-FFF2-40B4-BE49-F238E27FC236}">
                <a16:creationId xmlns:a16="http://schemas.microsoft.com/office/drawing/2014/main" id="{4865F036-34BC-48A3-98F5-B2DAB43D38DD}"/>
              </a:ext>
            </a:extLst>
          </p:cNvPr>
          <p:cNvSpPr/>
          <p:nvPr/>
        </p:nvSpPr>
        <p:spPr bwMode="auto">
          <a:xfrm rot="541340">
            <a:off x="5489846" y="3233247"/>
            <a:ext cx="2241073" cy="144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342900" indent="-342900" algn="ctr"/>
            <a:r>
              <a:rPr lang="en-US" altLang="zh-CN" sz="4400" dirty="0" err="1">
                <a:solidFill>
                  <a:schemeClr val="bg1"/>
                </a:solidFill>
                <a:latin typeface="Times New Roman" pitchFamily="18" charset="0"/>
                <a:cs typeface="Times New Roman" pitchFamily="18" charset="0"/>
              </a:rPr>
              <a:t>Bài</a:t>
            </a:r>
            <a:r>
              <a:rPr lang="en-US" altLang="zh-CN" sz="4400" dirty="0">
                <a:solidFill>
                  <a:schemeClr val="bg1"/>
                </a:solidFill>
                <a:latin typeface="Times New Roman" pitchFamily="18" charset="0"/>
                <a:cs typeface="Times New Roman" pitchFamily="18" charset="0"/>
              </a:rPr>
              <a:t> </a:t>
            </a:r>
            <a:r>
              <a:rPr lang="en-US" altLang="zh-CN" sz="4400" dirty="0" err="1">
                <a:solidFill>
                  <a:schemeClr val="bg1"/>
                </a:solidFill>
                <a:latin typeface="Times New Roman" pitchFamily="18" charset="0"/>
                <a:cs typeface="Times New Roman" pitchFamily="18" charset="0"/>
              </a:rPr>
              <a:t>tập</a:t>
            </a:r>
            <a:r>
              <a:rPr lang="en-US" altLang="zh-CN" sz="4400" dirty="0">
                <a:solidFill>
                  <a:schemeClr val="bg1"/>
                </a:solidFill>
                <a:latin typeface="Times New Roman" pitchFamily="18" charset="0"/>
                <a:cs typeface="Times New Roman" pitchFamily="18" charset="0"/>
              </a:rPr>
              <a:t> </a:t>
            </a:r>
            <a:r>
              <a:rPr lang="en-US" altLang="zh-CN" sz="4400" dirty="0" err="1">
                <a:solidFill>
                  <a:schemeClr val="bg1"/>
                </a:solidFill>
                <a:latin typeface="Times New Roman" pitchFamily="18" charset="0"/>
                <a:cs typeface="Times New Roman" pitchFamily="18" charset="0"/>
              </a:rPr>
              <a:t>về</a:t>
            </a:r>
            <a:r>
              <a:rPr lang="en-US" altLang="zh-CN" sz="4400" dirty="0">
                <a:solidFill>
                  <a:schemeClr val="bg1"/>
                </a:solidFill>
                <a:latin typeface="Times New Roman" pitchFamily="18" charset="0"/>
                <a:cs typeface="Times New Roman" pitchFamily="18" charset="0"/>
              </a:rPr>
              <a:t> </a:t>
            </a:r>
            <a:r>
              <a:rPr lang="en-US" altLang="zh-CN" sz="4400" dirty="0" err="1">
                <a:solidFill>
                  <a:schemeClr val="bg1"/>
                </a:solidFill>
                <a:latin typeface="Times New Roman" pitchFamily="18" charset="0"/>
                <a:cs typeface="Times New Roman" pitchFamily="18" charset="0"/>
              </a:rPr>
              <a:t>nhà</a:t>
            </a:r>
            <a:endParaRPr lang="en-US" altLang="zh-CN" sz="4400" dirty="0">
              <a:solidFill>
                <a:schemeClr val="bg1"/>
              </a:solidFill>
              <a:latin typeface="Times New Roman" pitchFamily="18" charset="0"/>
              <a:cs typeface="Times New Roman" pitchFamily="18" charset="0"/>
            </a:endParaRPr>
          </a:p>
        </p:txBody>
      </p:sp>
      <p:pic>
        <p:nvPicPr>
          <p:cNvPr id="11" name="图片 9">
            <a:extLst>
              <a:ext uri="{FF2B5EF4-FFF2-40B4-BE49-F238E27FC236}">
                <a16:creationId xmlns:a16="http://schemas.microsoft.com/office/drawing/2014/main" id="{EDE6AE05-637E-4B5F-8CA8-8D09E8D8E9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0953" y="4560124"/>
            <a:ext cx="2297875" cy="2297875"/>
          </a:xfrm>
          <a:prstGeom prst="rect">
            <a:avLst/>
          </a:prstGeom>
        </p:spPr>
      </p:pic>
      <p:pic>
        <p:nvPicPr>
          <p:cNvPr id="12" name="图片 11" descr="图片包含 玩具, 玩偶&#10;&#10;自动生成的说明">
            <a:extLst>
              <a:ext uri="{FF2B5EF4-FFF2-40B4-BE49-F238E27FC236}">
                <a16:creationId xmlns:a16="http://schemas.microsoft.com/office/drawing/2014/main" id="{E7987FC9-0CA6-4969-8231-59E65B3EB7B1}"/>
              </a:ext>
            </a:extLst>
          </p:cNvPr>
          <p:cNvPicPr>
            <a:picLocks noChangeAspect="1"/>
          </p:cNvPicPr>
          <p:nvPr/>
        </p:nvPicPr>
        <p:blipFill>
          <a:blip r:embed="rId6" cstate="print">
            <a:extLst>
              <a:ext uri="{28A0092B-C50C-407E-A947-70E740481C1C}">
                <a14:useLocalDpi xmlns:a14="http://schemas.microsoft.com/office/drawing/2010/main" val="0"/>
              </a:ext>
            </a:extLst>
          </a:blip>
          <a:srcRect r="25715"/>
          <a:stretch>
            <a:fillRect/>
          </a:stretch>
        </p:blipFill>
        <p:spPr>
          <a:xfrm>
            <a:off x="-394371" y="2687224"/>
            <a:ext cx="3850091" cy="3660137"/>
          </a:xfrm>
          <a:prstGeom prst="rect">
            <a:avLst/>
          </a:prstGeom>
        </p:spPr>
      </p:pic>
      <p:sp>
        <p:nvSpPr>
          <p:cNvPr id="15" name="Subtitle 2">
            <a:extLst>
              <a:ext uri="{FF2B5EF4-FFF2-40B4-BE49-F238E27FC236}">
                <a16:creationId xmlns:a16="http://schemas.microsoft.com/office/drawing/2014/main" id="{E1D0BDE0-3FB5-4D50-BE31-F5855F0B8DE7}"/>
              </a:ext>
            </a:extLst>
          </p:cNvPr>
          <p:cNvSpPr txBox="1">
            <a:spLocks/>
          </p:cNvSpPr>
          <p:nvPr/>
        </p:nvSpPr>
        <p:spPr>
          <a:xfrm>
            <a:off x="2276507" y="1008988"/>
            <a:ext cx="8667750" cy="114201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60000"/>
              </a:lnSpc>
              <a:buNone/>
            </a:pPr>
            <a:r>
              <a:rPr lang="en-US"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CHÚC CÁC EM CÓ BUỔI HỌC VUI VẺ VÀ TRỞ THÀNH NHỮNG NGƯỜI TIÊU DÙNG THÔNG MINH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000" fill="hold"/>
                                        <p:tgtEl>
                                          <p:spTgt spid="11"/>
                                        </p:tgtEl>
                                        <p:attrNameLst>
                                          <p:attrName>ppt_x</p:attrName>
                                        </p:attrNameLst>
                                      </p:cBhvr>
                                      <p:tavLst>
                                        <p:tav tm="0">
                                          <p:val>
                                            <p:strVal val="1+#ppt_w/2"/>
                                          </p:val>
                                        </p:tav>
                                        <p:tav tm="100000">
                                          <p:val>
                                            <p:strVal val="#ppt_x"/>
                                          </p:val>
                                        </p:tav>
                                      </p:tavLst>
                                    </p:anim>
                                    <p:anim calcmode="lin" valueType="num">
                                      <p:cBhvr additive="base">
                                        <p:cTn id="14"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37"/>
            <a:ext cx="12192000" cy="5405947"/>
          </a:xfrm>
          <a:prstGeom prst="rect">
            <a:avLst/>
          </a:prstGeom>
        </p:spPr>
      </p:pic>
      <p:grpSp>
        <p:nvGrpSpPr>
          <p:cNvPr id="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0679" y="485607"/>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29">
            <a:extLst>
              <a:ext uri="{FF2B5EF4-FFF2-40B4-BE49-F238E27FC236}">
                <a16:creationId xmlns:a16="http://schemas.microsoft.com/office/drawing/2014/main" id="{DF863451-1DBC-4A76-815C-B0D65FCDF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1040" y="3680756"/>
            <a:ext cx="2755076" cy="2755076"/>
          </a:xfrm>
          <a:prstGeom prst="rect">
            <a:avLst/>
          </a:prstGeom>
        </p:spPr>
      </p:pic>
      <p:pic>
        <p:nvPicPr>
          <p:cNvPr id="16" name="图片 26">
            <a:extLst>
              <a:ext uri="{FF2B5EF4-FFF2-40B4-BE49-F238E27FC236}">
                <a16:creationId xmlns:a16="http://schemas.microsoft.com/office/drawing/2014/main" id="{EFE2A2CD-CBD5-42CC-B315-E9F96374C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1963" y="561112"/>
            <a:ext cx="6163293" cy="1825828"/>
          </a:xfrm>
          <a:prstGeom prst="rect">
            <a:avLst/>
          </a:prstGeom>
        </p:spPr>
      </p:pic>
      <p:sp>
        <p:nvSpPr>
          <p:cNvPr id="17" name="文本框 39">
            <a:extLst>
              <a:ext uri="{FF2B5EF4-FFF2-40B4-BE49-F238E27FC236}">
                <a16:creationId xmlns:a16="http://schemas.microsoft.com/office/drawing/2014/main" id="{FF7C6B2C-E4FD-4C37-A7FC-B4E9379B5E39}"/>
              </a:ext>
            </a:extLst>
          </p:cNvPr>
          <p:cNvSpPr txBox="1"/>
          <p:nvPr/>
        </p:nvSpPr>
        <p:spPr>
          <a:xfrm>
            <a:off x="2398981" y="694523"/>
            <a:ext cx="7849255"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dirty="0">
                <a:solidFill>
                  <a:srgbClr val="FF0000"/>
                </a:solidFill>
                <a:latin typeface="Times New Roman" pitchFamily="18" charset="0"/>
                <a:cs typeface="Times New Roman" pitchFamily="18" charset="0"/>
              </a:rPr>
              <a:t>Nếu bây giờ có 1000.000 đ trong tay em sẽ làm gì?</a:t>
            </a:r>
            <a:endParaRPr lang="en-US" sz="3200" dirty="0">
              <a:solidFill>
                <a:srgbClr val="FF0000"/>
              </a:solidFill>
              <a:latin typeface="Times New Roman" pitchFamily="18" charset="0"/>
              <a:cs typeface="Times New Roman" pitchFamily="18" charset="0"/>
            </a:endParaRPr>
          </a:p>
        </p:txBody>
      </p:sp>
      <p:pic>
        <p:nvPicPr>
          <p:cNvPr id="26" name="图片 10">
            <a:extLst>
              <a:ext uri="{FF2B5EF4-FFF2-40B4-BE49-F238E27FC236}">
                <a16:creationId xmlns:a16="http://schemas.microsoft.com/office/drawing/2014/main" id="{6270AD54-36B5-428C-BF99-126AD32BB4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7616" y="2109000"/>
            <a:ext cx="1578970" cy="2432952"/>
          </a:xfrm>
          <a:prstGeom prst="rect">
            <a:avLst/>
          </a:prstGeom>
        </p:spPr>
      </p:pic>
      <p:pic>
        <p:nvPicPr>
          <p:cNvPr id="27" name="Picture 1" descr="Hình ảnh Người Phụ Nữ Lễ Hội Mua Sắm Sáng Tạo Và Giỏ Hàng, Giỏ Hàng, Túi Mua  Sắm, Giỏ Hàng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5750" l="2000" r="100000">
                        <a14:foregroundMark x1="35333" y1="58167" x2="37500" y2="78417"/>
                      </a14:backgroundRemoval>
                    </a14:imgEffect>
                  </a14:imgLayer>
                </a14:imgProps>
              </a:ext>
              <a:ext uri="{28A0092B-C50C-407E-A947-70E740481C1C}">
                <a14:useLocalDpi xmlns:a14="http://schemas.microsoft.com/office/drawing/2010/main" val="0"/>
              </a:ext>
            </a:extLst>
          </a:blip>
          <a:srcRect/>
          <a:stretch>
            <a:fillRect/>
          </a:stretch>
        </p:blipFill>
        <p:spPr bwMode="auto">
          <a:xfrm>
            <a:off x="5252239" y="2004880"/>
            <a:ext cx="2541719" cy="27082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7907314" y="2387050"/>
            <a:ext cx="2619375" cy="1743075"/>
          </a:xfrm>
          <a:prstGeom prst="rect">
            <a:avLst/>
          </a:prstGeom>
        </p:spPr>
      </p:pic>
      <p:pic>
        <p:nvPicPr>
          <p:cNvPr id="9" name="Picture 8"/>
          <p:cNvPicPr>
            <a:picLocks noChangeAspect="1"/>
          </p:cNvPicPr>
          <p:nvPr/>
        </p:nvPicPr>
        <p:blipFill>
          <a:blip r:embed="rId10"/>
          <a:stretch>
            <a:fillRect/>
          </a:stretch>
        </p:blipFill>
        <p:spPr>
          <a:xfrm>
            <a:off x="524636" y="2487490"/>
            <a:ext cx="2619375" cy="1743075"/>
          </a:xfrm>
          <a:prstGeom prst="rect">
            <a:avLst/>
          </a:prstGeom>
        </p:spPr>
      </p:pic>
      <p:sp>
        <p:nvSpPr>
          <p:cNvPr id="10" name="TextBox 9"/>
          <p:cNvSpPr txBox="1"/>
          <p:nvPr/>
        </p:nvSpPr>
        <p:spPr>
          <a:xfrm>
            <a:off x="923037" y="4527202"/>
            <a:ext cx="1790741" cy="369332"/>
          </a:xfrm>
          <a:prstGeom prst="rect">
            <a:avLst/>
          </a:prstGeom>
          <a:noFill/>
        </p:spPr>
        <p:txBody>
          <a:bodyPr wrap="square" rtlCol="0">
            <a:spAutoFit/>
          </a:bodyPr>
          <a:lstStyle/>
          <a:p>
            <a:pPr algn="ctr"/>
            <a:r>
              <a:rPr lang="vi-VN" dirty="0">
                <a:solidFill>
                  <a:srgbClr val="0070C0"/>
                </a:solidFill>
              </a:rPr>
              <a:t>Tiết kiệm</a:t>
            </a:r>
            <a:endParaRPr lang="en-US" dirty="0">
              <a:solidFill>
                <a:srgbClr val="0070C0"/>
              </a:solidFill>
            </a:endParaRPr>
          </a:p>
        </p:txBody>
      </p:sp>
      <p:sp>
        <p:nvSpPr>
          <p:cNvPr id="28" name="TextBox 27"/>
          <p:cNvSpPr txBox="1"/>
          <p:nvPr/>
        </p:nvSpPr>
        <p:spPr>
          <a:xfrm>
            <a:off x="3259055" y="4527202"/>
            <a:ext cx="1790741" cy="369332"/>
          </a:xfrm>
          <a:prstGeom prst="rect">
            <a:avLst/>
          </a:prstGeom>
          <a:noFill/>
        </p:spPr>
        <p:txBody>
          <a:bodyPr wrap="square" rtlCol="0">
            <a:spAutoFit/>
          </a:bodyPr>
          <a:lstStyle/>
          <a:p>
            <a:pPr algn="ctr"/>
            <a:r>
              <a:rPr lang="vi-VN" dirty="0">
                <a:solidFill>
                  <a:srgbClr val="0070C0"/>
                </a:solidFill>
              </a:rPr>
              <a:t>Du lịch</a:t>
            </a:r>
            <a:endParaRPr lang="en-US" dirty="0">
              <a:solidFill>
                <a:srgbClr val="0070C0"/>
              </a:solidFill>
            </a:endParaRPr>
          </a:p>
        </p:txBody>
      </p:sp>
      <p:sp>
        <p:nvSpPr>
          <p:cNvPr id="29" name="TextBox 28"/>
          <p:cNvSpPr txBox="1"/>
          <p:nvPr/>
        </p:nvSpPr>
        <p:spPr>
          <a:xfrm>
            <a:off x="5607117" y="4527202"/>
            <a:ext cx="1790741" cy="369332"/>
          </a:xfrm>
          <a:prstGeom prst="rect">
            <a:avLst/>
          </a:prstGeom>
          <a:noFill/>
        </p:spPr>
        <p:txBody>
          <a:bodyPr wrap="square" rtlCol="0">
            <a:spAutoFit/>
          </a:bodyPr>
          <a:lstStyle/>
          <a:p>
            <a:pPr algn="ctr"/>
            <a:r>
              <a:rPr lang="vi-VN" dirty="0">
                <a:solidFill>
                  <a:srgbClr val="0070C0"/>
                </a:solidFill>
              </a:rPr>
              <a:t>Mua sắm</a:t>
            </a:r>
            <a:endParaRPr lang="en-US" dirty="0">
              <a:solidFill>
                <a:srgbClr val="0070C0"/>
              </a:solidFill>
            </a:endParaRPr>
          </a:p>
        </p:txBody>
      </p:sp>
      <p:sp>
        <p:nvSpPr>
          <p:cNvPr id="30" name="TextBox 29"/>
          <p:cNvSpPr txBox="1"/>
          <p:nvPr/>
        </p:nvSpPr>
        <p:spPr>
          <a:xfrm>
            <a:off x="8223641" y="4527202"/>
            <a:ext cx="1790741" cy="646331"/>
          </a:xfrm>
          <a:prstGeom prst="rect">
            <a:avLst/>
          </a:prstGeom>
          <a:noFill/>
        </p:spPr>
        <p:txBody>
          <a:bodyPr wrap="square" rtlCol="0">
            <a:spAutoFit/>
          </a:bodyPr>
          <a:lstStyle/>
          <a:p>
            <a:pPr algn="ctr"/>
            <a:r>
              <a:rPr lang="vi-VN" dirty="0">
                <a:solidFill>
                  <a:srgbClr val="0070C0"/>
                </a:solidFill>
              </a:rPr>
              <a:t>Nạp tiền vào game</a:t>
            </a:r>
            <a:endParaRPr lang="en-US" dirty="0">
              <a:solidFill>
                <a:srgbClr val="0070C0"/>
              </a:solidFill>
            </a:endParaRPr>
          </a:p>
        </p:txBody>
      </p:sp>
    </p:spTree>
    <p:extLst>
      <p:ext uri="{BB962C8B-B14F-4D97-AF65-F5344CB8AC3E}">
        <p14:creationId xmlns:p14="http://schemas.microsoft.com/office/powerpoint/2010/main" val="1880720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6" name="图片 13">
            <a:extLst>
              <a:ext uri="{FF2B5EF4-FFF2-40B4-BE49-F238E27FC236}">
                <a16:creationId xmlns:a16="http://schemas.microsoft.com/office/drawing/2014/main" id="{EFAEB0CC-8C63-467D-8733-FA5260126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4121" y="3542543"/>
            <a:ext cx="1973213" cy="247340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 y="4648200"/>
            <a:ext cx="12191909" cy="22098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0">
            <a:extLst>
              <a:ext uri="{FF2B5EF4-FFF2-40B4-BE49-F238E27FC236}">
                <a16:creationId xmlns:a16="http://schemas.microsoft.com/office/drawing/2014/main" id="{6270AD54-36B5-428C-BF99-126AD32BB4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90" y="2122216"/>
            <a:ext cx="1578970" cy="2432952"/>
          </a:xfrm>
          <a:prstGeom prst="rect">
            <a:avLst/>
          </a:prstGeom>
        </p:spPr>
      </p:pic>
      <p:sp>
        <p:nvSpPr>
          <p:cNvPr id="9" name="TextBox 37">
            <a:extLst>
              <a:ext uri="{FF2B5EF4-FFF2-40B4-BE49-F238E27FC236}">
                <a16:creationId xmlns:a16="http://schemas.microsoft.com/office/drawing/2014/main" id="{3FA35DFB-E84F-4FF7-B33E-9030ED55F43E}"/>
              </a:ext>
            </a:extLst>
          </p:cNvPr>
          <p:cNvSpPr txBox="1"/>
          <p:nvPr/>
        </p:nvSpPr>
        <p:spPr>
          <a:xfrm>
            <a:off x="1785757" y="1571934"/>
            <a:ext cx="8620486" cy="910121"/>
          </a:xfrm>
          <a:prstGeom prst="rect">
            <a:avLst/>
          </a:prstGeom>
        </p:spPr>
        <p:txBody>
          <a:bodyPr wrap="square" rtlCol="0">
            <a:spAutoFit/>
          </a:bodyPr>
          <a:lstStyle/>
          <a:p>
            <a:pPr algn="ctr">
              <a:lnSpc>
                <a:spcPct val="80000"/>
              </a:lnSpc>
            </a:pPr>
            <a:r>
              <a:rPr lang="vi-VN" altLang="zh-CN" sz="6600" b="1" spc="300" dirty="0">
                <a:solidFill>
                  <a:srgbClr val="FE2A3D"/>
                </a:solidFill>
                <a:latin typeface="Times New Roman" pitchFamily="18" charset="0"/>
                <a:ea typeface="方正少儿简体" panose="03000509000000000000" pitchFamily="65" charset="-122"/>
                <a:cs typeface="Times New Roman" pitchFamily="18" charset="0"/>
                <a:sym typeface="+mn-lt"/>
              </a:rPr>
              <a:t>II. KHÁM PHÁ</a:t>
            </a:r>
            <a:endParaRPr lang="zh-CN" altLang="en-US" sz="6600" b="1" spc="300" dirty="0">
              <a:solidFill>
                <a:srgbClr val="FE2A3D"/>
              </a:solidFill>
              <a:latin typeface="Amazone" pitchFamily="66" charset="0"/>
              <a:ea typeface="方正少儿简体" panose="03000509000000000000" pitchFamily="65" charset="-122"/>
              <a:cs typeface="Times New Roman" pitchFamily="18" charset="0"/>
              <a:sym typeface="+mn-lt"/>
            </a:endParaRPr>
          </a:p>
        </p:txBody>
      </p:sp>
      <p:pic>
        <p:nvPicPr>
          <p:cNvPr id="10" name="Picture 1" descr="Hình ảnh Người Phụ Nữ Lễ Hội Mua Sắm Sáng Tạo Và Giỏ Hàng, Giỏ Hàng, Túi Mua  Sắm, Giỏ Hàng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5750" l="2000" r="100000">
                        <a14:foregroundMark x1="35333" y1="58167" x2="37500" y2="78417"/>
                      </a14:backgroundRemoval>
                    </a14:imgEffect>
                  </a14:imgLayer>
                </a14:imgProps>
              </a:ext>
              <a:ext uri="{28A0092B-C50C-407E-A947-70E740481C1C}">
                <a14:useLocalDpi xmlns:a14="http://schemas.microsoft.com/office/drawing/2010/main" val="0"/>
              </a:ext>
            </a:extLst>
          </a:blip>
          <a:srcRect/>
          <a:stretch>
            <a:fillRect/>
          </a:stretch>
        </p:blipFill>
        <p:spPr bwMode="auto">
          <a:xfrm>
            <a:off x="4905956" y="2993202"/>
            <a:ext cx="2931791" cy="312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160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2" presetClass="entr" presetSubtype="4" accel="56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2" presetClass="entr" presetSubtype="4" accel="4000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4)">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矩形: 圆角 1">
            <a:extLst>
              <a:ext uri="{FF2B5EF4-FFF2-40B4-BE49-F238E27FC236}">
                <a16:creationId xmlns:a16="http://schemas.microsoft.com/office/drawing/2014/main" id="{FC182FDA-B441-454F-98DC-0A91881A41FA}"/>
              </a:ext>
            </a:extLst>
          </p:cNvPr>
          <p:cNvSpPr/>
          <p:nvPr/>
        </p:nvSpPr>
        <p:spPr>
          <a:xfrm>
            <a:off x="0" y="42940"/>
            <a:ext cx="12192000" cy="681506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26">
            <a:extLst>
              <a:ext uri="{FF2B5EF4-FFF2-40B4-BE49-F238E27FC236}">
                <a16:creationId xmlns:a16="http://schemas.microsoft.com/office/drawing/2014/main" id="{EFE2A2CD-CBD5-42CC-B315-E9F96374C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6325" y="-342769"/>
            <a:ext cx="6163293" cy="1825828"/>
          </a:xfrm>
          <a:prstGeom prst="rect">
            <a:avLst/>
          </a:prstGeom>
        </p:spPr>
      </p:pic>
      <p:sp>
        <p:nvSpPr>
          <p:cNvPr id="6" name="文本框 39">
            <a:extLst>
              <a:ext uri="{FF2B5EF4-FFF2-40B4-BE49-F238E27FC236}">
                <a16:creationId xmlns:a16="http://schemas.microsoft.com/office/drawing/2014/main" id="{FF7C6B2C-E4FD-4C37-A7FC-B4E9379B5E39}"/>
              </a:ext>
            </a:extLst>
          </p:cNvPr>
          <p:cNvSpPr txBox="1"/>
          <p:nvPr/>
        </p:nvSpPr>
        <p:spPr>
          <a:xfrm>
            <a:off x="431051" y="204032"/>
            <a:ext cx="1132989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b="1" dirty="0"/>
              <a:t>1. T</a:t>
            </a:r>
            <a:r>
              <a:rPr lang="en-US" sz="3200" b="1" dirty="0" err="1"/>
              <a:t>iêu</a:t>
            </a:r>
            <a:r>
              <a:rPr lang="en-US" sz="3200" b="1" dirty="0"/>
              <a:t> </a:t>
            </a:r>
            <a:r>
              <a:rPr lang="en-US" sz="3200" b="1" dirty="0" err="1"/>
              <a:t>dùng</a:t>
            </a:r>
            <a:r>
              <a:rPr lang="en-US" sz="3200" b="1" dirty="0"/>
              <a:t> </a:t>
            </a:r>
            <a:r>
              <a:rPr lang="en-US" sz="3200" b="1" dirty="0" err="1"/>
              <a:t>thông</a:t>
            </a:r>
            <a:r>
              <a:rPr lang="en-US" sz="3200" b="1" dirty="0"/>
              <a:t> minh </a:t>
            </a:r>
            <a:r>
              <a:rPr lang="en-US" sz="3200" b="1" dirty="0" err="1"/>
              <a:t>và</a:t>
            </a:r>
            <a:r>
              <a:rPr lang="en-US" sz="3200" b="1" dirty="0"/>
              <a:t> </a:t>
            </a:r>
            <a:r>
              <a:rPr lang="en-US" sz="3200" b="1" dirty="0" err="1"/>
              <a:t>lợi</a:t>
            </a:r>
            <a:r>
              <a:rPr lang="en-US" sz="3200" b="1" dirty="0"/>
              <a:t> </a:t>
            </a:r>
            <a:r>
              <a:rPr lang="en-US" sz="3200" b="1" dirty="0" err="1"/>
              <a:t>ích</a:t>
            </a:r>
            <a:r>
              <a:rPr lang="en-US" sz="3200" b="1" dirty="0"/>
              <a:t> </a:t>
            </a:r>
            <a:r>
              <a:rPr lang="en-US" sz="3200" b="1" dirty="0" err="1"/>
              <a:t>của</a:t>
            </a:r>
            <a:r>
              <a:rPr lang="en-US" sz="3200" b="1" dirty="0"/>
              <a:t> </a:t>
            </a:r>
            <a:r>
              <a:rPr lang="en-US" sz="3200" b="1" dirty="0" err="1"/>
              <a:t>tiêu</a:t>
            </a:r>
            <a:r>
              <a:rPr lang="en-US" sz="3200" b="1" dirty="0"/>
              <a:t> </a:t>
            </a:r>
            <a:r>
              <a:rPr lang="en-US" sz="3200" b="1" dirty="0" err="1"/>
              <a:t>dùng</a:t>
            </a:r>
            <a:r>
              <a:rPr lang="en-US" sz="3200" b="1" dirty="0"/>
              <a:t> </a:t>
            </a:r>
            <a:r>
              <a:rPr lang="en-US" sz="3200" b="1" dirty="0" err="1"/>
              <a:t>thông</a:t>
            </a:r>
            <a:r>
              <a:rPr lang="en-US" sz="3200" b="1" dirty="0"/>
              <a:t> minh</a:t>
            </a:r>
            <a:r>
              <a:rPr lang="vi-VN" sz="3200" b="1" dirty="0"/>
              <a:t>.</a:t>
            </a:r>
            <a:endParaRPr lang="en-US" sz="3200" dirty="0">
              <a:solidFill>
                <a:srgbClr val="FF0000"/>
              </a:solidFill>
              <a:latin typeface="Times New Roman" pitchFamily="18" charset="0"/>
              <a:cs typeface="Times New Roman" pitchFamily="18" charset="0"/>
            </a:endParaRPr>
          </a:p>
        </p:txBody>
      </p:sp>
      <p:sp>
        <p:nvSpPr>
          <p:cNvPr id="7" name="Rectangle 6"/>
          <p:cNvSpPr/>
          <p:nvPr/>
        </p:nvSpPr>
        <p:spPr>
          <a:xfrm>
            <a:off x="899368" y="5313445"/>
            <a:ext cx="9774689" cy="1110432"/>
          </a:xfrm>
          <a:prstGeom prst="rect">
            <a:avLst/>
          </a:prstGeom>
        </p:spPr>
        <p:txBody>
          <a:bodyPr wrap="square">
            <a:spAutoFit/>
          </a:bodyPr>
          <a:lstStyle/>
          <a:p>
            <a:pPr marL="178435" indent="6350" algn="ctr">
              <a:lnSpc>
                <a:spcPct val="104000"/>
              </a:lnSpc>
              <a:spcAft>
                <a:spcPts val="225"/>
              </a:spcAft>
            </a:pPr>
            <a:r>
              <a:rPr lang="en-US" sz="3200" i="1" dirty="0">
                <a:solidFill>
                  <a:srgbClr val="FF0000"/>
                </a:solidFill>
                <a:latin typeface="Times New Roman" panose="02020603050405020304" pitchFamily="18" charset="0"/>
                <a:ea typeface="Times New Roman" panose="02020603050405020304" pitchFamily="18" charset="0"/>
              </a:rPr>
              <a:t>1/ </a:t>
            </a:r>
            <a:r>
              <a:rPr lang="vi-VN" sz="3200" i="1" dirty="0">
                <a:solidFill>
                  <a:srgbClr val="FF0000"/>
                </a:solidFill>
                <a:latin typeface="Times New Roman" panose="02020603050405020304" pitchFamily="18" charset="0"/>
                <a:ea typeface="Times New Roman" panose="02020603050405020304" pitchFamily="18" charset="0"/>
              </a:rPr>
              <a:t>B</a:t>
            </a:r>
            <a:r>
              <a:rPr lang="en-US" sz="3200" i="1" dirty="0" err="1">
                <a:solidFill>
                  <a:srgbClr val="FF0000"/>
                </a:solidFill>
                <a:latin typeface="Times New Roman" panose="02020603050405020304" pitchFamily="18" charset="0"/>
                <a:ea typeface="Times New Roman" panose="02020603050405020304" pitchFamily="18" charset="0"/>
              </a:rPr>
              <a:t>ạn</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nào</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có</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thói</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quen</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tiêu</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dùng</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tốt</a:t>
            </a:r>
            <a:r>
              <a:rPr lang="en-US" sz="3200" i="1" dirty="0">
                <a:solidFill>
                  <a:srgbClr val="FF0000"/>
                </a:solidFill>
                <a:latin typeface="Times New Roman" panose="02020603050405020304" pitchFamily="18" charset="0"/>
                <a:ea typeface="Times New Roman" panose="02020603050405020304" pitchFamily="18" charset="0"/>
              </a:rPr>
              <a:t>/</a:t>
            </a:r>
            <a:r>
              <a:rPr lang="en-US" sz="3200" i="1" dirty="0" err="1">
                <a:solidFill>
                  <a:srgbClr val="FF0000"/>
                </a:solidFill>
                <a:latin typeface="Times New Roman" panose="02020603050405020304" pitchFamily="18" charset="0"/>
                <a:ea typeface="Times New Roman" panose="02020603050405020304" pitchFamily="18" charset="0"/>
              </a:rPr>
              <a:t>chưa</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tốt</a:t>
            </a:r>
            <a:r>
              <a:rPr lang="en-US" sz="3200" i="1" dirty="0">
                <a:solidFill>
                  <a:srgbClr val="FF0000"/>
                </a:solidFill>
                <a:latin typeface="Times New Roman" panose="02020603050405020304" pitchFamily="18" charset="0"/>
                <a:ea typeface="Times New Roman" panose="02020603050405020304" pitchFamily="18" charset="0"/>
              </a:rPr>
              <a:t>?</a:t>
            </a:r>
            <a:endParaRPr lang="vi-VN" sz="3200" i="1" dirty="0">
              <a:solidFill>
                <a:srgbClr val="FF0000"/>
              </a:solidFill>
              <a:latin typeface="Times New Roman" panose="02020603050405020304" pitchFamily="18" charset="0"/>
              <a:ea typeface="Times New Roman" panose="02020603050405020304" pitchFamily="18" charset="0"/>
            </a:endParaRPr>
          </a:p>
          <a:p>
            <a:pPr marL="178435" indent="6350" algn="ctr">
              <a:lnSpc>
                <a:spcPct val="104000"/>
              </a:lnSpc>
              <a:spcAft>
                <a:spcPts val="225"/>
              </a:spcAft>
            </a:pP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Giải</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thích</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vì</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sao</a:t>
            </a:r>
            <a:r>
              <a:rPr lang="en-US" sz="3200" i="1"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rotWithShape="1">
          <a:blip r:embed="rId3"/>
          <a:srcRect l="54610" t="34860" r="14961" b="24699"/>
          <a:stretch/>
        </p:blipFill>
        <p:spPr>
          <a:xfrm>
            <a:off x="8071274" y="1438388"/>
            <a:ext cx="4264150" cy="3564393"/>
          </a:xfrm>
          <a:prstGeom prst="rect">
            <a:avLst/>
          </a:prstGeom>
        </p:spPr>
      </p:pic>
      <p:pic>
        <p:nvPicPr>
          <p:cNvPr id="8" name="Picture 7"/>
          <p:cNvPicPr>
            <a:picLocks noChangeAspect="1"/>
          </p:cNvPicPr>
          <p:nvPr/>
        </p:nvPicPr>
        <p:blipFill rotWithShape="1">
          <a:blip r:embed="rId4"/>
          <a:srcRect l="8050" t="30796" r="26925" b="17602"/>
          <a:stretch/>
        </p:blipFill>
        <p:spPr>
          <a:xfrm>
            <a:off x="431051" y="1455260"/>
            <a:ext cx="7928721" cy="3553183"/>
          </a:xfrm>
          <a:prstGeom prst="rect">
            <a:avLst/>
          </a:prstGeom>
        </p:spPr>
      </p:pic>
    </p:spTree>
    <p:extLst>
      <p:ext uri="{BB962C8B-B14F-4D97-AF65-F5344CB8AC3E}">
        <p14:creationId xmlns:p14="http://schemas.microsoft.com/office/powerpoint/2010/main" val="46486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37"/>
            <a:ext cx="12192000" cy="5405947"/>
          </a:xfrm>
          <a:prstGeom prst="rect">
            <a:avLst/>
          </a:prstGeom>
        </p:spPr>
      </p:pic>
      <p:grpSp>
        <p:nvGrpSpPr>
          <p:cNvPr id="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29">
            <a:extLst>
              <a:ext uri="{FF2B5EF4-FFF2-40B4-BE49-F238E27FC236}">
                <a16:creationId xmlns:a16="http://schemas.microsoft.com/office/drawing/2014/main" id="{DF863451-1DBC-4A76-815C-B0D65FCDF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1497" y="3594846"/>
            <a:ext cx="2755076" cy="2755076"/>
          </a:xfrm>
          <a:prstGeom prst="rect">
            <a:avLst/>
          </a:prstGeom>
        </p:spPr>
      </p:pic>
      <p:pic>
        <p:nvPicPr>
          <p:cNvPr id="16" name="图片 26">
            <a:extLst>
              <a:ext uri="{FF2B5EF4-FFF2-40B4-BE49-F238E27FC236}">
                <a16:creationId xmlns:a16="http://schemas.microsoft.com/office/drawing/2014/main" id="{EFE2A2CD-CBD5-42CC-B315-E9F96374C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1963" y="561112"/>
            <a:ext cx="6163293" cy="1825828"/>
          </a:xfrm>
          <a:prstGeom prst="rect">
            <a:avLst/>
          </a:prstGeom>
        </p:spPr>
      </p:pic>
      <p:sp>
        <p:nvSpPr>
          <p:cNvPr id="17" name="文本框 39">
            <a:extLst>
              <a:ext uri="{FF2B5EF4-FFF2-40B4-BE49-F238E27FC236}">
                <a16:creationId xmlns:a16="http://schemas.microsoft.com/office/drawing/2014/main" id="{FF7C6B2C-E4FD-4C37-A7FC-B4E9379B5E39}"/>
              </a:ext>
            </a:extLst>
          </p:cNvPr>
          <p:cNvSpPr txBox="1"/>
          <p:nvPr/>
        </p:nvSpPr>
        <p:spPr>
          <a:xfrm>
            <a:off x="2398981" y="694523"/>
            <a:ext cx="7849255"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en-US" sz="3200" dirty="0" err="1">
                <a:solidFill>
                  <a:srgbClr val="FF0000"/>
                </a:solidFill>
                <a:latin typeface="Times New Roman" pitchFamily="18" charset="0"/>
                <a:cs typeface="Times New Roman" pitchFamily="18" charset="0"/>
              </a:rPr>
              <a:t>Khi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siêu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thị</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bạn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bị</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hút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bởi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mặt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hàng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nào</a:t>
            </a:r>
            <a:r>
              <a:rPr lang="en-US" sz="3200" dirty="0">
                <a:solidFill>
                  <a:srgbClr val="FF0000"/>
                </a:solidFill>
                <a:latin typeface="Times New Roman" pitchFamily="18" charset="0"/>
                <a:cs typeface="Times New Roman" pitchFamily="18" charset="0"/>
              </a:rPr>
              <a:t>?</a:t>
            </a:r>
          </a:p>
        </p:txBody>
      </p:sp>
      <p:pic>
        <p:nvPicPr>
          <p:cNvPr id="18" name="图片 9">
            <a:extLst>
              <a:ext uri="{FF2B5EF4-FFF2-40B4-BE49-F238E27FC236}">
                <a16:creationId xmlns:a16="http://schemas.microsoft.com/office/drawing/2014/main"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481" y="2517577"/>
            <a:ext cx="414251" cy="546265"/>
          </a:xfrm>
          <a:prstGeom prst="rect">
            <a:avLst/>
          </a:prstGeom>
        </p:spPr>
      </p:pic>
      <p:sp>
        <p:nvSpPr>
          <p:cNvPr id="19" name="Text Box 7"/>
          <p:cNvSpPr txBox="1">
            <a:spLocks noChangeArrowheads="1"/>
          </p:cNvSpPr>
          <p:nvPr/>
        </p:nvSpPr>
        <p:spPr bwMode="auto">
          <a:xfrm>
            <a:off x="1683989" y="2495496"/>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Mặt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hàng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mẫu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đẹp</a:t>
            </a:r>
            <a:r>
              <a:rPr lang="en-US" sz="3000" dirty="0">
                <a:latin typeface="Times New Roman" pitchFamily="18" charset="0"/>
                <a:cs typeface="Times New Roman" pitchFamily="18" charset="0"/>
              </a:rPr>
              <a:t>.</a:t>
            </a:r>
          </a:p>
        </p:txBody>
      </p:sp>
      <p:pic>
        <p:nvPicPr>
          <p:cNvPr id="20" name="图片 9">
            <a:extLst>
              <a:ext uri="{FF2B5EF4-FFF2-40B4-BE49-F238E27FC236}">
                <a16:creationId xmlns:a16="http://schemas.microsoft.com/office/drawing/2014/main"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750" y="3370619"/>
            <a:ext cx="414251" cy="546265"/>
          </a:xfrm>
          <a:prstGeom prst="rect">
            <a:avLst/>
          </a:prstGeom>
        </p:spPr>
      </p:pic>
      <p:sp>
        <p:nvSpPr>
          <p:cNvPr id="21" name="Text Box 7"/>
          <p:cNvSpPr txBox="1">
            <a:spLocks noChangeArrowheads="1"/>
          </p:cNvSpPr>
          <p:nvPr/>
        </p:nvSpPr>
        <p:spPr bwMode="auto">
          <a:xfrm>
            <a:off x="1658258" y="3360413"/>
            <a:ext cx="6844474" cy="553998"/>
          </a:xfrm>
          <a:prstGeom prst="rect">
            <a:avLst/>
          </a:prstGeom>
          <a:noFill/>
          <a:ln w="9525">
            <a:noFill/>
            <a:miter lim="800000"/>
            <a:headEnd/>
            <a:tailEnd/>
          </a:ln>
        </p:spPr>
        <p:txBody>
          <a:bodyPr wrap="square">
            <a:spAutoFit/>
          </a:bodyPr>
          <a:lstStyle/>
          <a:p>
            <a:pPr marL="342900" indent="-342900">
              <a:spcBef>
                <a:spcPct val="50000"/>
              </a:spcBef>
            </a:pP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mặt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hàng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đắt</a:t>
            </a:r>
            <a:r>
              <a:rPr lang="en-US" sz="3000" dirty="0">
                <a:latin typeface="Times New Roman" pitchFamily="18" charset="0"/>
                <a:cs typeface="Times New Roman" pitchFamily="18" charset="0"/>
              </a:rPr>
              <a:t>.</a:t>
            </a:r>
          </a:p>
        </p:txBody>
      </p:sp>
      <p:pic>
        <p:nvPicPr>
          <p:cNvPr id="22" name="图片 9">
            <a:extLst>
              <a:ext uri="{FF2B5EF4-FFF2-40B4-BE49-F238E27FC236}">
                <a16:creationId xmlns:a16="http://schemas.microsoft.com/office/drawing/2014/main"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770" y="4283035"/>
            <a:ext cx="414251" cy="546265"/>
          </a:xfrm>
          <a:prstGeom prst="rect">
            <a:avLst/>
          </a:prstGeom>
        </p:spPr>
      </p:pic>
      <p:sp>
        <p:nvSpPr>
          <p:cNvPr id="23" name="Text Box 7"/>
          <p:cNvSpPr txBox="1">
            <a:spLocks noChangeArrowheads="1"/>
          </p:cNvSpPr>
          <p:nvPr/>
        </p:nvSpPr>
        <p:spPr bwMode="auto">
          <a:xfrm>
            <a:off x="1656278" y="4284704"/>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mặt</a:t>
            </a:r>
            <a:r>
              <a:rPr lang="en-US" sz="3000" dirty="0">
                <a:latin typeface="Times New Roman" pitchFamily="18" charset="0"/>
                <a:cs typeface="Times New Roman" pitchFamily="18" charset="0"/>
              </a:rPr>
              <a:t> hang </a:t>
            </a:r>
            <a:r>
              <a:rPr lang="en-US" sz="3000" dirty="0" err="1">
                <a:latin typeface="Times New Roman" pitchFamily="18" charset="0"/>
                <a:cs typeface="Times New Roman" pitchFamily="18" charset="0"/>
              </a:rPr>
              <a:t>đã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uy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tín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thương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hiệu</a:t>
            </a:r>
            <a:endParaRPr lang="en-US" sz="3000" dirty="0">
              <a:latin typeface="Times New Roman" pitchFamily="18" charset="0"/>
              <a:cs typeface="Times New Roman" pitchFamily="18" charset="0"/>
            </a:endParaRPr>
          </a:p>
        </p:txBody>
      </p:sp>
      <p:pic>
        <p:nvPicPr>
          <p:cNvPr id="24" name="图片 9">
            <a:extLst>
              <a:ext uri="{FF2B5EF4-FFF2-40B4-BE49-F238E27FC236}">
                <a16:creationId xmlns:a16="http://schemas.microsoft.com/office/drawing/2014/main"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791" y="5171702"/>
            <a:ext cx="414251" cy="546265"/>
          </a:xfrm>
          <a:prstGeom prst="rect">
            <a:avLst/>
          </a:prstGeom>
        </p:spPr>
      </p:pic>
      <p:sp>
        <p:nvSpPr>
          <p:cNvPr id="25" name="Text Box 7"/>
          <p:cNvSpPr txBox="1">
            <a:spLocks noChangeArrowheads="1"/>
          </p:cNvSpPr>
          <p:nvPr/>
        </p:nvSpPr>
        <p:spPr bwMode="auto">
          <a:xfrm>
            <a:off x="1654299" y="5173371"/>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mặt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hàng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giảm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giá</a:t>
            </a:r>
            <a:r>
              <a:rPr lang="en-US" sz="3000"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9"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9"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dissolve">
                                      <p:cBhvr>
                                        <p:cTn id="39" dur="500"/>
                                        <p:tgtEl>
                                          <p:spTgt spid="23"/>
                                        </p:tgtEl>
                                      </p:cBhvr>
                                    </p:animEffect>
                                  </p:childTnLst>
                                </p:cTn>
                              </p:par>
                              <p:par>
                                <p:cTn id="40" presetID="9"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ssolve">
                                      <p:cBhvr>
                                        <p:cTn id="47" dur="500"/>
                                        <p:tgtEl>
                                          <p:spTgt spid="25"/>
                                        </p:tgtEl>
                                      </p:cBhvr>
                                    </p:animEffect>
                                  </p:childTnLst>
                                </p:cTn>
                              </p:par>
                              <p:par>
                                <p:cTn id="48" presetID="9"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ssolve">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37"/>
            <a:ext cx="12192000" cy="5405947"/>
          </a:xfrm>
          <a:prstGeom prst="rect">
            <a:avLst/>
          </a:prstGeom>
        </p:spPr>
      </p:pic>
      <p:grpSp>
        <p:nvGrpSpPr>
          <p:cNvPr id="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29">
            <a:extLst>
              <a:ext uri="{FF2B5EF4-FFF2-40B4-BE49-F238E27FC236}">
                <a16:creationId xmlns:a16="http://schemas.microsoft.com/office/drawing/2014/main" id="{DF863451-1DBC-4A76-815C-B0D65FCDF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1497" y="3594846"/>
            <a:ext cx="2755076" cy="2755076"/>
          </a:xfrm>
          <a:prstGeom prst="rect">
            <a:avLst/>
          </a:prstGeom>
        </p:spPr>
      </p:pic>
      <p:pic>
        <p:nvPicPr>
          <p:cNvPr id="16" name="图片 26">
            <a:extLst>
              <a:ext uri="{FF2B5EF4-FFF2-40B4-BE49-F238E27FC236}">
                <a16:creationId xmlns:a16="http://schemas.microsoft.com/office/drawing/2014/main" id="{EFE2A2CD-CBD5-42CC-B315-E9F96374C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1963" y="561112"/>
            <a:ext cx="6163293" cy="1825828"/>
          </a:xfrm>
          <a:prstGeom prst="rect">
            <a:avLst/>
          </a:prstGeom>
        </p:spPr>
      </p:pic>
      <p:sp>
        <p:nvSpPr>
          <p:cNvPr id="17" name="文本框 39">
            <a:extLst>
              <a:ext uri="{FF2B5EF4-FFF2-40B4-BE49-F238E27FC236}">
                <a16:creationId xmlns:a16="http://schemas.microsoft.com/office/drawing/2014/main" id="{FF7C6B2C-E4FD-4C37-A7FC-B4E9379B5E39}"/>
              </a:ext>
            </a:extLst>
          </p:cNvPr>
          <p:cNvSpPr txBox="1"/>
          <p:nvPr/>
        </p:nvSpPr>
        <p:spPr>
          <a:xfrm>
            <a:off x="2398981" y="694523"/>
            <a:ext cx="7849255"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en-US" sz="3200" dirty="0" err="1">
                <a:solidFill>
                  <a:srgbClr val="FF0000"/>
                </a:solidFill>
                <a:latin typeface="Times New Roman" pitchFamily="18" charset="0"/>
                <a:cs typeface="Times New Roman" pitchFamily="18" charset="0"/>
              </a:rPr>
              <a:t>Bạn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sẽ</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lựa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chọn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mặt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hàng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trong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mặt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hàng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 ?</a:t>
            </a:r>
          </a:p>
        </p:txBody>
      </p:sp>
      <p:pic>
        <p:nvPicPr>
          <p:cNvPr id="18" name="图片 9">
            <a:extLst>
              <a:ext uri="{FF2B5EF4-FFF2-40B4-BE49-F238E27FC236}">
                <a16:creationId xmlns:a16="http://schemas.microsoft.com/office/drawing/2014/main"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481" y="2517577"/>
            <a:ext cx="414251" cy="546265"/>
          </a:xfrm>
          <a:prstGeom prst="rect">
            <a:avLst/>
          </a:prstGeom>
        </p:spPr>
      </p:pic>
      <p:sp>
        <p:nvSpPr>
          <p:cNvPr id="19" name="Text Box 7"/>
          <p:cNvSpPr txBox="1">
            <a:spLocks noChangeArrowheads="1"/>
          </p:cNvSpPr>
          <p:nvPr/>
        </p:nvSpPr>
        <p:spPr bwMode="auto">
          <a:xfrm>
            <a:off x="1355732" y="2379628"/>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err="1">
                <a:latin typeface="Times New Roman" pitchFamily="18" charset="0"/>
                <a:cs typeface="Times New Roman" pitchFamily="18" charset="0"/>
              </a:rPr>
              <a:t>Hàng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hóa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rõ</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nguồn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gốc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xuất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xứ</a:t>
            </a:r>
            <a:r>
              <a:rPr lang="en-US" sz="3000" dirty="0">
                <a:latin typeface="Times New Roman" pitchFamily="18" charset="0"/>
                <a:cs typeface="Times New Roman" pitchFamily="18" charset="0"/>
              </a:rPr>
              <a:t>.</a:t>
            </a:r>
          </a:p>
        </p:txBody>
      </p:sp>
      <p:pic>
        <p:nvPicPr>
          <p:cNvPr id="20" name="图片 9">
            <a:extLst>
              <a:ext uri="{FF2B5EF4-FFF2-40B4-BE49-F238E27FC236}">
                <a16:creationId xmlns:a16="http://schemas.microsoft.com/office/drawing/2014/main"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750" y="3370619"/>
            <a:ext cx="414251" cy="546265"/>
          </a:xfrm>
          <a:prstGeom prst="rect">
            <a:avLst/>
          </a:prstGeom>
        </p:spPr>
      </p:pic>
      <p:sp>
        <p:nvSpPr>
          <p:cNvPr id="21" name="Text Box 7"/>
          <p:cNvSpPr txBox="1">
            <a:spLocks noChangeArrowheads="1"/>
          </p:cNvSpPr>
          <p:nvPr/>
        </p:nvSpPr>
        <p:spPr bwMode="auto">
          <a:xfrm>
            <a:off x="1326042" y="3260580"/>
            <a:ext cx="6844474" cy="553998"/>
          </a:xfrm>
          <a:prstGeom prst="rect">
            <a:avLst/>
          </a:prstGeom>
          <a:noFill/>
          <a:ln w="9525">
            <a:noFill/>
            <a:miter lim="800000"/>
            <a:headEnd/>
            <a:tailEnd/>
          </a:ln>
        </p:spPr>
        <p:txBody>
          <a:bodyPr wrap="square">
            <a:spAutoFit/>
          </a:bodyPr>
          <a:lstStyle/>
          <a:p>
            <a:pPr marL="342900" indent="-342900">
              <a:spcBef>
                <a:spcPct val="50000"/>
              </a:spcBef>
            </a:pPr>
            <a:r>
              <a:rPr lang="en-US" sz="3000" dirty="0" err="1">
                <a:latin typeface="Times New Roman" pitchFamily="18" charset="0"/>
                <a:cs typeface="Times New Roman" pitchFamily="18" charset="0"/>
              </a:rPr>
              <a:t>Hàng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ngoại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nhập</a:t>
            </a:r>
            <a:r>
              <a:rPr lang="en-US" sz="3000" dirty="0">
                <a:latin typeface="Times New Roman" pitchFamily="18" charset="0"/>
                <a:cs typeface="Times New Roman" pitchFamily="18" charset="0"/>
              </a:rPr>
              <a:t>.</a:t>
            </a:r>
          </a:p>
        </p:txBody>
      </p:sp>
      <p:pic>
        <p:nvPicPr>
          <p:cNvPr id="22" name="图片 9">
            <a:extLst>
              <a:ext uri="{FF2B5EF4-FFF2-40B4-BE49-F238E27FC236}">
                <a16:creationId xmlns:a16="http://schemas.microsoft.com/office/drawing/2014/main"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770" y="4283035"/>
            <a:ext cx="414251" cy="546265"/>
          </a:xfrm>
          <a:prstGeom prst="rect">
            <a:avLst/>
          </a:prstGeom>
        </p:spPr>
      </p:pic>
      <p:sp>
        <p:nvSpPr>
          <p:cNvPr id="23" name="Text Box 7"/>
          <p:cNvSpPr txBox="1">
            <a:spLocks noChangeArrowheads="1"/>
          </p:cNvSpPr>
          <p:nvPr/>
        </p:nvSpPr>
        <p:spPr bwMode="auto">
          <a:xfrm>
            <a:off x="1355732" y="4144011"/>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phẩm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xuất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uy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tín</a:t>
            </a:r>
            <a:r>
              <a:rPr lang="en-US" sz="3000" dirty="0">
                <a:latin typeface="Times New Roman" pitchFamily="18" charset="0"/>
                <a:cs typeface="Times New Roman" pitchFamily="18" charset="0"/>
              </a:rPr>
              <a:t>.</a:t>
            </a:r>
          </a:p>
        </p:txBody>
      </p:sp>
      <p:pic>
        <p:nvPicPr>
          <p:cNvPr id="24" name="图片 9">
            <a:extLst>
              <a:ext uri="{FF2B5EF4-FFF2-40B4-BE49-F238E27FC236}">
                <a16:creationId xmlns:a16="http://schemas.microsoft.com/office/drawing/2014/main"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791" y="5171702"/>
            <a:ext cx="414251" cy="546265"/>
          </a:xfrm>
          <a:prstGeom prst="rect">
            <a:avLst/>
          </a:prstGeom>
        </p:spPr>
      </p:pic>
      <p:sp>
        <p:nvSpPr>
          <p:cNvPr id="25" name="Text Box 7"/>
          <p:cNvSpPr txBox="1">
            <a:spLocks noChangeArrowheads="1"/>
          </p:cNvSpPr>
          <p:nvPr/>
        </p:nvSpPr>
        <p:spPr bwMode="auto">
          <a:xfrm>
            <a:off x="1326042" y="5120822"/>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mặt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hàng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rẻ</a:t>
            </a:r>
            <a:r>
              <a:rPr lang="en-US" sz="3000" dirty="0">
                <a:latin typeface="Times New Roman" pitchFamily="18" charset="0"/>
                <a:cs typeface="Times New Roman" pitchFamily="18" charset="0"/>
              </a:rPr>
              <a:t>.</a:t>
            </a:r>
          </a:p>
        </p:txBody>
      </p:sp>
    </p:spTree>
    <p:extLst>
      <p:ext uri="{BB962C8B-B14F-4D97-AF65-F5344CB8AC3E}">
        <p14:creationId xmlns:p14="http://schemas.microsoft.com/office/powerpoint/2010/main" val="3009408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9"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9"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dissolve">
                                      <p:cBhvr>
                                        <p:cTn id="39" dur="500"/>
                                        <p:tgtEl>
                                          <p:spTgt spid="23"/>
                                        </p:tgtEl>
                                      </p:cBhvr>
                                    </p:animEffect>
                                  </p:childTnLst>
                                </p:cTn>
                              </p:par>
                              <p:par>
                                <p:cTn id="40" presetID="9"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ssolve">
                                      <p:cBhvr>
                                        <p:cTn id="47" dur="500"/>
                                        <p:tgtEl>
                                          <p:spTgt spid="25"/>
                                        </p:tgtEl>
                                      </p:cBhvr>
                                    </p:animEffect>
                                  </p:childTnLst>
                                </p:cTn>
                              </p:par>
                              <p:par>
                                <p:cTn id="48" presetID="9"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ssolve">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1">
            <a:extLst>
              <a:ext uri="{FF2B5EF4-FFF2-40B4-BE49-F238E27FC236}">
                <a16:creationId xmlns:a16="http://schemas.microsoft.com/office/drawing/2014/main" id="{FC182FDA-B441-454F-98DC-0A91881A41FA}"/>
              </a:ext>
            </a:extLst>
          </p:cNvPr>
          <p:cNvSpPr/>
          <p:nvPr/>
        </p:nvSpPr>
        <p:spPr>
          <a:xfrm>
            <a:off x="159226" y="167425"/>
            <a:ext cx="11805247" cy="6246253"/>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a:t>Thông tin 2: Sau tết, Minh được người thân mừng tuổi một số tiền khá lớn. Minh muốn dùng số tiền này để mua một chiếc máy tính bảng. Khi thấy một website quảng  cáo chiếThông tin 2: Sau tết, Minh được người thân mừng tuổi một số tiền khá lớn. Minh muốn dùng số tiền này để mua một chiếc máy tính bảng. Khi thấy một website quảng  cáo chiếc máy tính như Minh đang định mua với giá chỉ nửa so với giá niêm yết ở cửa hàng. Minh gọi điện đặt mua và thanh toán tiền luôn khi nhân viên giao hàng mang máy tính tới. Khi sử dụng sản phẩm, Minh thấy cấu hình của sản phẩm không giống với quảng cáo trên website,  tốc độ hoạt động của máy rất chậm và hay bị đơ. Lúc này Minh mới biết là mình đã mua phải hàng giả.</a:t>
            </a:r>
          </a:p>
          <a:p>
            <a:pPr algn="just"/>
            <a:r>
              <a:rPr lang="vi-VN" dirty="0"/>
              <a:t>Yêu cầu: </a:t>
            </a:r>
          </a:p>
          <a:p>
            <a:pPr algn="just"/>
            <a:r>
              <a:rPr lang="vi-VN" dirty="0"/>
              <a:t>c máy tính như Minh đang định mua với giá chỉ nửa so với giá niêm yết ở cửa hàng. Minh gọi điện đặt mua và thanh toán tiền luôn khi nhân viên giao hàng mang máy tính tới. Khi sử Thông tin 2: Sau tết, Minh được người thân mừng tuổi một số tiền khá lớn. Minh muốn dùng số tiền này để mua một chiếc máy tính bảng. Khi thấy một website quảng  cáo chiếc máy tính như Minh đang định mua với giá chỉ nửa so với giá niêm yết ở cửa hàng. Minh gọi điện đặt mua và thanh toán tiền luôn khi nhân viên giao hàng mang máy tính tới. Khi sử dụng sản phẩm, Minh thấy cấu hình của sản phẩm không giống với quảng cáo trên website,  tốc độ hoạt động của máy rất chậm và hay bị đơ. Lúc này Minh mới biết là mình đã mua phải hàng giả.</a:t>
            </a:r>
          </a:p>
          <a:p>
            <a:pPr algn="just"/>
            <a:r>
              <a:rPr lang="vi-VN" dirty="0"/>
              <a:t>dụng sản phẩm, Minh thấy cấu hình của sản phẩm không giống với quảng cáo trên website,  tốc độ hoạt động của máy rất chậm và hay bị đơ. Lúc này Minh mới biết là mình đã mua phải hàng giả.</a:t>
            </a:r>
          </a:p>
          <a:p>
            <a:pPr algn="just"/>
            <a:r>
              <a:rPr lang="vi-VN" dirty="0"/>
              <a:t>Yêu cầu: </a:t>
            </a:r>
          </a:p>
        </p:txBody>
      </p:sp>
      <p:sp>
        <p:nvSpPr>
          <p:cNvPr id="3" name="TextBox 2">
            <a:extLst>
              <a:ext uri="{FF2B5EF4-FFF2-40B4-BE49-F238E27FC236}">
                <a16:creationId xmlns:a16="http://schemas.microsoft.com/office/drawing/2014/main" id="{3287AEB4-D361-4BD6-8C24-E573B770C692}"/>
              </a:ext>
            </a:extLst>
          </p:cNvPr>
          <p:cNvSpPr txBox="1"/>
          <p:nvPr/>
        </p:nvSpPr>
        <p:spPr>
          <a:xfrm>
            <a:off x="427446" y="688340"/>
            <a:ext cx="5097590" cy="5262979"/>
          </a:xfrm>
          <a:prstGeom prst="rect">
            <a:avLst/>
          </a:prstGeom>
          <a:noFill/>
        </p:spPr>
        <p:txBody>
          <a:bodyPr wrap="square">
            <a:spAutoFit/>
          </a:bodyPr>
          <a:lstStyle/>
          <a:p>
            <a:pPr algn="just"/>
            <a:r>
              <a:rPr lang="en-US" sz="2100" dirty="0"/>
              <a:t>        </a:t>
            </a:r>
            <a:r>
              <a:rPr lang="vi-VN" sz="2100" dirty="0"/>
              <a:t>Từ khi lên cấp 2, bố mẹ thường cho Mai một số tiền nhỏ để tiêu dùng hàng tháng. Mai rất trân trọng và luôn tìm cách sử dụng số tiền này một cách hợp lí. Mỗi lần định chi tiêu gì Mai đều tìm hiểu thông tin về sản phẩm mình định mua như giá cả, chất lượng hay các chương trình khuyến mại. Có lần, thấy xe đạp điện của Mai đã cũ, bố mẹ muốn mua cho Mai một chiếc xe mới nhưng sau khi khảo sát giá cả trên mạng, Mai nói với bố mẹ đừng mua vội mà hãy chờ đến dịp đầu năm học mới các hãng xe thường có chương trình khuyến mại cho học sinh. Nhờ vậy, Mai đã tiết kiệm được gần 2 triệu đồng cho bố mẹ.</a:t>
            </a:r>
          </a:p>
        </p:txBody>
      </p:sp>
      <p:sp>
        <p:nvSpPr>
          <p:cNvPr id="2" name="Rectangle 1"/>
          <p:cNvSpPr/>
          <p:nvPr/>
        </p:nvSpPr>
        <p:spPr>
          <a:xfrm>
            <a:off x="6096000" y="688340"/>
            <a:ext cx="5374783" cy="4616648"/>
          </a:xfrm>
          <a:prstGeom prst="rect">
            <a:avLst/>
          </a:prstGeom>
        </p:spPr>
        <p:txBody>
          <a:bodyPr wrap="square">
            <a:spAutoFit/>
          </a:bodyPr>
          <a:lstStyle/>
          <a:p>
            <a:pPr algn="just"/>
            <a:r>
              <a:rPr lang="en-US" sz="2100" dirty="0"/>
              <a:t>	</a:t>
            </a:r>
            <a:r>
              <a:rPr lang="vi-VN" sz="2100" dirty="0"/>
              <a:t> Sau tết, Minh được người thân mừng tuổi một số tiền khá lớn. Minh muốn dùng số tiền này để mua một chiếc máy tính bảng. Khi thấy một website quảng  cáo chiếc máy tính như Minh đang định mua với giá chỉ nửa so với giá niêm yết ở cửa hàng. Minh gọi điện đặt mua và thanh toán tiền luôn khi nhân viên giao hàng mang máy tính tới. Khi sử dụng sản phẩm, Minh thấy cấu hình của sản phẩm không giống với quảng cáo trên website,  tốc độ hoạt động của máy rất chậm và hay bị đơ. Lúc này Minh mới biết là mình đã mua phải hàng giả.</a:t>
            </a:r>
          </a:p>
        </p:txBody>
      </p:sp>
      <p:pic>
        <p:nvPicPr>
          <p:cNvPr id="6" name="图片 29">
            <a:extLst>
              <a:ext uri="{FF2B5EF4-FFF2-40B4-BE49-F238E27FC236}">
                <a16:creationId xmlns:a16="http://schemas.microsoft.com/office/drawing/2014/main" id="{DF863451-1DBC-4A76-815C-B0D65FCDFF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9386" y="4871988"/>
            <a:ext cx="1745087" cy="1745087"/>
          </a:xfrm>
          <a:prstGeom prst="rect">
            <a:avLst/>
          </a:prstGeom>
        </p:spPr>
      </p:pic>
      <p:sp>
        <p:nvSpPr>
          <p:cNvPr id="7" name="Dodecagon 6"/>
          <p:cNvSpPr/>
          <p:nvPr/>
        </p:nvSpPr>
        <p:spPr>
          <a:xfrm>
            <a:off x="427446" y="476518"/>
            <a:ext cx="551348" cy="579550"/>
          </a:xfrm>
          <a:prstGeom prst="dodec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8" name="Dodecagon 7"/>
          <p:cNvSpPr/>
          <p:nvPr/>
        </p:nvSpPr>
        <p:spPr>
          <a:xfrm>
            <a:off x="6195959" y="398565"/>
            <a:ext cx="551348" cy="579550"/>
          </a:xfrm>
          <a:prstGeom prst="dodec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113925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3"/>
          <p:cNvGrpSpPr/>
          <p:nvPr/>
        </p:nvGrpSpPr>
        <p:grpSpPr>
          <a:xfrm>
            <a:off x="-314050" y="-702365"/>
            <a:ext cx="12721228" cy="8825948"/>
            <a:chOff x="18248" y="1047080"/>
            <a:chExt cx="9775041" cy="6393154"/>
          </a:xfrm>
        </p:grpSpPr>
        <p:pic>
          <p:nvPicPr>
            <p:cNvPr id="14" name="图片 1" descr="ce1ed7f935192fceca30dfb2bcebe602"/>
            <p:cNvPicPr/>
            <p:nvPr/>
          </p:nvPicPr>
          <p:blipFill>
            <a:blip r:embed="rId4"/>
            <a:stretch>
              <a:fillRect/>
            </a:stretch>
          </p:blipFill>
          <p:spPr>
            <a:xfrm>
              <a:off x="18248" y="1047080"/>
              <a:ext cx="9775041" cy="6393154"/>
            </a:xfrm>
            <a:prstGeom prst="rect">
              <a:avLst/>
            </a:prstGeom>
          </p:spPr>
        </p:pic>
        <p:pic>
          <p:nvPicPr>
            <p:cNvPr id="15" name="图片 2" descr="13b19602480d22fb9a77200e8643e3bf"/>
            <p:cNvPicPr/>
            <p:nvPr/>
          </p:nvPicPr>
          <p:blipFill>
            <a:blip r:embed="rId5"/>
            <a:stretch>
              <a:fillRect/>
            </a:stretch>
          </p:blipFill>
          <p:spPr>
            <a:xfrm>
              <a:off x="7310053" y="1604396"/>
              <a:ext cx="1415363" cy="2232405"/>
            </a:xfrm>
            <a:prstGeom prst="rect">
              <a:avLst/>
            </a:prstGeom>
          </p:spPr>
        </p:pic>
      </p:grpSp>
      <p:sp>
        <p:nvSpPr>
          <p:cNvPr id="12" name="Rectangle 11"/>
          <p:cNvSpPr/>
          <p:nvPr/>
        </p:nvSpPr>
        <p:spPr>
          <a:xfrm>
            <a:off x="2760723" y="2178910"/>
            <a:ext cx="6670554" cy="3254930"/>
          </a:xfrm>
          <a:prstGeom prst="rect">
            <a:avLst/>
          </a:prstGeom>
        </p:spPr>
        <p:txBody>
          <a:bodyPr wrap="square">
            <a:spAutoFit/>
          </a:bodyPr>
          <a:lstStyle/>
          <a:p>
            <a:pPr marL="184785" indent="-6350" algn="just">
              <a:lnSpc>
                <a:spcPct val="104000"/>
              </a:lnSpc>
              <a:spcAft>
                <a:spcPts val="225"/>
              </a:spcAft>
            </a:pPr>
            <a:r>
              <a:rPr lang="en-US" sz="2800" i="1" dirty="0">
                <a:solidFill>
                  <a:srgbClr val="FF0000"/>
                </a:solidFill>
                <a:latin typeface="Times New Roman" panose="02020603050405020304" pitchFamily="18" charset="0"/>
                <a:ea typeface="Times New Roman" panose="02020603050405020304" pitchFamily="18" charset="0"/>
              </a:rPr>
              <a:t>2 / Theo </a:t>
            </a:r>
            <a:r>
              <a:rPr lang="en-US" sz="2800" i="1" dirty="0" err="1">
                <a:solidFill>
                  <a:srgbClr val="FF0000"/>
                </a:solidFill>
                <a:latin typeface="Times New Roman" panose="02020603050405020304" pitchFamily="18" charset="0"/>
                <a:ea typeface="Times New Roman" panose="02020603050405020304" pitchFamily="18" charset="0"/>
              </a:rPr>
              <a:t>em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thế</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nào</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là</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tiêu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dùng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thông</a:t>
            </a:r>
            <a:r>
              <a:rPr lang="en-US" sz="2800" i="1" dirty="0">
                <a:solidFill>
                  <a:srgbClr val="FF0000"/>
                </a:solidFill>
                <a:latin typeface="Times New Roman" panose="02020603050405020304" pitchFamily="18" charset="0"/>
                <a:ea typeface="Times New Roman" panose="02020603050405020304" pitchFamily="18" charset="0"/>
              </a:rPr>
              <a:t> minh?</a:t>
            </a:r>
            <a:endParaRPr lang="en-US" sz="2800" dirty="0">
              <a:solidFill>
                <a:srgbClr val="FF0000"/>
              </a:solidFill>
              <a:latin typeface="Times New Roman" panose="02020603050405020304" pitchFamily="18" charset="0"/>
              <a:ea typeface="Times New Roman" panose="02020603050405020304" pitchFamily="18" charset="0"/>
            </a:endParaRPr>
          </a:p>
          <a:p>
            <a:pPr marL="184785" indent="-6350" algn="just">
              <a:lnSpc>
                <a:spcPct val="104000"/>
              </a:lnSpc>
              <a:spcAft>
                <a:spcPts val="225"/>
              </a:spcAft>
            </a:pPr>
            <a:r>
              <a:rPr lang="en-US" sz="2800" i="1" dirty="0">
                <a:solidFill>
                  <a:srgbClr val="FF0000"/>
                </a:solidFill>
                <a:latin typeface="Times New Roman" panose="02020603050405020304" pitchFamily="18" charset="0"/>
                <a:ea typeface="Times New Roman" panose="02020603050405020304" pitchFamily="18" charset="0"/>
              </a:rPr>
              <a:t>3/ </a:t>
            </a:r>
            <a:r>
              <a:rPr lang="en-US" sz="2800" i="1" dirty="0" err="1">
                <a:solidFill>
                  <a:srgbClr val="FF0000"/>
                </a:solidFill>
                <a:latin typeface="Times New Roman" panose="02020603050405020304" pitchFamily="18" charset="0"/>
                <a:ea typeface="Times New Roman" panose="02020603050405020304" pitchFamily="18" charset="0"/>
              </a:rPr>
              <a:t>Từ</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những</a:t>
            </a:r>
            <a:r>
              <a:rPr lang="vi-VN" sz="2800" i="1" dirty="0">
                <a:solidFill>
                  <a:srgbClr val="FF0000"/>
                </a:solidFill>
                <a:latin typeface="Times New Roman" panose="02020603050405020304" pitchFamily="18" charset="0"/>
                <a:ea typeface="Times New Roman" panose="02020603050405020304" pitchFamily="18" charset="0"/>
              </a:rPr>
              <a:t> thông tin, hình ảnh trên</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em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hãy</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cho</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biết</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biểu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hiện</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của</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người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tiêu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dùng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thông</a:t>
            </a:r>
            <a:r>
              <a:rPr lang="en-US" sz="2800" i="1" dirty="0">
                <a:solidFill>
                  <a:srgbClr val="FF0000"/>
                </a:solidFill>
                <a:latin typeface="Times New Roman" panose="02020603050405020304" pitchFamily="18" charset="0"/>
                <a:ea typeface="Times New Roman" panose="02020603050405020304" pitchFamily="18" charset="0"/>
              </a:rPr>
              <a:t> minh </a:t>
            </a:r>
            <a:r>
              <a:rPr lang="en-US" sz="2800" i="1" dirty="0" err="1">
                <a:solidFill>
                  <a:srgbClr val="FF0000"/>
                </a:solidFill>
                <a:latin typeface="Times New Roman" panose="02020603050405020304" pitchFamily="18" charset="0"/>
                <a:ea typeface="Times New Roman" panose="02020603050405020304" pitchFamily="18" charset="0"/>
              </a:rPr>
              <a:t>và</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người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tiêu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dùng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kém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thông</a:t>
            </a:r>
            <a:r>
              <a:rPr lang="en-US" sz="2800" i="1" dirty="0">
                <a:solidFill>
                  <a:srgbClr val="FF0000"/>
                </a:solidFill>
                <a:latin typeface="Times New Roman" panose="02020603050405020304" pitchFamily="18" charset="0"/>
                <a:ea typeface="Times New Roman" panose="02020603050405020304" pitchFamily="18" charset="0"/>
              </a:rPr>
              <a:t> minh. </a:t>
            </a:r>
            <a:r>
              <a:rPr lang="en-US" sz="2800" i="1" dirty="0" err="1">
                <a:solidFill>
                  <a:srgbClr val="FF0000"/>
                </a:solidFill>
                <a:latin typeface="Times New Roman" panose="02020603050405020304" pitchFamily="18" charset="0"/>
                <a:ea typeface="Times New Roman" panose="02020603050405020304" pitchFamily="18" charset="0"/>
              </a:rPr>
              <a:t>Những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hành</a:t>
            </a:r>
            <a:r>
              <a:rPr lang="en-US" sz="2800" i="1" dirty="0">
                <a:solidFill>
                  <a:srgbClr val="FF0000"/>
                </a:solidFill>
                <a:latin typeface="Times New Roman" panose="02020603050405020304" pitchFamily="18" charset="0"/>
                <a:ea typeface="Times New Roman" panose="02020603050405020304" pitchFamily="18" charset="0"/>
              </a:rPr>
              <a:t> vi </a:t>
            </a:r>
            <a:r>
              <a:rPr lang="en-US" sz="2800" i="1" dirty="0" err="1">
                <a:solidFill>
                  <a:srgbClr val="FF0000"/>
                </a:solidFill>
                <a:latin typeface="Times New Roman" panose="02020603050405020304" pitchFamily="18" charset="0"/>
                <a:ea typeface="Times New Roman" panose="02020603050405020304" pitchFamily="18" charset="0"/>
              </a:rPr>
              <a:t>tiêu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dùng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thông</a:t>
            </a:r>
            <a:r>
              <a:rPr lang="en-US" sz="2800" i="1" dirty="0">
                <a:solidFill>
                  <a:srgbClr val="FF0000"/>
                </a:solidFill>
                <a:latin typeface="Times New Roman" panose="02020603050405020304" pitchFamily="18" charset="0"/>
                <a:ea typeface="Times New Roman" panose="02020603050405020304" pitchFamily="18" charset="0"/>
              </a:rPr>
              <a:t> minh </a:t>
            </a:r>
            <a:r>
              <a:rPr lang="en-US" sz="2800" i="1" dirty="0" err="1">
                <a:solidFill>
                  <a:srgbClr val="FF0000"/>
                </a:solidFill>
                <a:latin typeface="Times New Roman" panose="02020603050405020304" pitchFamily="18" charset="0"/>
                <a:ea typeface="Times New Roman" panose="02020603050405020304" pitchFamily="18" charset="0"/>
              </a:rPr>
              <a:t>mang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lại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lợi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ích</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gì</a:t>
            </a:r>
            <a:r>
              <a:rPr lang="en-US" sz="2800" i="1"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17" name="文本框 39">
            <a:extLst>
              <a:ext uri="{FF2B5EF4-FFF2-40B4-BE49-F238E27FC236}">
                <a16:creationId xmlns:a16="http://schemas.microsoft.com/office/drawing/2014/main" id="{FF7C6B2C-E4FD-4C37-A7FC-B4E9379B5E39}"/>
              </a:ext>
            </a:extLst>
          </p:cNvPr>
          <p:cNvSpPr txBox="1"/>
          <p:nvPr/>
        </p:nvSpPr>
        <p:spPr>
          <a:xfrm>
            <a:off x="381615" y="415636"/>
            <a:ext cx="1132989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dirty="0">
                <a:solidFill>
                  <a:srgbClr val="FF0000"/>
                </a:solidFill>
                <a:latin typeface="Times New Roman" pitchFamily="18" charset="0"/>
                <a:cs typeface="Times New Roman" pitchFamily="18" charset="0"/>
              </a:rPr>
              <a:t>Thảo luận nhóm bàn</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21587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735</TotalTime>
  <Words>2171</Words>
  <Application>Microsoft Office PowerPoint</Application>
  <PresentationFormat>Widescreen</PresentationFormat>
  <Paragraphs>99</Paragraphs>
  <Slides>25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Amazone</vt:lpstr>
      <vt:lpstr>Times New Roman</vt:lpstr>
      <vt:lpstr>Tahoma</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ATpro</cp:lastModifiedBy>
  <cp:revision>309</cp:revision>
  <dcterms:created xsi:type="dcterms:W3CDTF">2018-08-18T03:47:10Z</dcterms:created>
  <dcterms:modified xsi:type="dcterms:W3CDTF">2025-03-11T05:52:14Z</dcterms:modified>
</cp:coreProperties>
</file>