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62" r:id="rId6"/>
    <p:sldId id="260" r:id="rId7"/>
    <p:sldId id="259" r:id="rId8"/>
    <p:sldId id="264" r:id="rId9"/>
    <p:sldId id="265" r:id="rId10"/>
    <p:sldId id="266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77" r:id="rId23"/>
    <p:sldId id="268" r:id="rId24"/>
    <p:sldId id="261" r:id="rId25"/>
    <p:sldId id="267" r:id="rId26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9" Type="http://schemas.openxmlformats.org/officeDocument/2006/relationships/image" Target="../media/image180.svg"/><Relationship Id="rId9" Type="http://schemas.openxmlformats.org/officeDocument/2006/relationships/image" Target="../media/image10.png"/><Relationship Id="rId1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2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4.png"/><Relationship Id="rId4" Type="http://schemas.openxmlformats.org/officeDocument/2006/relationships/image" Target="../media/image23.png"/><Relationship Id="rId27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8.jpeg"/><Relationship Id="rId5" Type="http://schemas.openxmlformats.org/officeDocument/2006/relationships/image" Target="../media/image14.svg"/><Relationship Id="rId10" Type="http://schemas.openxmlformats.org/officeDocument/2006/relationships/image" Target="../media/image27.jpe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0.png"/><Relationship Id="rId5" Type="http://schemas.openxmlformats.org/officeDocument/2006/relationships/image" Target="../media/image14.sv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1.jpe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7.sv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svg"/><Relationship Id="rId7" Type="http://schemas.openxmlformats.org/officeDocument/2006/relationships/image" Target="../media/image1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svg"/><Relationship Id="rId4" Type="http://schemas.openxmlformats.org/officeDocument/2006/relationships/image" Target="../media/image35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27.sv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6.png"/><Relationship Id="rId19" Type="http://schemas.openxmlformats.org/officeDocument/2006/relationships/image" Target="../media/image180.svg"/><Relationship Id="rId9" Type="http://schemas.openxmlformats.org/officeDocument/2006/relationships/image" Target="../media/image10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22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4.png"/><Relationship Id="rId4" Type="http://schemas.openxmlformats.org/officeDocument/2006/relationships/image" Target="../media/image23.png"/><Relationship Id="rId27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21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81274" y="1211088"/>
            <a:ext cx="3314284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05000" y="1777757"/>
            <a:ext cx="14104447" cy="67314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65520" y="1547376"/>
            <a:ext cx="3423447" cy="344222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371833" y="-873525"/>
            <a:ext cx="21031665" cy="1344037"/>
            <a:chOff x="0" y="0"/>
            <a:chExt cx="28042220" cy="179204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242790" y="8893646"/>
            <a:ext cx="8580377" cy="46646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27814" y="6710711"/>
            <a:ext cx="1567745" cy="21829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81843" y="7134035"/>
            <a:ext cx="2372026" cy="17596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23068" y="-333161"/>
            <a:ext cx="1841864" cy="18519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1359307" y="7787718"/>
            <a:ext cx="4776015" cy="68764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1639589" y="6792690"/>
            <a:ext cx="1820144" cy="1221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9915" y="3066245"/>
            <a:ext cx="11759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MỚI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60531" y="266700"/>
            <a:ext cx="1209502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8770" y="5448300"/>
            <a:ext cx="11442412" cy="47019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76224" y="6529998"/>
            <a:ext cx="2711776" cy="377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8625807"/>
            <a:ext cx="2504185" cy="1680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00000">
            <a:off x="-371995" y="1140548"/>
            <a:ext cx="3657600" cy="791372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062111" y="6280499"/>
            <a:ext cx="8163768" cy="4132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4112" y="518317"/>
            <a:ext cx="1447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8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54661"/>
              </p:ext>
            </p:extLst>
          </p:nvPr>
        </p:nvGraphicFramePr>
        <p:xfrm>
          <a:off x="1524000" y="1028700"/>
          <a:ext cx="15544800" cy="8229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807253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737547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468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26637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97408"/>
                  </a:ext>
                </a:extLst>
              </a:tr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nhắc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lựa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chọn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2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892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22315"/>
              </p:ext>
            </p:extLst>
          </p:nvPr>
        </p:nvGraphicFramePr>
        <p:xfrm>
          <a:off x="1524000" y="1104900"/>
          <a:ext cx="15544800" cy="8229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199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phù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79504"/>
                  </a:ext>
                </a:extLst>
              </a:tr>
              <a:tr h="26534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xuyên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khoẻ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Lơ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dõi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khoẻ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26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64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349682"/>
              </p:ext>
            </p:extLst>
          </p:nvPr>
        </p:nvGraphicFramePr>
        <p:xfrm>
          <a:off x="1600200" y="876300"/>
          <a:ext cx="15240000" cy="57607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val="4173241471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379194654"/>
                    </a:ext>
                  </a:extLst>
                </a:gridCol>
              </a:tblGrid>
              <a:tr h="1326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mệt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ốm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39132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69209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041412"/>
                  </a:ext>
                </a:extLst>
              </a:tr>
              <a:tr h="6633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167" marR="4216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2651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34" r="13175"/>
          <a:stretch/>
        </p:blipFill>
        <p:spPr>
          <a:xfrm>
            <a:off x="3124200" y="6743700"/>
            <a:ext cx="4495800" cy="352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0" y="6743700"/>
            <a:ext cx="3700442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60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710965" y="733437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189644" y="527450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507560" y="342900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3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3894" y="5981700"/>
            <a:ext cx="2400706" cy="423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6425" y="1790700"/>
            <a:ext cx="14706270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3260219"/>
            <a:ext cx="5544310" cy="66838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TH1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0" y="3260219"/>
            <a:ext cx="5943600" cy="6683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TH2: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4706600" y="7558867"/>
            <a:ext cx="3546764" cy="27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49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3" grpId="0"/>
      <p:bldP spid="4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0400" y="366355"/>
            <a:ext cx="1203151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 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Uống Nước Cam Có Tác Dụng Gì? Có Tốt Không? [Chuyên Gia Giải Đáp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98541"/>
            <a:ext cx="5105400" cy="33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 gái bé xiú đã biết đấm lưng xoa bóp: Đây chính là lý do ông bố nào cũng  muốn có một gái rượu trong đời - Netizen - Việt Giải Tr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598541"/>
            <a:ext cx="5509775" cy="339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08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8781" y="342900"/>
            <a:ext cx="1020167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 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dậy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Rót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8781" y="5753100"/>
            <a:ext cx="5278582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/>
          <a:srcRect l="16561" t="5556" r="20692" b="7408"/>
          <a:stretch/>
        </p:blipFill>
        <p:spPr>
          <a:xfrm>
            <a:off x="9903200" y="5753100"/>
            <a:ext cx="43774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7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368136" y="2507674"/>
            <a:ext cx="15551728" cy="1825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nên làm khi chăm sóc người thân bị mệt, ốm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2" y="50673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uống thuốc theo chỉ định của bác sĩ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75195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tắm nước lạnh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5067300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nước chanh lúc đói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5195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cho uống thuốc, để tự khỏi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24647" y="5507954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474275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949040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3" y="7949040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0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không nên làm khi chăm sóc người thân bị mệt ốm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làm theo chỉ dẫn của bác sĩ khi chăm sóc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người thân ăn uống đầy đủ dinh dưỡng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 tận tình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dõi thường xuyên diễn biến sức khỏe của người thân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24650" y="7508202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2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3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242790" y="8893646"/>
            <a:ext cx="8580377" cy="46646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027814" y="6710711"/>
            <a:ext cx="1567745" cy="21829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223068" y="-333161"/>
            <a:ext cx="1841864" cy="1851966"/>
          </a:xfrm>
          <a:prstGeom prst="rect">
            <a:avLst/>
          </a:prstGeom>
        </p:spPr>
      </p:pic>
      <p:pic>
        <p:nvPicPr>
          <p:cNvPr id="25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8805"/>
            <a:ext cx="15961013" cy="58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28800" y="2280276"/>
            <a:ext cx="140766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 5. </a:t>
            </a:r>
            <a:r>
              <a:rPr lang="en-US" sz="80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en-US" sz="80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GIA ĐÌNH</a:t>
            </a:r>
            <a:endParaRPr lang="en-US" sz="8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7989" y="3796676"/>
            <a:ext cx="149386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</a:t>
            </a:r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Kĩ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endParaRPr lang="en-US" sz="6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0" y="5411626"/>
            <a:ext cx="2895600" cy="58143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281843" y="7134035"/>
            <a:ext cx="2372026" cy="17596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5301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sẽ làm gì khi người thân bị đau bụng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nước gừng và giúp giữ ấm bụng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nước lạnh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ăn thật nhiều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uống nhân sâm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vi-VN" sz="4400" b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vi-VN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chọn cách chăm sóc đúng trong tình huống sau: Mẹ Minh vừa đi khám và phát hiện bị ung thư đại tràng. Mẹ rất sốc và bi quan.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2334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viên mẹ vui vẻ, lạc quan và điều trị tích cực theo chỉ dẫn của bác sĩ.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lắng và bi quan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khóc và đau buồn cùng mẹ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0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làm theo chỉ dẫn của bác sĩ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1282465" y="189014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597318" y="195783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451745" y="114300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5365573" y="8055634"/>
            <a:ext cx="2922427" cy="224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549" y="1797903"/>
            <a:ext cx="16964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Vận dụng kĩ năng chăm sóc người thân khi bị mệt, ốm.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295" y="2795798"/>
            <a:ext cx="169649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về nhà: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 kĩ năng chăm sóc người thân khi bị mệt, sốt, đau đầu, đau bụng, đau người, chân tay,...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Cách chăm sóc trẻ sốt cao lạnh tay chân | Hapac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595" y="6211522"/>
            <a:ext cx="5542413" cy="3688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6211522"/>
            <a:ext cx="4898718" cy="36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3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6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853811" y="9013295"/>
            <a:ext cx="8580377" cy="4664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386255" y="6922964"/>
            <a:ext cx="1567745" cy="2182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23442" y="7346288"/>
            <a:ext cx="2372026" cy="17596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2649" y="7380482"/>
            <a:ext cx="3306548" cy="17254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1429634"/>
            <a:ext cx="17068800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 người thân khi bị mệt, ốm là thể hiện trách nhiệm của các em đối với gia đình.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  <a:tab pos="180340" algn="l"/>
              </a:tabLst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tâm, yêu thương người thân khi bị mệt, ốm chưa đủ, các em còn cần phải biết chăm sóc đúng cách và thể hiện bằng hành động phù hợp.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thể hiện tốt kĩ năng chăm sóc người thân bị mệt, ốm sẽ làm cho người thân cảm thấy ấm áp, hạnh phúc và khoẻ hơn.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1999" y="38100"/>
            <a:ext cx="9144000" cy="156966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 CHUNG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0800000">
            <a:off x="1028700" y="2869589"/>
            <a:ext cx="4445119" cy="4704186"/>
            <a:chOff x="0" y="0"/>
            <a:chExt cx="15040163" cy="15916723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2776028" y="2869589"/>
            <a:ext cx="4445119" cy="4704186"/>
            <a:chOff x="0" y="0"/>
            <a:chExt cx="15040163" cy="15916723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6902159" y="2869589"/>
            <a:ext cx="4445119" cy="4704186"/>
            <a:chOff x="0" y="0"/>
            <a:chExt cx="15040163" cy="15916723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15047908" cy="15923210"/>
            </a:xfrm>
            <a:custGeom>
              <a:avLst/>
              <a:gdLst/>
              <a:ahLst/>
              <a:cxnLst/>
              <a:rect l="l" t="t" r="r" b="b"/>
              <a:pathLst>
                <a:path w="15047908" h="1592321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80680" y="7720572"/>
            <a:ext cx="1903635" cy="26506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27640" y="8276114"/>
            <a:ext cx="4014979" cy="20950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893710" y="7720572"/>
            <a:ext cx="1903635" cy="26506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22376" y="8234593"/>
            <a:ext cx="2880234" cy="213661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40670" y="8276114"/>
            <a:ext cx="4014979" cy="209508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0655" y="7720572"/>
            <a:ext cx="1903635" cy="2650631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-1371833" y="-873525"/>
            <a:ext cx="21031665" cy="1344037"/>
            <a:chOff x="0" y="0"/>
            <a:chExt cx="28042220" cy="1792049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0" y="0"/>
              <a:ext cx="15104543" cy="179204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78321"/>
            <a:stretch>
              <a:fillRect/>
            </a:stretch>
          </p:blipFill>
          <p:spPr>
            <a:xfrm flipV="1">
              <a:off x="12937677" y="0"/>
              <a:ext cx="15104543" cy="1792049"/>
            </a:xfrm>
            <a:prstGeom prst="rect">
              <a:avLst/>
            </a:prstGeom>
          </p:spPr>
        </p:pic>
      </p:grpSp>
      <p:sp>
        <p:nvSpPr>
          <p:cNvPr id="107" name="Rectangle 106"/>
          <p:cNvSpPr/>
          <p:nvPr/>
        </p:nvSpPr>
        <p:spPr>
          <a:xfrm>
            <a:off x="4554073" y="784525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073469" y="3763619"/>
            <a:ext cx="435328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1: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</a:t>
            </a:r>
            <a:r>
              <a:rPr lang="vi-VN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 kiến thức đã học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2820798" y="3763619"/>
            <a:ext cx="435328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3: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438968" y="3783374"/>
            <a:ext cx="336921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2: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9" grpId="0"/>
      <p:bldP spid="110" grpId="0"/>
      <p:bldP spid="1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6400" y="619908"/>
            <a:ext cx="14935199" cy="90471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47438" y="6701447"/>
            <a:ext cx="2575079" cy="3585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17548" y="7396772"/>
            <a:ext cx="3896141" cy="28902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437566" y="7452938"/>
            <a:ext cx="5431130" cy="28340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454561" y="-411591"/>
            <a:ext cx="3428602" cy="3447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4313" y="2857500"/>
            <a:ext cx="11759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5887908" y="3614484"/>
            <a:ext cx="5513393" cy="351021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339026">
            <a:off x="5916844" y="3068814"/>
            <a:ext cx="2102723" cy="5940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689238" flipH="1">
            <a:off x="9644707" y="2872496"/>
            <a:ext cx="1807173" cy="5105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51077">
            <a:off x="4733229" y="6005804"/>
            <a:ext cx="1756186" cy="7798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8938104" flipH="1">
            <a:off x="10633746" y="5792853"/>
            <a:ext cx="2250397" cy="8006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" y="1595378"/>
            <a:ext cx="5174977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Chia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 về kĩ năng chăm sóc người thân khi bị mệt, ốm.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0" y="1333500"/>
            <a:ext cx="630176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7892" y="7069006"/>
            <a:ext cx="504970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Sắm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58400" y="7069006"/>
            <a:ext cx="51054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Vận </a:t>
            </a:r>
            <a:r>
              <a:rPr lang="de-DE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kĩ năng chăm sóc người thân khi bị mệt, ốm.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3762983"/>
            <a:ext cx="4319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  <p:bldP spid="20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06907"/>
            <a:ext cx="18288000" cy="3880093"/>
            <a:chOff x="0" y="0"/>
            <a:chExt cx="4816593" cy="1021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21917"/>
            </a:xfrm>
            <a:custGeom>
              <a:avLst/>
              <a:gdLst/>
              <a:ahLst/>
              <a:cxnLst/>
              <a:rect l="l" t="t" r="r" b="b"/>
              <a:pathLst>
                <a:path w="4816592" h="1021917">
                  <a:moveTo>
                    <a:pt x="0" y="0"/>
                  </a:moveTo>
                  <a:lnTo>
                    <a:pt x="4816592" y="0"/>
                  </a:lnTo>
                  <a:lnTo>
                    <a:pt x="4816592" y="1021917"/>
                  </a:lnTo>
                  <a:lnTo>
                    <a:pt x="0" y="1021917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76224" y="6529998"/>
            <a:ext cx="2711776" cy="377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0" y="8625807"/>
            <a:ext cx="2504185" cy="1680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00000">
            <a:off x="-371995" y="1140548"/>
            <a:ext cx="3657600" cy="7913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53728" y="1565467"/>
            <a:ext cx="7580537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“BÁC SĨ TÍ HON”</a:t>
            </a:r>
            <a:endParaRPr lang="en-US" sz="4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9564" y="459016"/>
            <a:ext cx="49888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79226" y="2773596"/>
            <a:ext cx="159295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36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 chơi: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 cử ra 2 bạn tham gia trò chơi. Trong thời gian 3 phút, 1 bạn có nhiệm vụ diễn tả hành động </a:t>
            </a:r>
            <a:r>
              <a:rPr lang="pt-BR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 giáo viên 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trên bảng, bạn còn lại đứng đối mặt, quan sát và đoán xem hành động đó là biểu hiện của bệnh gì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Đội nào đoán được nhiều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pt-BR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giành chiến thắng.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062111" y="6280499"/>
            <a:ext cx="8163768" cy="41329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508247">
            <a:off x="15577496" y="7144181"/>
            <a:ext cx="3725541" cy="5187462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31446">
            <a:off x="-993760" y="7525838"/>
            <a:ext cx="4670853" cy="3464924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04270">
            <a:off x="-1174561" y="-822161"/>
            <a:ext cx="3314284" cy="4114800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27237">
            <a:off x="15217290" y="-2084202"/>
            <a:ext cx="4511215" cy="4535956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2590800" y="342900"/>
            <a:ext cx="12708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de-DE" sz="4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de-DE" sz="4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sẻ về kĩ năng chăm sóc người thân khi bị mệt, ốm.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26743" y="27051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29922" y="3555545"/>
            <a:ext cx="1463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629921" y="6317674"/>
            <a:ext cx="1463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vọng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3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9436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7CC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9100" y="675719"/>
            <a:ext cx="510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952501"/>
            <a:ext cx="11201400" cy="865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H="1">
            <a:off x="5375692" y="327386"/>
            <a:ext cx="1551450" cy="625114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13" y="6336306"/>
            <a:ext cx="5209774" cy="39224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190558" y="419100"/>
            <a:ext cx="99068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0144" y="1472636"/>
            <a:ext cx="15887705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orezol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rang,...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87633"/>
            <a:ext cx="3886205" cy="38862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1034" r="13175"/>
          <a:stretch/>
        </p:blipFill>
        <p:spPr>
          <a:xfrm>
            <a:off x="4114805" y="6590041"/>
            <a:ext cx="4495800" cy="369695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934" y="6497487"/>
            <a:ext cx="3700442" cy="3716962"/>
          </a:xfrm>
          <a:prstGeom prst="rect">
            <a:avLst/>
          </a:prstGeom>
        </p:spPr>
      </p:pic>
      <p:pic>
        <p:nvPicPr>
          <p:cNvPr id="1030" name="Picture 6" descr="7 Cách chăm sóc Người Ốm nhanh hồi phục❤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6800795"/>
            <a:ext cx="387509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20388">
            <a:off x="-710965" y="733437"/>
            <a:ext cx="5765330" cy="124740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96196">
            <a:off x="13189644" y="527450"/>
            <a:ext cx="5765330" cy="1247408"/>
          </a:xfrm>
          <a:prstGeom prst="rect">
            <a:avLst/>
          </a:prstGeom>
        </p:spPr>
      </p:pic>
      <p:sp>
        <p:nvSpPr>
          <p:cNvPr id="137" name="Rectangle 136"/>
          <p:cNvSpPr/>
          <p:nvPr/>
        </p:nvSpPr>
        <p:spPr>
          <a:xfrm>
            <a:off x="4492321" y="405966"/>
            <a:ext cx="9144000" cy="138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6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431975" y="2019300"/>
            <a:ext cx="1326469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13894" y="5981700"/>
            <a:ext cx="2400706" cy="423032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4706600" y="7558867"/>
            <a:ext cx="3546764" cy="27281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676400" cy="16855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624858" y="0"/>
            <a:ext cx="3657600" cy="79137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948390" y="176831"/>
            <a:ext cx="11992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mệt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ốm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76195" y="2476500"/>
            <a:ext cx="79371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rò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“AI NHANH, AI ĐÚNG".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3539586"/>
            <a:ext cx="16611600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3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38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8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8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ốm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400800" y="6383741"/>
            <a:ext cx="4114106" cy="39032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1574</Words>
  <Application>Microsoft Office PowerPoint</Application>
  <PresentationFormat>Custom</PresentationFormat>
  <Paragraphs>108</Paragraphs>
  <Slides>25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155</cp:revision>
  <dcterms:created xsi:type="dcterms:W3CDTF">2006-08-16T00:00:00Z</dcterms:created>
  <dcterms:modified xsi:type="dcterms:W3CDTF">2025-03-12T08:11:38Z</dcterms:modified>
  <dc:identifier>DAFRiWzt5pI</dc:identifier>
</cp:coreProperties>
</file>