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4" r:id="rId2"/>
    <p:sldId id="265" r:id="rId3"/>
    <p:sldId id="257" r:id="rId4"/>
    <p:sldId id="367" r:id="rId5"/>
    <p:sldId id="263" r:id="rId6"/>
    <p:sldId id="270" r:id="rId7"/>
    <p:sldId id="271" r:id="rId8"/>
    <p:sldId id="302" r:id="rId9"/>
    <p:sldId id="292" r:id="rId10"/>
    <p:sldId id="303" r:id="rId11"/>
    <p:sldId id="306" r:id="rId12"/>
    <p:sldId id="307" r:id="rId13"/>
    <p:sldId id="295" r:id="rId14"/>
    <p:sldId id="347" r:id="rId15"/>
    <p:sldId id="348" r:id="rId16"/>
    <p:sldId id="346" r:id="rId17"/>
    <p:sldId id="311" r:id="rId18"/>
    <p:sldId id="324" r:id="rId19"/>
    <p:sldId id="363" r:id="rId20"/>
    <p:sldId id="321" r:id="rId21"/>
    <p:sldId id="327" r:id="rId22"/>
    <p:sldId id="364" r:id="rId23"/>
    <p:sldId id="331" r:id="rId24"/>
    <p:sldId id="333" r:id="rId25"/>
    <p:sldId id="334" r:id="rId26"/>
    <p:sldId id="339" r:id="rId27"/>
    <p:sldId id="340" r:id="rId28"/>
    <p:sldId id="357" r:id="rId29"/>
    <p:sldId id="358" r:id="rId30"/>
    <p:sldId id="359" r:id="rId31"/>
    <p:sldId id="361" r:id="rId32"/>
    <p:sldId id="362" r:id="rId33"/>
    <p:sldId id="25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6B5EFB-6C5B-44D0-90D9-F23AC59B2C3F}">
          <p14:sldIdLst>
            <p14:sldId id="264"/>
            <p14:sldId id="265"/>
            <p14:sldId id="257"/>
            <p14:sldId id="367"/>
            <p14:sldId id="263"/>
            <p14:sldId id="270"/>
            <p14:sldId id="271"/>
            <p14:sldId id="302"/>
            <p14:sldId id="292"/>
            <p14:sldId id="303"/>
            <p14:sldId id="306"/>
            <p14:sldId id="307"/>
            <p14:sldId id="295"/>
            <p14:sldId id="347"/>
            <p14:sldId id="348"/>
          </p14:sldIdLst>
        </p14:section>
        <p14:section name="Default Section" id="{2BDDCDA7-51C3-43FA-A2AF-D000A4571041}">
          <p14:sldIdLst>
            <p14:sldId id="346"/>
            <p14:sldId id="311"/>
            <p14:sldId id="324"/>
            <p14:sldId id="363"/>
            <p14:sldId id="321"/>
            <p14:sldId id="327"/>
            <p14:sldId id="364"/>
            <p14:sldId id="331"/>
            <p14:sldId id="333"/>
            <p14:sldId id="334"/>
            <p14:sldId id="339"/>
            <p14:sldId id="340"/>
            <p14:sldId id="357"/>
            <p14:sldId id="358"/>
            <p14:sldId id="359"/>
            <p14:sldId id="361"/>
            <p14:sldId id="362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9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2216E-24C2-4F02-AD87-FCF0CCDF0002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689CC-F31C-4268-BEE4-E943AEAB9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3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49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686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31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C3BC-CA77-4DC2-8C06-9E00909D0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3A779-1CAA-4800-95A6-0CDE47CBC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36B23-F3CB-4194-82E4-4E2636BE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A04-4218-4FAF-AAB0-F840658523AB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865C-CC64-478F-AEC5-FBDDE022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5DB27-A113-4BA5-9B36-CF4A6197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8D27-3985-4CED-8EB5-850D86FC7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4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0A32-CBE7-47B1-B282-B237AFAE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FC0E9-0C2E-4869-9AD1-8C4E335CE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F0AF8-0E1E-4B5B-879A-0B1DDB08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A04-4218-4FAF-AAB0-F840658523AB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21453-A969-4DCF-905B-0E24EB47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12FCB-1E30-4893-A39F-C2FDB9E2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8D27-3985-4CED-8EB5-850D86FC7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9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9515B-79FD-4BFA-9654-4DF6C41B7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55928-4464-4878-A6DF-521BFC291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B9DE5-DF21-4786-91A7-E01E0FE1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A04-4218-4FAF-AAB0-F840658523AB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24137-F8F3-4D64-8C85-82C643ED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74069-8D3A-48D7-9069-F53F214E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8D27-3985-4CED-8EB5-850D86FC7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1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6850641" y="3645524"/>
            <a:ext cx="4510000" cy="6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1"/>
          </p:nvPr>
        </p:nvSpPr>
        <p:spPr>
          <a:xfrm>
            <a:off x="3945767" y="1656091"/>
            <a:ext cx="7721200" cy="204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304792" lvl="0" algn="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3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600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028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25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3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93E67ACF-D539-40D6-8928-FD08E0C159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74331" y="1280159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549" y="1280159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58C3F89D-390F-4B44-BAE7-BC48E24419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22766" y="1280158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968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521B-ADDF-4A3B-8961-F12439C5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A17D8-E04A-4356-ADCC-9FC566698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0BBDA-2541-4910-9EC5-EE2667D0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A04-4218-4FAF-AAB0-F840658523AB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0A8BE-B1EF-4CEC-AB71-3832DCD0A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4298A-EFB9-4EA4-B0E3-0757C8C5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8D27-3985-4CED-8EB5-850D86FC7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29D8-FDC7-49C4-B626-0E48EFD0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6C922-F3E6-4E14-8904-284DBBDD9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15673-85BA-487F-8129-FE1D9E85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A04-4218-4FAF-AAB0-F840658523AB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0462A-08C7-4D33-8C78-26FF23B9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34472-0752-4E4A-BD03-B5F17B20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8D27-3985-4CED-8EB5-850D86FC7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221EE-ECD5-4738-9180-304AD61E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9A2D-1FE7-4170-8A11-52B846FF9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93AA6-51A5-436E-92B0-0F7201553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A7547-710A-444F-A7CC-E3C5319A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A04-4218-4FAF-AAB0-F840658523AB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FB727-B708-43FD-8D53-E69307A7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5D505-A157-4A73-9815-D2BF5C82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8D27-3985-4CED-8EB5-850D86FC7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6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DF80-B8AF-4B9F-9481-71424659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29FF6-FB8D-41B5-A873-5E9D9CACB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8A5CE-EA65-412C-9274-FAA3D786E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6991B-B43B-4FDC-A8F4-0A3D0855D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C18D0-2479-4092-B4A9-98460A5B6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C0B9F0-4FFA-4877-8B96-C0C53A88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A04-4218-4FAF-AAB0-F840658523AB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067CA-AB97-4D20-A428-F87605AFB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CF8A13-E542-45A9-8B43-E3B7A9DF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8D27-3985-4CED-8EB5-850D86FC7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E3C8-FFD7-4727-BFBD-1927FEB2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C2B47-29D3-452B-9CEC-1A4058FA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A04-4218-4FAF-AAB0-F840658523AB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43822-E1C5-4A44-979E-B89FE6FA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981F0-5E4B-49F2-9474-70ABE3C0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8D27-3985-4CED-8EB5-850D86FC7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2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C0B68-EF9C-4D58-955F-B40135A9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A04-4218-4FAF-AAB0-F840658523AB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E067-A045-4A68-B1E7-E2CDEB2D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DB39D-506F-496D-91E2-BA6C0A67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8D27-3985-4CED-8EB5-850D86FC7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5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88D0-5730-4955-94BE-F930E4CB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9B928-0E20-4AC4-8B1C-5ADE5318A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6DA20-6BB3-408C-AA53-23E3A0146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E9C79-540B-487E-8E5C-06DDA114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A04-4218-4FAF-AAB0-F840658523AB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8D5F0-E525-4A9D-AE27-C5AD97CC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7666D-1B0A-45C9-A0DA-564EE86C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8D27-3985-4CED-8EB5-850D86FC7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4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4DCB-B31A-4DD7-AC3A-3B56ACD2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D197A-8773-4E87-B157-2DDF0803C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C5BC4-E6AA-4638-AE68-2F0DEB67F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A27B4-3D26-4A04-B106-DA496E46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A04-4218-4FAF-AAB0-F840658523AB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E6CF1-8FBB-45DA-9331-DF60C57B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A1B4-1532-44EB-A884-E4C7646C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8D27-3985-4CED-8EB5-850D86FC7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9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B34B0-0601-4E88-B8E5-3D544FC6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EC2C0-5532-434D-96C1-2C9D91200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A3717-AB27-4BCC-A3EE-8750F0BCA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8A04-4218-4FAF-AAB0-F840658523AB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0A742-C0CD-4410-833B-CF230176C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273E-E76C-4C82-9BA8-E72604654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98D27-3985-4CED-8EB5-850D86FC7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9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1.png"/><Relationship Id="rId7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r7b7mikPb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74" name="Picture 70">
            <a:extLst>
              <a:ext uri="{FF2B5EF4-FFF2-40B4-BE49-F238E27FC236}">
                <a16:creationId xmlns:a16="http://schemas.microsoft.com/office/drawing/2014/main" id="{BBD5EFE6-224C-4910-A872-7C03C2736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74" y="18008"/>
            <a:ext cx="4601624" cy="467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60" name="Picture 56">
            <a:extLst>
              <a:ext uri="{FF2B5EF4-FFF2-40B4-BE49-F238E27FC236}">
                <a16:creationId xmlns:a16="http://schemas.microsoft.com/office/drawing/2014/main" id="{01D95112-6CD8-432C-8E90-09B5B9DB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2405670"/>
            <a:ext cx="6989764" cy="250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46" name="Picture 42">
            <a:extLst>
              <a:ext uri="{FF2B5EF4-FFF2-40B4-BE49-F238E27FC236}">
                <a16:creationId xmlns:a16="http://schemas.microsoft.com/office/drawing/2014/main" id="{5F83A25B-DFBB-4617-B80F-4669D4961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55" y="3348801"/>
            <a:ext cx="5035300" cy="33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2" name="Picture 28">
            <a:extLst>
              <a:ext uri="{FF2B5EF4-FFF2-40B4-BE49-F238E27FC236}">
                <a16:creationId xmlns:a16="http://schemas.microsoft.com/office/drawing/2014/main" id="{700BC890-23AF-4168-A23A-A761A1AE2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4" y="3217862"/>
            <a:ext cx="3570286" cy="35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0BD8CA51-28C6-4429-8381-8A74AB959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337" y="2663899"/>
            <a:ext cx="5760333" cy="200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04C0249F-EF0F-41D6-9D9E-F1925F92B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31" y="18008"/>
            <a:ext cx="5404755" cy="477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6F320B55-A613-42F8-9DA5-E151F97B3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01" y="2386762"/>
            <a:ext cx="4122460" cy="323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3B7CE4-4841-4CDA-B3BD-8156CDBE3D7F}"/>
              </a:ext>
            </a:extLst>
          </p:cNvPr>
          <p:cNvSpPr txBox="1"/>
          <p:nvPr/>
        </p:nvSpPr>
        <p:spPr>
          <a:xfrm>
            <a:off x="8513561" y="359893"/>
            <a:ext cx="23900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6134490-EDC6-499C-A940-72B7928F7062}"/>
              </a:ext>
            </a:extLst>
          </p:cNvPr>
          <p:cNvSpPr txBox="1"/>
          <p:nvPr/>
        </p:nvSpPr>
        <p:spPr>
          <a:xfrm>
            <a:off x="9839325" y="3114967"/>
            <a:ext cx="2617031" cy="5337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CE5F9C3-E91F-4B99-BEB1-9592D923FF7E}"/>
              </a:ext>
            </a:extLst>
          </p:cNvPr>
          <p:cNvSpPr txBox="1"/>
          <p:nvPr/>
        </p:nvSpPr>
        <p:spPr>
          <a:xfrm>
            <a:off x="865611" y="224252"/>
            <a:ext cx="33965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0383A65-F8B4-4F74-B65D-97F865512CCB}"/>
              </a:ext>
            </a:extLst>
          </p:cNvPr>
          <p:cNvSpPr txBox="1"/>
          <p:nvPr/>
        </p:nvSpPr>
        <p:spPr>
          <a:xfrm>
            <a:off x="561296" y="5848918"/>
            <a:ext cx="40862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E899D54-6096-47C7-ADCE-359162F8F6EC}"/>
              </a:ext>
            </a:extLst>
          </p:cNvPr>
          <p:cNvSpPr txBox="1"/>
          <p:nvPr/>
        </p:nvSpPr>
        <p:spPr>
          <a:xfrm>
            <a:off x="283121" y="3217862"/>
            <a:ext cx="18841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784A9C4-8F20-465A-BE0F-1C41C3B73C8C}"/>
              </a:ext>
            </a:extLst>
          </p:cNvPr>
          <p:cNvSpPr txBox="1"/>
          <p:nvPr/>
        </p:nvSpPr>
        <p:spPr>
          <a:xfrm>
            <a:off x="8506507" y="5600858"/>
            <a:ext cx="30479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9A22DE7-F153-453A-AED2-1D641491A605}"/>
              </a:ext>
            </a:extLst>
          </p:cNvPr>
          <p:cNvSpPr txBox="1"/>
          <p:nvPr/>
        </p:nvSpPr>
        <p:spPr>
          <a:xfrm>
            <a:off x="4886272" y="3594639"/>
            <a:ext cx="31963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VIII: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LỰC TRONG ĐỜI 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2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7" grpId="0" animBg="1"/>
      <p:bldP spid="88" grpId="0" animBg="1"/>
      <p:bldP spid="88" grpId="1" animBg="1"/>
      <p:bldP spid="89" grpId="0" animBg="1"/>
      <p:bldP spid="90" grpId="0" animBg="1"/>
      <p:bldP spid="91" grpId="0" animBg="1"/>
      <p:bldP spid="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70CF05-CC8C-40F6-8C28-9212E996A1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C09095E-6B35-4743-9FAF-CCC5EC14A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ntent Placeholder 2">
            <a:extLst>
              <a:ext uri="{FF2B5EF4-FFF2-40B4-BE49-F238E27FC236}">
                <a16:creationId xmlns:a16="http://schemas.microsoft.com/office/drawing/2014/main" id="{FC6DFDF1-2913-409D-833F-DAFD4107A532}"/>
              </a:ext>
            </a:extLst>
          </p:cNvPr>
          <p:cNvSpPr txBox="1">
            <a:spLocks/>
          </p:cNvSpPr>
          <p:nvPr/>
        </p:nvSpPr>
        <p:spPr>
          <a:xfrm>
            <a:off x="643995" y="940693"/>
            <a:ext cx="9069926" cy="58140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1,3: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40.2: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2,4: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40.3: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2).</a:t>
            </a: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FE8DD1AD-4942-4F24-B7C7-8ADCDFF81C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9500" b="7397"/>
          <a:stretch/>
        </p:blipFill>
        <p:spPr>
          <a:xfrm>
            <a:off x="5454555" y="1784768"/>
            <a:ext cx="1629401" cy="1408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9" name="start timer">
            <a:extLst>
              <a:ext uri="{FF2B5EF4-FFF2-40B4-BE49-F238E27FC236}">
                <a16:creationId xmlns:a16="http://schemas.microsoft.com/office/drawing/2014/main" id="{02316C30-12AB-4DAF-B7AC-C4B18CE5BB12}"/>
              </a:ext>
            </a:extLst>
          </p:cNvPr>
          <p:cNvGrpSpPr/>
          <p:nvPr/>
        </p:nvGrpSpPr>
        <p:grpSpPr>
          <a:xfrm>
            <a:off x="10210392" y="1515629"/>
            <a:ext cx="1264016" cy="322144"/>
            <a:chOff x="1332706" y="185859"/>
            <a:chExt cx="2636838" cy="799962"/>
          </a:xfrm>
          <a:solidFill>
            <a:srgbClr val="FFC000"/>
          </a:solidFill>
        </p:grpSpPr>
        <p:sp>
          <p:nvSpPr>
            <p:cNvPr id="150" name="Rounded Rectangle 120">
              <a:extLst>
                <a:ext uri="{FF2B5EF4-FFF2-40B4-BE49-F238E27FC236}">
                  <a16:creationId xmlns:a16="http://schemas.microsoft.com/office/drawing/2014/main" id="{8EF8CFA6-E716-4FF1-92A5-F8F169A12D6D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Rounded Rectangle 121">
              <a:extLst>
                <a:ext uri="{FF2B5EF4-FFF2-40B4-BE49-F238E27FC236}">
                  <a16:creationId xmlns:a16="http://schemas.microsoft.com/office/drawing/2014/main" id="{2E763906-1745-4344-B351-C4DE03232D44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en-GB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2" name="times up">
            <a:extLst>
              <a:ext uri="{FF2B5EF4-FFF2-40B4-BE49-F238E27FC236}">
                <a16:creationId xmlns:a16="http://schemas.microsoft.com/office/drawing/2014/main" id="{FD683580-64D1-4F6A-A4CD-E4D00137E90E}"/>
              </a:ext>
            </a:extLst>
          </p:cNvPr>
          <p:cNvGrpSpPr/>
          <p:nvPr/>
        </p:nvGrpSpPr>
        <p:grpSpPr>
          <a:xfrm>
            <a:off x="10216035" y="1500403"/>
            <a:ext cx="1264016" cy="317432"/>
            <a:chOff x="4220329" y="-925645"/>
            <a:chExt cx="2649492" cy="754137"/>
          </a:xfrm>
          <a:solidFill>
            <a:srgbClr val="FFC000"/>
          </a:solidFill>
        </p:grpSpPr>
        <p:sp>
          <p:nvSpPr>
            <p:cNvPr id="153" name="Rounded Rectangle 123">
              <a:extLst>
                <a:ext uri="{FF2B5EF4-FFF2-40B4-BE49-F238E27FC236}">
                  <a16:creationId xmlns:a16="http://schemas.microsoft.com/office/drawing/2014/main" id="{A1E6CE78-4AF9-4ABB-88B1-480141DBEB7A}"/>
                </a:ext>
              </a:extLst>
            </p:cNvPr>
            <p:cNvSpPr/>
            <p:nvPr/>
          </p:nvSpPr>
          <p:spPr>
            <a:xfrm>
              <a:off x="4232983" y="-869068"/>
              <a:ext cx="2636838" cy="6975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Rounded Rectangle 124">
              <a:extLst>
                <a:ext uri="{FF2B5EF4-FFF2-40B4-BE49-F238E27FC236}">
                  <a16:creationId xmlns:a16="http://schemas.microsoft.com/office/drawing/2014/main" id="{486BC208-BDCB-4228-AEBF-691D876C89C4}"/>
                </a:ext>
              </a:extLst>
            </p:cNvPr>
            <p:cNvSpPr/>
            <p:nvPr/>
          </p:nvSpPr>
          <p:spPr>
            <a:xfrm>
              <a:off x="4220329" y="-925645"/>
              <a:ext cx="2636838" cy="6975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en-GB" sz="13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F37A7A0-C244-45F7-8027-DD63F0FABC5D}"/>
              </a:ext>
            </a:extLst>
          </p:cNvPr>
          <p:cNvGrpSpPr/>
          <p:nvPr/>
        </p:nvGrpSpPr>
        <p:grpSpPr>
          <a:xfrm rot="1786145">
            <a:off x="10317227" y="2646806"/>
            <a:ext cx="1042549" cy="995832"/>
            <a:chOff x="817563" y="2264166"/>
            <a:chExt cx="3829050" cy="3830638"/>
          </a:xfrm>
        </p:grpSpPr>
        <p:sp>
          <p:nvSpPr>
            <p:cNvPr id="156" name="Oval 28">
              <a:extLst>
                <a:ext uri="{FF2B5EF4-FFF2-40B4-BE49-F238E27FC236}">
                  <a16:creationId xmlns:a16="http://schemas.microsoft.com/office/drawing/2014/main" id="{946FA994-1AFE-4960-98E2-5EEE43173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hour hand">
              <a:extLst>
                <a:ext uri="{FF2B5EF4-FFF2-40B4-BE49-F238E27FC236}">
                  <a16:creationId xmlns:a16="http://schemas.microsoft.com/office/drawing/2014/main" id="{46F23B44-2E0D-4B77-884C-853DDFA7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054A999-3DB3-4E47-973F-B2D4D62C7EBC}"/>
              </a:ext>
            </a:extLst>
          </p:cNvPr>
          <p:cNvGrpSpPr/>
          <p:nvPr/>
        </p:nvGrpSpPr>
        <p:grpSpPr>
          <a:xfrm>
            <a:off x="9871994" y="2172422"/>
            <a:ext cx="1739008" cy="1752560"/>
            <a:chOff x="5160167" y="2495752"/>
            <a:chExt cx="3832623" cy="4044554"/>
          </a:xfrm>
        </p:grpSpPr>
        <p:sp>
          <p:nvSpPr>
            <p:cNvPr id="159" name="AutoShape 3">
              <a:extLst>
                <a:ext uri="{FF2B5EF4-FFF2-40B4-BE49-F238E27FC236}">
                  <a16:creationId xmlns:a16="http://schemas.microsoft.com/office/drawing/2014/main" id="{EAF624FB-6FD6-4AA2-9005-5F9F5FDD27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38748" y="2495752"/>
              <a:ext cx="3692129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Rectangle 5">
              <a:extLst>
                <a:ext uri="{FF2B5EF4-FFF2-40B4-BE49-F238E27FC236}">
                  <a16:creationId xmlns:a16="http://schemas.microsoft.com/office/drawing/2014/main" id="{C03A50F9-C24D-431A-AE43-CD672321C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664" y="2919615"/>
              <a:ext cx="102394" cy="278606"/>
            </a:xfrm>
            <a:prstGeom prst="rect">
              <a:avLst/>
            </a:prstGeom>
            <a:solidFill>
              <a:srgbClr val="9E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Rectangle 6">
              <a:extLst>
                <a:ext uri="{FF2B5EF4-FFF2-40B4-BE49-F238E27FC236}">
                  <a16:creationId xmlns:a16="http://schemas.microsoft.com/office/drawing/2014/main" id="{643144DA-3382-4801-AAC9-B1EA3E0BA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664" y="2919615"/>
              <a:ext cx="102394" cy="278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Rectangle 7">
              <a:extLst>
                <a:ext uri="{FF2B5EF4-FFF2-40B4-BE49-F238E27FC236}">
                  <a16:creationId xmlns:a16="http://schemas.microsoft.com/office/drawing/2014/main" id="{E9E1346B-5C6E-413C-AA11-AD4D32FAC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664" y="2919614"/>
              <a:ext cx="102394" cy="109538"/>
            </a:xfrm>
            <a:prstGeom prst="rect">
              <a:avLst/>
            </a:prstGeom>
            <a:solidFill>
              <a:srgbClr val="86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Rectangle 8">
              <a:extLst>
                <a:ext uri="{FF2B5EF4-FFF2-40B4-BE49-F238E27FC236}">
                  <a16:creationId xmlns:a16="http://schemas.microsoft.com/office/drawing/2014/main" id="{BB2D4FDE-4F2C-46D0-B5FD-EAE6A2843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664" y="2919614"/>
              <a:ext cx="102394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9">
              <a:extLst>
                <a:ext uri="{FF2B5EF4-FFF2-40B4-BE49-F238E27FC236}">
                  <a16:creationId xmlns:a16="http://schemas.microsoft.com/office/drawing/2014/main" id="{702C05B1-1070-49F1-ADBC-E6CCACBD6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792" y="2838653"/>
              <a:ext cx="345281" cy="146447"/>
            </a:xfrm>
            <a:custGeom>
              <a:avLst/>
              <a:gdLst>
                <a:gd name="T0" fmla="*/ 188 w 188"/>
                <a:gd name="T1" fmla="*/ 64 h 80"/>
                <a:gd name="T2" fmla="*/ 172 w 188"/>
                <a:gd name="T3" fmla="*/ 80 h 80"/>
                <a:gd name="T4" fmla="*/ 16 w 188"/>
                <a:gd name="T5" fmla="*/ 80 h 80"/>
                <a:gd name="T6" fmla="*/ 0 w 188"/>
                <a:gd name="T7" fmla="*/ 64 h 80"/>
                <a:gd name="T8" fmla="*/ 0 w 188"/>
                <a:gd name="T9" fmla="*/ 16 h 80"/>
                <a:gd name="T10" fmla="*/ 16 w 188"/>
                <a:gd name="T11" fmla="*/ 0 h 80"/>
                <a:gd name="T12" fmla="*/ 172 w 188"/>
                <a:gd name="T13" fmla="*/ 0 h 80"/>
                <a:gd name="T14" fmla="*/ 188 w 188"/>
                <a:gd name="T15" fmla="*/ 16 h 80"/>
                <a:gd name="T16" fmla="*/ 188 w 188"/>
                <a:gd name="T1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80">
                  <a:moveTo>
                    <a:pt x="188" y="64"/>
                  </a:moveTo>
                  <a:cubicBezTo>
                    <a:pt x="188" y="73"/>
                    <a:pt x="181" y="80"/>
                    <a:pt x="172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1" y="0"/>
                    <a:pt x="188" y="7"/>
                    <a:pt x="188" y="16"/>
                  </a:cubicBezTo>
                  <a:lnTo>
                    <a:pt x="188" y="64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10">
              <a:extLst>
                <a:ext uri="{FF2B5EF4-FFF2-40B4-BE49-F238E27FC236}">
                  <a16:creationId xmlns:a16="http://schemas.microsoft.com/office/drawing/2014/main" id="{EE929D0A-1B35-4EA6-A4C2-44743C128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127" y="3024390"/>
              <a:ext cx="683419" cy="832247"/>
            </a:xfrm>
            <a:custGeom>
              <a:avLst/>
              <a:gdLst>
                <a:gd name="T0" fmla="*/ 5 w 372"/>
                <a:gd name="T1" fmla="*/ 378 h 454"/>
                <a:gd name="T2" fmla="*/ 8 w 372"/>
                <a:gd name="T3" fmla="*/ 397 h 454"/>
                <a:gd name="T4" fmla="*/ 80 w 372"/>
                <a:gd name="T5" fmla="*/ 450 h 454"/>
                <a:gd name="T6" fmla="*/ 99 w 372"/>
                <a:gd name="T7" fmla="*/ 447 h 454"/>
                <a:gd name="T8" fmla="*/ 368 w 372"/>
                <a:gd name="T9" fmla="*/ 76 h 454"/>
                <a:gd name="T10" fmla="*/ 364 w 372"/>
                <a:gd name="T11" fmla="*/ 57 h 454"/>
                <a:gd name="T12" fmla="*/ 292 w 372"/>
                <a:gd name="T13" fmla="*/ 5 h 454"/>
                <a:gd name="T14" fmla="*/ 273 w 372"/>
                <a:gd name="T15" fmla="*/ 8 h 454"/>
                <a:gd name="T16" fmla="*/ 5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5" y="378"/>
                  </a:moveTo>
                  <a:cubicBezTo>
                    <a:pt x="0" y="384"/>
                    <a:pt x="2" y="393"/>
                    <a:pt x="8" y="397"/>
                  </a:cubicBezTo>
                  <a:cubicBezTo>
                    <a:pt x="80" y="450"/>
                    <a:pt x="80" y="450"/>
                    <a:pt x="80" y="450"/>
                  </a:cubicBezTo>
                  <a:cubicBezTo>
                    <a:pt x="86" y="454"/>
                    <a:pt x="95" y="453"/>
                    <a:pt x="99" y="447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2" y="70"/>
                    <a:pt x="371" y="62"/>
                    <a:pt x="364" y="57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86" y="0"/>
                    <a:pt x="277" y="2"/>
                    <a:pt x="273" y="8"/>
                  </a:cubicBezTo>
                  <a:cubicBezTo>
                    <a:pt x="5" y="378"/>
                    <a:pt x="5" y="378"/>
                    <a:pt x="5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 11">
              <a:extLst>
                <a:ext uri="{FF2B5EF4-FFF2-40B4-BE49-F238E27FC236}">
                  <a16:creationId xmlns:a16="http://schemas.microsoft.com/office/drawing/2014/main" id="{CAE03219-A957-47D7-9540-B987D7358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083" y="3008912"/>
              <a:ext cx="682229" cy="833438"/>
            </a:xfrm>
            <a:custGeom>
              <a:avLst/>
              <a:gdLst>
                <a:gd name="T0" fmla="*/ 368 w 372"/>
                <a:gd name="T1" fmla="*/ 378 h 454"/>
                <a:gd name="T2" fmla="*/ 365 w 372"/>
                <a:gd name="T3" fmla="*/ 397 h 454"/>
                <a:gd name="T4" fmla="*/ 292 w 372"/>
                <a:gd name="T5" fmla="*/ 449 h 454"/>
                <a:gd name="T6" fmla="*/ 273 w 372"/>
                <a:gd name="T7" fmla="*/ 446 h 454"/>
                <a:gd name="T8" fmla="*/ 5 w 372"/>
                <a:gd name="T9" fmla="*/ 76 h 454"/>
                <a:gd name="T10" fmla="*/ 8 w 372"/>
                <a:gd name="T11" fmla="*/ 57 h 454"/>
                <a:gd name="T12" fmla="*/ 80 w 372"/>
                <a:gd name="T13" fmla="*/ 4 h 454"/>
                <a:gd name="T14" fmla="*/ 100 w 372"/>
                <a:gd name="T15" fmla="*/ 7 h 454"/>
                <a:gd name="T16" fmla="*/ 368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368" y="378"/>
                  </a:moveTo>
                  <a:cubicBezTo>
                    <a:pt x="372" y="384"/>
                    <a:pt x="371" y="392"/>
                    <a:pt x="365" y="3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86" y="454"/>
                    <a:pt x="277" y="452"/>
                    <a:pt x="273" y="44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0"/>
                    <a:pt x="2" y="61"/>
                    <a:pt x="8" y="57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6" y="0"/>
                    <a:pt x="95" y="1"/>
                    <a:pt x="100" y="7"/>
                  </a:cubicBezTo>
                  <a:cubicBezTo>
                    <a:pt x="368" y="378"/>
                    <a:pt x="368" y="378"/>
                    <a:pt x="368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2">
              <a:extLst>
                <a:ext uri="{FF2B5EF4-FFF2-40B4-BE49-F238E27FC236}">
                  <a16:creationId xmlns:a16="http://schemas.microsoft.com/office/drawing/2014/main" id="{A0880FB1-6C9F-4404-9E42-897D50540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7436" y="3238703"/>
              <a:ext cx="203597" cy="146447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13">
              <a:extLst>
                <a:ext uri="{FF2B5EF4-FFF2-40B4-BE49-F238E27FC236}">
                  <a16:creationId xmlns:a16="http://schemas.microsoft.com/office/drawing/2014/main" id="{2819AE18-206F-496E-8391-7011E24DD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7436" y="3238703"/>
              <a:ext cx="203597" cy="146447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4">
              <a:extLst>
                <a:ext uri="{FF2B5EF4-FFF2-40B4-BE49-F238E27FC236}">
                  <a16:creationId xmlns:a16="http://schemas.microsoft.com/office/drawing/2014/main" id="{780D5F71-2477-4CAC-815E-B38BAF6E4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436" y="3238703"/>
              <a:ext cx="203597" cy="146447"/>
            </a:xfrm>
            <a:custGeom>
              <a:avLst/>
              <a:gdLst>
                <a:gd name="T0" fmla="*/ 99 w 111"/>
                <a:gd name="T1" fmla="*/ 0 h 80"/>
                <a:gd name="T2" fmla="*/ 0 w 111"/>
                <a:gd name="T3" fmla="*/ 63 h 80"/>
                <a:gd name="T4" fmla="*/ 12 w 111"/>
                <a:gd name="T5" fmla="*/ 80 h 80"/>
                <a:gd name="T6" fmla="*/ 33 w 111"/>
                <a:gd name="T7" fmla="*/ 66 h 80"/>
                <a:gd name="T8" fmla="*/ 47 w 111"/>
                <a:gd name="T9" fmla="*/ 59 h 80"/>
                <a:gd name="T10" fmla="*/ 85 w 111"/>
                <a:gd name="T11" fmla="*/ 36 h 80"/>
                <a:gd name="T12" fmla="*/ 107 w 111"/>
                <a:gd name="T13" fmla="*/ 19 h 80"/>
                <a:gd name="T14" fmla="*/ 111 w 111"/>
                <a:gd name="T15" fmla="*/ 17 h 80"/>
                <a:gd name="T16" fmla="*/ 99 w 111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0">
                  <a:moveTo>
                    <a:pt x="99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9" y="75"/>
                    <a:pt x="26" y="70"/>
                    <a:pt x="33" y="66"/>
                  </a:cubicBezTo>
                  <a:cubicBezTo>
                    <a:pt x="38" y="64"/>
                    <a:pt x="42" y="61"/>
                    <a:pt x="47" y="59"/>
                  </a:cubicBezTo>
                  <a:cubicBezTo>
                    <a:pt x="58" y="50"/>
                    <a:pt x="71" y="42"/>
                    <a:pt x="85" y="36"/>
                  </a:cubicBezTo>
                  <a:cubicBezTo>
                    <a:pt x="92" y="30"/>
                    <a:pt x="99" y="25"/>
                    <a:pt x="107" y="19"/>
                  </a:cubicBezTo>
                  <a:cubicBezTo>
                    <a:pt x="108" y="19"/>
                    <a:pt x="110" y="18"/>
                    <a:pt x="111" y="17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reeform 15">
              <a:extLst>
                <a:ext uri="{FF2B5EF4-FFF2-40B4-BE49-F238E27FC236}">
                  <a16:creationId xmlns:a16="http://schemas.microsoft.com/office/drawing/2014/main" id="{D4EF0A77-086A-4C82-B9E7-330792CB9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7952" y="3370862"/>
              <a:ext cx="22622" cy="28575"/>
            </a:xfrm>
            <a:custGeom>
              <a:avLst/>
              <a:gdLst>
                <a:gd name="T0" fmla="*/ 11 w 12"/>
                <a:gd name="T1" fmla="*/ 0 h 16"/>
                <a:gd name="T2" fmla="*/ 0 w 12"/>
                <a:gd name="T3" fmla="*/ 15 h 16"/>
                <a:gd name="T4" fmla="*/ 1 w 12"/>
                <a:gd name="T5" fmla="*/ 16 h 16"/>
                <a:gd name="T6" fmla="*/ 12 w 12"/>
                <a:gd name="T7" fmla="*/ 0 h 16"/>
                <a:gd name="T8" fmla="*/ 11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16">
              <a:extLst>
                <a:ext uri="{FF2B5EF4-FFF2-40B4-BE49-F238E27FC236}">
                  <a16:creationId xmlns:a16="http://schemas.microsoft.com/office/drawing/2014/main" id="{197B9724-615D-4981-8117-1D6BDD8C0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167" y="3255371"/>
              <a:ext cx="200025" cy="142875"/>
            </a:xfrm>
            <a:custGeom>
              <a:avLst/>
              <a:gdLst>
                <a:gd name="T0" fmla="*/ 11 w 109"/>
                <a:gd name="T1" fmla="*/ 0 h 78"/>
                <a:gd name="T2" fmla="*/ 0 w 109"/>
                <a:gd name="T3" fmla="*/ 16 h 78"/>
                <a:gd name="T4" fmla="*/ 4 w 109"/>
                <a:gd name="T5" fmla="*/ 18 h 78"/>
                <a:gd name="T6" fmla="*/ 26 w 109"/>
                <a:gd name="T7" fmla="*/ 35 h 78"/>
                <a:gd name="T8" fmla="*/ 64 w 109"/>
                <a:gd name="T9" fmla="*/ 58 h 78"/>
                <a:gd name="T10" fmla="*/ 78 w 109"/>
                <a:gd name="T11" fmla="*/ 65 h 78"/>
                <a:gd name="T12" fmla="*/ 98 w 109"/>
                <a:gd name="T13" fmla="*/ 78 h 78"/>
                <a:gd name="T14" fmla="*/ 109 w 109"/>
                <a:gd name="T15" fmla="*/ 63 h 78"/>
                <a:gd name="T16" fmla="*/ 11 w 10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8">
                  <a:moveTo>
                    <a:pt x="1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11" y="24"/>
                    <a:pt x="19" y="29"/>
                    <a:pt x="26" y="35"/>
                  </a:cubicBezTo>
                  <a:cubicBezTo>
                    <a:pt x="40" y="41"/>
                    <a:pt x="52" y="49"/>
                    <a:pt x="64" y="58"/>
                  </a:cubicBezTo>
                  <a:cubicBezTo>
                    <a:pt x="68" y="61"/>
                    <a:pt x="73" y="63"/>
                    <a:pt x="78" y="65"/>
                  </a:cubicBezTo>
                  <a:cubicBezTo>
                    <a:pt x="85" y="69"/>
                    <a:pt x="92" y="73"/>
                    <a:pt x="98" y="78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reeform 17">
              <a:extLst>
                <a:ext uri="{FF2B5EF4-FFF2-40B4-BE49-F238E27FC236}">
                  <a16:creationId xmlns:a16="http://schemas.microsoft.com/office/drawing/2014/main" id="{B58916CB-5B1A-4782-9B7A-995F057E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48" y="2625531"/>
              <a:ext cx="1170385" cy="990600"/>
            </a:xfrm>
            <a:custGeom>
              <a:avLst/>
              <a:gdLst>
                <a:gd name="T0" fmla="*/ 638 w 638"/>
                <a:gd name="T1" fmla="*/ 194 h 540"/>
                <a:gd name="T2" fmla="*/ 638 w 638"/>
                <a:gd name="T3" fmla="*/ 194 h 540"/>
                <a:gd name="T4" fmla="*/ 194 w 638"/>
                <a:gd name="T5" fmla="*/ 96 h 540"/>
                <a:gd name="T6" fmla="*/ 96 w 638"/>
                <a:gd name="T7" fmla="*/ 540 h 540"/>
                <a:gd name="T8" fmla="*/ 96 w 638"/>
                <a:gd name="T9" fmla="*/ 540 h 540"/>
                <a:gd name="T10" fmla="*/ 638 w 638"/>
                <a:gd name="T11" fmla="*/ 19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40">
                  <a:moveTo>
                    <a:pt x="638" y="194"/>
                  </a:moveTo>
                  <a:cubicBezTo>
                    <a:pt x="638" y="194"/>
                    <a:pt x="638" y="194"/>
                    <a:pt x="638" y="194"/>
                  </a:cubicBezTo>
                  <a:cubicBezTo>
                    <a:pt x="543" y="44"/>
                    <a:pt x="344" y="0"/>
                    <a:pt x="194" y="96"/>
                  </a:cubicBezTo>
                  <a:cubicBezTo>
                    <a:pt x="44" y="191"/>
                    <a:pt x="0" y="390"/>
                    <a:pt x="96" y="540"/>
                  </a:cubicBezTo>
                  <a:cubicBezTo>
                    <a:pt x="96" y="540"/>
                    <a:pt x="96" y="540"/>
                    <a:pt x="96" y="540"/>
                  </a:cubicBezTo>
                  <a:cubicBezTo>
                    <a:pt x="638" y="194"/>
                    <a:pt x="638" y="194"/>
                    <a:pt x="638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18">
              <a:extLst>
                <a:ext uri="{FF2B5EF4-FFF2-40B4-BE49-F238E27FC236}">
                  <a16:creationId xmlns:a16="http://schemas.microsoft.com/office/drawing/2014/main" id="{BC74504C-EA35-4094-B198-8BD8B9C60E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3573" y="3528025"/>
              <a:ext cx="152400" cy="88106"/>
            </a:xfrm>
            <a:custGeom>
              <a:avLst/>
              <a:gdLst>
                <a:gd name="T0" fmla="*/ 0 w 83"/>
                <a:gd name="T1" fmla="*/ 36 h 48"/>
                <a:gd name="T2" fmla="*/ 8 w 83"/>
                <a:gd name="T3" fmla="*/ 48 h 48"/>
                <a:gd name="T4" fmla="*/ 0 w 83"/>
                <a:gd name="T5" fmla="*/ 36 h 48"/>
                <a:gd name="T6" fmla="*/ 83 w 83"/>
                <a:gd name="T7" fmla="*/ 0 h 48"/>
                <a:gd name="T8" fmla="*/ 8 w 83"/>
                <a:gd name="T9" fmla="*/ 48 h 48"/>
                <a:gd name="T10" fmla="*/ 83 w 83"/>
                <a:gd name="T11" fmla="*/ 0 h 48"/>
                <a:gd name="T12" fmla="*/ 83 w 8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8">
                  <a:moveTo>
                    <a:pt x="0" y="36"/>
                  </a:moveTo>
                  <a:cubicBezTo>
                    <a:pt x="3" y="40"/>
                    <a:pt x="5" y="44"/>
                    <a:pt x="8" y="48"/>
                  </a:cubicBezTo>
                  <a:cubicBezTo>
                    <a:pt x="5" y="44"/>
                    <a:pt x="3" y="40"/>
                    <a:pt x="0" y="36"/>
                  </a:cubicBezTo>
                  <a:moveTo>
                    <a:pt x="83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62C5917A-87AB-4A9F-BC0E-7817CE38E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567" y="2805315"/>
              <a:ext cx="273844" cy="810816"/>
            </a:xfrm>
            <a:custGeom>
              <a:avLst/>
              <a:gdLst>
                <a:gd name="T0" fmla="*/ 149 w 149"/>
                <a:gd name="T1" fmla="*/ 0 h 442"/>
                <a:gd name="T2" fmla="*/ 60 w 149"/>
                <a:gd name="T3" fmla="*/ 95 h 442"/>
                <a:gd name="T4" fmla="*/ 5 w 149"/>
                <a:gd name="T5" fmla="*/ 278 h 442"/>
                <a:gd name="T6" fmla="*/ 13 w 149"/>
                <a:gd name="T7" fmla="*/ 391 h 442"/>
                <a:gd name="T8" fmla="*/ 27 w 149"/>
                <a:gd name="T9" fmla="*/ 430 h 442"/>
                <a:gd name="T10" fmla="*/ 35 w 149"/>
                <a:gd name="T11" fmla="*/ 442 h 442"/>
                <a:gd name="T12" fmla="*/ 35 w 149"/>
                <a:gd name="T13" fmla="*/ 442 h 442"/>
                <a:gd name="T14" fmla="*/ 35 w 149"/>
                <a:gd name="T15" fmla="*/ 442 h 442"/>
                <a:gd name="T16" fmla="*/ 110 w 149"/>
                <a:gd name="T17" fmla="*/ 394 h 442"/>
                <a:gd name="T18" fmla="*/ 105 w 149"/>
                <a:gd name="T19" fmla="*/ 139 h 442"/>
                <a:gd name="T20" fmla="*/ 148 w 149"/>
                <a:gd name="T21" fmla="*/ 2 h 442"/>
                <a:gd name="T22" fmla="*/ 149 w 149"/>
                <a:gd name="T2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2">
                  <a:moveTo>
                    <a:pt x="149" y="0"/>
                  </a:moveTo>
                  <a:cubicBezTo>
                    <a:pt x="117" y="27"/>
                    <a:pt x="80" y="57"/>
                    <a:pt x="60" y="95"/>
                  </a:cubicBezTo>
                  <a:cubicBezTo>
                    <a:pt x="31" y="152"/>
                    <a:pt x="12" y="215"/>
                    <a:pt x="5" y="278"/>
                  </a:cubicBezTo>
                  <a:cubicBezTo>
                    <a:pt x="0" y="328"/>
                    <a:pt x="7" y="359"/>
                    <a:pt x="13" y="391"/>
                  </a:cubicBezTo>
                  <a:cubicBezTo>
                    <a:pt x="16" y="407"/>
                    <a:pt x="21" y="418"/>
                    <a:pt x="27" y="430"/>
                  </a:cubicBezTo>
                  <a:cubicBezTo>
                    <a:pt x="30" y="434"/>
                    <a:pt x="32" y="438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110" y="394"/>
                    <a:pt x="110" y="394"/>
                    <a:pt x="110" y="394"/>
                  </a:cubicBezTo>
                  <a:cubicBezTo>
                    <a:pt x="92" y="312"/>
                    <a:pt x="87" y="222"/>
                    <a:pt x="105" y="139"/>
                  </a:cubicBezTo>
                  <a:cubicBezTo>
                    <a:pt x="115" y="91"/>
                    <a:pt x="130" y="47"/>
                    <a:pt x="148" y="2"/>
                  </a:cubicBezTo>
                  <a:cubicBezTo>
                    <a:pt x="148" y="2"/>
                    <a:pt x="149" y="1"/>
                    <a:pt x="149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20">
              <a:extLst>
                <a:ext uri="{FF2B5EF4-FFF2-40B4-BE49-F238E27FC236}">
                  <a16:creationId xmlns:a16="http://schemas.microsoft.com/office/drawing/2014/main" id="{5E72F84B-E4E7-470F-B50E-BF3E004F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040" y="5834265"/>
              <a:ext cx="573881" cy="706041"/>
            </a:xfrm>
            <a:custGeom>
              <a:avLst/>
              <a:gdLst>
                <a:gd name="T0" fmla="*/ 140 w 313"/>
                <a:gd name="T1" fmla="*/ 366 h 385"/>
                <a:gd name="T2" fmla="*/ 112 w 313"/>
                <a:gd name="T3" fmla="*/ 381 h 385"/>
                <a:gd name="T4" fmla="*/ 13 w 313"/>
                <a:gd name="T5" fmla="*/ 378 h 385"/>
                <a:gd name="T6" fmla="*/ 6 w 313"/>
                <a:gd name="T7" fmla="*/ 350 h 385"/>
                <a:gd name="T8" fmla="*/ 174 w 313"/>
                <a:gd name="T9" fmla="*/ 13 h 385"/>
                <a:gd name="T10" fmla="*/ 201 w 313"/>
                <a:gd name="T11" fmla="*/ 6 h 385"/>
                <a:gd name="T12" fmla="*/ 301 w 313"/>
                <a:gd name="T13" fmla="*/ 66 h 385"/>
                <a:gd name="T14" fmla="*/ 308 w 313"/>
                <a:gd name="T15" fmla="*/ 93 h 385"/>
                <a:gd name="T16" fmla="*/ 140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40" y="366"/>
                  </a:moveTo>
                  <a:cubicBezTo>
                    <a:pt x="134" y="376"/>
                    <a:pt x="129" y="381"/>
                    <a:pt x="112" y="381"/>
                  </a:cubicBezTo>
                  <a:cubicBezTo>
                    <a:pt x="112" y="381"/>
                    <a:pt x="36" y="385"/>
                    <a:pt x="13" y="378"/>
                  </a:cubicBezTo>
                  <a:cubicBezTo>
                    <a:pt x="2" y="375"/>
                    <a:pt x="0" y="360"/>
                    <a:pt x="6" y="35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9" y="4"/>
                    <a:pt x="192" y="0"/>
                    <a:pt x="201" y="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10" y="71"/>
                    <a:pt x="313" y="84"/>
                    <a:pt x="308" y="93"/>
                  </a:cubicBezTo>
                  <a:cubicBezTo>
                    <a:pt x="140" y="366"/>
                    <a:pt x="140" y="366"/>
                    <a:pt x="140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21">
              <a:extLst>
                <a:ext uri="{FF2B5EF4-FFF2-40B4-BE49-F238E27FC236}">
                  <a16:creationId xmlns:a16="http://schemas.microsoft.com/office/drawing/2014/main" id="{DA149976-6969-427C-B377-7FA9C1985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445" y="6039052"/>
              <a:ext cx="248841" cy="178594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close/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22">
              <a:extLst>
                <a:ext uri="{FF2B5EF4-FFF2-40B4-BE49-F238E27FC236}">
                  <a16:creationId xmlns:a16="http://schemas.microsoft.com/office/drawing/2014/main" id="{C7605E93-3C13-4B71-B2A0-131EC9468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445" y="6039052"/>
              <a:ext cx="248841" cy="178594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reeform 23">
              <a:extLst>
                <a:ext uri="{FF2B5EF4-FFF2-40B4-BE49-F238E27FC236}">
                  <a16:creationId xmlns:a16="http://schemas.microsoft.com/office/drawing/2014/main" id="{89EA2D29-A90F-423D-B2F6-22F33534A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445" y="6039052"/>
              <a:ext cx="248841" cy="178594"/>
            </a:xfrm>
            <a:custGeom>
              <a:avLst/>
              <a:gdLst>
                <a:gd name="T0" fmla="*/ 15 w 136"/>
                <a:gd name="T1" fmla="*/ 0 h 97"/>
                <a:gd name="T2" fmla="*/ 0 w 136"/>
                <a:gd name="T3" fmla="*/ 29 h 97"/>
                <a:gd name="T4" fmla="*/ 59 w 136"/>
                <a:gd name="T5" fmla="*/ 64 h 97"/>
                <a:gd name="T6" fmla="*/ 127 w 136"/>
                <a:gd name="T7" fmla="*/ 97 h 97"/>
                <a:gd name="T8" fmla="*/ 136 w 136"/>
                <a:gd name="T9" fmla="*/ 81 h 97"/>
                <a:gd name="T10" fmla="*/ 15 w 13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7">
                  <a:moveTo>
                    <a:pt x="15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0" y="40"/>
                    <a:pt x="40" y="52"/>
                    <a:pt x="59" y="64"/>
                  </a:cubicBezTo>
                  <a:cubicBezTo>
                    <a:pt x="82" y="74"/>
                    <a:pt x="105" y="85"/>
                    <a:pt x="127" y="97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94" y="57"/>
                    <a:pt x="53" y="30"/>
                    <a:pt x="15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reeform 24">
              <a:extLst>
                <a:ext uri="{FF2B5EF4-FFF2-40B4-BE49-F238E27FC236}">
                  <a16:creationId xmlns:a16="http://schemas.microsoft.com/office/drawing/2014/main" id="{DDEA15D0-0239-4AB9-908D-13D3A0C77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090" y="5834265"/>
              <a:ext cx="573881" cy="706041"/>
            </a:xfrm>
            <a:custGeom>
              <a:avLst/>
              <a:gdLst>
                <a:gd name="T0" fmla="*/ 173 w 313"/>
                <a:gd name="T1" fmla="*/ 366 h 385"/>
                <a:gd name="T2" fmla="*/ 201 w 313"/>
                <a:gd name="T3" fmla="*/ 381 h 385"/>
                <a:gd name="T4" fmla="*/ 300 w 313"/>
                <a:gd name="T5" fmla="*/ 378 h 385"/>
                <a:gd name="T6" fmla="*/ 307 w 313"/>
                <a:gd name="T7" fmla="*/ 350 h 385"/>
                <a:gd name="T8" fmla="*/ 139 w 313"/>
                <a:gd name="T9" fmla="*/ 13 h 385"/>
                <a:gd name="T10" fmla="*/ 112 w 313"/>
                <a:gd name="T11" fmla="*/ 6 h 385"/>
                <a:gd name="T12" fmla="*/ 12 w 313"/>
                <a:gd name="T13" fmla="*/ 66 h 385"/>
                <a:gd name="T14" fmla="*/ 5 w 313"/>
                <a:gd name="T15" fmla="*/ 93 h 385"/>
                <a:gd name="T16" fmla="*/ 173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73" y="366"/>
                  </a:moveTo>
                  <a:cubicBezTo>
                    <a:pt x="179" y="376"/>
                    <a:pt x="184" y="381"/>
                    <a:pt x="201" y="381"/>
                  </a:cubicBezTo>
                  <a:cubicBezTo>
                    <a:pt x="201" y="381"/>
                    <a:pt x="277" y="385"/>
                    <a:pt x="300" y="378"/>
                  </a:cubicBezTo>
                  <a:cubicBezTo>
                    <a:pt x="311" y="375"/>
                    <a:pt x="313" y="360"/>
                    <a:pt x="307" y="350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4"/>
                    <a:pt x="121" y="0"/>
                    <a:pt x="1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3" y="71"/>
                    <a:pt x="0" y="84"/>
                    <a:pt x="5" y="93"/>
                  </a:cubicBezTo>
                  <a:cubicBezTo>
                    <a:pt x="173" y="366"/>
                    <a:pt x="173" y="366"/>
                    <a:pt x="173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25">
              <a:extLst>
                <a:ext uri="{FF2B5EF4-FFF2-40B4-BE49-F238E27FC236}">
                  <a16:creationId xmlns:a16="http://schemas.microsoft.com/office/drawing/2014/main" id="{898EBB50-63A0-4346-9A27-0F5C6D890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9371" y="6037862"/>
              <a:ext cx="27385" cy="54769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reeform 26">
              <a:extLst>
                <a:ext uri="{FF2B5EF4-FFF2-40B4-BE49-F238E27FC236}">
                  <a16:creationId xmlns:a16="http://schemas.microsoft.com/office/drawing/2014/main" id="{ABA21EBA-5909-42DF-8AF2-A294B2EF3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9371" y="6037862"/>
              <a:ext cx="27385" cy="54769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27">
              <a:extLst>
                <a:ext uri="{FF2B5EF4-FFF2-40B4-BE49-F238E27FC236}">
                  <a16:creationId xmlns:a16="http://schemas.microsoft.com/office/drawing/2014/main" id="{F0474FC7-4004-4BD3-B5A4-080E59B0D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533" y="6037862"/>
              <a:ext cx="251222" cy="179785"/>
            </a:xfrm>
            <a:custGeom>
              <a:avLst/>
              <a:gdLst>
                <a:gd name="T0" fmla="*/ 122 w 137"/>
                <a:gd name="T1" fmla="*/ 0 h 98"/>
                <a:gd name="T2" fmla="*/ 0 w 137"/>
                <a:gd name="T3" fmla="*/ 81 h 98"/>
                <a:gd name="T4" fmla="*/ 10 w 137"/>
                <a:gd name="T5" fmla="*/ 98 h 98"/>
                <a:gd name="T6" fmla="*/ 78 w 137"/>
                <a:gd name="T7" fmla="*/ 65 h 98"/>
                <a:gd name="T8" fmla="*/ 137 w 137"/>
                <a:gd name="T9" fmla="*/ 30 h 98"/>
                <a:gd name="T10" fmla="*/ 122 w 137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98">
                  <a:moveTo>
                    <a:pt x="122" y="0"/>
                  </a:moveTo>
                  <a:cubicBezTo>
                    <a:pt x="83" y="30"/>
                    <a:pt x="43" y="58"/>
                    <a:pt x="0" y="81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32" y="86"/>
                    <a:pt x="55" y="75"/>
                    <a:pt x="78" y="65"/>
                  </a:cubicBezTo>
                  <a:cubicBezTo>
                    <a:pt x="97" y="53"/>
                    <a:pt x="117" y="41"/>
                    <a:pt x="137" y="30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29">
              <a:extLst>
                <a:ext uri="{FF2B5EF4-FFF2-40B4-BE49-F238E27FC236}">
                  <a16:creationId xmlns:a16="http://schemas.microsoft.com/office/drawing/2014/main" id="{B0AD3849-5189-47EB-A0C4-DE89093189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2370" y="3102971"/>
              <a:ext cx="3290888" cy="3288506"/>
            </a:xfrm>
            <a:custGeom>
              <a:avLst/>
              <a:gdLst>
                <a:gd name="T0" fmla="*/ 897 w 1794"/>
                <a:gd name="T1" fmla="*/ 1793 h 1793"/>
                <a:gd name="T2" fmla="*/ 263 w 1794"/>
                <a:gd name="T3" fmla="*/ 1531 h 1793"/>
                <a:gd name="T4" fmla="*/ 0 w 1794"/>
                <a:gd name="T5" fmla="*/ 897 h 1793"/>
                <a:gd name="T6" fmla="*/ 263 w 1794"/>
                <a:gd name="T7" fmla="*/ 262 h 1793"/>
                <a:gd name="T8" fmla="*/ 897 w 1794"/>
                <a:gd name="T9" fmla="*/ 0 h 1793"/>
                <a:gd name="T10" fmla="*/ 1531 w 1794"/>
                <a:gd name="T11" fmla="*/ 262 h 1793"/>
                <a:gd name="T12" fmla="*/ 1794 w 1794"/>
                <a:gd name="T13" fmla="*/ 897 h 1793"/>
                <a:gd name="T14" fmla="*/ 1531 w 1794"/>
                <a:gd name="T15" fmla="*/ 1531 h 1793"/>
                <a:gd name="T16" fmla="*/ 897 w 1794"/>
                <a:gd name="T17" fmla="*/ 1793 h 1793"/>
                <a:gd name="T18" fmla="*/ 897 w 1794"/>
                <a:gd name="T19" fmla="*/ 79 h 1793"/>
                <a:gd name="T20" fmla="*/ 79 w 1794"/>
                <a:gd name="T21" fmla="*/ 897 h 1793"/>
                <a:gd name="T22" fmla="*/ 897 w 1794"/>
                <a:gd name="T23" fmla="*/ 1714 h 1793"/>
                <a:gd name="T24" fmla="*/ 1715 w 1794"/>
                <a:gd name="T25" fmla="*/ 897 h 1793"/>
                <a:gd name="T26" fmla="*/ 897 w 1794"/>
                <a:gd name="T27" fmla="*/ 79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4" h="1793">
                  <a:moveTo>
                    <a:pt x="897" y="1793"/>
                  </a:moveTo>
                  <a:cubicBezTo>
                    <a:pt x="658" y="1793"/>
                    <a:pt x="432" y="1700"/>
                    <a:pt x="263" y="1531"/>
                  </a:cubicBezTo>
                  <a:cubicBezTo>
                    <a:pt x="94" y="1361"/>
                    <a:pt x="0" y="1136"/>
                    <a:pt x="0" y="897"/>
                  </a:cubicBezTo>
                  <a:cubicBezTo>
                    <a:pt x="0" y="657"/>
                    <a:pt x="94" y="432"/>
                    <a:pt x="263" y="262"/>
                  </a:cubicBezTo>
                  <a:cubicBezTo>
                    <a:pt x="432" y="93"/>
                    <a:pt x="658" y="0"/>
                    <a:pt x="897" y="0"/>
                  </a:cubicBezTo>
                  <a:cubicBezTo>
                    <a:pt x="1137" y="0"/>
                    <a:pt x="1362" y="93"/>
                    <a:pt x="1531" y="262"/>
                  </a:cubicBezTo>
                  <a:cubicBezTo>
                    <a:pt x="1701" y="432"/>
                    <a:pt x="1794" y="657"/>
                    <a:pt x="1794" y="897"/>
                  </a:cubicBezTo>
                  <a:cubicBezTo>
                    <a:pt x="1794" y="1136"/>
                    <a:pt x="1701" y="1361"/>
                    <a:pt x="1531" y="1531"/>
                  </a:cubicBezTo>
                  <a:cubicBezTo>
                    <a:pt x="1362" y="1700"/>
                    <a:pt x="1137" y="1793"/>
                    <a:pt x="897" y="1793"/>
                  </a:cubicBezTo>
                  <a:moveTo>
                    <a:pt x="897" y="79"/>
                  </a:moveTo>
                  <a:cubicBezTo>
                    <a:pt x="446" y="79"/>
                    <a:pt x="79" y="446"/>
                    <a:pt x="79" y="897"/>
                  </a:cubicBezTo>
                  <a:cubicBezTo>
                    <a:pt x="79" y="1348"/>
                    <a:pt x="446" y="1714"/>
                    <a:pt x="897" y="1714"/>
                  </a:cubicBezTo>
                  <a:cubicBezTo>
                    <a:pt x="1348" y="1714"/>
                    <a:pt x="1715" y="1348"/>
                    <a:pt x="1715" y="897"/>
                  </a:cubicBezTo>
                  <a:cubicBezTo>
                    <a:pt x="1715" y="446"/>
                    <a:pt x="1348" y="79"/>
                    <a:pt x="897" y="79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reeform 30">
              <a:extLst>
                <a:ext uri="{FF2B5EF4-FFF2-40B4-BE49-F238E27FC236}">
                  <a16:creationId xmlns:a16="http://schemas.microsoft.com/office/drawing/2014/main" id="{A4A59555-5771-4ED1-A1CC-26D2A9322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2149" y="3231559"/>
              <a:ext cx="3032522" cy="3031331"/>
            </a:xfrm>
            <a:custGeom>
              <a:avLst/>
              <a:gdLst>
                <a:gd name="T0" fmla="*/ 826 w 1653"/>
                <a:gd name="T1" fmla="*/ 1653 h 1653"/>
                <a:gd name="T2" fmla="*/ 0 w 1653"/>
                <a:gd name="T3" fmla="*/ 827 h 1653"/>
                <a:gd name="T4" fmla="*/ 826 w 1653"/>
                <a:gd name="T5" fmla="*/ 0 h 1653"/>
                <a:gd name="T6" fmla="*/ 1653 w 1653"/>
                <a:gd name="T7" fmla="*/ 827 h 1653"/>
                <a:gd name="T8" fmla="*/ 826 w 1653"/>
                <a:gd name="T9" fmla="*/ 1653 h 1653"/>
                <a:gd name="T10" fmla="*/ 826 w 1653"/>
                <a:gd name="T11" fmla="*/ 49 h 1653"/>
                <a:gd name="T12" fmla="*/ 48 w 1653"/>
                <a:gd name="T13" fmla="*/ 827 h 1653"/>
                <a:gd name="T14" fmla="*/ 826 w 1653"/>
                <a:gd name="T15" fmla="*/ 1605 h 1653"/>
                <a:gd name="T16" fmla="*/ 1604 w 1653"/>
                <a:gd name="T17" fmla="*/ 827 h 1653"/>
                <a:gd name="T18" fmla="*/ 826 w 1653"/>
                <a:gd name="T19" fmla="*/ 4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3" h="1653">
                  <a:moveTo>
                    <a:pt x="826" y="1653"/>
                  </a:moveTo>
                  <a:cubicBezTo>
                    <a:pt x="371" y="1653"/>
                    <a:pt x="0" y="1282"/>
                    <a:pt x="0" y="827"/>
                  </a:cubicBezTo>
                  <a:cubicBezTo>
                    <a:pt x="0" y="371"/>
                    <a:pt x="371" y="0"/>
                    <a:pt x="826" y="0"/>
                  </a:cubicBezTo>
                  <a:cubicBezTo>
                    <a:pt x="1282" y="0"/>
                    <a:pt x="1653" y="371"/>
                    <a:pt x="1653" y="827"/>
                  </a:cubicBezTo>
                  <a:cubicBezTo>
                    <a:pt x="1653" y="1282"/>
                    <a:pt x="1282" y="1653"/>
                    <a:pt x="826" y="1653"/>
                  </a:cubicBezTo>
                  <a:moveTo>
                    <a:pt x="826" y="49"/>
                  </a:moveTo>
                  <a:cubicBezTo>
                    <a:pt x="397" y="49"/>
                    <a:pt x="48" y="398"/>
                    <a:pt x="48" y="827"/>
                  </a:cubicBezTo>
                  <a:cubicBezTo>
                    <a:pt x="48" y="1256"/>
                    <a:pt x="397" y="1605"/>
                    <a:pt x="826" y="1605"/>
                  </a:cubicBezTo>
                  <a:cubicBezTo>
                    <a:pt x="1255" y="1605"/>
                    <a:pt x="1604" y="1256"/>
                    <a:pt x="1604" y="827"/>
                  </a:cubicBezTo>
                  <a:cubicBezTo>
                    <a:pt x="1604" y="398"/>
                    <a:pt x="1255" y="49"/>
                    <a:pt x="826" y="49"/>
                  </a:cubicBezTo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reeform 31">
              <a:extLst>
                <a:ext uri="{FF2B5EF4-FFF2-40B4-BE49-F238E27FC236}">
                  <a16:creationId xmlns:a16="http://schemas.microsoft.com/office/drawing/2014/main" id="{6D7EB611-2251-4B19-9AF0-84A61D621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4283" y="3163693"/>
              <a:ext cx="3165872" cy="3167063"/>
            </a:xfrm>
            <a:custGeom>
              <a:avLst/>
              <a:gdLst>
                <a:gd name="T0" fmla="*/ 863 w 1726"/>
                <a:gd name="T1" fmla="*/ 1690 h 1727"/>
                <a:gd name="T2" fmla="*/ 37 w 1726"/>
                <a:gd name="T3" fmla="*/ 864 h 1727"/>
                <a:gd name="T4" fmla="*/ 863 w 1726"/>
                <a:gd name="T5" fmla="*/ 37 h 1727"/>
                <a:gd name="T6" fmla="*/ 1690 w 1726"/>
                <a:gd name="T7" fmla="*/ 864 h 1727"/>
                <a:gd name="T8" fmla="*/ 1690 w 1726"/>
                <a:gd name="T9" fmla="*/ 864 h 1727"/>
                <a:gd name="T10" fmla="*/ 1690 w 1726"/>
                <a:gd name="T11" fmla="*/ 864 h 1727"/>
                <a:gd name="T12" fmla="*/ 863 w 1726"/>
                <a:gd name="T13" fmla="*/ 1690 h 1727"/>
                <a:gd name="T14" fmla="*/ 863 w 1726"/>
                <a:gd name="T15" fmla="*/ 1690 h 1727"/>
                <a:gd name="T16" fmla="*/ 863 w 1726"/>
                <a:gd name="T17" fmla="*/ 0 h 1727"/>
                <a:gd name="T18" fmla="*/ 0 w 1726"/>
                <a:gd name="T19" fmla="*/ 864 h 1727"/>
                <a:gd name="T20" fmla="*/ 863 w 1726"/>
                <a:gd name="T21" fmla="*/ 1727 h 1727"/>
                <a:gd name="T22" fmla="*/ 1726 w 1726"/>
                <a:gd name="T23" fmla="*/ 864 h 1727"/>
                <a:gd name="T24" fmla="*/ 863 w 1726"/>
                <a:gd name="T25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7">
                  <a:moveTo>
                    <a:pt x="863" y="1690"/>
                  </a:moveTo>
                  <a:cubicBezTo>
                    <a:pt x="408" y="1690"/>
                    <a:pt x="37" y="1319"/>
                    <a:pt x="37" y="864"/>
                  </a:cubicBezTo>
                  <a:cubicBezTo>
                    <a:pt x="37" y="408"/>
                    <a:pt x="408" y="37"/>
                    <a:pt x="863" y="37"/>
                  </a:cubicBezTo>
                  <a:cubicBezTo>
                    <a:pt x="1319" y="37"/>
                    <a:pt x="1690" y="408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1319"/>
                    <a:pt x="1319" y="1690"/>
                    <a:pt x="863" y="1690"/>
                  </a:cubicBezTo>
                  <a:cubicBezTo>
                    <a:pt x="863" y="1690"/>
                    <a:pt x="863" y="1690"/>
                    <a:pt x="863" y="1690"/>
                  </a:cubicBezTo>
                  <a:moveTo>
                    <a:pt x="863" y="0"/>
                  </a:moveTo>
                  <a:cubicBezTo>
                    <a:pt x="387" y="0"/>
                    <a:pt x="0" y="388"/>
                    <a:pt x="0" y="864"/>
                  </a:cubicBezTo>
                  <a:cubicBezTo>
                    <a:pt x="0" y="1340"/>
                    <a:pt x="387" y="1727"/>
                    <a:pt x="863" y="1727"/>
                  </a:cubicBezTo>
                  <a:cubicBezTo>
                    <a:pt x="1339" y="1727"/>
                    <a:pt x="1726" y="1340"/>
                    <a:pt x="1726" y="864"/>
                  </a:cubicBezTo>
                  <a:cubicBezTo>
                    <a:pt x="1726" y="388"/>
                    <a:pt x="1339" y="0"/>
                    <a:pt x="863" y="0"/>
                  </a:cubicBezTo>
                </a:path>
              </a:pathLst>
            </a:custGeom>
            <a:solidFill>
              <a:srgbClr val="CD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EA233E61-2455-4E90-810C-43F21AF95A40}"/>
                </a:ext>
              </a:extLst>
            </p:cNvPr>
            <p:cNvGrpSpPr/>
            <p:nvPr/>
          </p:nvGrpSpPr>
          <p:grpSpPr>
            <a:xfrm>
              <a:off x="7080645" y="3422058"/>
              <a:ext cx="425054" cy="425054"/>
              <a:chOff x="2455863" y="2411803"/>
              <a:chExt cx="566738" cy="566738"/>
            </a:xfrm>
          </p:grpSpPr>
          <p:sp>
            <p:nvSpPr>
              <p:cNvPr id="275" name="Oval 32">
                <a:extLst>
                  <a:ext uri="{FF2B5EF4-FFF2-40B4-BE49-F238E27FC236}">
                    <a16:creationId xmlns:a16="http://schemas.microsoft.com/office/drawing/2014/main" id="{4182871C-504F-4390-B960-E84FC4873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863" y="2411803"/>
                <a:ext cx="566738" cy="566738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6" name="Oval 33">
                <a:extLst>
                  <a:ext uri="{FF2B5EF4-FFF2-40B4-BE49-F238E27FC236}">
                    <a16:creationId xmlns:a16="http://schemas.microsoft.com/office/drawing/2014/main" id="{D085F3EC-24CA-4A65-B84E-3C4A4E0E2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425" y="2465778"/>
                <a:ext cx="455613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7" name="Freeform 34">
                <a:extLst>
                  <a:ext uri="{FF2B5EF4-FFF2-40B4-BE49-F238E27FC236}">
                    <a16:creationId xmlns:a16="http://schemas.microsoft.com/office/drawing/2014/main" id="{D09C98EE-D074-4460-B700-EE47FB75D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1425" y="2621353"/>
                <a:ext cx="9525" cy="111125"/>
              </a:xfrm>
              <a:custGeom>
                <a:avLst/>
                <a:gdLst>
                  <a:gd name="T0" fmla="*/ 0 w 4"/>
                  <a:gd name="T1" fmla="*/ 43 h 45"/>
                  <a:gd name="T2" fmla="*/ 0 w 4"/>
                  <a:gd name="T3" fmla="*/ 42 h 45"/>
                  <a:gd name="T4" fmla="*/ 0 w 4"/>
                  <a:gd name="T5" fmla="*/ 41 h 45"/>
                  <a:gd name="T6" fmla="*/ 0 w 4"/>
                  <a:gd name="T7" fmla="*/ 40 h 45"/>
                  <a:gd name="T8" fmla="*/ 0 w 4"/>
                  <a:gd name="T9" fmla="*/ 40 h 45"/>
                  <a:gd name="T10" fmla="*/ 0 w 4"/>
                  <a:gd name="T11" fmla="*/ 39 h 45"/>
                  <a:gd name="T12" fmla="*/ 0 w 4"/>
                  <a:gd name="T13" fmla="*/ 38 h 45"/>
                  <a:gd name="T14" fmla="*/ 0 w 4"/>
                  <a:gd name="T15" fmla="*/ 38 h 45"/>
                  <a:gd name="T16" fmla="*/ 0 w 4"/>
                  <a:gd name="T17" fmla="*/ 37 h 45"/>
                  <a:gd name="T18" fmla="*/ 0 w 4"/>
                  <a:gd name="T19" fmla="*/ 36 h 45"/>
                  <a:gd name="T20" fmla="*/ 0 w 4"/>
                  <a:gd name="T21" fmla="*/ 36 h 45"/>
                  <a:gd name="T22" fmla="*/ 0 w 4"/>
                  <a:gd name="T23" fmla="*/ 35 h 45"/>
                  <a:gd name="T24" fmla="*/ 0 w 4"/>
                  <a:gd name="T25" fmla="*/ 34 h 45"/>
                  <a:gd name="T26" fmla="*/ 0 w 4"/>
                  <a:gd name="T27" fmla="*/ 34 h 45"/>
                  <a:gd name="T28" fmla="*/ 0 w 4"/>
                  <a:gd name="T29" fmla="*/ 33 h 45"/>
                  <a:gd name="T30" fmla="*/ 0 w 4"/>
                  <a:gd name="T31" fmla="*/ 32 h 45"/>
                  <a:gd name="T32" fmla="*/ 0 w 4"/>
                  <a:gd name="T33" fmla="*/ 31 h 45"/>
                  <a:gd name="T34" fmla="*/ 0 w 4"/>
                  <a:gd name="T35" fmla="*/ 31 h 45"/>
                  <a:gd name="T36" fmla="*/ 0 w 4"/>
                  <a:gd name="T37" fmla="*/ 30 h 45"/>
                  <a:gd name="T38" fmla="*/ 0 w 4"/>
                  <a:gd name="T39" fmla="*/ 29 h 45"/>
                  <a:gd name="T40" fmla="*/ 0 w 4"/>
                  <a:gd name="T41" fmla="*/ 29 h 45"/>
                  <a:gd name="T42" fmla="*/ 0 w 4"/>
                  <a:gd name="T43" fmla="*/ 28 h 45"/>
                  <a:gd name="T44" fmla="*/ 0 w 4"/>
                  <a:gd name="T45" fmla="*/ 27 h 45"/>
                  <a:gd name="T46" fmla="*/ 0 w 4"/>
                  <a:gd name="T47" fmla="*/ 26 h 45"/>
                  <a:gd name="T48" fmla="*/ 0 w 4"/>
                  <a:gd name="T49" fmla="*/ 26 h 45"/>
                  <a:gd name="T50" fmla="*/ 0 w 4"/>
                  <a:gd name="T51" fmla="*/ 25 h 45"/>
                  <a:gd name="T52" fmla="*/ 0 w 4"/>
                  <a:gd name="T53" fmla="*/ 24 h 45"/>
                  <a:gd name="T54" fmla="*/ 0 w 4"/>
                  <a:gd name="T55" fmla="*/ 23 h 45"/>
                  <a:gd name="T56" fmla="*/ 0 w 4"/>
                  <a:gd name="T57" fmla="*/ 22 h 45"/>
                  <a:gd name="T58" fmla="*/ 0 w 4"/>
                  <a:gd name="T59" fmla="*/ 22 h 45"/>
                  <a:gd name="T60" fmla="*/ 0 w 4"/>
                  <a:gd name="T61" fmla="*/ 21 h 45"/>
                  <a:gd name="T62" fmla="*/ 0 w 4"/>
                  <a:gd name="T63" fmla="*/ 20 h 45"/>
                  <a:gd name="T64" fmla="*/ 0 w 4"/>
                  <a:gd name="T65" fmla="*/ 19 h 45"/>
                  <a:gd name="T66" fmla="*/ 0 w 4"/>
                  <a:gd name="T67" fmla="*/ 18 h 45"/>
                  <a:gd name="T68" fmla="*/ 0 w 4"/>
                  <a:gd name="T69" fmla="*/ 18 h 45"/>
                  <a:gd name="T70" fmla="*/ 0 w 4"/>
                  <a:gd name="T71" fmla="*/ 17 h 45"/>
                  <a:gd name="T72" fmla="*/ 1 w 4"/>
                  <a:gd name="T73" fmla="*/ 16 h 45"/>
                  <a:gd name="T74" fmla="*/ 1 w 4"/>
                  <a:gd name="T75" fmla="*/ 15 h 45"/>
                  <a:gd name="T76" fmla="*/ 1 w 4"/>
                  <a:gd name="T77" fmla="*/ 15 h 45"/>
                  <a:gd name="T78" fmla="*/ 1 w 4"/>
                  <a:gd name="T79" fmla="*/ 13 h 45"/>
                  <a:gd name="T80" fmla="*/ 1 w 4"/>
                  <a:gd name="T81" fmla="*/ 12 h 45"/>
                  <a:gd name="T82" fmla="*/ 1 w 4"/>
                  <a:gd name="T83" fmla="*/ 12 h 45"/>
                  <a:gd name="T84" fmla="*/ 1 w 4"/>
                  <a:gd name="T85" fmla="*/ 11 h 45"/>
                  <a:gd name="T86" fmla="*/ 2 w 4"/>
                  <a:gd name="T87" fmla="*/ 10 h 45"/>
                  <a:gd name="T88" fmla="*/ 2 w 4"/>
                  <a:gd name="T89" fmla="*/ 10 h 45"/>
                  <a:gd name="T90" fmla="*/ 2 w 4"/>
                  <a:gd name="T91" fmla="*/ 9 h 45"/>
                  <a:gd name="T92" fmla="*/ 2 w 4"/>
                  <a:gd name="T93" fmla="*/ 8 h 45"/>
                  <a:gd name="T94" fmla="*/ 2 w 4"/>
                  <a:gd name="T95" fmla="*/ 8 h 45"/>
                  <a:gd name="T96" fmla="*/ 2 w 4"/>
                  <a:gd name="T97" fmla="*/ 7 h 45"/>
                  <a:gd name="T98" fmla="*/ 3 w 4"/>
                  <a:gd name="T99" fmla="*/ 6 h 45"/>
                  <a:gd name="T100" fmla="*/ 3 w 4"/>
                  <a:gd name="T101" fmla="*/ 6 h 45"/>
                  <a:gd name="T102" fmla="*/ 3 w 4"/>
                  <a:gd name="T103" fmla="*/ 5 h 45"/>
                  <a:gd name="T104" fmla="*/ 3 w 4"/>
                  <a:gd name="T105" fmla="*/ 4 h 45"/>
                  <a:gd name="T106" fmla="*/ 3 w 4"/>
                  <a:gd name="T107" fmla="*/ 4 h 45"/>
                  <a:gd name="T108" fmla="*/ 3 w 4"/>
                  <a:gd name="T109" fmla="*/ 3 h 45"/>
                  <a:gd name="T110" fmla="*/ 4 w 4"/>
                  <a:gd name="T111" fmla="*/ 2 h 45"/>
                  <a:gd name="T112" fmla="*/ 4 w 4"/>
                  <a:gd name="T113" fmla="*/ 1 h 45"/>
                  <a:gd name="T114" fmla="*/ 4 w 4"/>
                  <a:gd name="T1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" h="45">
                    <a:moveTo>
                      <a:pt x="1" y="45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7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5"/>
                    </a:moveTo>
                    <a:cubicBezTo>
                      <a:pt x="0" y="35"/>
                      <a:pt x="0" y="36"/>
                      <a:pt x="0" y="36"/>
                    </a:cubicBezTo>
                    <a:cubicBezTo>
                      <a:pt x="0" y="36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6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6"/>
                    </a:moveTo>
                    <a:cubicBezTo>
                      <a:pt x="1" y="16"/>
                      <a:pt x="0" y="16"/>
                      <a:pt x="0" y="17"/>
                    </a:cubicBezTo>
                    <a:cubicBezTo>
                      <a:pt x="0" y="16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moveTo>
                      <a:pt x="2" y="10"/>
                    </a:move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3" y="6"/>
                    </a:move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8" name="Freeform 35">
                <a:extLst>
                  <a:ext uri="{FF2B5EF4-FFF2-40B4-BE49-F238E27FC236}">
                    <a16:creationId xmlns:a16="http://schemas.microsoft.com/office/drawing/2014/main" id="{388434CE-CFFB-45AD-A1BE-B574D85EF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425" y="2494353"/>
                <a:ext cx="190500" cy="425450"/>
              </a:xfrm>
              <a:custGeom>
                <a:avLst/>
                <a:gdLst>
                  <a:gd name="T0" fmla="*/ 4 w 78"/>
                  <a:gd name="T1" fmla="*/ 53 h 174"/>
                  <a:gd name="T2" fmla="*/ 4 w 78"/>
                  <a:gd name="T3" fmla="*/ 54 h 174"/>
                  <a:gd name="T4" fmla="*/ 3 w 78"/>
                  <a:gd name="T5" fmla="*/ 55 h 174"/>
                  <a:gd name="T6" fmla="*/ 3 w 78"/>
                  <a:gd name="T7" fmla="*/ 56 h 174"/>
                  <a:gd name="T8" fmla="*/ 3 w 78"/>
                  <a:gd name="T9" fmla="*/ 56 h 174"/>
                  <a:gd name="T10" fmla="*/ 3 w 78"/>
                  <a:gd name="T11" fmla="*/ 57 h 174"/>
                  <a:gd name="T12" fmla="*/ 3 w 78"/>
                  <a:gd name="T13" fmla="*/ 58 h 174"/>
                  <a:gd name="T14" fmla="*/ 3 w 78"/>
                  <a:gd name="T15" fmla="*/ 58 h 174"/>
                  <a:gd name="T16" fmla="*/ 2 w 78"/>
                  <a:gd name="T17" fmla="*/ 59 h 174"/>
                  <a:gd name="T18" fmla="*/ 2 w 78"/>
                  <a:gd name="T19" fmla="*/ 60 h 174"/>
                  <a:gd name="T20" fmla="*/ 2 w 78"/>
                  <a:gd name="T21" fmla="*/ 61 h 174"/>
                  <a:gd name="T22" fmla="*/ 2 w 78"/>
                  <a:gd name="T23" fmla="*/ 61 h 174"/>
                  <a:gd name="T24" fmla="*/ 2 w 78"/>
                  <a:gd name="T25" fmla="*/ 62 h 174"/>
                  <a:gd name="T26" fmla="*/ 2 w 78"/>
                  <a:gd name="T27" fmla="*/ 63 h 174"/>
                  <a:gd name="T28" fmla="*/ 1 w 78"/>
                  <a:gd name="T29" fmla="*/ 63 h 174"/>
                  <a:gd name="T30" fmla="*/ 1 w 78"/>
                  <a:gd name="T31" fmla="*/ 64 h 174"/>
                  <a:gd name="T32" fmla="*/ 1 w 78"/>
                  <a:gd name="T33" fmla="*/ 65 h 174"/>
                  <a:gd name="T34" fmla="*/ 1 w 78"/>
                  <a:gd name="T35" fmla="*/ 66 h 174"/>
                  <a:gd name="T36" fmla="*/ 1 w 78"/>
                  <a:gd name="T37" fmla="*/ 67 h 174"/>
                  <a:gd name="T38" fmla="*/ 1 w 78"/>
                  <a:gd name="T39" fmla="*/ 68 h 174"/>
                  <a:gd name="T40" fmla="*/ 0 w 78"/>
                  <a:gd name="T41" fmla="*/ 69 h 174"/>
                  <a:gd name="T42" fmla="*/ 0 w 78"/>
                  <a:gd name="T43" fmla="*/ 70 h 174"/>
                  <a:gd name="T44" fmla="*/ 0 w 78"/>
                  <a:gd name="T45" fmla="*/ 71 h 174"/>
                  <a:gd name="T46" fmla="*/ 0 w 78"/>
                  <a:gd name="T47" fmla="*/ 71 h 174"/>
                  <a:gd name="T48" fmla="*/ 0 w 78"/>
                  <a:gd name="T49" fmla="*/ 73 h 174"/>
                  <a:gd name="T50" fmla="*/ 0 w 78"/>
                  <a:gd name="T51" fmla="*/ 73 h 174"/>
                  <a:gd name="T52" fmla="*/ 0 w 78"/>
                  <a:gd name="T53" fmla="*/ 74 h 174"/>
                  <a:gd name="T54" fmla="*/ 0 w 78"/>
                  <a:gd name="T55" fmla="*/ 75 h 174"/>
                  <a:gd name="T56" fmla="*/ 0 w 78"/>
                  <a:gd name="T57" fmla="*/ 76 h 174"/>
                  <a:gd name="T58" fmla="*/ 0 w 78"/>
                  <a:gd name="T59" fmla="*/ 77 h 174"/>
                  <a:gd name="T60" fmla="*/ 0 w 78"/>
                  <a:gd name="T61" fmla="*/ 77 h 174"/>
                  <a:gd name="T62" fmla="*/ 0 w 78"/>
                  <a:gd name="T63" fmla="*/ 78 h 174"/>
                  <a:gd name="T64" fmla="*/ 0 w 78"/>
                  <a:gd name="T65" fmla="*/ 79 h 174"/>
                  <a:gd name="T66" fmla="*/ 0 w 78"/>
                  <a:gd name="T67" fmla="*/ 80 h 174"/>
                  <a:gd name="T68" fmla="*/ 0 w 78"/>
                  <a:gd name="T69" fmla="*/ 81 h 174"/>
                  <a:gd name="T70" fmla="*/ 0 w 78"/>
                  <a:gd name="T71" fmla="*/ 81 h 174"/>
                  <a:gd name="T72" fmla="*/ 0 w 78"/>
                  <a:gd name="T73" fmla="*/ 82 h 174"/>
                  <a:gd name="T74" fmla="*/ 0 w 78"/>
                  <a:gd name="T75" fmla="*/ 83 h 174"/>
                  <a:gd name="T76" fmla="*/ 0 w 78"/>
                  <a:gd name="T77" fmla="*/ 84 h 174"/>
                  <a:gd name="T78" fmla="*/ 0 w 78"/>
                  <a:gd name="T79" fmla="*/ 84 h 174"/>
                  <a:gd name="T80" fmla="*/ 0 w 78"/>
                  <a:gd name="T81" fmla="*/ 85 h 174"/>
                  <a:gd name="T82" fmla="*/ 0 w 78"/>
                  <a:gd name="T83" fmla="*/ 86 h 174"/>
                  <a:gd name="T84" fmla="*/ 0 w 78"/>
                  <a:gd name="T85" fmla="*/ 87 h 174"/>
                  <a:gd name="T86" fmla="*/ 0 w 78"/>
                  <a:gd name="T87" fmla="*/ 87 h 174"/>
                  <a:gd name="T88" fmla="*/ 0 w 78"/>
                  <a:gd name="T89" fmla="*/ 88 h 174"/>
                  <a:gd name="T90" fmla="*/ 0 w 78"/>
                  <a:gd name="T91" fmla="*/ 89 h 174"/>
                  <a:gd name="T92" fmla="*/ 0 w 78"/>
                  <a:gd name="T93" fmla="*/ 90 h 174"/>
                  <a:gd name="T94" fmla="*/ 0 w 78"/>
                  <a:gd name="T95" fmla="*/ 90 h 174"/>
                  <a:gd name="T96" fmla="*/ 0 w 78"/>
                  <a:gd name="T97" fmla="*/ 91 h 174"/>
                  <a:gd name="T98" fmla="*/ 0 w 78"/>
                  <a:gd name="T99" fmla="*/ 92 h 174"/>
                  <a:gd name="T100" fmla="*/ 0 w 78"/>
                  <a:gd name="T101" fmla="*/ 92 h 174"/>
                  <a:gd name="T102" fmla="*/ 0 w 78"/>
                  <a:gd name="T103" fmla="*/ 94 h 174"/>
                  <a:gd name="T104" fmla="*/ 0 w 78"/>
                  <a:gd name="T105" fmla="*/ 94 h 174"/>
                  <a:gd name="T106" fmla="*/ 1 w 78"/>
                  <a:gd name="T107" fmla="*/ 97 h 174"/>
                  <a:gd name="T108" fmla="*/ 15 w 78"/>
                  <a:gd name="T109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174">
                    <a:moveTo>
                      <a:pt x="48" y="0"/>
                    </a:moveTo>
                    <a:cubicBezTo>
                      <a:pt x="28" y="11"/>
                      <a:pt x="12" y="30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3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8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1" y="96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7" y="136"/>
                      <a:pt x="38" y="168"/>
                      <a:pt x="78" y="174"/>
                    </a:cubicBezTo>
                    <a:cubicBezTo>
                      <a:pt x="66" y="169"/>
                      <a:pt x="55" y="162"/>
                      <a:pt x="46" y="152"/>
                    </a:cubicBezTo>
                    <a:cubicBezTo>
                      <a:pt x="33" y="139"/>
                      <a:pt x="24" y="124"/>
                      <a:pt x="19" y="106"/>
                    </a:cubicBezTo>
                    <a:cubicBezTo>
                      <a:pt x="18" y="97"/>
                      <a:pt x="16" y="87"/>
                      <a:pt x="15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58"/>
                      <a:pt x="20" y="40"/>
                      <a:pt x="30" y="23"/>
                    </a:cubicBezTo>
                    <a:cubicBezTo>
                      <a:pt x="35" y="16"/>
                      <a:pt x="41" y="9"/>
                      <a:pt x="46" y="2"/>
                    </a:cubicBezTo>
                    <a:cubicBezTo>
                      <a:pt x="47" y="1"/>
                      <a:pt x="48" y="1"/>
                      <a:pt x="4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9" name="Rectangle 36">
                <a:extLst>
                  <a:ext uri="{FF2B5EF4-FFF2-40B4-BE49-F238E27FC236}">
                    <a16:creationId xmlns:a16="http://schemas.microsoft.com/office/drawing/2014/main" id="{5BA56907-F1D3-47E3-9DCC-F3030403E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088" y="2592778"/>
                <a:ext cx="26828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0" name="Rectangle 37">
                <a:extLst>
                  <a:ext uri="{FF2B5EF4-FFF2-40B4-BE49-F238E27FC236}">
                    <a16:creationId xmlns:a16="http://schemas.microsoft.com/office/drawing/2014/main" id="{724B2D97-8613-4CE6-892B-513395468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634" y="2499117"/>
                <a:ext cx="395682" cy="319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675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120</a:t>
                </a:r>
                <a:endParaRPr lang="en-US" altLang="en-US" sz="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99F2A30-E525-43D8-A878-C740BCAAF314}"/>
                </a:ext>
              </a:extLst>
            </p:cNvPr>
            <p:cNvGrpSpPr/>
            <p:nvPr/>
          </p:nvGrpSpPr>
          <p:grpSpPr>
            <a:xfrm>
              <a:off x="7628333" y="3558981"/>
              <a:ext cx="429816" cy="429816"/>
              <a:chOff x="3186113" y="2594366"/>
              <a:chExt cx="573088" cy="573088"/>
            </a:xfrm>
          </p:grpSpPr>
          <p:sp>
            <p:nvSpPr>
              <p:cNvPr id="269" name="Freeform 38">
                <a:extLst>
                  <a:ext uri="{FF2B5EF4-FFF2-40B4-BE49-F238E27FC236}">
                    <a16:creationId xmlns:a16="http://schemas.microsoft.com/office/drawing/2014/main" id="{D68A6A53-9A88-400D-BC2E-B77E4C7CD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94366"/>
                <a:ext cx="573088" cy="573088"/>
              </a:xfrm>
              <a:custGeom>
                <a:avLst/>
                <a:gdLst>
                  <a:gd name="T0" fmla="*/ 115 w 234"/>
                  <a:gd name="T1" fmla="*/ 233 h 234"/>
                  <a:gd name="T2" fmla="*/ 233 w 234"/>
                  <a:gd name="T3" fmla="*/ 118 h 234"/>
                  <a:gd name="T4" fmla="*/ 119 w 234"/>
                  <a:gd name="T5" fmla="*/ 1 h 234"/>
                  <a:gd name="T6" fmla="*/ 1 w 234"/>
                  <a:gd name="T7" fmla="*/ 115 h 234"/>
                  <a:gd name="T8" fmla="*/ 115 w 234"/>
                  <a:gd name="T9" fmla="*/ 23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34">
                    <a:moveTo>
                      <a:pt x="115" y="233"/>
                    </a:moveTo>
                    <a:cubicBezTo>
                      <a:pt x="179" y="234"/>
                      <a:pt x="232" y="182"/>
                      <a:pt x="233" y="118"/>
                    </a:cubicBezTo>
                    <a:cubicBezTo>
                      <a:pt x="234" y="54"/>
                      <a:pt x="183" y="1"/>
                      <a:pt x="119" y="1"/>
                    </a:cubicBezTo>
                    <a:cubicBezTo>
                      <a:pt x="55" y="0"/>
                      <a:pt x="2" y="51"/>
                      <a:pt x="1" y="115"/>
                    </a:cubicBezTo>
                    <a:cubicBezTo>
                      <a:pt x="0" y="179"/>
                      <a:pt x="51" y="232"/>
                      <a:pt x="115" y="233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0" name="Freeform 39">
                <a:extLst>
                  <a:ext uri="{FF2B5EF4-FFF2-40B4-BE49-F238E27FC236}">
                    <a16:creationId xmlns:a16="http://schemas.microsoft.com/office/drawing/2014/main" id="{5ED54AC9-ABDE-4B04-9E6D-874AD31FB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63" y="2648341"/>
                <a:ext cx="458788" cy="461963"/>
              </a:xfrm>
              <a:custGeom>
                <a:avLst/>
                <a:gdLst>
                  <a:gd name="T0" fmla="*/ 93 w 188"/>
                  <a:gd name="T1" fmla="*/ 188 h 189"/>
                  <a:gd name="T2" fmla="*/ 188 w 188"/>
                  <a:gd name="T3" fmla="*/ 96 h 189"/>
                  <a:gd name="T4" fmla="*/ 95 w 188"/>
                  <a:gd name="T5" fmla="*/ 1 h 189"/>
                  <a:gd name="T6" fmla="*/ 1 w 188"/>
                  <a:gd name="T7" fmla="*/ 93 h 189"/>
                  <a:gd name="T8" fmla="*/ 93 w 188"/>
                  <a:gd name="T9" fmla="*/ 18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89">
                    <a:moveTo>
                      <a:pt x="93" y="188"/>
                    </a:moveTo>
                    <a:cubicBezTo>
                      <a:pt x="144" y="189"/>
                      <a:pt x="187" y="147"/>
                      <a:pt x="188" y="96"/>
                    </a:cubicBezTo>
                    <a:cubicBezTo>
                      <a:pt x="188" y="44"/>
                      <a:pt x="147" y="2"/>
                      <a:pt x="95" y="1"/>
                    </a:cubicBezTo>
                    <a:cubicBezTo>
                      <a:pt x="44" y="0"/>
                      <a:pt x="1" y="42"/>
                      <a:pt x="1" y="93"/>
                    </a:cubicBezTo>
                    <a:cubicBezTo>
                      <a:pt x="0" y="145"/>
                      <a:pt x="41" y="187"/>
                      <a:pt x="93" y="188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1" name="Freeform 40">
                <a:extLst>
                  <a:ext uri="{FF2B5EF4-FFF2-40B4-BE49-F238E27FC236}">
                    <a16:creationId xmlns:a16="http://schemas.microsoft.com/office/drawing/2014/main" id="{F7CCD4FA-C856-4590-BB82-A896C7823B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4850" y="2851541"/>
                <a:ext cx="20638" cy="122238"/>
              </a:xfrm>
              <a:custGeom>
                <a:avLst/>
                <a:gdLst>
                  <a:gd name="T0" fmla="*/ 8 w 8"/>
                  <a:gd name="T1" fmla="*/ 50 h 50"/>
                  <a:gd name="T2" fmla="*/ 8 w 8"/>
                  <a:gd name="T3" fmla="*/ 50 h 50"/>
                  <a:gd name="T4" fmla="*/ 8 w 8"/>
                  <a:gd name="T5" fmla="*/ 50 h 50"/>
                  <a:gd name="T6" fmla="*/ 8 w 8"/>
                  <a:gd name="T7" fmla="*/ 50 h 50"/>
                  <a:gd name="T8" fmla="*/ 0 w 8"/>
                  <a:gd name="T9" fmla="*/ 11 h 50"/>
                  <a:gd name="T10" fmla="*/ 0 w 8"/>
                  <a:gd name="T11" fmla="*/ 11 h 50"/>
                  <a:gd name="T12" fmla="*/ 0 w 8"/>
                  <a:gd name="T13" fmla="*/ 11 h 50"/>
                  <a:gd name="T14" fmla="*/ 0 w 8"/>
                  <a:gd name="T15" fmla="*/ 11 h 50"/>
                  <a:gd name="T16" fmla="*/ 0 w 8"/>
                  <a:gd name="T17" fmla="*/ 11 h 50"/>
                  <a:gd name="T18" fmla="*/ 0 w 8"/>
                  <a:gd name="T19" fmla="*/ 11 h 50"/>
                  <a:gd name="T20" fmla="*/ 0 w 8"/>
                  <a:gd name="T21" fmla="*/ 10 h 50"/>
                  <a:gd name="T22" fmla="*/ 0 w 8"/>
                  <a:gd name="T23" fmla="*/ 10 h 50"/>
                  <a:gd name="T24" fmla="*/ 0 w 8"/>
                  <a:gd name="T25" fmla="*/ 10 h 50"/>
                  <a:gd name="T26" fmla="*/ 0 w 8"/>
                  <a:gd name="T27" fmla="*/ 10 h 50"/>
                  <a:gd name="T28" fmla="*/ 0 w 8"/>
                  <a:gd name="T29" fmla="*/ 9 h 50"/>
                  <a:gd name="T30" fmla="*/ 0 w 8"/>
                  <a:gd name="T31" fmla="*/ 9 h 50"/>
                  <a:gd name="T32" fmla="*/ 0 w 8"/>
                  <a:gd name="T33" fmla="*/ 9 h 50"/>
                  <a:gd name="T34" fmla="*/ 0 w 8"/>
                  <a:gd name="T35" fmla="*/ 9 h 50"/>
                  <a:gd name="T36" fmla="*/ 0 w 8"/>
                  <a:gd name="T37" fmla="*/ 9 h 50"/>
                  <a:gd name="T38" fmla="*/ 0 w 8"/>
                  <a:gd name="T39" fmla="*/ 9 h 50"/>
                  <a:gd name="T40" fmla="*/ 0 w 8"/>
                  <a:gd name="T41" fmla="*/ 8 h 50"/>
                  <a:gd name="T42" fmla="*/ 0 w 8"/>
                  <a:gd name="T43" fmla="*/ 8 h 50"/>
                  <a:gd name="T44" fmla="*/ 0 w 8"/>
                  <a:gd name="T45" fmla="*/ 8 h 50"/>
                  <a:gd name="T46" fmla="*/ 0 w 8"/>
                  <a:gd name="T47" fmla="*/ 7 h 50"/>
                  <a:gd name="T48" fmla="*/ 0 w 8"/>
                  <a:gd name="T49" fmla="*/ 7 h 50"/>
                  <a:gd name="T50" fmla="*/ 0 w 8"/>
                  <a:gd name="T51" fmla="*/ 7 h 50"/>
                  <a:gd name="T52" fmla="*/ 0 w 8"/>
                  <a:gd name="T53" fmla="*/ 7 h 50"/>
                  <a:gd name="T54" fmla="*/ 0 w 8"/>
                  <a:gd name="T55" fmla="*/ 7 h 50"/>
                  <a:gd name="T56" fmla="*/ 0 w 8"/>
                  <a:gd name="T57" fmla="*/ 7 h 50"/>
                  <a:gd name="T58" fmla="*/ 0 w 8"/>
                  <a:gd name="T59" fmla="*/ 6 h 50"/>
                  <a:gd name="T60" fmla="*/ 0 w 8"/>
                  <a:gd name="T61" fmla="*/ 6 h 50"/>
                  <a:gd name="T62" fmla="*/ 0 w 8"/>
                  <a:gd name="T63" fmla="*/ 6 h 50"/>
                  <a:gd name="T64" fmla="*/ 0 w 8"/>
                  <a:gd name="T65" fmla="*/ 6 h 50"/>
                  <a:gd name="T66" fmla="*/ 0 w 8"/>
                  <a:gd name="T67" fmla="*/ 6 h 50"/>
                  <a:gd name="T68" fmla="*/ 0 w 8"/>
                  <a:gd name="T69" fmla="*/ 6 h 50"/>
                  <a:gd name="T70" fmla="*/ 0 w 8"/>
                  <a:gd name="T71" fmla="*/ 5 h 50"/>
                  <a:gd name="T72" fmla="*/ 0 w 8"/>
                  <a:gd name="T73" fmla="*/ 5 h 50"/>
                  <a:gd name="T74" fmla="*/ 0 w 8"/>
                  <a:gd name="T75" fmla="*/ 5 h 50"/>
                  <a:gd name="T76" fmla="*/ 0 w 8"/>
                  <a:gd name="T77" fmla="*/ 5 h 50"/>
                  <a:gd name="T78" fmla="*/ 0 w 8"/>
                  <a:gd name="T79" fmla="*/ 5 h 50"/>
                  <a:gd name="T80" fmla="*/ 0 w 8"/>
                  <a:gd name="T81" fmla="*/ 4 h 50"/>
                  <a:gd name="T82" fmla="*/ 0 w 8"/>
                  <a:gd name="T83" fmla="*/ 4 h 50"/>
                  <a:gd name="T84" fmla="*/ 0 w 8"/>
                  <a:gd name="T85" fmla="*/ 4 h 50"/>
                  <a:gd name="T86" fmla="*/ 0 w 8"/>
                  <a:gd name="T87" fmla="*/ 4 h 50"/>
                  <a:gd name="T88" fmla="*/ 0 w 8"/>
                  <a:gd name="T89" fmla="*/ 3 h 50"/>
                  <a:gd name="T90" fmla="*/ 0 w 8"/>
                  <a:gd name="T91" fmla="*/ 3 h 50"/>
                  <a:gd name="T92" fmla="*/ 0 w 8"/>
                  <a:gd name="T93" fmla="*/ 3 h 50"/>
                  <a:gd name="T94" fmla="*/ 0 w 8"/>
                  <a:gd name="T95" fmla="*/ 3 h 50"/>
                  <a:gd name="T96" fmla="*/ 0 w 8"/>
                  <a:gd name="T97" fmla="*/ 3 h 50"/>
                  <a:gd name="T98" fmla="*/ 0 w 8"/>
                  <a:gd name="T99" fmla="*/ 3 h 50"/>
                  <a:gd name="T100" fmla="*/ 0 w 8"/>
                  <a:gd name="T101" fmla="*/ 2 h 50"/>
                  <a:gd name="T102" fmla="*/ 0 w 8"/>
                  <a:gd name="T103" fmla="*/ 2 h 50"/>
                  <a:gd name="T104" fmla="*/ 0 w 8"/>
                  <a:gd name="T105" fmla="*/ 2 h 50"/>
                  <a:gd name="T106" fmla="*/ 0 w 8"/>
                  <a:gd name="T107" fmla="*/ 2 h 50"/>
                  <a:gd name="T108" fmla="*/ 0 w 8"/>
                  <a:gd name="T109" fmla="*/ 2 h 50"/>
                  <a:gd name="T110" fmla="*/ 0 w 8"/>
                  <a:gd name="T111" fmla="*/ 1 h 50"/>
                  <a:gd name="T112" fmla="*/ 0 w 8"/>
                  <a:gd name="T113" fmla="*/ 0 h 50"/>
                  <a:gd name="T114" fmla="*/ 0 w 8"/>
                  <a:gd name="T1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" h="50">
                    <a:moveTo>
                      <a:pt x="8" y="50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0"/>
                      <a:pt x="8" y="50"/>
                    </a:cubicBezTo>
                    <a:moveTo>
                      <a:pt x="8" y="50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0"/>
                      <a:pt x="8" y="50"/>
                    </a:cubicBezTo>
                    <a:moveTo>
                      <a:pt x="8" y="49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0"/>
                      <a:pt x="8" y="49"/>
                    </a:cubicBezTo>
                    <a:moveTo>
                      <a:pt x="0" y="11"/>
                    </a:moveTo>
                    <a:cubicBezTo>
                      <a:pt x="0" y="25"/>
                      <a:pt x="2" y="38"/>
                      <a:pt x="8" y="49"/>
                    </a:cubicBezTo>
                    <a:cubicBezTo>
                      <a:pt x="2" y="38"/>
                      <a:pt x="0" y="25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2" name="Freeform 41">
                <a:extLst>
                  <a:ext uri="{FF2B5EF4-FFF2-40B4-BE49-F238E27FC236}">
                    <a16:creationId xmlns:a16="http://schemas.microsoft.com/office/drawing/2014/main" id="{71DC2D1D-DA83-471C-AF23-7AEC13D6A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850" y="2678503"/>
                <a:ext cx="188913" cy="427038"/>
              </a:xfrm>
              <a:custGeom>
                <a:avLst/>
                <a:gdLst>
                  <a:gd name="T0" fmla="*/ 0 w 77"/>
                  <a:gd name="T1" fmla="*/ 71 h 175"/>
                  <a:gd name="T2" fmla="*/ 0 w 77"/>
                  <a:gd name="T3" fmla="*/ 72 h 175"/>
                  <a:gd name="T4" fmla="*/ 0 w 77"/>
                  <a:gd name="T5" fmla="*/ 73 h 175"/>
                  <a:gd name="T6" fmla="*/ 0 w 77"/>
                  <a:gd name="T7" fmla="*/ 73 h 175"/>
                  <a:gd name="T8" fmla="*/ 0 w 77"/>
                  <a:gd name="T9" fmla="*/ 73 h 175"/>
                  <a:gd name="T10" fmla="*/ 0 w 77"/>
                  <a:gd name="T11" fmla="*/ 73 h 175"/>
                  <a:gd name="T12" fmla="*/ 0 w 77"/>
                  <a:gd name="T13" fmla="*/ 74 h 175"/>
                  <a:gd name="T14" fmla="*/ 0 w 77"/>
                  <a:gd name="T15" fmla="*/ 74 h 175"/>
                  <a:gd name="T16" fmla="*/ 0 w 77"/>
                  <a:gd name="T17" fmla="*/ 74 h 175"/>
                  <a:gd name="T18" fmla="*/ 0 w 77"/>
                  <a:gd name="T19" fmla="*/ 75 h 175"/>
                  <a:gd name="T20" fmla="*/ 0 w 77"/>
                  <a:gd name="T21" fmla="*/ 75 h 175"/>
                  <a:gd name="T22" fmla="*/ 0 w 77"/>
                  <a:gd name="T23" fmla="*/ 75 h 175"/>
                  <a:gd name="T24" fmla="*/ 0 w 77"/>
                  <a:gd name="T25" fmla="*/ 76 h 175"/>
                  <a:gd name="T26" fmla="*/ 0 w 77"/>
                  <a:gd name="T27" fmla="*/ 76 h 175"/>
                  <a:gd name="T28" fmla="*/ 0 w 77"/>
                  <a:gd name="T29" fmla="*/ 76 h 175"/>
                  <a:gd name="T30" fmla="*/ 0 w 77"/>
                  <a:gd name="T31" fmla="*/ 76 h 175"/>
                  <a:gd name="T32" fmla="*/ 0 w 77"/>
                  <a:gd name="T33" fmla="*/ 77 h 175"/>
                  <a:gd name="T34" fmla="*/ 0 w 77"/>
                  <a:gd name="T35" fmla="*/ 77 h 175"/>
                  <a:gd name="T36" fmla="*/ 0 w 77"/>
                  <a:gd name="T37" fmla="*/ 77 h 175"/>
                  <a:gd name="T38" fmla="*/ 0 w 77"/>
                  <a:gd name="T39" fmla="*/ 78 h 175"/>
                  <a:gd name="T40" fmla="*/ 0 w 77"/>
                  <a:gd name="T41" fmla="*/ 78 h 175"/>
                  <a:gd name="T42" fmla="*/ 0 w 77"/>
                  <a:gd name="T43" fmla="*/ 78 h 175"/>
                  <a:gd name="T44" fmla="*/ 0 w 77"/>
                  <a:gd name="T45" fmla="*/ 78 h 175"/>
                  <a:gd name="T46" fmla="*/ 0 w 77"/>
                  <a:gd name="T47" fmla="*/ 79 h 175"/>
                  <a:gd name="T48" fmla="*/ 0 w 77"/>
                  <a:gd name="T49" fmla="*/ 79 h 175"/>
                  <a:gd name="T50" fmla="*/ 0 w 77"/>
                  <a:gd name="T51" fmla="*/ 79 h 175"/>
                  <a:gd name="T52" fmla="*/ 0 w 77"/>
                  <a:gd name="T53" fmla="*/ 80 h 175"/>
                  <a:gd name="T54" fmla="*/ 0 w 77"/>
                  <a:gd name="T55" fmla="*/ 80 h 175"/>
                  <a:gd name="T56" fmla="*/ 0 w 77"/>
                  <a:gd name="T57" fmla="*/ 80 h 175"/>
                  <a:gd name="T58" fmla="*/ 0 w 77"/>
                  <a:gd name="T59" fmla="*/ 81 h 175"/>
                  <a:gd name="T60" fmla="*/ 0 w 77"/>
                  <a:gd name="T61" fmla="*/ 81 h 175"/>
                  <a:gd name="T62" fmla="*/ 0 w 77"/>
                  <a:gd name="T63" fmla="*/ 81 h 175"/>
                  <a:gd name="T64" fmla="*/ 0 w 77"/>
                  <a:gd name="T65" fmla="*/ 82 h 175"/>
                  <a:gd name="T66" fmla="*/ 0 w 77"/>
                  <a:gd name="T67" fmla="*/ 82 h 175"/>
                  <a:gd name="T68" fmla="*/ 0 w 77"/>
                  <a:gd name="T69" fmla="*/ 82 h 175"/>
                  <a:gd name="T70" fmla="*/ 8 w 77"/>
                  <a:gd name="T71" fmla="*/ 120 h 175"/>
                  <a:gd name="T72" fmla="*/ 8 w 77"/>
                  <a:gd name="T73" fmla="*/ 121 h 175"/>
                  <a:gd name="T74" fmla="*/ 8 w 77"/>
                  <a:gd name="T75" fmla="*/ 121 h 175"/>
                  <a:gd name="T76" fmla="*/ 8 w 77"/>
                  <a:gd name="T77" fmla="*/ 121 h 175"/>
                  <a:gd name="T78" fmla="*/ 45 w 77"/>
                  <a:gd name="T79" fmla="*/ 152 h 175"/>
                  <a:gd name="T80" fmla="*/ 15 w 77"/>
                  <a:gd name="T81" fmla="*/ 77 h 175"/>
                  <a:gd name="T82" fmla="*/ 30 w 77"/>
                  <a:gd name="T83" fmla="*/ 23 h 175"/>
                  <a:gd name="T84" fmla="*/ 50 w 77"/>
                  <a:gd name="T8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7" h="175">
                    <a:moveTo>
                      <a:pt x="50" y="0"/>
                    </a:moveTo>
                    <a:cubicBezTo>
                      <a:pt x="23" y="14"/>
                      <a:pt x="4" y="40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96"/>
                      <a:pt x="2" y="109"/>
                      <a:pt x="8" y="120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20" y="149"/>
                      <a:pt x="46" y="169"/>
                      <a:pt x="77" y="175"/>
                    </a:cubicBezTo>
                    <a:cubicBezTo>
                      <a:pt x="65" y="169"/>
                      <a:pt x="54" y="162"/>
                      <a:pt x="45" y="152"/>
                    </a:cubicBezTo>
                    <a:cubicBezTo>
                      <a:pt x="32" y="139"/>
                      <a:pt x="23" y="123"/>
                      <a:pt x="19" y="105"/>
                    </a:cubicBezTo>
                    <a:cubicBezTo>
                      <a:pt x="18" y="96"/>
                      <a:pt x="16" y="87"/>
                      <a:pt x="15" y="77"/>
                    </a:cubicBezTo>
                    <a:cubicBezTo>
                      <a:pt x="15" y="77"/>
                      <a:pt x="15" y="76"/>
                      <a:pt x="15" y="76"/>
                    </a:cubicBezTo>
                    <a:cubicBezTo>
                      <a:pt x="16" y="57"/>
                      <a:pt x="21" y="39"/>
                      <a:pt x="30" y="23"/>
                    </a:cubicBezTo>
                    <a:cubicBezTo>
                      <a:pt x="36" y="16"/>
                      <a:pt x="42" y="9"/>
                      <a:pt x="47" y="2"/>
                    </a:cubicBezTo>
                    <a:cubicBezTo>
                      <a:pt x="48" y="1"/>
                      <a:pt x="49" y="0"/>
                      <a:pt x="50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3" name="Rectangle 42">
                <a:extLst>
                  <a:ext uri="{FF2B5EF4-FFF2-40B4-BE49-F238E27FC236}">
                    <a16:creationId xmlns:a16="http://schemas.microsoft.com/office/drawing/2014/main" id="{0E068EB7-9D36-4548-88B1-C0963B1A6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78516"/>
                <a:ext cx="12223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4" name="Rectangle 43">
                <a:extLst>
                  <a:ext uri="{FF2B5EF4-FFF2-40B4-BE49-F238E27FC236}">
                    <a16:creationId xmlns:a16="http://schemas.microsoft.com/office/drawing/2014/main" id="{88DA9B57-DB1B-4D15-85F5-8BFDEB258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880" y="2684853"/>
                <a:ext cx="292051" cy="355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50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10</a:t>
                </a:r>
                <a:endParaRPr lang="en-US" altLang="en-US" sz="675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53AC3CB2-2278-42C6-8A52-0B3C0B8C2981}"/>
                </a:ext>
              </a:extLst>
            </p:cNvPr>
            <p:cNvGrpSpPr/>
            <p:nvPr/>
          </p:nvGrpSpPr>
          <p:grpSpPr>
            <a:xfrm>
              <a:off x="8030764" y="3948315"/>
              <a:ext cx="439341" cy="440531"/>
              <a:chOff x="3722688" y="3113478"/>
              <a:chExt cx="585788" cy="587375"/>
            </a:xfrm>
          </p:grpSpPr>
          <p:sp>
            <p:nvSpPr>
              <p:cNvPr id="263" name="Freeform 44">
                <a:extLst>
                  <a:ext uri="{FF2B5EF4-FFF2-40B4-BE49-F238E27FC236}">
                    <a16:creationId xmlns:a16="http://schemas.microsoft.com/office/drawing/2014/main" id="{CD05519E-C03F-441B-86D6-4B37E4C06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4" name="Freeform 45">
                <a:extLst>
                  <a:ext uri="{FF2B5EF4-FFF2-40B4-BE49-F238E27FC236}">
                    <a16:creationId xmlns:a16="http://schemas.microsoft.com/office/drawing/2014/main" id="{3337CA4C-51F3-4073-BD63-B1512E77F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82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5" name="Freeform 46">
                <a:extLst>
                  <a:ext uri="{FF2B5EF4-FFF2-40B4-BE49-F238E27FC236}">
                    <a16:creationId xmlns:a16="http://schemas.microsoft.com/office/drawing/2014/main" id="{91521D92-B504-4E00-85C1-6779FEF8F5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6" name="Freeform 47">
                <a:extLst>
                  <a:ext uri="{FF2B5EF4-FFF2-40B4-BE49-F238E27FC236}">
                    <a16:creationId xmlns:a16="http://schemas.microsoft.com/office/drawing/2014/main" id="{AF244919-41A4-4F8F-9492-52BA79408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7" name="Rectangle 48">
                <a:extLst>
                  <a:ext uri="{FF2B5EF4-FFF2-40B4-BE49-F238E27FC236}">
                    <a16:creationId xmlns:a16="http://schemas.microsoft.com/office/drawing/2014/main" id="{59BCB8F7-91E8-4590-AECA-844FEBB6E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8" name="Rectangle 49">
                <a:extLst>
                  <a:ext uri="{FF2B5EF4-FFF2-40B4-BE49-F238E27FC236}">
                    <a16:creationId xmlns:a16="http://schemas.microsoft.com/office/drawing/2014/main" id="{A9A6CDE3-82E1-429D-9954-06EB7474C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422" y="3216667"/>
                <a:ext cx="292051" cy="355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50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20</a:t>
                </a:r>
                <a:endParaRPr lang="en-US" altLang="en-US" sz="675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1ECE4EA3-6525-4B3E-99A5-E4F38FD8C5F3}"/>
                </a:ext>
              </a:extLst>
            </p:cNvPr>
            <p:cNvGrpSpPr/>
            <p:nvPr/>
          </p:nvGrpSpPr>
          <p:grpSpPr>
            <a:xfrm>
              <a:off x="8193879" y="4501956"/>
              <a:ext cx="425054" cy="426244"/>
              <a:chOff x="3940175" y="3851666"/>
              <a:chExt cx="566738" cy="568325"/>
            </a:xfrm>
          </p:grpSpPr>
          <p:sp>
            <p:nvSpPr>
              <p:cNvPr id="257" name="Freeform 50">
                <a:extLst>
                  <a:ext uri="{FF2B5EF4-FFF2-40B4-BE49-F238E27FC236}">
                    <a16:creationId xmlns:a16="http://schemas.microsoft.com/office/drawing/2014/main" id="{2024E456-D404-4726-9360-9FCB43E1B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175" y="3851666"/>
                <a:ext cx="566738" cy="568325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79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8" name="Oval 51">
                <a:extLst>
                  <a:ext uri="{FF2B5EF4-FFF2-40B4-BE49-F238E27FC236}">
                    <a16:creationId xmlns:a16="http://schemas.microsoft.com/office/drawing/2014/main" id="{DBFAEA9F-A411-42E6-BEE7-64DA6084B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4150" y="3905641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9" name="Freeform 52">
                <a:extLst>
                  <a:ext uri="{FF2B5EF4-FFF2-40B4-BE49-F238E27FC236}">
                    <a16:creationId xmlns:a16="http://schemas.microsoft.com/office/drawing/2014/main" id="{D136B060-EBC1-4166-981F-07198E685C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4150" y="3978666"/>
                <a:ext cx="60325" cy="158750"/>
              </a:xfrm>
              <a:custGeom>
                <a:avLst/>
                <a:gdLst>
                  <a:gd name="T0" fmla="*/ 0 w 25"/>
                  <a:gd name="T1" fmla="*/ 65 h 65"/>
                  <a:gd name="T2" fmla="*/ 0 w 25"/>
                  <a:gd name="T3" fmla="*/ 65 h 65"/>
                  <a:gd name="T4" fmla="*/ 0 w 25"/>
                  <a:gd name="T5" fmla="*/ 65 h 65"/>
                  <a:gd name="T6" fmla="*/ 0 w 25"/>
                  <a:gd name="T7" fmla="*/ 65 h 65"/>
                  <a:gd name="T8" fmla="*/ 0 w 25"/>
                  <a:gd name="T9" fmla="*/ 65 h 65"/>
                  <a:gd name="T10" fmla="*/ 0 w 25"/>
                  <a:gd name="T11" fmla="*/ 65 h 65"/>
                  <a:gd name="T12" fmla="*/ 0 w 25"/>
                  <a:gd name="T13" fmla="*/ 64 h 65"/>
                  <a:gd name="T14" fmla="*/ 0 w 25"/>
                  <a:gd name="T15" fmla="*/ 64 h 65"/>
                  <a:gd name="T16" fmla="*/ 0 w 25"/>
                  <a:gd name="T17" fmla="*/ 64 h 65"/>
                  <a:gd name="T18" fmla="*/ 0 w 25"/>
                  <a:gd name="T19" fmla="*/ 64 h 65"/>
                  <a:gd name="T20" fmla="*/ 0 w 25"/>
                  <a:gd name="T21" fmla="*/ 64 h 65"/>
                  <a:gd name="T22" fmla="*/ 0 w 25"/>
                  <a:gd name="T23" fmla="*/ 64 h 65"/>
                  <a:gd name="T24" fmla="*/ 0 w 25"/>
                  <a:gd name="T25" fmla="*/ 64 h 65"/>
                  <a:gd name="T26" fmla="*/ 0 w 25"/>
                  <a:gd name="T27" fmla="*/ 64 h 65"/>
                  <a:gd name="T28" fmla="*/ 0 w 25"/>
                  <a:gd name="T29" fmla="*/ 64 h 65"/>
                  <a:gd name="T30" fmla="*/ 0 w 25"/>
                  <a:gd name="T31" fmla="*/ 63 h 65"/>
                  <a:gd name="T32" fmla="*/ 0 w 25"/>
                  <a:gd name="T33" fmla="*/ 64 h 65"/>
                  <a:gd name="T34" fmla="*/ 0 w 25"/>
                  <a:gd name="T35" fmla="*/ 64 h 65"/>
                  <a:gd name="T36" fmla="*/ 0 w 25"/>
                  <a:gd name="T37" fmla="*/ 63 h 65"/>
                  <a:gd name="T38" fmla="*/ 25 w 25"/>
                  <a:gd name="T39" fmla="*/ 0 h 65"/>
                  <a:gd name="T40" fmla="*/ 0 w 25"/>
                  <a:gd name="T41" fmla="*/ 63 h 65"/>
                  <a:gd name="T42" fmla="*/ 25 w 25"/>
                  <a:gd name="T43" fmla="*/ 0 h 65"/>
                  <a:gd name="T44" fmla="*/ 25 w 25"/>
                  <a:gd name="T45" fmla="*/ 0 h 65"/>
                  <a:gd name="T46" fmla="*/ 25 w 25"/>
                  <a:gd name="T47" fmla="*/ 0 h 65"/>
                  <a:gd name="T48" fmla="*/ 25 w 25"/>
                  <a:gd name="T4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65">
                    <a:moveTo>
                      <a:pt x="0" y="65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0" y="65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0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moveTo>
                      <a:pt x="0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moveTo>
                      <a:pt x="0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moveTo>
                      <a:pt x="0" y="63"/>
                    </a:moveTo>
                    <a:cubicBezTo>
                      <a:pt x="0" y="63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3"/>
                      <a:pt x="0" y="63"/>
                    </a:cubicBezTo>
                    <a:moveTo>
                      <a:pt x="25" y="0"/>
                    </a:moveTo>
                    <a:cubicBezTo>
                      <a:pt x="10" y="17"/>
                      <a:pt x="0" y="39"/>
                      <a:pt x="0" y="63"/>
                    </a:cubicBezTo>
                    <a:cubicBezTo>
                      <a:pt x="0" y="39"/>
                      <a:pt x="10" y="17"/>
                      <a:pt x="25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0" name="Freeform 53">
                <a:extLst>
                  <a:ext uri="{FF2B5EF4-FFF2-40B4-BE49-F238E27FC236}">
                    <a16:creationId xmlns:a16="http://schemas.microsoft.com/office/drawing/2014/main" id="{5BF727FB-6C36-486D-BE10-74C86D98E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150" y="3932628"/>
                <a:ext cx="192088" cy="428625"/>
              </a:xfrm>
              <a:custGeom>
                <a:avLst/>
                <a:gdLst>
                  <a:gd name="T0" fmla="*/ 49 w 79"/>
                  <a:gd name="T1" fmla="*/ 0 h 175"/>
                  <a:gd name="T2" fmla="*/ 25 w 79"/>
                  <a:gd name="T3" fmla="*/ 19 h 175"/>
                  <a:gd name="T4" fmla="*/ 25 w 79"/>
                  <a:gd name="T5" fmla="*/ 19 h 175"/>
                  <a:gd name="T6" fmla="*/ 25 w 79"/>
                  <a:gd name="T7" fmla="*/ 19 h 175"/>
                  <a:gd name="T8" fmla="*/ 0 w 79"/>
                  <a:gd name="T9" fmla="*/ 82 h 175"/>
                  <a:gd name="T10" fmla="*/ 0 w 79"/>
                  <a:gd name="T11" fmla="*/ 82 h 175"/>
                  <a:gd name="T12" fmla="*/ 0 w 79"/>
                  <a:gd name="T13" fmla="*/ 83 h 175"/>
                  <a:gd name="T14" fmla="*/ 0 w 79"/>
                  <a:gd name="T15" fmla="*/ 83 h 175"/>
                  <a:gd name="T16" fmla="*/ 0 w 79"/>
                  <a:gd name="T17" fmla="*/ 83 h 175"/>
                  <a:gd name="T18" fmla="*/ 0 w 79"/>
                  <a:gd name="T19" fmla="*/ 83 h 175"/>
                  <a:gd name="T20" fmla="*/ 0 w 79"/>
                  <a:gd name="T21" fmla="*/ 83 h 175"/>
                  <a:gd name="T22" fmla="*/ 0 w 79"/>
                  <a:gd name="T23" fmla="*/ 83 h 175"/>
                  <a:gd name="T24" fmla="*/ 0 w 79"/>
                  <a:gd name="T25" fmla="*/ 83 h 175"/>
                  <a:gd name="T26" fmla="*/ 0 w 79"/>
                  <a:gd name="T27" fmla="*/ 84 h 175"/>
                  <a:gd name="T28" fmla="*/ 0 w 79"/>
                  <a:gd name="T29" fmla="*/ 84 h 175"/>
                  <a:gd name="T30" fmla="*/ 0 w 79"/>
                  <a:gd name="T31" fmla="*/ 84 h 175"/>
                  <a:gd name="T32" fmla="*/ 0 w 79"/>
                  <a:gd name="T33" fmla="*/ 84 h 175"/>
                  <a:gd name="T34" fmla="*/ 79 w 79"/>
                  <a:gd name="T35" fmla="*/ 175 h 175"/>
                  <a:gd name="T36" fmla="*/ 47 w 79"/>
                  <a:gd name="T37" fmla="*/ 153 h 175"/>
                  <a:gd name="T38" fmla="*/ 20 w 79"/>
                  <a:gd name="T39" fmla="*/ 106 h 175"/>
                  <a:gd name="T40" fmla="*/ 16 w 79"/>
                  <a:gd name="T41" fmla="*/ 78 h 175"/>
                  <a:gd name="T42" fmla="*/ 16 w 79"/>
                  <a:gd name="T43" fmla="*/ 77 h 175"/>
                  <a:gd name="T44" fmla="*/ 30 w 79"/>
                  <a:gd name="T45" fmla="*/ 24 h 175"/>
                  <a:gd name="T46" fmla="*/ 47 w 79"/>
                  <a:gd name="T47" fmla="*/ 3 h 175"/>
                  <a:gd name="T48" fmla="*/ 49 w 79"/>
                  <a:gd name="T4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75">
                    <a:moveTo>
                      <a:pt x="49" y="0"/>
                    </a:moveTo>
                    <a:cubicBezTo>
                      <a:pt x="40" y="5"/>
                      <a:pt x="32" y="12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10" y="36"/>
                      <a:pt x="0" y="58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1" y="130"/>
                      <a:pt x="35" y="168"/>
                      <a:pt x="79" y="175"/>
                    </a:cubicBezTo>
                    <a:cubicBezTo>
                      <a:pt x="67" y="170"/>
                      <a:pt x="56" y="162"/>
                      <a:pt x="47" y="153"/>
                    </a:cubicBezTo>
                    <a:cubicBezTo>
                      <a:pt x="34" y="140"/>
                      <a:pt x="25" y="124"/>
                      <a:pt x="20" y="106"/>
                    </a:cubicBezTo>
                    <a:cubicBezTo>
                      <a:pt x="18" y="97"/>
                      <a:pt x="17" y="88"/>
                      <a:pt x="16" y="78"/>
                    </a:cubicBezTo>
                    <a:cubicBezTo>
                      <a:pt x="16" y="78"/>
                      <a:pt x="16" y="78"/>
                      <a:pt x="16" y="77"/>
                    </a:cubicBezTo>
                    <a:cubicBezTo>
                      <a:pt x="16" y="58"/>
                      <a:pt x="21" y="41"/>
                      <a:pt x="30" y="24"/>
                    </a:cubicBezTo>
                    <a:cubicBezTo>
                      <a:pt x="36" y="17"/>
                      <a:pt x="41" y="10"/>
                      <a:pt x="47" y="3"/>
                    </a:cubicBezTo>
                    <a:cubicBezTo>
                      <a:pt x="48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1" name="Rectangle 54">
                <a:extLst>
                  <a:ext uri="{FF2B5EF4-FFF2-40B4-BE49-F238E27FC236}">
                    <a16:creationId xmlns:a16="http://schemas.microsoft.com/office/drawing/2014/main" id="{605A8837-2B6B-4B80-AABE-5EB7928F4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4488" y="4032641"/>
                <a:ext cx="134938" cy="19367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2" name="Rectangle 55">
                <a:extLst>
                  <a:ext uri="{FF2B5EF4-FFF2-40B4-BE49-F238E27FC236}">
                    <a16:creationId xmlns:a16="http://schemas.microsoft.com/office/drawing/2014/main" id="{0AB46035-1DCF-407E-BB0E-AB92E6EF1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179" y="3938978"/>
                <a:ext cx="310893" cy="3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88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30</a:t>
                </a:r>
                <a:endParaRPr lang="en-US" altLang="en-US" sz="7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B44EC64F-0B50-4F54-87E5-8C49B1522598}"/>
                </a:ext>
              </a:extLst>
            </p:cNvPr>
            <p:cNvGrpSpPr/>
            <p:nvPr/>
          </p:nvGrpSpPr>
          <p:grpSpPr>
            <a:xfrm>
              <a:off x="8054576" y="5052025"/>
              <a:ext cx="425054" cy="426244"/>
              <a:chOff x="3754438" y="4585091"/>
              <a:chExt cx="566738" cy="568325"/>
            </a:xfrm>
          </p:grpSpPr>
          <p:sp>
            <p:nvSpPr>
              <p:cNvPr id="251" name="Freeform 56">
                <a:extLst>
                  <a:ext uri="{FF2B5EF4-FFF2-40B4-BE49-F238E27FC236}">
                    <a16:creationId xmlns:a16="http://schemas.microsoft.com/office/drawing/2014/main" id="{D2B7E8A7-980A-4536-BC50-AEB3FA63D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438" y="4585091"/>
                <a:ext cx="566738" cy="568325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79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2" name="Oval 57">
                <a:extLst>
                  <a:ext uri="{FF2B5EF4-FFF2-40B4-BE49-F238E27FC236}">
                    <a16:creationId xmlns:a16="http://schemas.microsoft.com/office/drawing/2014/main" id="{82893B9D-7242-4653-8EA2-CDB699257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639066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3" name="Freeform 58">
                <a:extLst>
                  <a:ext uri="{FF2B5EF4-FFF2-40B4-BE49-F238E27FC236}">
                    <a16:creationId xmlns:a16="http://schemas.microsoft.com/office/drawing/2014/main" id="{AE07867F-04A8-4B6A-A119-483FDA6E95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000" y="4732728"/>
                <a:ext cx="44450" cy="222250"/>
              </a:xfrm>
              <a:custGeom>
                <a:avLst/>
                <a:gdLst>
                  <a:gd name="T0" fmla="*/ 7 w 18"/>
                  <a:gd name="T1" fmla="*/ 91 h 91"/>
                  <a:gd name="T2" fmla="*/ 7 w 18"/>
                  <a:gd name="T3" fmla="*/ 91 h 91"/>
                  <a:gd name="T4" fmla="*/ 7 w 18"/>
                  <a:gd name="T5" fmla="*/ 91 h 91"/>
                  <a:gd name="T6" fmla="*/ 7 w 18"/>
                  <a:gd name="T7" fmla="*/ 91 h 91"/>
                  <a:gd name="T8" fmla="*/ 7 w 18"/>
                  <a:gd name="T9" fmla="*/ 91 h 91"/>
                  <a:gd name="T10" fmla="*/ 7 w 18"/>
                  <a:gd name="T11" fmla="*/ 91 h 91"/>
                  <a:gd name="T12" fmla="*/ 7 w 18"/>
                  <a:gd name="T13" fmla="*/ 91 h 91"/>
                  <a:gd name="T14" fmla="*/ 7 w 18"/>
                  <a:gd name="T15" fmla="*/ 91 h 91"/>
                  <a:gd name="T16" fmla="*/ 7 w 18"/>
                  <a:gd name="T17" fmla="*/ 91 h 91"/>
                  <a:gd name="T18" fmla="*/ 7 w 18"/>
                  <a:gd name="T19" fmla="*/ 91 h 91"/>
                  <a:gd name="T20" fmla="*/ 7 w 18"/>
                  <a:gd name="T21" fmla="*/ 91 h 91"/>
                  <a:gd name="T22" fmla="*/ 7 w 18"/>
                  <a:gd name="T23" fmla="*/ 91 h 91"/>
                  <a:gd name="T24" fmla="*/ 6 w 18"/>
                  <a:gd name="T25" fmla="*/ 90 h 91"/>
                  <a:gd name="T26" fmla="*/ 7 w 18"/>
                  <a:gd name="T27" fmla="*/ 91 h 91"/>
                  <a:gd name="T28" fmla="*/ 6 w 18"/>
                  <a:gd name="T29" fmla="*/ 90 h 91"/>
                  <a:gd name="T30" fmla="*/ 0 w 18"/>
                  <a:gd name="T31" fmla="*/ 57 h 91"/>
                  <a:gd name="T32" fmla="*/ 6 w 18"/>
                  <a:gd name="T33" fmla="*/ 90 h 91"/>
                  <a:gd name="T34" fmla="*/ 0 w 18"/>
                  <a:gd name="T35" fmla="*/ 57 h 91"/>
                  <a:gd name="T36" fmla="*/ 0 w 18"/>
                  <a:gd name="T37" fmla="*/ 57 h 91"/>
                  <a:gd name="T38" fmla="*/ 0 w 18"/>
                  <a:gd name="T39" fmla="*/ 57 h 91"/>
                  <a:gd name="T40" fmla="*/ 0 w 18"/>
                  <a:gd name="T41" fmla="*/ 57 h 91"/>
                  <a:gd name="T42" fmla="*/ 0 w 18"/>
                  <a:gd name="T43" fmla="*/ 57 h 91"/>
                  <a:gd name="T44" fmla="*/ 0 w 18"/>
                  <a:gd name="T45" fmla="*/ 57 h 91"/>
                  <a:gd name="T46" fmla="*/ 0 w 18"/>
                  <a:gd name="T47" fmla="*/ 57 h 91"/>
                  <a:gd name="T48" fmla="*/ 0 w 18"/>
                  <a:gd name="T49" fmla="*/ 56 h 91"/>
                  <a:gd name="T50" fmla="*/ 0 w 18"/>
                  <a:gd name="T51" fmla="*/ 57 h 91"/>
                  <a:gd name="T52" fmla="*/ 0 w 18"/>
                  <a:gd name="T53" fmla="*/ 56 h 91"/>
                  <a:gd name="T54" fmla="*/ 0 w 18"/>
                  <a:gd name="T55" fmla="*/ 56 h 91"/>
                  <a:gd name="T56" fmla="*/ 0 w 18"/>
                  <a:gd name="T57" fmla="*/ 56 h 91"/>
                  <a:gd name="T58" fmla="*/ 0 w 18"/>
                  <a:gd name="T59" fmla="*/ 56 h 91"/>
                  <a:gd name="T60" fmla="*/ 0 w 18"/>
                  <a:gd name="T61" fmla="*/ 56 h 91"/>
                  <a:gd name="T62" fmla="*/ 0 w 18"/>
                  <a:gd name="T63" fmla="*/ 56 h 91"/>
                  <a:gd name="T64" fmla="*/ 0 w 18"/>
                  <a:gd name="T65" fmla="*/ 56 h 91"/>
                  <a:gd name="T66" fmla="*/ 0 w 18"/>
                  <a:gd name="T67" fmla="*/ 56 h 91"/>
                  <a:gd name="T68" fmla="*/ 0 w 18"/>
                  <a:gd name="T69" fmla="*/ 56 h 91"/>
                  <a:gd name="T70" fmla="*/ 0 w 18"/>
                  <a:gd name="T71" fmla="*/ 56 h 91"/>
                  <a:gd name="T72" fmla="*/ 0 w 18"/>
                  <a:gd name="T73" fmla="*/ 55 h 91"/>
                  <a:gd name="T74" fmla="*/ 0 w 18"/>
                  <a:gd name="T75" fmla="*/ 56 h 91"/>
                  <a:gd name="T76" fmla="*/ 0 w 18"/>
                  <a:gd name="T77" fmla="*/ 56 h 91"/>
                  <a:gd name="T78" fmla="*/ 0 w 18"/>
                  <a:gd name="T79" fmla="*/ 55 h 91"/>
                  <a:gd name="T80" fmla="*/ 18 w 18"/>
                  <a:gd name="T81" fmla="*/ 0 h 91"/>
                  <a:gd name="T82" fmla="*/ 0 w 18"/>
                  <a:gd name="T83" fmla="*/ 55 h 91"/>
                  <a:gd name="T84" fmla="*/ 18 w 18"/>
                  <a:gd name="T85" fmla="*/ 0 h 91"/>
                  <a:gd name="T86" fmla="*/ 18 w 18"/>
                  <a:gd name="T87" fmla="*/ 0 h 91"/>
                  <a:gd name="T88" fmla="*/ 18 w 18"/>
                  <a:gd name="T89" fmla="*/ 0 h 91"/>
                  <a:gd name="T90" fmla="*/ 18 w 18"/>
                  <a:gd name="T91" fmla="*/ 0 h 91"/>
                  <a:gd name="T92" fmla="*/ 18 w 18"/>
                  <a:gd name="T93" fmla="*/ 0 h 91"/>
                  <a:gd name="T94" fmla="*/ 18 w 18"/>
                  <a:gd name="T95" fmla="*/ 0 h 91"/>
                  <a:gd name="T96" fmla="*/ 18 w 18"/>
                  <a:gd name="T9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91"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6" y="90"/>
                    </a:moveTo>
                    <a:cubicBezTo>
                      <a:pt x="6" y="90"/>
                      <a:pt x="6" y="90"/>
                      <a:pt x="7" y="91"/>
                    </a:cubicBezTo>
                    <a:cubicBezTo>
                      <a:pt x="6" y="90"/>
                      <a:pt x="6" y="90"/>
                      <a:pt x="6" y="90"/>
                    </a:cubicBezTo>
                    <a:moveTo>
                      <a:pt x="0" y="57"/>
                    </a:moveTo>
                    <a:cubicBezTo>
                      <a:pt x="0" y="69"/>
                      <a:pt x="2" y="80"/>
                      <a:pt x="6" y="90"/>
                    </a:cubicBezTo>
                    <a:cubicBezTo>
                      <a:pt x="2" y="80"/>
                      <a:pt x="0" y="69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6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18" y="0"/>
                    </a:moveTo>
                    <a:cubicBezTo>
                      <a:pt x="7" y="15"/>
                      <a:pt x="0" y="35"/>
                      <a:pt x="0" y="55"/>
                    </a:cubicBezTo>
                    <a:cubicBezTo>
                      <a:pt x="0" y="35"/>
                      <a:pt x="7" y="15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4" name="Freeform 59">
                <a:extLst>
                  <a:ext uri="{FF2B5EF4-FFF2-40B4-BE49-F238E27FC236}">
                    <a16:creationId xmlns:a16="http://schemas.microsoft.com/office/drawing/2014/main" id="{F2C3D2F0-15F0-477B-85EC-F01C606D6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0" y="4666053"/>
                <a:ext cx="190500" cy="428625"/>
              </a:xfrm>
              <a:custGeom>
                <a:avLst/>
                <a:gdLst>
                  <a:gd name="T0" fmla="*/ 49 w 78"/>
                  <a:gd name="T1" fmla="*/ 0 h 175"/>
                  <a:gd name="T2" fmla="*/ 18 w 78"/>
                  <a:gd name="T3" fmla="*/ 27 h 175"/>
                  <a:gd name="T4" fmla="*/ 18 w 78"/>
                  <a:gd name="T5" fmla="*/ 27 h 175"/>
                  <a:gd name="T6" fmla="*/ 18 w 78"/>
                  <a:gd name="T7" fmla="*/ 27 h 175"/>
                  <a:gd name="T8" fmla="*/ 18 w 78"/>
                  <a:gd name="T9" fmla="*/ 27 h 175"/>
                  <a:gd name="T10" fmla="*/ 18 w 78"/>
                  <a:gd name="T11" fmla="*/ 27 h 175"/>
                  <a:gd name="T12" fmla="*/ 0 w 78"/>
                  <a:gd name="T13" fmla="*/ 82 h 175"/>
                  <a:gd name="T14" fmla="*/ 0 w 78"/>
                  <a:gd name="T15" fmla="*/ 82 h 175"/>
                  <a:gd name="T16" fmla="*/ 0 w 78"/>
                  <a:gd name="T17" fmla="*/ 83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3 h 175"/>
                  <a:gd name="T26" fmla="*/ 0 w 78"/>
                  <a:gd name="T27" fmla="*/ 83 h 175"/>
                  <a:gd name="T28" fmla="*/ 0 w 78"/>
                  <a:gd name="T29" fmla="*/ 83 h 175"/>
                  <a:gd name="T30" fmla="*/ 0 w 78"/>
                  <a:gd name="T31" fmla="*/ 83 h 175"/>
                  <a:gd name="T32" fmla="*/ 0 w 78"/>
                  <a:gd name="T33" fmla="*/ 84 h 175"/>
                  <a:gd name="T34" fmla="*/ 0 w 78"/>
                  <a:gd name="T35" fmla="*/ 84 h 175"/>
                  <a:gd name="T36" fmla="*/ 0 w 78"/>
                  <a:gd name="T37" fmla="*/ 84 h 175"/>
                  <a:gd name="T38" fmla="*/ 0 w 78"/>
                  <a:gd name="T39" fmla="*/ 84 h 175"/>
                  <a:gd name="T40" fmla="*/ 0 w 78"/>
                  <a:gd name="T41" fmla="*/ 84 h 175"/>
                  <a:gd name="T42" fmla="*/ 0 w 78"/>
                  <a:gd name="T43" fmla="*/ 84 h 175"/>
                  <a:gd name="T44" fmla="*/ 6 w 78"/>
                  <a:gd name="T45" fmla="*/ 117 h 175"/>
                  <a:gd name="T46" fmla="*/ 6 w 78"/>
                  <a:gd name="T47" fmla="*/ 117 h 175"/>
                  <a:gd name="T48" fmla="*/ 7 w 78"/>
                  <a:gd name="T49" fmla="*/ 118 h 175"/>
                  <a:gd name="T50" fmla="*/ 7 w 78"/>
                  <a:gd name="T51" fmla="*/ 118 h 175"/>
                  <a:gd name="T52" fmla="*/ 7 w 78"/>
                  <a:gd name="T53" fmla="*/ 118 h 175"/>
                  <a:gd name="T54" fmla="*/ 7 w 78"/>
                  <a:gd name="T55" fmla="*/ 118 h 175"/>
                  <a:gd name="T56" fmla="*/ 7 w 78"/>
                  <a:gd name="T57" fmla="*/ 118 h 175"/>
                  <a:gd name="T58" fmla="*/ 7 w 78"/>
                  <a:gd name="T59" fmla="*/ 118 h 175"/>
                  <a:gd name="T60" fmla="*/ 7 w 78"/>
                  <a:gd name="T61" fmla="*/ 118 h 175"/>
                  <a:gd name="T62" fmla="*/ 7 w 78"/>
                  <a:gd name="T63" fmla="*/ 118 h 175"/>
                  <a:gd name="T64" fmla="*/ 7 w 78"/>
                  <a:gd name="T65" fmla="*/ 118 h 175"/>
                  <a:gd name="T66" fmla="*/ 78 w 78"/>
                  <a:gd name="T67" fmla="*/ 175 h 175"/>
                  <a:gd name="T68" fmla="*/ 46 w 78"/>
                  <a:gd name="T69" fmla="*/ 153 h 175"/>
                  <a:gd name="T70" fmla="*/ 19 w 78"/>
                  <a:gd name="T71" fmla="*/ 106 h 175"/>
                  <a:gd name="T72" fmla="*/ 15 w 78"/>
                  <a:gd name="T73" fmla="*/ 78 h 175"/>
                  <a:gd name="T74" fmla="*/ 15 w 78"/>
                  <a:gd name="T75" fmla="*/ 77 h 175"/>
                  <a:gd name="T76" fmla="*/ 30 w 78"/>
                  <a:gd name="T77" fmla="*/ 24 h 175"/>
                  <a:gd name="T78" fmla="*/ 46 w 78"/>
                  <a:gd name="T79" fmla="*/ 3 h 175"/>
                  <a:gd name="T80" fmla="*/ 49 w 78"/>
                  <a:gd name="T8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37" y="7"/>
                      <a:pt x="27" y="16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7" y="42"/>
                      <a:pt x="0" y="6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6"/>
                      <a:pt x="2" y="10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6" y="117"/>
                      <a:pt x="6" y="117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19" y="148"/>
                      <a:pt x="46" y="170"/>
                      <a:pt x="78" y="175"/>
                    </a:cubicBezTo>
                    <a:cubicBezTo>
                      <a:pt x="66" y="170"/>
                      <a:pt x="55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1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5" name="Rectangle 60">
                <a:extLst>
                  <a:ext uri="{FF2B5EF4-FFF2-40B4-BE49-F238E27FC236}">
                    <a16:creationId xmlns:a16="http://schemas.microsoft.com/office/drawing/2014/main" id="{08658D87-3108-4BF8-B2D7-C80316C81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7163" y="4769241"/>
                <a:ext cx="139700" cy="18573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6" name="Rectangle 61">
                <a:extLst>
                  <a:ext uri="{FF2B5EF4-FFF2-40B4-BE49-F238E27FC236}">
                    <a16:creationId xmlns:a16="http://schemas.microsoft.com/office/drawing/2014/main" id="{665DC7F6-DB20-4656-9377-4E7E6E5FF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301" y="4672403"/>
                <a:ext cx="310893" cy="3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88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40</a:t>
                </a:r>
                <a:endParaRPr lang="en-US" altLang="en-US" sz="7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BD9801AB-D839-479A-B5D6-6EBD83B10AC6}"/>
                </a:ext>
              </a:extLst>
            </p:cNvPr>
            <p:cNvGrpSpPr/>
            <p:nvPr/>
          </p:nvGrpSpPr>
          <p:grpSpPr>
            <a:xfrm>
              <a:off x="7655717" y="5455646"/>
              <a:ext cx="433388" cy="433388"/>
              <a:chOff x="3222625" y="5123253"/>
              <a:chExt cx="577850" cy="577850"/>
            </a:xfrm>
          </p:grpSpPr>
          <p:sp>
            <p:nvSpPr>
              <p:cNvPr id="245" name="Freeform 62">
                <a:extLst>
                  <a:ext uri="{FF2B5EF4-FFF2-40B4-BE49-F238E27FC236}">
                    <a16:creationId xmlns:a16="http://schemas.microsoft.com/office/drawing/2014/main" id="{95F6226D-DCCB-4C51-BF92-1AE92C629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625" y="5123253"/>
                <a:ext cx="577850" cy="577850"/>
              </a:xfrm>
              <a:custGeom>
                <a:avLst/>
                <a:gdLst>
                  <a:gd name="T0" fmla="*/ 122 w 236"/>
                  <a:gd name="T1" fmla="*/ 234 h 236"/>
                  <a:gd name="T2" fmla="*/ 234 w 236"/>
                  <a:gd name="T3" fmla="*/ 114 h 236"/>
                  <a:gd name="T4" fmla="*/ 114 w 236"/>
                  <a:gd name="T5" fmla="*/ 2 h 236"/>
                  <a:gd name="T6" fmla="*/ 2 w 236"/>
                  <a:gd name="T7" fmla="*/ 122 h 236"/>
                  <a:gd name="T8" fmla="*/ 122 w 236"/>
                  <a:gd name="T9" fmla="*/ 23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236">
                    <a:moveTo>
                      <a:pt x="122" y="234"/>
                    </a:moveTo>
                    <a:cubicBezTo>
                      <a:pt x="186" y="231"/>
                      <a:pt x="236" y="178"/>
                      <a:pt x="234" y="114"/>
                    </a:cubicBezTo>
                    <a:cubicBezTo>
                      <a:pt x="232" y="50"/>
                      <a:pt x="178" y="0"/>
                      <a:pt x="114" y="2"/>
                    </a:cubicBezTo>
                    <a:cubicBezTo>
                      <a:pt x="50" y="4"/>
                      <a:pt x="0" y="58"/>
                      <a:pt x="2" y="122"/>
                    </a:cubicBezTo>
                    <a:cubicBezTo>
                      <a:pt x="4" y="186"/>
                      <a:pt x="58" y="236"/>
                      <a:pt x="122" y="23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Freeform 63">
                <a:extLst>
                  <a:ext uri="{FF2B5EF4-FFF2-40B4-BE49-F238E27FC236}">
                    <a16:creationId xmlns:a16="http://schemas.microsoft.com/office/drawing/2014/main" id="{980BCB5B-1E7D-432C-B2B7-72C1895A3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775" y="5180403"/>
                <a:ext cx="465138" cy="463550"/>
              </a:xfrm>
              <a:custGeom>
                <a:avLst/>
                <a:gdLst>
                  <a:gd name="T0" fmla="*/ 98 w 190"/>
                  <a:gd name="T1" fmla="*/ 188 h 190"/>
                  <a:gd name="T2" fmla="*/ 188 w 190"/>
                  <a:gd name="T3" fmla="*/ 91 h 190"/>
                  <a:gd name="T4" fmla="*/ 92 w 190"/>
                  <a:gd name="T5" fmla="*/ 1 h 190"/>
                  <a:gd name="T6" fmla="*/ 1 w 190"/>
                  <a:gd name="T7" fmla="*/ 98 h 190"/>
                  <a:gd name="T8" fmla="*/ 98 w 190"/>
                  <a:gd name="T9" fmla="*/ 18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90">
                    <a:moveTo>
                      <a:pt x="98" y="188"/>
                    </a:moveTo>
                    <a:cubicBezTo>
                      <a:pt x="150" y="186"/>
                      <a:pt x="190" y="143"/>
                      <a:pt x="188" y="91"/>
                    </a:cubicBezTo>
                    <a:cubicBezTo>
                      <a:pt x="186" y="40"/>
                      <a:pt x="143" y="0"/>
                      <a:pt x="92" y="1"/>
                    </a:cubicBezTo>
                    <a:cubicBezTo>
                      <a:pt x="40" y="3"/>
                      <a:pt x="0" y="47"/>
                      <a:pt x="1" y="98"/>
                    </a:cubicBezTo>
                    <a:cubicBezTo>
                      <a:pt x="3" y="149"/>
                      <a:pt x="47" y="190"/>
                      <a:pt x="98" y="188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7" name="Freeform 64">
                <a:extLst>
                  <a:ext uri="{FF2B5EF4-FFF2-40B4-BE49-F238E27FC236}">
                    <a16:creationId xmlns:a16="http://schemas.microsoft.com/office/drawing/2014/main" id="{179BB1AE-8C33-4958-A07C-ACE3EC0F2F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81363" y="5326453"/>
                <a:ext cx="17463" cy="168275"/>
              </a:xfrm>
              <a:custGeom>
                <a:avLst/>
                <a:gdLst>
                  <a:gd name="T0" fmla="*/ 7 w 7"/>
                  <a:gd name="T1" fmla="*/ 69 h 69"/>
                  <a:gd name="T2" fmla="*/ 7 w 7"/>
                  <a:gd name="T3" fmla="*/ 69 h 69"/>
                  <a:gd name="T4" fmla="*/ 7 w 7"/>
                  <a:gd name="T5" fmla="*/ 69 h 69"/>
                  <a:gd name="T6" fmla="*/ 7 w 7"/>
                  <a:gd name="T7" fmla="*/ 68 h 69"/>
                  <a:gd name="T8" fmla="*/ 6 w 7"/>
                  <a:gd name="T9" fmla="*/ 67 h 69"/>
                  <a:gd name="T10" fmla="*/ 6 w 7"/>
                  <a:gd name="T11" fmla="*/ 66 h 69"/>
                  <a:gd name="T12" fmla="*/ 6 w 7"/>
                  <a:gd name="T13" fmla="*/ 66 h 69"/>
                  <a:gd name="T14" fmla="*/ 6 w 7"/>
                  <a:gd name="T15" fmla="*/ 66 h 69"/>
                  <a:gd name="T16" fmla="*/ 6 w 7"/>
                  <a:gd name="T17" fmla="*/ 66 h 69"/>
                  <a:gd name="T18" fmla="*/ 5 w 7"/>
                  <a:gd name="T19" fmla="*/ 65 h 69"/>
                  <a:gd name="T20" fmla="*/ 5 w 7"/>
                  <a:gd name="T21" fmla="*/ 65 h 69"/>
                  <a:gd name="T22" fmla="*/ 5 w 7"/>
                  <a:gd name="T23" fmla="*/ 65 h 69"/>
                  <a:gd name="T24" fmla="*/ 5 w 7"/>
                  <a:gd name="T25" fmla="*/ 64 h 69"/>
                  <a:gd name="T26" fmla="*/ 5 w 7"/>
                  <a:gd name="T27" fmla="*/ 64 h 69"/>
                  <a:gd name="T28" fmla="*/ 5 w 7"/>
                  <a:gd name="T29" fmla="*/ 63 h 69"/>
                  <a:gd name="T30" fmla="*/ 5 w 7"/>
                  <a:gd name="T31" fmla="*/ 63 h 69"/>
                  <a:gd name="T32" fmla="*/ 5 w 7"/>
                  <a:gd name="T33" fmla="*/ 63 h 69"/>
                  <a:gd name="T34" fmla="*/ 5 w 7"/>
                  <a:gd name="T35" fmla="*/ 62 h 69"/>
                  <a:gd name="T36" fmla="*/ 4 w 7"/>
                  <a:gd name="T37" fmla="*/ 62 h 69"/>
                  <a:gd name="T38" fmla="*/ 4 w 7"/>
                  <a:gd name="T39" fmla="*/ 62 h 69"/>
                  <a:gd name="T40" fmla="*/ 4 w 7"/>
                  <a:gd name="T41" fmla="*/ 61 h 69"/>
                  <a:gd name="T42" fmla="*/ 4 w 7"/>
                  <a:gd name="T43" fmla="*/ 60 h 69"/>
                  <a:gd name="T44" fmla="*/ 4 w 7"/>
                  <a:gd name="T45" fmla="*/ 60 h 69"/>
                  <a:gd name="T46" fmla="*/ 4 w 7"/>
                  <a:gd name="T47" fmla="*/ 60 h 69"/>
                  <a:gd name="T48" fmla="*/ 4 w 7"/>
                  <a:gd name="T49" fmla="*/ 60 h 69"/>
                  <a:gd name="T50" fmla="*/ 4 w 7"/>
                  <a:gd name="T51" fmla="*/ 59 h 69"/>
                  <a:gd name="T52" fmla="*/ 4 w 7"/>
                  <a:gd name="T53" fmla="*/ 59 h 69"/>
                  <a:gd name="T54" fmla="*/ 3 w 7"/>
                  <a:gd name="T55" fmla="*/ 59 h 69"/>
                  <a:gd name="T56" fmla="*/ 3 w 7"/>
                  <a:gd name="T57" fmla="*/ 57 h 69"/>
                  <a:gd name="T58" fmla="*/ 3 w 7"/>
                  <a:gd name="T59" fmla="*/ 57 h 69"/>
                  <a:gd name="T60" fmla="*/ 3 w 7"/>
                  <a:gd name="T61" fmla="*/ 56 h 69"/>
                  <a:gd name="T62" fmla="*/ 3 w 7"/>
                  <a:gd name="T63" fmla="*/ 56 h 69"/>
                  <a:gd name="T64" fmla="*/ 3 w 7"/>
                  <a:gd name="T65" fmla="*/ 56 h 69"/>
                  <a:gd name="T66" fmla="*/ 0 w 7"/>
                  <a:gd name="T67" fmla="*/ 40 h 69"/>
                  <a:gd name="T68" fmla="*/ 0 w 7"/>
                  <a:gd name="T69" fmla="*/ 40 h 69"/>
                  <a:gd name="T70" fmla="*/ 0 w 7"/>
                  <a:gd name="T71" fmla="*/ 40 h 69"/>
                  <a:gd name="T72" fmla="*/ 0 w 7"/>
                  <a:gd name="T73" fmla="*/ 40 h 69"/>
                  <a:gd name="T74" fmla="*/ 0 w 7"/>
                  <a:gd name="T75" fmla="*/ 39 h 69"/>
                  <a:gd name="T76" fmla="*/ 0 w 7"/>
                  <a:gd name="T77" fmla="*/ 39 h 69"/>
                  <a:gd name="T78" fmla="*/ 0 w 7"/>
                  <a:gd name="T79" fmla="*/ 39 h 69"/>
                  <a:gd name="T80" fmla="*/ 0 w 7"/>
                  <a:gd name="T81" fmla="*/ 38 h 69"/>
                  <a:gd name="T82" fmla="*/ 0 w 7"/>
                  <a:gd name="T83" fmla="*/ 38 h 69"/>
                  <a:gd name="T84" fmla="*/ 0 w 7"/>
                  <a:gd name="T85" fmla="*/ 38 h 69"/>
                  <a:gd name="T86" fmla="*/ 7 w 7"/>
                  <a:gd name="T87" fmla="*/ 0 h 69"/>
                  <a:gd name="T88" fmla="*/ 7 w 7"/>
                  <a:gd name="T89" fmla="*/ 0 h 69"/>
                  <a:gd name="T90" fmla="*/ 7 w 7"/>
                  <a:gd name="T91" fmla="*/ 0 h 69"/>
                  <a:gd name="T92" fmla="*/ 7 w 7"/>
                  <a:gd name="T9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" h="69"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moveTo>
                      <a:pt x="7" y="68"/>
                    </a:moveTo>
                    <a:cubicBezTo>
                      <a:pt x="7" y="68"/>
                      <a:pt x="7" y="68"/>
                      <a:pt x="7" y="68"/>
                    </a:cubicBezTo>
                    <a:cubicBezTo>
                      <a:pt x="7" y="68"/>
                      <a:pt x="7" y="68"/>
                      <a:pt x="7" y="68"/>
                    </a:cubicBezTo>
                    <a:moveTo>
                      <a:pt x="6" y="67"/>
                    </a:move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5" y="65"/>
                    </a:moveTo>
                    <a:cubicBezTo>
                      <a:pt x="5" y="65"/>
                      <a:pt x="6" y="65"/>
                      <a:pt x="6" y="66"/>
                    </a:cubicBezTo>
                    <a:cubicBezTo>
                      <a:pt x="6" y="65"/>
                      <a:pt x="5" y="65"/>
                      <a:pt x="5" y="65"/>
                    </a:cubicBezTo>
                    <a:moveTo>
                      <a:pt x="5" y="65"/>
                    </a:move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moveTo>
                      <a:pt x="5" y="65"/>
                    </a:move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moveTo>
                      <a:pt x="5" y="64"/>
                    </a:move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moveTo>
                      <a:pt x="5" y="64"/>
                    </a:move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moveTo>
                      <a:pt x="5" y="63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moveTo>
                      <a:pt x="5" y="63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moveTo>
                      <a:pt x="5" y="63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moveTo>
                      <a:pt x="5" y="62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2"/>
                    </a:cubicBezTo>
                    <a:moveTo>
                      <a:pt x="4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moveTo>
                      <a:pt x="4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moveTo>
                      <a:pt x="4" y="61"/>
                    </a:move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moveTo>
                      <a:pt x="3" y="5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moveTo>
                      <a:pt x="3" y="57"/>
                    </a:move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moveTo>
                      <a:pt x="3" y="57"/>
                    </a:move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moveTo>
                      <a:pt x="3" y="56"/>
                    </a:moveTo>
                    <a:cubicBezTo>
                      <a:pt x="3" y="56"/>
                      <a:pt x="3" y="57"/>
                      <a:pt x="3" y="57"/>
                    </a:cubicBezTo>
                    <a:cubicBezTo>
                      <a:pt x="3" y="57"/>
                      <a:pt x="3" y="56"/>
                      <a:pt x="3" y="56"/>
                    </a:cubicBezTo>
                    <a:moveTo>
                      <a:pt x="3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moveTo>
                      <a:pt x="3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7" y="0"/>
                    </a:moveTo>
                    <a:cubicBezTo>
                      <a:pt x="2" y="12"/>
                      <a:pt x="0" y="24"/>
                      <a:pt x="0" y="38"/>
                    </a:cubicBezTo>
                    <a:cubicBezTo>
                      <a:pt x="0" y="24"/>
                      <a:pt x="2" y="12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8" name="Freeform 65">
                <a:extLst>
                  <a:ext uri="{FF2B5EF4-FFF2-40B4-BE49-F238E27FC236}">
                    <a16:creationId xmlns:a16="http://schemas.microsoft.com/office/drawing/2014/main" id="{4125596A-E1C5-4D3C-A977-6768BEC90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363" y="5213741"/>
                <a:ext cx="201613" cy="425450"/>
              </a:xfrm>
              <a:custGeom>
                <a:avLst/>
                <a:gdLst>
                  <a:gd name="T0" fmla="*/ 7 w 82"/>
                  <a:gd name="T1" fmla="*/ 46 h 174"/>
                  <a:gd name="T2" fmla="*/ 7 w 82"/>
                  <a:gd name="T3" fmla="*/ 46 h 174"/>
                  <a:gd name="T4" fmla="*/ 7 w 82"/>
                  <a:gd name="T5" fmla="*/ 46 h 174"/>
                  <a:gd name="T6" fmla="*/ 7 w 82"/>
                  <a:gd name="T7" fmla="*/ 46 h 174"/>
                  <a:gd name="T8" fmla="*/ 0 w 82"/>
                  <a:gd name="T9" fmla="*/ 84 h 174"/>
                  <a:gd name="T10" fmla="*/ 0 w 82"/>
                  <a:gd name="T11" fmla="*/ 84 h 174"/>
                  <a:gd name="T12" fmla="*/ 0 w 82"/>
                  <a:gd name="T13" fmla="*/ 84 h 174"/>
                  <a:gd name="T14" fmla="*/ 0 w 82"/>
                  <a:gd name="T15" fmla="*/ 85 h 174"/>
                  <a:gd name="T16" fmla="*/ 0 w 82"/>
                  <a:gd name="T17" fmla="*/ 85 h 174"/>
                  <a:gd name="T18" fmla="*/ 0 w 82"/>
                  <a:gd name="T19" fmla="*/ 85 h 174"/>
                  <a:gd name="T20" fmla="*/ 0 w 82"/>
                  <a:gd name="T21" fmla="*/ 85 h 174"/>
                  <a:gd name="T22" fmla="*/ 0 w 82"/>
                  <a:gd name="T23" fmla="*/ 86 h 174"/>
                  <a:gd name="T24" fmla="*/ 0 w 82"/>
                  <a:gd name="T25" fmla="*/ 86 h 174"/>
                  <a:gd name="T26" fmla="*/ 0 w 82"/>
                  <a:gd name="T27" fmla="*/ 86 h 174"/>
                  <a:gd name="T28" fmla="*/ 0 w 82"/>
                  <a:gd name="T29" fmla="*/ 86 h 174"/>
                  <a:gd name="T30" fmla="*/ 3 w 82"/>
                  <a:gd name="T31" fmla="*/ 102 h 174"/>
                  <a:gd name="T32" fmla="*/ 3 w 82"/>
                  <a:gd name="T33" fmla="*/ 102 h 174"/>
                  <a:gd name="T34" fmla="*/ 3 w 82"/>
                  <a:gd name="T35" fmla="*/ 103 h 174"/>
                  <a:gd name="T36" fmla="*/ 3 w 82"/>
                  <a:gd name="T37" fmla="*/ 103 h 174"/>
                  <a:gd name="T38" fmla="*/ 3 w 82"/>
                  <a:gd name="T39" fmla="*/ 103 h 174"/>
                  <a:gd name="T40" fmla="*/ 3 w 82"/>
                  <a:gd name="T41" fmla="*/ 105 h 174"/>
                  <a:gd name="T42" fmla="*/ 4 w 82"/>
                  <a:gd name="T43" fmla="*/ 105 h 174"/>
                  <a:gd name="T44" fmla="*/ 4 w 82"/>
                  <a:gd name="T45" fmla="*/ 105 h 174"/>
                  <a:gd name="T46" fmla="*/ 4 w 82"/>
                  <a:gd name="T47" fmla="*/ 106 h 174"/>
                  <a:gd name="T48" fmla="*/ 4 w 82"/>
                  <a:gd name="T49" fmla="*/ 106 h 174"/>
                  <a:gd name="T50" fmla="*/ 4 w 82"/>
                  <a:gd name="T51" fmla="*/ 106 h 174"/>
                  <a:gd name="T52" fmla="*/ 4 w 82"/>
                  <a:gd name="T53" fmla="*/ 106 h 174"/>
                  <a:gd name="T54" fmla="*/ 4 w 82"/>
                  <a:gd name="T55" fmla="*/ 107 h 174"/>
                  <a:gd name="T56" fmla="*/ 4 w 82"/>
                  <a:gd name="T57" fmla="*/ 108 h 174"/>
                  <a:gd name="T58" fmla="*/ 4 w 82"/>
                  <a:gd name="T59" fmla="*/ 108 h 174"/>
                  <a:gd name="T60" fmla="*/ 5 w 82"/>
                  <a:gd name="T61" fmla="*/ 109 h 174"/>
                  <a:gd name="T62" fmla="*/ 5 w 82"/>
                  <a:gd name="T63" fmla="*/ 109 h 174"/>
                  <a:gd name="T64" fmla="*/ 5 w 82"/>
                  <a:gd name="T65" fmla="*/ 109 h 174"/>
                  <a:gd name="T66" fmla="*/ 5 w 82"/>
                  <a:gd name="T67" fmla="*/ 109 h 174"/>
                  <a:gd name="T68" fmla="*/ 5 w 82"/>
                  <a:gd name="T69" fmla="*/ 110 h 174"/>
                  <a:gd name="T70" fmla="*/ 5 w 82"/>
                  <a:gd name="T71" fmla="*/ 110 h 174"/>
                  <a:gd name="T72" fmla="*/ 5 w 82"/>
                  <a:gd name="T73" fmla="*/ 111 h 174"/>
                  <a:gd name="T74" fmla="*/ 5 w 82"/>
                  <a:gd name="T75" fmla="*/ 111 h 174"/>
                  <a:gd name="T76" fmla="*/ 6 w 82"/>
                  <a:gd name="T77" fmla="*/ 112 h 174"/>
                  <a:gd name="T78" fmla="*/ 6 w 82"/>
                  <a:gd name="T79" fmla="*/ 112 h 174"/>
                  <a:gd name="T80" fmla="*/ 6 w 82"/>
                  <a:gd name="T81" fmla="*/ 112 h 174"/>
                  <a:gd name="T82" fmla="*/ 6 w 82"/>
                  <a:gd name="T83" fmla="*/ 112 h 174"/>
                  <a:gd name="T84" fmla="*/ 6 w 82"/>
                  <a:gd name="T85" fmla="*/ 112 h 174"/>
                  <a:gd name="T86" fmla="*/ 6 w 82"/>
                  <a:gd name="T87" fmla="*/ 113 h 174"/>
                  <a:gd name="T88" fmla="*/ 7 w 82"/>
                  <a:gd name="T89" fmla="*/ 114 h 174"/>
                  <a:gd name="T90" fmla="*/ 7 w 82"/>
                  <a:gd name="T91" fmla="*/ 115 h 174"/>
                  <a:gd name="T92" fmla="*/ 7 w 82"/>
                  <a:gd name="T93" fmla="*/ 115 h 174"/>
                  <a:gd name="T94" fmla="*/ 7 w 82"/>
                  <a:gd name="T95" fmla="*/ 115 h 174"/>
                  <a:gd name="T96" fmla="*/ 49 w 82"/>
                  <a:gd name="T97" fmla="*/ 153 h 174"/>
                  <a:gd name="T98" fmla="*/ 16 w 82"/>
                  <a:gd name="T99" fmla="*/ 79 h 174"/>
                  <a:gd name="T100" fmla="*/ 28 w 82"/>
                  <a:gd name="T101" fmla="*/ 25 h 174"/>
                  <a:gd name="T102" fmla="*/ 46 w 82"/>
                  <a:gd name="T10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74">
                    <a:moveTo>
                      <a:pt x="46" y="0"/>
                    </a:moveTo>
                    <a:cubicBezTo>
                      <a:pt x="29" y="11"/>
                      <a:pt x="15" y="27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2" y="58"/>
                      <a:pt x="0" y="70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1" y="92"/>
                      <a:pt x="2" y="97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4"/>
                      <a:pt x="3" y="104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4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5"/>
                      <a:pt x="4" y="105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7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5" y="108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6" y="111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3"/>
                      <a:pt x="6" y="113"/>
                      <a:pt x="6" y="113"/>
                    </a:cubicBezTo>
                    <a:cubicBezTo>
                      <a:pt x="6" y="113"/>
                      <a:pt x="6" y="113"/>
                      <a:pt x="6" y="113"/>
                    </a:cubicBezTo>
                    <a:cubicBezTo>
                      <a:pt x="6" y="113"/>
                      <a:pt x="6" y="114"/>
                      <a:pt x="7" y="114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19" y="146"/>
                      <a:pt x="48" y="169"/>
                      <a:pt x="82" y="174"/>
                    </a:cubicBezTo>
                    <a:cubicBezTo>
                      <a:pt x="70" y="169"/>
                      <a:pt x="59" y="162"/>
                      <a:pt x="49" y="153"/>
                    </a:cubicBezTo>
                    <a:cubicBezTo>
                      <a:pt x="36" y="140"/>
                      <a:pt x="26" y="125"/>
                      <a:pt x="21" y="107"/>
                    </a:cubicBezTo>
                    <a:cubicBezTo>
                      <a:pt x="19" y="98"/>
                      <a:pt x="17" y="89"/>
                      <a:pt x="16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59"/>
                      <a:pt x="19" y="41"/>
                      <a:pt x="28" y="25"/>
                    </a:cubicBezTo>
                    <a:cubicBezTo>
                      <a:pt x="34" y="17"/>
                      <a:pt x="39" y="10"/>
                      <a:pt x="44" y="3"/>
                    </a:cubicBezTo>
                    <a:cubicBezTo>
                      <a:pt x="45" y="2"/>
                      <a:pt x="46" y="1"/>
                      <a:pt x="46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9" name="Rectangle 66">
                <a:extLst>
                  <a:ext uri="{FF2B5EF4-FFF2-40B4-BE49-F238E27FC236}">
                    <a16:creationId xmlns:a16="http://schemas.microsoft.com/office/drawing/2014/main" id="{40B3AB23-3A31-43D9-A6FB-36E009394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1700" y="5308991"/>
                <a:ext cx="138113" cy="19685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0" name="Rectangle 67">
                <a:extLst>
                  <a:ext uri="{FF2B5EF4-FFF2-40B4-BE49-F238E27FC236}">
                    <a16:creationId xmlns:a16="http://schemas.microsoft.com/office/drawing/2014/main" id="{3471AB05-26E8-4CF4-A895-0663114B0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1533" y="5220094"/>
                <a:ext cx="310892" cy="373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88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50</a:t>
                </a:r>
                <a:endParaRPr lang="en-US" altLang="en-US" sz="7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232DD0C4-48D0-4733-961F-75EB956B9D40}"/>
                </a:ext>
              </a:extLst>
            </p:cNvPr>
            <p:cNvGrpSpPr/>
            <p:nvPr/>
          </p:nvGrpSpPr>
          <p:grpSpPr>
            <a:xfrm>
              <a:off x="7112792" y="5613999"/>
              <a:ext cx="426244" cy="425054"/>
              <a:chOff x="2498725" y="5334391"/>
              <a:chExt cx="568325" cy="566738"/>
            </a:xfrm>
          </p:grpSpPr>
          <p:sp>
            <p:nvSpPr>
              <p:cNvPr id="239" name="Freeform 88">
                <a:extLst>
                  <a:ext uri="{FF2B5EF4-FFF2-40B4-BE49-F238E27FC236}">
                    <a16:creationId xmlns:a16="http://schemas.microsoft.com/office/drawing/2014/main" id="{300AB86B-9941-449A-BA7D-969ED49E9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5334391"/>
                <a:ext cx="568325" cy="566738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3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0" name="Oval 89">
                <a:extLst>
                  <a:ext uri="{FF2B5EF4-FFF2-40B4-BE49-F238E27FC236}">
                    <a16:creationId xmlns:a16="http://schemas.microsoft.com/office/drawing/2014/main" id="{9FBB621B-AF49-4CBA-B36D-F2DC2AE71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5389953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1" name="Freeform 90">
                <a:extLst>
                  <a:ext uri="{FF2B5EF4-FFF2-40B4-BE49-F238E27FC236}">
                    <a16:creationId xmlns:a16="http://schemas.microsoft.com/office/drawing/2014/main" id="{68BA6CCE-CD51-4EC0-9C12-22E232420E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5875" y="5548703"/>
                <a:ext cx="9525" cy="127000"/>
              </a:xfrm>
              <a:custGeom>
                <a:avLst/>
                <a:gdLst>
                  <a:gd name="T0" fmla="*/ 3 w 4"/>
                  <a:gd name="T1" fmla="*/ 52 h 52"/>
                  <a:gd name="T2" fmla="*/ 3 w 4"/>
                  <a:gd name="T3" fmla="*/ 52 h 52"/>
                  <a:gd name="T4" fmla="*/ 3 w 4"/>
                  <a:gd name="T5" fmla="*/ 52 h 52"/>
                  <a:gd name="T6" fmla="*/ 3 w 4"/>
                  <a:gd name="T7" fmla="*/ 51 h 52"/>
                  <a:gd name="T8" fmla="*/ 2 w 4"/>
                  <a:gd name="T9" fmla="*/ 51 h 52"/>
                  <a:gd name="T10" fmla="*/ 2 w 4"/>
                  <a:gd name="T11" fmla="*/ 51 h 52"/>
                  <a:gd name="T12" fmla="*/ 2 w 4"/>
                  <a:gd name="T13" fmla="*/ 51 h 52"/>
                  <a:gd name="T14" fmla="*/ 2 w 4"/>
                  <a:gd name="T15" fmla="*/ 50 h 52"/>
                  <a:gd name="T16" fmla="*/ 2 w 4"/>
                  <a:gd name="T17" fmla="*/ 50 h 52"/>
                  <a:gd name="T18" fmla="*/ 2 w 4"/>
                  <a:gd name="T19" fmla="*/ 50 h 52"/>
                  <a:gd name="T20" fmla="*/ 2 w 4"/>
                  <a:gd name="T21" fmla="*/ 49 h 52"/>
                  <a:gd name="T22" fmla="*/ 2 w 4"/>
                  <a:gd name="T23" fmla="*/ 49 h 52"/>
                  <a:gd name="T24" fmla="*/ 2 w 4"/>
                  <a:gd name="T25" fmla="*/ 49 h 52"/>
                  <a:gd name="T26" fmla="*/ 2 w 4"/>
                  <a:gd name="T27" fmla="*/ 49 h 52"/>
                  <a:gd name="T28" fmla="*/ 2 w 4"/>
                  <a:gd name="T29" fmla="*/ 49 h 52"/>
                  <a:gd name="T30" fmla="*/ 2 w 4"/>
                  <a:gd name="T31" fmla="*/ 49 h 52"/>
                  <a:gd name="T32" fmla="*/ 2 w 4"/>
                  <a:gd name="T33" fmla="*/ 48 h 52"/>
                  <a:gd name="T34" fmla="*/ 2 w 4"/>
                  <a:gd name="T35" fmla="*/ 48 h 52"/>
                  <a:gd name="T36" fmla="*/ 2 w 4"/>
                  <a:gd name="T37" fmla="*/ 48 h 52"/>
                  <a:gd name="T38" fmla="*/ 0 w 4"/>
                  <a:gd name="T39" fmla="*/ 35 h 52"/>
                  <a:gd name="T40" fmla="*/ 0 w 4"/>
                  <a:gd name="T41" fmla="*/ 35 h 52"/>
                  <a:gd name="T42" fmla="*/ 0 w 4"/>
                  <a:gd name="T43" fmla="*/ 35 h 52"/>
                  <a:gd name="T44" fmla="*/ 0 w 4"/>
                  <a:gd name="T45" fmla="*/ 33 h 52"/>
                  <a:gd name="T46" fmla="*/ 0 w 4"/>
                  <a:gd name="T47" fmla="*/ 33 h 52"/>
                  <a:gd name="T48" fmla="*/ 0 w 4"/>
                  <a:gd name="T49" fmla="*/ 33 h 52"/>
                  <a:gd name="T50" fmla="*/ 0 w 4"/>
                  <a:gd name="T51" fmla="*/ 32 h 52"/>
                  <a:gd name="T52" fmla="*/ 0 w 4"/>
                  <a:gd name="T53" fmla="*/ 32 h 52"/>
                  <a:gd name="T54" fmla="*/ 0 w 4"/>
                  <a:gd name="T55" fmla="*/ 32 h 52"/>
                  <a:gd name="T56" fmla="*/ 0 w 4"/>
                  <a:gd name="T57" fmla="*/ 32 h 52"/>
                  <a:gd name="T58" fmla="*/ 0 w 4"/>
                  <a:gd name="T59" fmla="*/ 32 h 52"/>
                  <a:gd name="T60" fmla="*/ 0 w 4"/>
                  <a:gd name="T61" fmla="*/ 32 h 52"/>
                  <a:gd name="T62" fmla="*/ 0 w 4"/>
                  <a:gd name="T63" fmla="*/ 31 h 52"/>
                  <a:gd name="T64" fmla="*/ 0 w 4"/>
                  <a:gd name="T65" fmla="*/ 31 h 52"/>
                  <a:gd name="T66" fmla="*/ 0 w 4"/>
                  <a:gd name="T67" fmla="*/ 30 h 52"/>
                  <a:gd name="T68" fmla="*/ 0 w 4"/>
                  <a:gd name="T69" fmla="*/ 30 h 52"/>
                  <a:gd name="T70" fmla="*/ 0 w 4"/>
                  <a:gd name="T71" fmla="*/ 30 h 52"/>
                  <a:gd name="T72" fmla="*/ 0 w 4"/>
                  <a:gd name="T73" fmla="*/ 30 h 52"/>
                  <a:gd name="T74" fmla="*/ 0 w 4"/>
                  <a:gd name="T75" fmla="*/ 29 h 52"/>
                  <a:gd name="T76" fmla="*/ 0 w 4"/>
                  <a:gd name="T77" fmla="*/ 29 h 52"/>
                  <a:gd name="T78" fmla="*/ 0 w 4"/>
                  <a:gd name="T79" fmla="*/ 29 h 52"/>
                  <a:gd name="T80" fmla="*/ 0 w 4"/>
                  <a:gd name="T81" fmla="*/ 29 h 52"/>
                  <a:gd name="T82" fmla="*/ 0 w 4"/>
                  <a:gd name="T83" fmla="*/ 29 h 52"/>
                  <a:gd name="T84" fmla="*/ 0 w 4"/>
                  <a:gd name="T85" fmla="*/ 29 h 52"/>
                  <a:gd name="T86" fmla="*/ 0 w 4"/>
                  <a:gd name="T87" fmla="*/ 28 h 52"/>
                  <a:gd name="T88" fmla="*/ 0 w 4"/>
                  <a:gd name="T89" fmla="*/ 28 h 52"/>
                  <a:gd name="T90" fmla="*/ 4 w 4"/>
                  <a:gd name="T91" fmla="*/ 1 h 52"/>
                  <a:gd name="T92" fmla="*/ 4 w 4"/>
                  <a:gd name="T93" fmla="*/ 1 h 52"/>
                  <a:gd name="T94" fmla="*/ 4 w 4"/>
                  <a:gd name="T95" fmla="*/ 1 h 52"/>
                  <a:gd name="T96" fmla="*/ 4 w 4"/>
                  <a:gd name="T97" fmla="*/ 1 h 52"/>
                  <a:gd name="T98" fmla="*/ 4 w 4"/>
                  <a:gd name="T99" fmla="*/ 1 h 52"/>
                  <a:gd name="T100" fmla="*/ 4 w 4"/>
                  <a:gd name="T101" fmla="*/ 1 h 52"/>
                  <a:gd name="T102" fmla="*/ 4 w 4"/>
                  <a:gd name="T103" fmla="*/ 0 h 52"/>
                  <a:gd name="T104" fmla="*/ 4 w 4"/>
                  <a:gd name="T105" fmla="*/ 0 h 52"/>
                  <a:gd name="T106" fmla="*/ 4 w 4"/>
                  <a:gd name="T107" fmla="*/ 0 h 52"/>
                  <a:gd name="T108" fmla="*/ 4 w 4"/>
                  <a:gd name="T109" fmla="*/ 0 h 52"/>
                  <a:gd name="T110" fmla="*/ 4 w 4"/>
                  <a:gd name="T1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" h="52"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0"/>
                    </a:moveTo>
                    <a:cubicBezTo>
                      <a:pt x="2" y="50"/>
                      <a:pt x="2" y="51"/>
                      <a:pt x="2" y="51"/>
                    </a:cubicBezTo>
                    <a:cubicBezTo>
                      <a:pt x="2" y="51"/>
                      <a:pt x="2" y="50"/>
                      <a:pt x="2" y="50"/>
                    </a:cubicBezTo>
                    <a:moveTo>
                      <a:pt x="2" y="50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2" y="49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8"/>
                    </a:moveTo>
                    <a:cubicBezTo>
                      <a:pt x="2" y="48"/>
                      <a:pt x="2" y="49"/>
                      <a:pt x="2" y="49"/>
                    </a:cubicBezTo>
                    <a:cubicBezTo>
                      <a:pt x="2" y="49"/>
                      <a:pt x="2" y="48"/>
                      <a:pt x="2" y="48"/>
                    </a:cubicBezTo>
                    <a:moveTo>
                      <a:pt x="2" y="48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moveTo>
                      <a:pt x="0" y="35"/>
                    </a:moveTo>
                    <a:cubicBezTo>
                      <a:pt x="0" y="40"/>
                      <a:pt x="1" y="44"/>
                      <a:pt x="2" y="48"/>
                    </a:cubicBezTo>
                    <a:cubicBezTo>
                      <a:pt x="1" y="44"/>
                      <a:pt x="0" y="40"/>
                      <a:pt x="0" y="35"/>
                    </a:cubicBezTo>
                    <a:moveTo>
                      <a:pt x="0" y="33"/>
                    </a:moveTo>
                    <a:cubicBezTo>
                      <a:pt x="0" y="34"/>
                      <a:pt x="0" y="35"/>
                      <a:pt x="0" y="35"/>
                    </a:cubicBezTo>
                    <a:cubicBezTo>
                      <a:pt x="0" y="35"/>
                      <a:pt x="0" y="34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4" y="1"/>
                    </a:moveTo>
                    <a:cubicBezTo>
                      <a:pt x="1" y="10"/>
                      <a:pt x="0" y="19"/>
                      <a:pt x="0" y="28"/>
                    </a:cubicBezTo>
                    <a:cubicBezTo>
                      <a:pt x="0" y="19"/>
                      <a:pt x="1" y="10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2" name="Freeform 91">
                <a:extLst>
                  <a:ext uri="{FF2B5EF4-FFF2-40B4-BE49-F238E27FC236}">
                    <a16:creationId xmlns:a16="http://schemas.microsoft.com/office/drawing/2014/main" id="{2A7C99EF-D950-4BD1-A552-6B1307F14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875" y="5416941"/>
                <a:ext cx="190500" cy="428625"/>
              </a:xfrm>
              <a:custGeom>
                <a:avLst/>
                <a:gdLst>
                  <a:gd name="T0" fmla="*/ 4 w 78"/>
                  <a:gd name="T1" fmla="*/ 54 h 175"/>
                  <a:gd name="T2" fmla="*/ 4 w 78"/>
                  <a:gd name="T3" fmla="*/ 54 h 175"/>
                  <a:gd name="T4" fmla="*/ 4 w 78"/>
                  <a:gd name="T5" fmla="*/ 54 h 175"/>
                  <a:gd name="T6" fmla="*/ 4 w 78"/>
                  <a:gd name="T7" fmla="*/ 55 h 175"/>
                  <a:gd name="T8" fmla="*/ 4 w 78"/>
                  <a:gd name="T9" fmla="*/ 55 h 175"/>
                  <a:gd name="T10" fmla="*/ 4 w 78"/>
                  <a:gd name="T11" fmla="*/ 55 h 175"/>
                  <a:gd name="T12" fmla="*/ 4 w 78"/>
                  <a:gd name="T13" fmla="*/ 55 h 175"/>
                  <a:gd name="T14" fmla="*/ 0 w 78"/>
                  <a:gd name="T15" fmla="*/ 82 h 175"/>
                  <a:gd name="T16" fmla="*/ 0 w 78"/>
                  <a:gd name="T17" fmla="*/ 82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4 h 175"/>
                  <a:gd name="T26" fmla="*/ 0 w 78"/>
                  <a:gd name="T27" fmla="*/ 84 h 175"/>
                  <a:gd name="T28" fmla="*/ 0 w 78"/>
                  <a:gd name="T29" fmla="*/ 84 h 175"/>
                  <a:gd name="T30" fmla="*/ 0 w 78"/>
                  <a:gd name="T31" fmla="*/ 85 h 175"/>
                  <a:gd name="T32" fmla="*/ 0 w 78"/>
                  <a:gd name="T33" fmla="*/ 85 h 175"/>
                  <a:gd name="T34" fmla="*/ 0 w 78"/>
                  <a:gd name="T35" fmla="*/ 86 h 175"/>
                  <a:gd name="T36" fmla="*/ 0 w 78"/>
                  <a:gd name="T37" fmla="*/ 86 h 175"/>
                  <a:gd name="T38" fmla="*/ 0 w 78"/>
                  <a:gd name="T39" fmla="*/ 86 h 175"/>
                  <a:gd name="T40" fmla="*/ 0 w 78"/>
                  <a:gd name="T41" fmla="*/ 87 h 175"/>
                  <a:gd name="T42" fmla="*/ 0 w 78"/>
                  <a:gd name="T43" fmla="*/ 87 h 175"/>
                  <a:gd name="T44" fmla="*/ 0 w 78"/>
                  <a:gd name="T45" fmla="*/ 87 h 175"/>
                  <a:gd name="T46" fmla="*/ 0 w 78"/>
                  <a:gd name="T47" fmla="*/ 89 h 175"/>
                  <a:gd name="T48" fmla="*/ 2 w 78"/>
                  <a:gd name="T49" fmla="*/ 102 h 175"/>
                  <a:gd name="T50" fmla="*/ 2 w 78"/>
                  <a:gd name="T51" fmla="*/ 102 h 175"/>
                  <a:gd name="T52" fmla="*/ 2 w 78"/>
                  <a:gd name="T53" fmla="*/ 103 h 175"/>
                  <a:gd name="T54" fmla="*/ 2 w 78"/>
                  <a:gd name="T55" fmla="*/ 103 h 175"/>
                  <a:gd name="T56" fmla="*/ 2 w 78"/>
                  <a:gd name="T57" fmla="*/ 103 h 175"/>
                  <a:gd name="T58" fmla="*/ 2 w 78"/>
                  <a:gd name="T59" fmla="*/ 103 h 175"/>
                  <a:gd name="T60" fmla="*/ 2 w 78"/>
                  <a:gd name="T61" fmla="*/ 104 h 175"/>
                  <a:gd name="T62" fmla="*/ 2 w 78"/>
                  <a:gd name="T63" fmla="*/ 104 h 175"/>
                  <a:gd name="T64" fmla="*/ 2 w 78"/>
                  <a:gd name="T65" fmla="*/ 105 h 175"/>
                  <a:gd name="T66" fmla="*/ 2 w 78"/>
                  <a:gd name="T67" fmla="*/ 105 h 175"/>
                  <a:gd name="T68" fmla="*/ 3 w 78"/>
                  <a:gd name="T69" fmla="*/ 105 h 175"/>
                  <a:gd name="T70" fmla="*/ 3 w 78"/>
                  <a:gd name="T71" fmla="*/ 106 h 175"/>
                  <a:gd name="T72" fmla="*/ 3 w 78"/>
                  <a:gd name="T73" fmla="*/ 106 h 175"/>
                  <a:gd name="T74" fmla="*/ 78 w 78"/>
                  <a:gd name="T75" fmla="*/ 175 h 175"/>
                  <a:gd name="T76" fmla="*/ 19 w 78"/>
                  <a:gd name="T77" fmla="*/ 106 h 175"/>
                  <a:gd name="T78" fmla="*/ 15 w 78"/>
                  <a:gd name="T79" fmla="*/ 77 h 175"/>
                  <a:gd name="T80" fmla="*/ 46 w 78"/>
                  <a:gd name="T81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28" y="12"/>
                      <a:pt x="12" y="3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" y="64"/>
                      <a:pt x="0" y="73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4"/>
                      <a:pt x="1" y="98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12" y="141"/>
                      <a:pt x="42" y="169"/>
                      <a:pt x="78" y="175"/>
                    </a:cubicBezTo>
                    <a:cubicBezTo>
                      <a:pt x="66" y="169"/>
                      <a:pt x="56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0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3" name="Rectangle 92">
                <a:extLst>
                  <a:ext uri="{FF2B5EF4-FFF2-40B4-BE49-F238E27FC236}">
                    <a16:creationId xmlns:a16="http://schemas.microsoft.com/office/drawing/2014/main" id="{DA4B3718-36AD-4437-A6E4-FA2B0C510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625" y="5480441"/>
                <a:ext cx="139700" cy="19367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4" name="Rectangle 93">
                <a:extLst>
                  <a:ext uri="{FF2B5EF4-FFF2-40B4-BE49-F238E27FC236}">
                    <a16:creationId xmlns:a16="http://schemas.microsoft.com/office/drawing/2014/main" id="{62B82B69-0961-4A0E-A40B-6307530A2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2552" y="5421702"/>
                <a:ext cx="310893" cy="373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88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60</a:t>
                </a:r>
                <a:endParaRPr lang="en-US" altLang="en-US" sz="1013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503327AE-75B6-48BB-9879-CE1C04A7DBC4}"/>
                </a:ext>
              </a:extLst>
            </p:cNvPr>
            <p:cNvGrpSpPr/>
            <p:nvPr/>
          </p:nvGrpSpPr>
          <p:grpSpPr>
            <a:xfrm>
              <a:off x="6517478" y="3558981"/>
              <a:ext cx="428625" cy="429816"/>
              <a:chOff x="1704975" y="2594366"/>
              <a:chExt cx="571500" cy="573088"/>
            </a:xfrm>
          </p:grpSpPr>
          <p:sp>
            <p:nvSpPr>
              <p:cNvPr id="233" name="Freeform 68">
                <a:extLst>
                  <a:ext uri="{FF2B5EF4-FFF2-40B4-BE49-F238E27FC236}">
                    <a16:creationId xmlns:a16="http://schemas.microsoft.com/office/drawing/2014/main" id="{D6760025-D93C-4D58-A686-128D155FF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975" y="2594366"/>
                <a:ext cx="571500" cy="573088"/>
              </a:xfrm>
              <a:custGeom>
                <a:avLst/>
                <a:gdLst>
                  <a:gd name="T0" fmla="*/ 116 w 234"/>
                  <a:gd name="T1" fmla="*/ 1 h 234"/>
                  <a:gd name="T2" fmla="*/ 233 w 234"/>
                  <a:gd name="T3" fmla="*/ 115 h 234"/>
                  <a:gd name="T4" fmla="*/ 119 w 234"/>
                  <a:gd name="T5" fmla="*/ 233 h 234"/>
                  <a:gd name="T6" fmla="*/ 1 w 234"/>
                  <a:gd name="T7" fmla="*/ 118 h 234"/>
                  <a:gd name="T8" fmla="*/ 116 w 234"/>
                  <a:gd name="T9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34">
                    <a:moveTo>
                      <a:pt x="116" y="1"/>
                    </a:moveTo>
                    <a:cubicBezTo>
                      <a:pt x="179" y="0"/>
                      <a:pt x="232" y="51"/>
                      <a:pt x="233" y="115"/>
                    </a:cubicBezTo>
                    <a:cubicBezTo>
                      <a:pt x="234" y="179"/>
                      <a:pt x="183" y="232"/>
                      <a:pt x="119" y="233"/>
                    </a:cubicBezTo>
                    <a:cubicBezTo>
                      <a:pt x="55" y="234"/>
                      <a:pt x="2" y="182"/>
                      <a:pt x="1" y="118"/>
                    </a:cubicBezTo>
                    <a:cubicBezTo>
                      <a:pt x="0" y="54"/>
                      <a:pt x="52" y="1"/>
                      <a:pt x="116" y="1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4" name="Freeform 69">
                <a:extLst>
                  <a:ext uri="{FF2B5EF4-FFF2-40B4-BE49-F238E27FC236}">
                    <a16:creationId xmlns:a16="http://schemas.microsoft.com/office/drawing/2014/main" id="{E880C419-B80F-4316-B0AD-CF8A1E967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538" y="2648341"/>
                <a:ext cx="461963" cy="461963"/>
              </a:xfrm>
              <a:custGeom>
                <a:avLst/>
                <a:gdLst>
                  <a:gd name="T0" fmla="*/ 93 w 189"/>
                  <a:gd name="T1" fmla="*/ 1 h 189"/>
                  <a:gd name="T2" fmla="*/ 188 w 189"/>
                  <a:gd name="T3" fmla="*/ 93 h 189"/>
                  <a:gd name="T4" fmla="*/ 96 w 189"/>
                  <a:gd name="T5" fmla="*/ 188 h 189"/>
                  <a:gd name="T6" fmla="*/ 1 w 189"/>
                  <a:gd name="T7" fmla="*/ 96 h 189"/>
                  <a:gd name="T8" fmla="*/ 93 w 189"/>
                  <a:gd name="T9" fmla="*/ 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189">
                    <a:moveTo>
                      <a:pt x="93" y="1"/>
                    </a:moveTo>
                    <a:cubicBezTo>
                      <a:pt x="144" y="0"/>
                      <a:pt x="187" y="42"/>
                      <a:pt x="188" y="93"/>
                    </a:cubicBezTo>
                    <a:cubicBezTo>
                      <a:pt x="189" y="145"/>
                      <a:pt x="147" y="187"/>
                      <a:pt x="96" y="188"/>
                    </a:cubicBezTo>
                    <a:cubicBezTo>
                      <a:pt x="44" y="189"/>
                      <a:pt x="2" y="147"/>
                      <a:pt x="1" y="96"/>
                    </a:cubicBezTo>
                    <a:cubicBezTo>
                      <a:pt x="0" y="44"/>
                      <a:pt x="41" y="2"/>
                      <a:pt x="93" y="1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5" name="Freeform 70">
                <a:extLst>
                  <a:ext uri="{FF2B5EF4-FFF2-40B4-BE49-F238E27FC236}">
                    <a16:creationId xmlns:a16="http://schemas.microsoft.com/office/drawing/2014/main" id="{B3ED0E22-D136-4B9E-9F92-4EF7B02BD9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3713" y="2859478"/>
                <a:ext cx="1588" cy="55563"/>
              </a:xfrm>
              <a:custGeom>
                <a:avLst/>
                <a:gdLst>
                  <a:gd name="T0" fmla="*/ 1 w 1"/>
                  <a:gd name="T1" fmla="*/ 23 h 23"/>
                  <a:gd name="T2" fmla="*/ 1 w 1"/>
                  <a:gd name="T3" fmla="*/ 22 h 23"/>
                  <a:gd name="T4" fmla="*/ 1 w 1"/>
                  <a:gd name="T5" fmla="*/ 22 h 23"/>
                  <a:gd name="T6" fmla="*/ 1 w 1"/>
                  <a:gd name="T7" fmla="*/ 21 h 23"/>
                  <a:gd name="T8" fmla="*/ 1 w 1"/>
                  <a:gd name="T9" fmla="*/ 20 h 23"/>
                  <a:gd name="T10" fmla="*/ 1 w 1"/>
                  <a:gd name="T11" fmla="*/ 20 h 23"/>
                  <a:gd name="T12" fmla="*/ 0 w 1"/>
                  <a:gd name="T13" fmla="*/ 20 h 23"/>
                  <a:gd name="T14" fmla="*/ 0 w 1"/>
                  <a:gd name="T15" fmla="*/ 19 h 23"/>
                  <a:gd name="T16" fmla="*/ 0 w 1"/>
                  <a:gd name="T17" fmla="*/ 19 h 23"/>
                  <a:gd name="T18" fmla="*/ 0 w 1"/>
                  <a:gd name="T19" fmla="*/ 18 h 23"/>
                  <a:gd name="T20" fmla="*/ 0 w 1"/>
                  <a:gd name="T21" fmla="*/ 18 h 23"/>
                  <a:gd name="T22" fmla="*/ 0 w 1"/>
                  <a:gd name="T23" fmla="*/ 18 h 23"/>
                  <a:gd name="T24" fmla="*/ 0 w 1"/>
                  <a:gd name="T25" fmla="*/ 17 h 23"/>
                  <a:gd name="T26" fmla="*/ 0 w 1"/>
                  <a:gd name="T27" fmla="*/ 17 h 23"/>
                  <a:gd name="T28" fmla="*/ 0 w 1"/>
                  <a:gd name="T29" fmla="*/ 17 h 23"/>
                  <a:gd name="T30" fmla="*/ 0 w 1"/>
                  <a:gd name="T31" fmla="*/ 16 h 23"/>
                  <a:gd name="T32" fmla="*/ 0 w 1"/>
                  <a:gd name="T33" fmla="*/ 16 h 23"/>
                  <a:gd name="T34" fmla="*/ 0 w 1"/>
                  <a:gd name="T35" fmla="*/ 15 h 23"/>
                  <a:gd name="T36" fmla="*/ 0 w 1"/>
                  <a:gd name="T37" fmla="*/ 15 h 23"/>
                  <a:gd name="T38" fmla="*/ 0 w 1"/>
                  <a:gd name="T39" fmla="*/ 15 h 23"/>
                  <a:gd name="T40" fmla="*/ 0 w 1"/>
                  <a:gd name="T41" fmla="*/ 14 h 23"/>
                  <a:gd name="T42" fmla="*/ 0 w 1"/>
                  <a:gd name="T43" fmla="*/ 14 h 23"/>
                  <a:gd name="T44" fmla="*/ 0 w 1"/>
                  <a:gd name="T45" fmla="*/ 13 h 23"/>
                  <a:gd name="T46" fmla="*/ 0 w 1"/>
                  <a:gd name="T47" fmla="*/ 13 h 23"/>
                  <a:gd name="T48" fmla="*/ 0 w 1"/>
                  <a:gd name="T49" fmla="*/ 12 h 23"/>
                  <a:gd name="T50" fmla="*/ 0 w 1"/>
                  <a:gd name="T51" fmla="*/ 12 h 23"/>
                  <a:gd name="T52" fmla="*/ 0 w 1"/>
                  <a:gd name="T53" fmla="*/ 12 h 23"/>
                  <a:gd name="T54" fmla="*/ 0 w 1"/>
                  <a:gd name="T55" fmla="*/ 11 h 23"/>
                  <a:gd name="T56" fmla="*/ 0 w 1"/>
                  <a:gd name="T57" fmla="*/ 11 h 23"/>
                  <a:gd name="T58" fmla="*/ 0 w 1"/>
                  <a:gd name="T59" fmla="*/ 11 h 23"/>
                  <a:gd name="T60" fmla="*/ 0 w 1"/>
                  <a:gd name="T61" fmla="*/ 10 h 23"/>
                  <a:gd name="T62" fmla="*/ 0 w 1"/>
                  <a:gd name="T63" fmla="*/ 10 h 23"/>
                  <a:gd name="T64" fmla="*/ 0 w 1"/>
                  <a:gd name="T65" fmla="*/ 9 h 23"/>
                  <a:gd name="T66" fmla="*/ 0 w 1"/>
                  <a:gd name="T67" fmla="*/ 9 h 23"/>
                  <a:gd name="T68" fmla="*/ 0 w 1"/>
                  <a:gd name="T69" fmla="*/ 9 h 23"/>
                  <a:gd name="T70" fmla="*/ 0 w 1"/>
                  <a:gd name="T71" fmla="*/ 8 h 23"/>
                  <a:gd name="T72" fmla="*/ 0 w 1"/>
                  <a:gd name="T73" fmla="*/ 8 h 23"/>
                  <a:gd name="T74" fmla="*/ 0 w 1"/>
                  <a:gd name="T75" fmla="*/ 8 h 23"/>
                  <a:gd name="T76" fmla="*/ 0 w 1"/>
                  <a:gd name="T77" fmla="*/ 7 h 23"/>
                  <a:gd name="T78" fmla="*/ 0 w 1"/>
                  <a:gd name="T79" fmla="*/ 6 h 23"/>
                  <a:gd name="T80" fmla="*/ 0 w 1"/>
                  <a:gd name="T81" fmla="*/ 6 h 23"/>
                  <a:gd name="T82" fmla="*/ 0 w 1"/>
                  <a:gd name="T83" fmla="*/ 6 h 23"/>
                  <a:gd name="T84" fmla="*/ 0 w 1"/>
                  <a:gd name="T85" fmla="*/ 5 h 23"/>
                  <a:gd name="T86" fmla="*/ 0 w 1"/>
                  <a:gd name="T87" fmla="*/ 5 h 23"/>
                  <a:gd name="T88" fmla="*/ 0 w 1"/>
                  <a:gd name="T89" fmla="*/ 5 h 23"/>
                  <a:gd name="T90" fmla="*/ 0 w 1"/>
                  <a:gd name="T91" fmla="*/ 4 h 23"/>
                  <a:gd name="T92" fmla="*/ 0 w 1"/>
                  <a:gd name="T93" fmla="*/ 4 h 23"/>
                  <a:gd name="T94" fmla="*/ 0 w 1"/>
                  <a:gd name="T95" fmla="*/ 3 h 23"/>
                  <a:gd name="T96" fmla="*/ 0 w 1"/>
                  <a:gd name="T97" fmla="*/ 3 h 23"/>
                  <a:gd name="T98" fmla="*/ 0 w 1"/>
                  <a:gd name="T99" fmla="*/ 3 h 23"/>
                  <a:gd name="T100" fmla="*/ 0 w 1"/>
                  <a:gd name="T101" fmla="*/ 2 h 23"/>
                  <a:gd name="T102" fmla="*/ 0 w 1"/>
                  <a:gd name="T103" fmla="*/ 1 h 23"/>
                  <a:gd name="T104" fmla="*/ 0 w 1"/>
                  <a:gd name="T105" fmla="*/ 1 h 23"/>
                  <a:gd name="T106" fmla="*/ 0 w 1"/>
                  <a:gd name="T107" fmla="*/ 1 h 23"/>
                  <a:gd name="T108" fmla="*/ 0 w 1"/>
                  <a:gd name="T109" fmla="*/ 0 h 23"/>
                  <a:gd name="T110" fmla="*/ 0 w 1"/>
                  <a:gd name="T1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" h="23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moveTo>
                      <a:pt x="1" y="21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moveTo>
                      <a:pt x="1" y="21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6" name="Freeform 71">
                <a:extLst>
                  <a:ext uri="{FF2B5EF4-FFF2-40B4-BE49-F238E27FC236}">
                    <a16:creationId xmlns:a16="http://schemas.microsoft.com/office/drawing/2014/main" id="{6093A67C-84A9-42A8-BCD7-043F9B78A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713" y="2653103"/>
                <a:ext cx="187325" cy="428625"/>
              </a:xfrm>
              <a:custGeom>
                <a:avLst/>
                <a:gdLst>
                  <a:gd name="T0" fmla="*/ 0 w 77"/>
                  <a:gd name="T1" fmla="*/ 84 h 175"/>
                  <a:gd name="T2" fmla="*/ 0 w 77"/>
                  <a:gd name="T3" fmla="*/ 85 h 175"/>
                  <a:gd name="T4" fmla="*/ 0 w 77"/>
                  <a:gd name="T5" fmla="*/ 85 h 175"/>
                  <a:gd name="T6" fmla="*/ 0 w 77"/>
                  <a:gd name="T7" fmla="*/ 85 h 175"/>
                  <a:gd name="T8" fmla="*/ 0 w 77"/>
                  <a:gd name="T9" fmla="*/ 86 h 175"/>
                  <a:gd name="T10" fmla="*/ 0 w 77"/>
                  <a:gd name="T11" fmla="*/ 87 h 175"/>
                  <a:gd name="T12" fmla="*/ 0 w 77"/>
                  <a:gd name="T13" fmla="*/ 87 h 175"/>
                  <a:gd name="T14" fmla="*/ 0 w 77"/>
                  <a:gd name="T15" fmla="*/ 87 h 175"/>
                  <a:gd name="T16" fmla="*/ 0 w 77"/>
                  <a:gd name="T17" fmla="*/ 88 h 175"/>
                  <a:gd name="T18" fmla="*/ 0 w 77"/>
                  <a:gd name="T19" fmla="*/ 88 h 175"/>
                  <a:gd name="T20" fmla="*/ 0 w 77"/>
                  <a:gd name="T21" fmla="*/ 89 h 175"/>
                  <a:gd name="T22" fmla="*/ 0 w 77"/>
                  <a:gd name="T23" fmla="*/ 89 h 175"/>
                  <a:gd name="T24" fmla="*/ 0 w 77"/>
                  <a:gd name="T25" fmla="*/ 90 h 175"/>
                  <a:gd name="T26" fmla="*/ 0 w 77"/>
                  <a:gd name="T27" fmla="*/ 90 h 175"/>
                  <a:gd name="T28" fmla="*/ 0 w 77"/>
                  <a:gd name="T29" fmla="*/ 91 h 175"/>
                  <a:gd name="T30" fmla="*/ 0 w 77"/>
                  <a:gd name="T31" fmla="*/ 91 h 175"/>
                  <a:gd name="T32" fmla="*/ 0 w 77"/>
                  <a:gd name="T33" fmla="*/ 92 h 175"/>
                  <a:gd name="T34" fmla="*/ 0 w 77"/>
                  <a:gd name="T35" fmla="*/ 92 h 175"/>
                  <a:gd name="T36" fmla="*/ 0 w 77"/>
                  <a:gd name="T37" fmla="*/ 92 h 175"/>
                  <a:gd name="T38" fmla="*/ 0 w 77"/>
                  <a:gd name="T39" fmla="*/ 93 h 175"/>
                  <a:gd name="T40" fmla="*/ 0 w 77"/>
                  <a:gd name="T41" fmla="*/ 93 h 175"/>
                  <a:gd name="T42" fmla="*/ 0 w 77"/>
                  <a:gd name="T43" fmla="*/ 94 h 175"/>
                  <a:gd name="T44" fmla="*/ 0 w 77"/>
                  <a:gd name="T45" fmla="*/ 94 h 175"/>
                  <a:gd name="T46" fmla="*/ 0 w 77"/>
                  <a:gd name="T47" fmla="*/ 95 h 175"/>
                  <a:gd name="T48" fmla="*/ 0 w 77"/>
                  <a:gd name="T49" fmla="*/ 95 h 175"/>
                  <a:gd name="T50" fmla="*/ 0 w 77"/>
                  <a:gd name="T51" fmla="*/ 95 h 175"/>
                  <a:gd name="T52" fmla="*/ 0 w 77"/>
                  <a:gd name="T53" fmla="*/ 96 h 175"/>
                  <a:gd name="T54" fmla="*/ 0 w 77"/>
                  <a:gd name="T55" fmla="*/ 96 h 175"/>
                  <a:gd name="T56" fmla="*/ 0 w 77"/>
                  <a:gd name="T57" fmla="*/ 97 h 175"/>
                  <a:gd name="T58" fmla="*/ 0 w 77"/>
                  <a:gd name="T59" fmla="*/ 97 h 175"/>
                  <a:gd name="T60" fmla="*/ 0 w 77"/>
                  <a:gd name="T61" fmla="*/ 98 h 175"/>
                  <a:gd name="T62" fmla="*/ 0 w 77"/>
                  <a:gd name="T63" fmla="*/ 98 h 175"/>
                  <a:gd name="T64" fmla="*/ 0 w 77"/>
                  <a:gd name="T65" fmla="*/ 98 h 175"/>
                  <a:gd name="T66" fmla="*/ 0 w 77"/>
                  <a:gd name="T67" fmla="*/ 99 h 175"/>
                  <a:gd name="T68" fmla="*/ 0 w 77"/>
                  <a:gd name="T69" fmla="*/ 99 h 175"/>
                  <a:gd name="T70" fmla="*/ 0 w 77"/>
                  <a:gd name="T71" fmla="*/ 100 h 175"/>
                  <a:gd name="T72" fmla="*/ 0 w 77"/>
                  <a:gd name="T73" fmla="*/ 100 h 175"/>
                  <a:gd name="T74" fmla="*/ 0 w 77"/>
                  <a:gd name="T75" fmla="*/ 101 h 175"/>
                  <a:gd name="T76" fmla="*/ 0 w 77"/>
                  <a:gd name="T77" fmla="*/ 101 h 175"/>
                  <a:gd name="T78" fmla="*/ 0 w 77"/>
                  <a:gd name="T79" fmla="*/ 102 h 175"/>
                  <a:gd name="T80" fmla="*/ 0 w 77"/>
                  <a:gd name="T81" fmla="*/ 102 h 175"/>
                  <a:gd name="T82" fmla="*/ 0 w 77"/>
                  <a:gd name="T83" fmla="*/ 102 h 175"/>
                  <a:gd name="T84" fmla="*/ 0 w 77"/>
                  <a:gd name="T85" fmla="*/ 103 h 175"/>
                  <a:gd name="T86" fmla="*/ 0 w 77"/>
                  <a:gd name="T87" fmla="*/ 103 h 175"/>
                  <a:gd name="T88" fmla="*/ 1 w 77"/>
                  <a:gd name="T89" fmla="*/ 104 h 175"/>
                  <a:gd name="T90" fmla="*/ 1 w 77"/>
                  <a:gd name="T91" fmla="*/ 104 h 175"/>
                  <a:gd name="T92" fmla="*/ 1 w 77"/>
                  <a:gd name="T93" fmla="*/ 105 h 175"/>
                  <a:gd name="T94" fmla="*/ 1 w 77"/>
                  <a:gd name="T95" fmla="*/ 105 h 175"/>
                  <a:gd name="T96" fmla="*/ 1 w 77"/>
                  <a:gd name="T97" fmla="*/ 106 h 175"/>
                  <a:gd name="T98" fmla="*/ 1 w 77"/>
                  <a:gd name="T99" fmla="*/ 107 h 175"/>
                  <a:gd name="T100" fmla="*/ 50 w 77"/>
                  <a:gd name="T101" fmla="*/ 175 h 175"/>
                  <a:gd name="T102" fmla="*/ 16 w 77"/>
                  <a:gd name="T103" fmla="*/ 99 h 175"/>
                  <a:gd name="T104" fmla="*/ 45 w 77"/>
                  <a:gd name="T105" fmla="*/ 2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" h="175">
                    <a:moveTo>
                      <a:pt x="77" y="0"/>
                    </a:moveTo>
                    <a:cubicBezTo>
                      <a:pt x="36" y="8"/>
                      <a:pt x="4" y="42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6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6" y="137"/>
                      <a:pt x="24" y="162"/>
                      <a:pt x="50" y="175"/>
                    </a:cubicBezTo>
                    <a:cubicBezTo>
                      <a:pt x="49" y="175"/>
                      <a:pt x="48" y="174"/>
                      <a:pt x="48" y="173"/>
                    </a:cubicBezTo>
                    <a:cubicBezTo>
                      <a:pt x="42" y="166"/>
                      <a:pt x="36" y="159"/>
                      <a:pt x="31" y="152"/>
                    </a:cubicBezTo>
                    <a:cubicBezTo>
                      <a:pt x="21" y="136"/>
                      <a:pt x="16" y="118"/>
                      <a:pt x="16" y="99"/>
                    </a:cubicBezTo>
                    <a:cubicBezTo>
                      <a:pt x="16" y="99"/>
                      <a:pt x="16" y="98"/>
                      <a:pt x="16" y="98"/>
                    </a:cubicBezTo>
                    <a:cubicBezTo>
                      <a:pt x="17" y="88"/>
                      <a:pt x="18" y="79"/>
                      <a:pt x="19" y="70"/>
                    </a:cubicBezTo>
                    <a:cubicBezTo>
                      <a:pt x="24" y="52"/>
                      <a:pt x="32" y="36"/>
                      <a:pt x="45" y="23"/>
                    </a:cubicBezTo>
                    <a:cubicBezTo>
                      <a:pt x="54" y="13"/>
                      <a:pt x="65" y="6"/>
                      <a:pt x="77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7" name="Rectangle 94">
                <a:extLst>
                  <a:ext uri="{FF2B5EF4-FFF2-40B4-BE49-F238E27FC236}">
                    <a16:creationId xmlns:a16="http://schemas.microsoft.com/office/drawing/2014/main" id="{DC7BE8B6-7C2B-434D-887C-183900FC8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900" y="2810266"/>
                <a:ext cx="255588" cy="150813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8" name="Rectangle 95">
                <a:extLst>
                  <a:ext uri="{FF2B5EF4-FFF2-40B4-BE49-F238E27FC236}">
                    <a16:creationId xmlns:a16="http://schemas.microsoft.com/office/drawing/2014/main" id="{A78E90B4-119A-46C4-A92C-C4D604A73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860" y="2699777"/>
                <a:ext cx="395681" cy="319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675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110</a:t>
                </a:r>
                <a:endParaRPr lang="en-US" altLang="en-US" sz="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9EA589FA-C269-4A64-BBF9-59C86562E84F}"/>
                </a:ext>
              </a:extLst>
            </p:cNvPr>
            <p:cNvGrpSpPr/>
            <p:nvPr/>
          </p:nvGrpSpPr>
          <p:grpSpPr>
            <a:xfrm>
              <a:off x="6106715" y="3948315"/>
              <a:ext cx="438150" cy="440531"/>
              <a:chOff x="1157288" y="3113478"/>
              <a:chExt cx="584200" cy="587375"/>
            </a:xfrm>
          </p:grpSpPr>
          <p:sp>
            <p:nvSpPr>
              <p:cNvPr id="227" name="Freeform 72">
                <a:extLst>
                  <a:ext uri="{FF2B5EF4-FFF2-40B4-BE49-F238E27FC236}">
                    <a16:creationId xmlns:a16="http://schemas.microsoft.com/office/drawing/2014/main" id="{0154BE1C-86C4-43F8-8C9C-AA00F449A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88" y="3113478"/>
                <a:ext cx="584200" cy="587375"/>
              </a:xfrm>
              <a:custGeom>
                <a:avLst/>
                <a:gdLst>
                  <a:gd name="T0" fmla="*/ 126 w 239"/>
                  <a:gd name="T1" fmla="*/ 4 h 240"/>
                  <a:gd name="T2" fmla="*/ 235 w 239"/>
                  <a:gd name="T3" fmla="*/ 127 h 240"/>
                  <a:gd name="T4" fmla="*/ 112 w 239"/>
                  <a:gd name="T5" fmla="*/ 236 h 240"/>
                  <a:gd name="T6" fmla="*/ 3 w 239"/>
                  <a:gd name="T7" fmla="*/ 113 h 240"/>
                  <a:gd name="T8" fmla="*/ 126 w 239"/>
                  <a:gd name="T9" fmla="*/ 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40">
                    <a:moveTo>
                      <a:pt x="126" y="4"/>
                    </a:moveTo>
                    <a:cubicBezTo>
                      <a:pt x="190" y="8"/>
                      <a:pt x="239" y="63"/>
                      <a:pt x="235" y="127"/>
                    </a:cubicBezTo>
                    <a:cubicBezTo>
                      <a:pt x="231" y="191"/>
                      <a:pt x="176" y="240"/>
                      <a:pt x="112" y="236"/>
                    </a:cubicBezTo>
                    <a:cubicBezTo>
                      <a:pt x="48" y="232"/>
                      <a:pt x="0" y="177"/>
                      <a:pt x="3" y="113"/>
                    </a:cubicBezTo>
                    <a:cubicBezTo>
                      <a:pt x="7" y="49"/>
                      <a:pt x="63" y="0"/>
                      <a:pt x="126" y="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Freeform 73">
                <a:extLst>
                  <a:ext uri="{FF2B5EF4-FFF2-40B4-BE49-F238E27FC236}">
                    <a16:creationId xmlns:a16="http://schemas.microsoft.com/office/drawing/2014/main" id="{5E24F911-B467-45BD-B8B0-329812502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850" y="3169041"/>
                <a:ext cx="473075" cy="473075"/>
              </a:xfrm>
              <a:custGeom>
                <a:avLst/>
                <a:gdLst>
                  <a:gd name="T0" fmla="*/ 102 w 193"/>
                  <a:gd name="T1" fmla="*/ 4 h 193"/>
                  <a:gd name="T2" fmla="*/ 190 w 193"/>
                  <a:gd name="T3" fmla="*/ 103 h 193"/>
                  <a:gd name="T4" fmla="*/ 90 w 193"/>
                  <a:gd name="T5" fmla="*/ 190 h 193"/>
                  <a:gd name="T6" fmla="*/ 3 w 193"/>
                  <a:gd name="T7" fmla="*/ 91 h 193"/>
                  <a:gd name="T8" fmla="*/ 102 w 193"/>
                  <a:gd name="T9" fmla="*/ 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4"/>
                    </a:moveTo>
                    <a:cubicBezTo>
                      <a:pt x="153" y="7"/>
                      <a:pt x="193" y="51"/>
                      <a:pt x="190" y="103"/>
                    </a:cubicBezTo>
                    <a:cubicBezTo>
                      <a:pt x="186" y="154"/>
                      <a:pt x="142" y="193"/>
                      <a:pt x="90" y="190"/>
                    </a:cubicBezTo>
                    <a:cubicBezTo>
                      <a:pt x="39" y="187"/>
                      <a:pt x="0" y="143"/>
                      <a:pt x="3" y="91"/>
                    </a:cubicBezTo>
                    <a:cubicBezTo>
                      <a:pt x="6" y="40"/>
                      <a:pt x="51" y="0"/>
                      <a:pt x="102" y="4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9" name="Freeform 74">
                <a:extLst>
                  <a:ext uri="{FF2B5EF4-FFF2-40B4-BE49-F238E27FC236}">
                    <a16:creationId xmlns:a16="http://schemas.microsoft.com/office/drawing/2014/main" id="{99087545-002B-470F-A780-743A167C62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3389703"/>
                <a:ext cx="25400" cy="117475"/>
              </a:xfrm>
              <a:custGeom>
                <a:avLst/>
                <a:gdLst>
                  <a:gd name="T0" fmla="*/ 10 w 10"/>
                  <a:gd name="T1" fmla="*/ 48 h 48"/>
                  <a:gd name="T2" fmla="*/ 10 w 10"/>
                  <a:gd name="T3" fmla="*/ 48 h 48"/>
                  <a:gd name="T4" fmla="*/ 10 w 10"/>
                  <a:gd name="T5" fmla="*/ 48 h 48"/>
                  <a:gd name="T6" fmla="*/ 10 w 10"/>
                  <a:gd name="T7" fmla="*/ 48 h 48"/>
                  <a:gd name="T8" fmla="*/ 10 w 10"/>
                  <a:gd name="T9" fmla="*/ 47 h 48"/>
                  <a:gd name="T10" fmla="*/ 10 w 10"/>
                  <a:gd name="T11" fmla="*/ 47 h 48"/>
                  <a:gd name="T12" fmla="*/ 10 w 10"/>
                  <a:gd name="T13" fmla="*/ 47 h 48"/>
                  <a:gd name="T14" fmla="*/ 10 w 10"/>
                  <a:gd name="T15" fmla="*/ 47 h 48"/>
                  <a:gd name="T16" fmla="*/ 10 w 10"/>
                  <a:gd name="T17" fmla="*/ 47 h 48"/>
                  <a:gd name="T18" fmla="*/ 10 w 10"/>
                  <a:gd name="T19" fmla="*/ 47 h 48"/>
                  <a:gd name="T20" fmla="*/ 9 w 10"/>
                  <a:gd name="T21" fmla="*/ 46 h 48"/>
                  <a:gd name="T22" fmla="*/ 9 w 10"/>
                  <a:gd name="T23" fmla="*/ 46 h 48"/>
                  <a:gd name="T24" fmla="*/ 9 w 10"/>
                  <a:gd name="T25" fmla="*/ 46 h 48"/>
                  <a:gd name="T26" fmla="*/ 1 w 10"/>
                  <a:gd name="T27" fmla="*/ 4 h 48"/>
                  <a:gd name="T28" fmla="*/ 1 w 10"/>
                  <a:gd name="T29" fmla="*/ 4 h 48"/>
                  <a:gd name="T30" fmla="*/ 1 w 10"/>
                  <a:gd name="T31" fmla="*/ 4 h 48"/>
                  <a:gd name="T32" fmla="*/ 1 w 10"/>
                  <a:gd name="T33" fmla="*/ 3 h 48"/>
                  <a:gd name="T34" fmla="*/ 1 w 10"/>
                  <a:gd name="T35" fmla="*/ 3 h 48"/>
                  <a:gd name="T36" fmla="*/ 1 w 10"/>
                  <a:gd name="T37" fmla="*/ 3 h 48"/>
                  <a:gd name="T38" fmla="*/ 1 w 10"/>
                  <a:gd name="T39" fmla="*/ 2 h 48"/>
                  <a:gd name="T40" fmla="*/ 1 w 10"/>
                  <a:gd name="T41" fmla="*/ 2 h 48"/>
                  <a:gd name="T42" fmla="*/ 1 w 10"/>
                  <a:gd name="T43" fmla="*/ 2 h 48"/>
                  <a:gd name="T44" fmla="*/ 1 w 10"/>
                  <a:gd name="T45" fmla="*/ 2 h 48"/>
                  <a:gd name="T46" fmla="*/ 1 w 10"/>
                  <a:gd name="T47" fmla="*/ 2 h 48"/>
                  <a:gd name="T48" fmla="*/ 1 w 10"/>
                  <a:gd name="T49" fmla="*/ 2 h 48"/>
                  <a:gd name="T50" fmla="*/ 1 w 10"/>
                  <a:gd name="T51" fmla="*/ 1 h 48"/>
                  <a:gd name="T52" fmla="*/ 1 w 10"/>
                  <a:gd name="T53" fmla="*/ 1 h 48"/>
                  <a:gd name="T54" fmla="*/ 1 w 10"/>
                  <a:gd name="T55" fmla="*/ 1 h 48"/>
                  <a:gd name="T56" fmla="*/ 1 w 10"/>
                  <a:gd name="T57" fmla="*/ 1 h 48"/>
                  <a:gd name="T58" fmla="*/ 1 w 10"/>
                  <a:gd name="T59" fmla="*/ 0 h 48"/>
                  <a:gd name="T60" fmla="*/ 1 w 10"/>
                  <a:gd name="T61" fmla="*/ 0 h 48"/>
                  <a:gd name="T62" fmla="*/ 1 w 10"/>
                  <a:gd name="T63" fmla="*/ 0 h 48"/>
                  <a:gd name="T64" fmla="*/ 1 w 10"/>
                  <a:gd name="T65" fmla="*/ 0 h 48"/>
                  <a:gd name="T66" fmla="*/ 1 w 10"/>
                  <a:gd name="T67" fmla="*/ 0 h 48"/>
                  <a:gd name="T68" fmla="*/ 1 w 10"/>
                  <a:gd name="T6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48"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7"/>
                    </a:moveTo>
                    <a:cubicBezTo>
                      <a:pt x="10" y="47"/>
                      <a:pt x="10" y="48"/>
                      <a:pt x="10" y="48"/>
                    </a:cubicBezTo>
                    <a:cubicBezTo>
                      <a:pt x="10" y="48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9" y="46"/>
                    </a:move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6"/>
                      <a:pt x="10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1" y="4"/>
                    </a:moveTo>
                    <a:cubicBezTo>
                      <a:pt x="0" y="19"/>
                      <a:pt x="3" y="33"/>
                      <a:pt x="9" y="46"/>
                    </a:cubicBezTo>
                    <a:cubicBezTo>
                      <a:pt x="3" y="33"/>
                      <a:pt x="0" y="19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Freeform 75">
                <a:extLst>
                  <a:ext uri="{FF2B5EF4-FFF2-40B4-BE49-F238E27FC236}">
                    <a16:creationId xmlns:a16="http://schemas.microsoft.com/office/drawing/2014/main" id="{87B062E7-C545-4242-AC58-D0117C81E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3180153"/>
                <a:ext cx="207963" cy="420688"/>
              </a:xfrm>
              <a:custGeom>
                <a:avLst/>
                <a:gdLst>
                  <a:gd name="T0" fmla="*/ 85 w 85"/>
                  <a:gd name="T1" fmla="*/ 0 h 172"/>
                  <a:gd name="T2" fmla="*/ 1 w 85"/>
                  <a:gd name="T3" fmla="*/ 86 h 172"/>
                  <a:gd name="T4" fmla="*/ 1 w 85"/>
                  <a:gd name="T5" fmla="*/ 86 h 172"/>
                  <a:gd name="T6" fmla="*/ 1 w 85"/>
                  <a:gd name="T7" fmla="*/ 86 h 172"/>
                  <a:gd name="T8" fmla="*/ 1 w 85"/>
                  <a:gd name="T9" fmla="*/ 86 h 172"/>
                  <a:gd name="T10" fmla="*/ 1 w 85"/>
                  <a:gd name="T11" fmla="*/ 86 h 172"/>
                  <a:gd name="T12" fmla="*/ 1 w 85"/>
                  <a:gd name="T13" fmla="*/ 86 h 172"/>
                  <a:gd name="T14" fmla="*/ 1 w 85"/>
                  <a:gd name="T15" fmla="*/ 86 h 172"/>
                  <a:gd name="T16" fmla="*/ 1 w 85"/>
                  <a:gd name="T17" fmla="*/ 86 h 172"/>
                  <a:gd name="T18" fmla="*/ 1 w 85"/>
                  <a:gd name="T19" fmla="*/ 87 h 172"/>
                  <a:gd name="T20" fmla="*/ 1 w 85"/>
                  <a:gd name="T21" fmla="*/ 87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7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8 h 172"/>
                  <a:gd name="T34" fmla="*/ 1 w 85"/>
                  <a:gd name="T35" fmla="*/ 88 h 172"/>
                  <a:gd name="T36" fmla="*/ 1 w 85"/>
                  <a:gd name="T37" fmla="*/ 88 h 172"/>
                  <a:gd name="T38" fmla="*/ 1 w 85"/>
                  <a:gd name="T39" fmla="*/ 88 h 172"/>
                  <a:gd name="T40" fmla="*/ 1 w 85"/>
                  <a:gd name="T41" fmla="*/ 88 h 172"/>
                  <a:gd name="T42" fmla="*/ 1 w 85"/>
                  <a:gd name="T43" fmla="*/ 89 h 172"/>
                  <a:gd name="T44" fmla="*/ 1 w 85"/>
                  <a:gd name="T45" fmla="*/ 89 h 172"/>
                  <a:gd name="T46" fmla="*/ 1 w 85"/>
                  <a:gd name="T47" fmla="*/ 89 h 172"/>
                  <a:gd name="T48" fmla="*/ 1 w 85"/>
                  <a:gd name="T49" fmla="*/ 89 h 172"/>
                  <a:gd name="T50" fmla="*/ 1 w 85"/>
                  <a:gd name="T51" fmla="*/ 90 h 172"/>
                  <a:gd name="T52" fmla="*/ 1 w 85"/>
                  <a:gd name="T53" fmla="*/ 90 h 172"/>
                  <a:gd name="T54" fmla="*/ 1 w 85"/>
                  <a:gd name="T55" fmla="*/ 90 h 172"/>
                  <a:gd name="T56" fmla="*/ 1 w 85"/>
                  <a:gd name="T57" fmla="*/ 90 h 172"/>
                  <a:gd name="T58" fmla="*/ 9 w 85"/>
                  <a:gd name="T59" fmla="*/ 132 h 172"/>
                  <a:gd name="T60" fmla="*/ 9 w 85"/>
                  <a:gd name="T61" fmla="*/ 132 h 172"/>
                  <a:gd name="T62" fmla="*/ 9 w 85"/>
                  <a:gd name="T63" fmla="*/ 132 h 172"/>
                  <a:gd name="T64" fmla="*/ 9 w 85"/>
                  <a:gd name="T65" fmla="*/ 132 h 172"/>
                  <a:gd name="T66" fmla="*/ 9 w 85"/>
                  <a:gd name="T67" fmla="*/ 132 h 172"/>
                  <a:gd name="T68" fmla="*/ 9 w 85"/>
                  <a:gd name="T69" fmla="*/ 132 h 172"/>
                  <a:gd name="T70" fmla="*/ 10 w 85"/>
                  <a:gd name="T71" fmla="*/ 133 h 172"/>
                  <a:gd name="T72" fmla="*/ 10 w 85"/>
                  <a:gd name="T73" fmla="*/ 133 h 172"/>
                  <a:gd name="T74" fmla="*/ 10 w 85"/>
                  <a:gd name="T75" fmla="*/ 133 h 172"/>
                  <a:gd name="T76" fmla="*/ 10 w 85"/>
                  <a:gd name="T77" fmla="*/ 133 h 172"/>
                  <a:gd name="T78" fmla="*/ 10 w 85"/>
                  <a:gd name="T79" fmla="*/ 133 h 172"/>
                  <a:gd name="T80" fmla="*/ 10 w 85"/>
                  <a:gd name="T81" fmla="*/ 133 h 172"/>
                  <a:gd name="T82" fmla="*/ 10 w 85"/>
                  <a:gd name="T83" fmla="*/ 133 h 172"/>
                  <a:gd name="T84" fmla="*/ 10 w 85"/>
                  <a:gd name="T85" fmla="*/ 133 h 172"/>
                  <a:gd name="T86" fmla="*/ 10 w 85"/>
                  <a:gd name="T87" fmla="*/ 134 h 172"/>
                  <a:gd name="T88" fmla="*/ 10 w 85"/>
                  <a:gd name="T89" fmla="*/ 134 h 172"/>
                  <a:gd name="T90" fmla="*/ 10 w 85"/>
                  <a:gd name="T91" fmla="*/ 134 h 172"/>
                  <a:gd name="T92" fmla="*/ 10 w 85"/>
                  <a:gd name="T93" fmla="*/ 134 h 172"/>
                  <a:gd name="T94" fmla="*/ 10 w 85"/>
                  <a:gd name="T95" fmla="*/ 134 h 172"/>
                  <a:gd name="T96" fmla="*/ 45 w 85"/>
                  <a:gd name="T97" fmla="*/ 172 h 172"/>
                  <a:gd name="T98" fmla="*/ 42 w 85"/>
                  <a:gd name="T99" fmla="*/ 170 h 172"/>
                  <a:gd name="T100" fmla="*/ 27 w 85"/>
                  <a:gd name="T101" fmla="*/ 147 h 172"/>
                  <a:gd name="T102" fmla="*/ 16 w 85"/>
                  <a:gd name="T103" fmla="*/ 93 h 172"/>
                  <a:gd name="T104" fmla="*/ 16 w 85"/>
                  <a:gd name="T105" fmla="*/ 92 h 172"/>
                  <a:gd name="T106" fmla="*/ 22 w 85"/>
                  <a:gd name="T107" fmla="*/ 65 h 172"/>
                  <a:gd name="T108" fmla="*/ 52 w 85"/>
                  <a:gd name="T109" fmla="*/ 20 h 172"/>
                  <a:gd name="T110" fmla="*/ 85 w 85"/>
                  <a:gd name="T11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172">
                    <a:moveTo>
                      <a:pt x="85" y="0"/>
                    </a:moveTo>
                    <a:cubicBezTo>
                      <a:pt x="41" y="4"/>
                      <a:pt x="5" y="40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0" y="105"/>
                      <a:pt x="3" y="119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0" y="132"/>
                      <a:pt x="10" y="132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8" y="150"/>
                      <a:pt x="30" y="163"/>
                      <a:pt x="45" y="172"/>
                    </a:cubicBezTo>
                    <a:cubicBezTo>
                      <a:pt x="44" y="171"/>
                      <a:pt x="43" y="171"/>
                      <a:pt x="42" y="170"/>
                    </a:cubicBezTo>
                    <a:cubicBezTo>
                      <a:pt x="37" y="162"/>
                      <a:pt x="32" y="155"/>
                      <a:pt x="27" y="147"/>
                    </a:cubicBezTo>
                    <a:cubicBezTo>
                      <a:pt x="19" y="130"/>
                      <a:pt x="15" y="112"/>
                      <a:pt x="16" y="93"/>
                    </a:cubicBezTo>
                    <a:cubicBezTo>
                      <a:pt x="16" y="93"/>
                      <a:pt x="16" y="93"/>
                      <a:pt x="16" y="92"/>
                    </a:cubicBezTo>
                    <a:cubicBezTo>
                      <a:pt x="18" y="83"/>
                      <a:pt x="20" y="74"/>
                      <a:pt x="22" y="65"/>
                    </a:cubicBezTo>
                    <a:cubicBezTo>
                      <a:pt x="28" y="47"/>
                      <a:pt x="38" y="32"/>
                      <a:pt x="52" y="20"/>
                    </a:cubicBezTo>
                    <a:cubicBezTo>
                      <a:pt x="62" y="11"/>
                      <a:pt x="73" y="4"/>
                      <a:pt x="8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1" name="Rectangle 96">
                <a:extLst>
                  <a:ext uri="{FF2B5EF4-FFF2-40B4-BE49-F238E27FC236}">
                    <a16:creationId xmlns:a16="http://schemas.microsoft.com/office/drawing/2014/main" id="{F402A7AE-D0BC-45F9-8620-B188A1C4A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275" y="3330966"/>
                <a:ext cx="27622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2" name="Rectangle 97">
                <a:extLst>
                  <a:ext uri="{FF2B5EF4-FFF2-40B4-BE49-F238E27FC236}">
                    <a16:creationId xmlns:a16="http://schemas.microsoft.com/office/drawing/2014/main" id="{4401ECA2-5EE7-48F2-8996-7102F7B14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994" y="3243653"/>
                <a:ext cx="438080" cy="355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50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100</a:t>
                </a:r>
                <a:endParaRPr lang="en-US" altLang="en-US" sz="675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A2D7AC67-5B82-4184-93BF-69E227CE878B}"/>
                </a:ext>
              </a:extLst>
            </p:cNvPr>
            <p:cNvGrpSpPr/>
            <p:nvPr/>
          </p:nvGrpSpPr>
          <p:grpSpPr>
            <a:xfrm>
              <a:off x="5957885" y="4501956"/>
              <a:ext cx="425054" cy="426244"/>
              <a:chOff x="958850" y="3851666"/>
              <a:chExt cx="566738" cy="568325"/>
            </a:xfrm>
          </p:grpSpPr>
          <p:sp>
            <p:nvSpPr>
              <p:cNvPr id="221" name="Oval 76">
                <a:extLst>
                  <a:ext uri="{FF2B5EF4-FFF2-40B4-BE49-F238E27FC236}">
                    <a16:creationId xmlns:a16="http://schemas.microsoft.com/office/drawing/2014/main" id="{8758DC11-2937-4E30-B932-ED926BD1C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850" y="3851666"/>
                <a:ext cx="566738" cy="568325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2" name="Oval 77">
                <a:extLst>
                  <a:ext uri="{FF2B5EF4-FFF2-40B4-BE49-F238E27FC236}">
                    <a16:creationId xmlns:a16="http://schemas.microsoft.com/office/drawing/2014/main" id="{D35EAAEB-6E26-4762-9BB5-EEC717B4A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825" y="3905641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3" name="Freeform 78">
                <a:extLst>
                  <a:ext uri="{FF2B5EF4-FFF2-40B4-BE49-F238E27FC236}">
                    <a16:creationId xmlns:a16="http://schemas.microsoft.com/office/drawing/2014/main" id="{3C67C822-2735-4180-A78F-B6620313DE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2825" y="4132653"/>
                <a:ext cx="44450" cy="134938"/>
              </a:xfrm>
              <a:custGeom>
                <a:avLst/>
                <a:gdLst>
                  <a:gd name="T0" fmla="*/ 18 w 18"/>
                  <a:gd name="T1" fmla="*/ 55 h 55"/>
                  <a:gd name="T2" fmla="*/ 18 w 18"/>
                  <a:gd name="T3" fmla="*/ 55 h 55"/>
                  <a:gd name="T4" fmla="*/ 18 w 18"/>
                  <a:gd name="T5" fmla="*/ 55 h 55"/>
                  <a:gd name="T6" fmla="*/ 18 w 18"/>
                  <a:gd name="T7" fmla="*/ 55 h 55"/>
                  <a:gd name="T8" fmla="*/ 18 w 18"/>
                  <a:gd name="T9" fmla="*/ 55 h 55"/>
                  <a:gd name="T10" fmla="*/ 18 w 18"/>
                  <a:gd name="T11" fmla="*/ 55 h 55"/>
                  <a:gd name="T12" fmla="*/ 17 w 18"/>
                  <a:gd name="T13" fmla="*/ 55 h 55"/>
                  <a:gd name="T14" fmla="*/ 18 w 18"/>
                  <a:gd name="T15" fmla="*/ 55 h 55"/>
                  <a:gd name="T16" fmla="*/ 17 w 18"/>
                  <a:gd name="T17" fmla="*/ 55 h 55"/>
                  <a:gd name="T18" fmla="*/ 0 w 18"/>
                  <a:gd name="T19" fmla="*/ 1 h 55"/>
                  <a:gd name="T20" fmla="*/ 17 w 18"/>
                  <a:gd name="T21" fmla="*/ 55 h 55"/>
                  <a:gd name="T22" fmla="*/ 0 w 18"/>
                  <a:gd name="T23" fmla="*/ 1 h 55"/>
                  <a:gd name="T24" fmla="*/ 0 w 18"/>
                  <a:gd name="T25" fmla="*/ 1 h 55"/>
                  <a:gd name="T26" fmla="*/ 0 w 18"/>
                  <a:gd name="T27" fmla="*/ 1 h 55"/>
                  <a:gd name="T28" fmla="*/ 0 w 18"/>
                  <a:gd name="T29" fmla="*/ 1 h 55"/>
                  <a:gd name="T30" fmla="*/ 0 w 18"/>
                  <a:gd name="T31" fmla="*/ 1 h 55"/>
                  <a:gd name="T32" fmla="*/ 0 w 18"/>
                  <a:gd name="T33" fmla="*/ 1 h 55"/>
                  <a:gd name="T34" fmla="*/ 0 w 18"/>
                  <a:gd name="T35" fmla="*/ 1 h 55"/>
                  <a:gd name="T36" fmla="*/ 0 w 18"/>
                  <a:gd name="T37" fmla="*/ 0 h 55"/>
                  <a:gd name="T38" fmla="*/ 0 w 18"/>
                  <a:gd name="T39" fmla="*/ 1 h 55"/>
                  <a:gd name="T40" fmla="*/ 0 w 18"/>
                  <a:gd name="T41" fmla="*/ 1 h 55"/>
                  <a:gd name="T42" fmla="*/ 0 w 18"/>
                  <a:gd name="T43" fmla="*/ 0 h 55"/>
                  <a:gd name="T44" fmla="*/ 0 w 18"/>
                  <a:gd name="T45" fmla="*/ 0 h 55"/>
                  <a:gd name="T46" fmla="*/ 0 w 18"/>
                  <a:gd name="T47" fmla="*/ 0 h 55"/>
                  <a:gd name="T48" fmla="*/ 0 w 18"/>
                  <a:gd name="T4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" h="55">
                    <a:moveTo>
                      <a:pt x="18" y="55"/>
                    </a:move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moveTo>
                      <a:pt x="18" y="55"/>
                    </a:move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moveTo>
                      <a:pt x="17" y="55"/>
                    </a:moveTo>
                    <a:cubicBezTo>
                      <a:pt x="17" y="55"/>
                      <a:pt x="18" y="55"/>
                      <a:pt x="18" y="55"/>
                    </a:cubicBezTo>
                    <a:cubicBezTo>
                      <a:pt x="18" y="55"/>
                      <a:pt x="17" y="55"/>
                      <a:pt x="17" y="55"/>
                    </a:cubicBezTo>
                    <a:moveTo>
                      <a:pt x="0" y="1"/>
                    </a:moveTo>
                    <a:cubicBezTo>
                      <a:pt x="0" y="21"/>
                      <a:pt x="7" y="40"/>
                      <a:pt x="17" y="55"/>
                    </a:cubicBezTo>
                    <a:cubicBezTo>
                      <a:pt x="7" y="40"/>
                      <a:pt x="0" y="2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Freeform 79">
                <a:extLst>
                  <a:ext uri="{FF2B5EF4-FFF2-40B4-BE49-F238E27FC236}">
                    <a16:creationId xmlns:a16="http://schemas.microsoft.com/office/drawing/2014/main" id="{6E3E8BEC-F2BF-4244-ADAF-32CD266FD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825" y="3908816"/>
                <a:ext cx="193675" cy="427038"/>
              </a:xfrm>
              <a:custGeom>
                <a:avLst/>
                <a:gdLst>
                  <a:gd name="T0" fmla="*/ 79 w 79"/>
                  <a:gd name="T1" fmla="*/ 0 h 175"/>
                  <a:gd name="T2" fmla="*/ 0 w 79"/>
                  <a:gd name="T3" fmla="*/ 92 h 175"/>
                  <a:gd name="T4" fmla="*/ 0 w 79"/>
                  <a:gd name="T5" fmla="*/ 92 h 175"/>
                  <a:gd name="T6" fmla="*/ 0 w 79"/>
                  <a:gd name="T7" fmla="*/ 92 h 175"/>
                  <a:gd name="T8" fmla="*/ 0 w 79"/>
                  <a:gd name="T9" fmla="*/ 93 h 175"/>
                  <a:gd name="T10" fmla="*/ 0 w 79"/>
                  <a:gd name="T11" fmla="*/ 93 h 175"/>
                  <a:gd name="T12" fmla="*/ 0 w 79"/>
                  <a:gd name="T13" fmla="*/ 93 h 175"/>
                  <a:gd name="T14" fmla="*/ 0 w 79"/>
                  <a:gd name="T15" fmla="*/ 93 h 175"/>
                  <a:gd name="T16" fmla="*/ 0 w 79"/>
                  <a:gd name="T17" fmla="*/ 93 h 175"/>
                  <a:gd name="T18" fmla="*/ 0 w 79"/>
                  <a:gd name="T19" fmla="*/ 93 h 175"/>
                  <a:gd name="T20" fmla="*/ 17 w 79"/>
                  <a:gd name="T21" fmla="*/ 147 h 175"/>
                  <a:gd name="T22" fmla="*/ 17 w 79"/>
                  <a:gd name="T23" fmla="*/ 147 h 175"/>
                  <a:gd name="T24" fmla="*/ 18 w 79"/>
                  <a:gd name="T25" fmla="*/ 147 h 175"/>
                  <a:gd name="T26" fmla="*/ 18 w 79"/>
                  <a:gd name="T27" fmla="*/ 147 h 175"/>
                  <a:gd name="T28" fmla="*/ 18 w 79"/>
                  <a:gd name="T29" fmla="*/ 147 h 175"/>
                  <a:gd name="T30" fmla="*/ 18 w 79"/>
                  <a:gd name="T31" fmla="*/ 147 h 175"/>
                  <a:gd name="T32" fmla="*/ 18 w 79"/>
                  <a:gd name="T33" fmla="*/ 147 h 175"/>
                  <a:gd name="T34" fmla="*/ 49 w 79"/>
                  <a:gd name="T35" fmla="*/ 175 h 175"/>
                  <a:gd name="T36" fmla="*/ 47 w 79"/>
                  <a:gd name="T37" fmla="*/ 172 h 175"/>
                  <a:gd name="T38" fmla="*/ 30 w 79"/>
                  <a:gd name="T39" fmla="*/ 151 h 175"/>
                  <a:gd name="T40" fmla="*/ 16 w 79"/>
                  <a:gd name="T41" fmla="*/ 98 h 175"/>
                  <a:gd name="T42" fmla="*/ 16 w 79"/>
                  <a:gd name="T43" fmla="*/ 97 h 175"/>
                  <a:gd name="T44" fmla="*/ 20 w 79"/>
                  <a:gd name="T45" fmla="*/ 69 h 175"/>
                  <a:gd name="T46" fmla="*/ 47 w 79"/>
                  <a:gd name="T47" fmla="*/ 22 h 175"/>
                  <a:gd name="T48" fmla="*/ 79 w 79"/>
                  <a:gd name="T4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75">
                    <a:moveTo>
                      <a:pt x="79" y="0"/>
                    </a:moveTo>
                    <a:cubicBezTo>
                      <a:pt x="34" y="7"/>
                      <a:pt x="0" y="46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13"/>
                      <a:pt x="7" y="132"/>
                      <a:pt x="17" y="147"/>
                    </a:cubicBezTo>
                    <a:cubicBezTo>
                      <a:pt x="17" y="147"/>
                      <a:pt x="17" y="147"/>
                      <a:pt x="17" y="147"/>
                    </a:cubicBezTo>
                    <a:cubicBezTo>
                      <a:pt x="17" y="147"/>
                      <a:pt x="18" y="147"/>
                      <a:pt x="18" y="147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26" y="159"/>
                      <a:pt x="37" y="168"/>
                      <a:pt x="49" y="175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1" y="135"/>
                      <a:pt x="16" y="117"/>
                      <a:pt x="16" y="98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7" y="87"/>
                      <a:pt x="18" y="78"/>
                      <a:pt x="20" y="69"/>
                    </a:cubicBezTo>
                    <a:cubicBezTo>
                      <a:pt x="25" y="51"/>
                      <a:pt x="34" y="35"/>
                      <a:pt x="47" y="22"/>
                    </a:cubicBezTo>
                    <a:cubicBezTo>
                      <a:pt x="56" y="13"/>
                      <a:pt x="67" y="6"/>
                      <a:pt x="7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5" name="Rectangle 98">
                <a:extLst>
                  <a:ext uri="{FF2B5EF4-FFF2-40B4-BE49-F238E27FC236}">
                    <a16:creationId xmlns:a16="http://schemas.microsoft.com/office/drawing/2014/main" id="{152840D5-15E9-4136-A2A5-762145970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575" y="4067566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6" name="Rectangle 99">
                <a:extLst>
                  <a:ext uri="{FF2B5EF4-FFF2-40B4-BE49-F238E27FC236}">
                    <a16:creationId xmlns:a16="http://schemas.microsoft.com/office/drawing/2014/main" id="{6CF654DD-F310-45CA-8013-2A14D3D6C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677" y="3946280"/>
                <a:ext cx="310893" cy="3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88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90</a:t>
                </a:r>
                <a:endParaRPr lang="en-US" altLang="en-US" sz="7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1743007F-9E69-4411-BFBD-49273AFE93CE}"/>
                </a:ext>
              </a:extLst>
            </p:cNvPr>
            <p:cNvGrpSpPr/>
            <p:nvPr/>
          </p:nvGrpSpPr>
          <p:grpSpPr>
            <a:xfrm>
              <a:off x="6110286" y="5048452"/>
              <a:ext cx="427435" cy="426244"/>
              <a:chOff x="1162050" y="4580328"/>
              <a:chExt cx="569913" cy="568325"/>
            </a:xfrm>
          </p:grpSpPr>
          <p:sp>
            <p:nvSpPr>
              <p:cNvPr id="215" name="Freeform 80">
                <a:extLst>
                  <a:ext uri="{FF2B5EF4-FFF2-40B4-BE49-F238E27FC236}">
                    <a16:creationId xmlns:a16="http://schemas.microsoft.com/office/drawing/2014/main" id="{878A0F93-8B2D-4A7E-8AC1-BCA5F39FC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" y="4580328"/>
                <a:ext cx="569913" cy="568325"/>
              </a:xfrm>
              <a:custGeom>
                <a:avLst/>
                <a:gdLst>
                  <a:gd name="T0" fmla="*/ 116 w 233"/>
                  <a:gd name="T1" fmla="*/ 0 h 232"/>
                  <a:gd name="T2" fmla="*/ 232 w 233"/>
                  <a:gd name="T3" fmla="*/ 116 h 232"/>
                  <a:gd name="T4" fmla="*/ 117 w 233"/>
                  <a:gd name="T5" fmla="*/ 232 h 232"/>
                  <a:gd name="T6" fmla="*/ 0 w 233"/>
                  <a:gd name="T7" fmla="*/ 116 h 232"/>
                  <a:gd name="T8" fmla="*/ 116 w 233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32">
                    <a:moveTo>
                      <a:pt x="116" y="0"/>
                    </a:moveTo>
                    <a:cubicBezTo>
                      <a:pt x="180" y="0"/>
                      <a:pt x="232" y="52"/>
                      <a:pt x="232" y="116"/>
                    </a:cubicBezTo>
                    <a:cubicBezTo>
                      <a:pt x="233" y="180"/>
                      <a:pt x="180" y="232"/>
                      <a:pt x="117" y="232"/>
                    </a:cubicBezTo>
                    <a:cubicBezTo>
                      <a:pt x="53" y="232"/>
                      <a:pt x="1" y="180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" name="Freeform 81">
                <a:extLst>
                  <a:ext uri="{FF2B5EF4-FFF2-40B4-BE49-F238E27FC236}">
                    <a16:creationId xmlns:a16="http://schemas.microsoft.com/office/drawing/2014/main" id="{CFE9497B-96AD-4897-84E3-F9A17A43F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7478"/>
                <a:ext cx="457200" cy="457200"/>
              </a:xfrm>
              <a:custGeom>
                <a:avLst/>
                <a:gdLst>
                  <a:gd name="T0" fmla="*/ 93 w 187"/>
                  <a:gd name="T1" fmla="*/ 0 h 187"/>
                  <a:gd name="T2" fmla="*/ 187 w 187"/>
                  <a:gd name="T3" fmla="*/ 93 h 187"/>
                  <a:gd name="T4" fmla="*/ 94 w 187"/>
                  <a:gd name="T5" fmla="*/ 187 h 187"/>
                  <a:gd name="T6" fmla="*/ 0 w 187"/>
                  <a:gd name="T7" fmla="*/ 93 h 187"/>
                  <a:gd name="T8" fmla="*/ 93 w 187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0"/>
                    </a:moveTo>
                    <a:cubicBezTo>
                      <a:pt x="145" y="0"/>
                      <a:pt x="187" y="41"/>
                      <a:pt x="187" y="93"/>
                    </a:cubicBezTo>
                    <a:cubicBezTo>
                      <a:pt x="187" y="144"/>
                      <a:pt x="145" y="187"/>
                      <a:pt x="94" y="187"/>
                    </a:cubicBezTo>
                    <a:cubicBezTo>
                      <a:pt x="42" y="187"/>
                      <a:pt x="0" y="145"/>
                      <a:pt x="0" y="93"/>
                    </a:cubicBezTo>
                    <a:cubicBezTo>
                      <a:pt x="0" y="42"/>
                      <a:pt x="42" y="0"/>
                      <a:pt x="93" y="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7" name="Freeform 82">
                <a:extLst>
                  <a:ext uri="{FF2B5EF4-FFF2-40B4-BE49-F238E27FC236}">
                    <a16:creationId xmlns:a16="http://schemas.microsoft.com/office/drawing/2014/main" id="{9E52FCC1-A680-4D44-8CBE-FCA884FECF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4827978"/>
                <a:ext cx="17463" cy="123825"/>
              </a:xfrm>
              <a:custGeom>
                <a:avLst/>
                <a:gdLst>
                  <a:gd name="T0" fmla="*/ 7 w 7"/>
                  <a:gd name="T1" fmla="*/ 51 h 51"/>
                  <a:gd name="T2" fmla="*/ 7 w 7"/>
                  <a:gd name="T3" fmla="*/ 50 h 51"/>
                  <a:gd name="T4" fmla="*/ 7 w 7"/>
                  <a:gd name="T5" fmla="*/ 50 h 51"/>
                  <a:gd name="T6" fmla="*/ 7 w 7"/>
                  <a:gd name="T7" fmla="*/ 50 h 51"/>
                  <a:gd name="T8" fmla="*/ 7 w 7"/>
                  <a:gd name="T9" fmla="*/ 49 h 51"/>
                  <a:gd name="T10" fmla="*/ 0 w 7"/>
                  <a:gd name="T11" fmla="*/ 16 h 51"/>
                  <a:gd name="T12" fmla="*/ 0 w 7"/>
                  <a:gd name="T13" fmla="*/ 16 h 51"/>
                  <a:gd name="T14" fmla="*/ 0 w 7"/>
                  <a:gd name="T15" fmla="*/ 16 h 51"/>
                  <a:gd name="T16" fmla="*/ 0 w 7"/>
                  <a:gd name="T17" fmla="*/ 16 h 51"/>
                  <a:gd name="T18" fmla="*/ 0 w 7"/>
                  <a:gd name="T19" fmla="*/ 15 h 51"/>
                  <a:gd name="T20" fmla="*/ 0 w 7"/>
                  <a:gd name="T21" fmla="*/ 15 h 51"/>
                  <a:gd name="T22" fmla="*/ 0 w 7"/>
                  <a:gd name="T23" fmla="*/ 15 h 51"/>
                  <a:gd name="T24" fmla="*/ 0 w 7"/>
                  <a:gd name="T25" fmla="*/ 14 h 51"/>
                  <a:gd name="T26" fmla="*/ 0 w 7"/>
                  <a:gd name="T27" fmla="*/ 14 h 51"/>
                  <a:gd name="T28" fmla="*/ 0 w 7"/>
                  <a:gd name="T29" fmla="*/ 14 h 51"/>
                  <a:gd name="T30" fmla="*/ 0 w 7"/>
                  <a:gd name="T31" fmla="*/ 14 h 51"/>
                  <a:gd name="T32" fmla="*/ 0 w 7"/>
                  <a:gd name="T33" fmla="*/ 13 h 51"/>
                  <a:gd name="T34" fmla="*/ 0 w 7"/>
                  <a:gd name="T35" fmla="*/ 13 h 51"/>
                  <a:gd name="T36" fmla="*/ 0 w 7"/>
                  <a:gd name="T37" fmla="*/ 13 h 51"/>
                  <a:gd name="T38" fmla="*/ 0 w 7"/>
                  <a:gd name="T39" fmla="*/ 12 h 51"/>
                  <a:gd name="T40" fmla="*/ 0 w 7"/>
                  <a:gd name="T41" fmla="*/ 12 h 51"/>
                  <a:gd name="T42" fmla="*/ 0 w 7"/>
                  <a:gd name="T43" fmla="*/ 12 h 51"/>
                  <a:gd name="T44" fmla="*/ 0 w 7"/>
                  <a:gd name="T45" fmla="*/ 12 h 51"/>
                  <a:gd name="T46" fmla="*/ 0 w 7"/>
                  <a:gd name="T47" fmla="*/ 11 h 51"/>
                  <a:gd name="T48" fmla="*/ 0 w 7"/>
                  <a:gd name="T49" fmla="*/ 11 h 51"/>
                  <a:gd name="T50" fmla="*/ 0 w 7"/>
                  <a:gd name="T51" fmla="*/ 11 h 51"/>
                  <a:gd name="T52" fmla="*/ 0 w 7"/>
                  <a:gd name="T53" fmla="*/ 10 h 51"/>
                  <a:gd name="T54" fmla="*/ 0 w 7"/>
                  <a:gd name="T55" fmla="*/ 10 h 51"/>
                  <a:gd name="T56" fmla="*/ 0 w 7"/>
                  <a:gd name="T57" fmla="*/ 10 h 51"/>
                  <a:gd name="T58" fmla="*/ 0 w 7"/>
                  <a:gd name="T59" fmla="*/ 9 h 51"/>
                  <a:gd name="T60" fmla="*/ 0 w 7"/>
                  <a:gd name="T61" fmla="*/ 9 h 51"/>
                  <a:gd name="T62" fmla="*/ 0 w 7"/>
                  <a:gd name="T63" fmla="*/ 9 h 51"/>
                  <a:gd name="T64" fmla="*/ 0 w 7"/>
                  <a:gd name="T65" fmla="*/ 9 h 51"/>
                  <a:gd name="T66" fmla="*/ 0 w 7"/>
                  <a:gd name="T67" fmla="*/ 8 h 51"/>
                  <a:gd name="T68" fmla="*/ 0 w 7"/>
                  <a:gd name="T69" fmla="*/ 8 h 51"/>
                  <a:gd name="T70" fmla="*/ 0 w 7"/>
                  <a:gd name="T71" fmla="*/ 8 h 51"/>
                  <a:gd name="T72" fmla="*/ 0 w 7"/>
                  <a:gd name="T73" fmla="*/ 7 h 51"/>
                  <a:gd name="T74" fmla="*/ 0 w 7"/>
                  <a:gd name="T75" fmla="*/ 7 h 51"/>
                  <a:gd name="T76" fmla="*/ 0 w 7"/>
                  <a:gd name="T77" fmla="*/ 7 h 51"/>
                  <a:gd name="T78" fmla="*/ 0 w 7"/>
                  <a:gd name="T79" fmla="*/ 6 h 51"/>
                  <a:gd name="T80" fmla="*/ 0 w 7"/>
                  <a:gd name="T81" fmla="*/ 6 h 51"/>
                  <a:gd name="T82" fmla="*/ 0 w 7"/>
                  <a:gd name="T83" fmla="*/ 6 h 51"/>
                  <a:gd name="T84" fmla="*/ 0 w 7"/>
                  <a:gd name="T85" fmla="*/ 6 h 51"/>
                  <a:gd name="T86" fmla="*/ 0 w 7"/>
                  <a:gd name="T87" fmla="*/ 5 h 51"/>
                  <a:gd name="T88" fmla="*/ 1 w 7"/>
                  <a:gd name="T89" fmla="*/ 5 h 51"/>
                  <a:gd name="T90" fmla="*/ 1 w 7"/>
                  <a:gd name="T91" fmla="*/ 5 h 51"/>
                  <a:gd name="T92" fmla="*/ 1 w 7"/>
                  <a:gd name="T93" fmla="*/ 4 h 51"/>
                  <a:gd name="T94" fmla="*/ 1 w 7"/>
                  <a:gd name="T95" fmla="*/ 4 h 51"/>
                  <a:gd name="T96" fmla="*/ 1 w 7"/>
                  <a:gd name="T97" fmla="*/ 3 h 51"/>
                  <a:gd name="T98" fmla="*/ 1 w 7"/>
                  <a:gd name="T99" fmla="*/ 3 h 51"/>
                  <a:gd name="T100" fmla="*/ 1 w 7"/>
                  <a:gd name="T101" fmla="*/ 3 h 51"/>
                  <a:gd name="T102" fmla="*/ 1 w 7"/>
                  <a:gd name="T103" fmla="*/ 3 h 51"/>
                  <a:gd name="T104" fmla="*/ 1 w 7"/>
                  <a:gd name="T105" fmla="*/ 2 h 51"/>
                  <a:gd name="T106" fmla="*/ 1 w 7"/>
                  <a:gd name="T107" fmla="*/ 1 h 51"/>
                  <a:gd name="T108" fmla="*/ 1 w 7"/>
                  <a:gd name="T109" fmla="*/ 1 h 51"/>
                  <a:gd name="T110" fmla="*/ 1 w 7"/>
                  <a:gd name="T111" fmla="*/ 1 h 51"/>
                  <a:gd name="T112" fmla="*/ 1 w 7"/>
                  <a:gd name="T113" fmla="*/ 0 h 51"/>
                  <a:gd name="T114" fmla="*/ 1 w 7"/>
                  <a:gd name="T115" fmla="*/ 0 h 51"/>
                  <a:gd name="T116" fmla="*/ 1 w 7"/>
                  <a:gd name="T1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" h="51">
                    <a:moveTo>
                      <a:pt x="7" y="51"/>
                    </a:move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49"/>
                    </a:moveTo>
                    <a:cubicBezTo>
                      <a:pt x="7" y="49"/>
                      <a:pt x="7" y="50"/>
                      <a:pt x="7" y="50"/>
                    </a:cubicBezTo>
                    <a:cubicBezTo>
                      <a:pt x="7" y="50"/>
                      <a:pt x="7" y="49"/>
                      <a:pt x="7" y="49"/>
                    </a:cubicBezTo>
                    <a:moveTo>
                      <a:pt x="0" y="16"/>
                    </a:moveTo>
                    <a:cubicBezTo>
                      <a:pt x="0" y="28"/>
                      <a:pt x="2" y="39"/>
                      <a:pt x="6" y="49"/>
                    </a:cubicBezTo>
                    <a:cubicBezTo>
                      <a:pt x="2" y="39"/>
                      <a:pt x="0" y="28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3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8" name="Freeform 83">
                <a:extLst>
                  <a:ext uri="{FF2B5EF4-FFF2-40B4-BE49-F238E27FC236}">
                    <a16:creationId xmlns:a16="http://schemas.microsoft.com/office/drawing/2014/main" id="{2D1010C3-0061-441D-BD9B-C173D11E5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9066"/>
                <a:ext cx="190500" cy="425450"/>
              </a:xfrm>
              <a:custGeom>
                <a:avLst/>
                <a:gdLst>
                  <a:gd name="T0" fmla="*/ 1 w 78"/>
                  <a:gd name="T1" fmla="*/ 77 h 174"/>
                  <a:gd name="T2" fmla="*/ 1 w 78"/>
                  <a:gd name="T3" fmla="*/ 77 h 174"/>
                  <a:gd name="T4" fmla="*/ 1 w 78"/>
                  <a:gd name="T5" fmla="*/ 77 h 174"/>
                  <a:gd name="T6" fmla="*/ 1 w 78"/>
                  <a:gd name="T7" fmla="*/ 78 h 174"/>
                  <a:gd name="T8" fmla="*/ 1 w 78"/>
                  <a:gd name="T9" fmla="*/ 78 h 174"/>
                  <a:gd name="T10" fmla="*/ 1 w 78"/>
                  <a:gd name="T11" fmla="*/ 78 h 174"/>
                  <a:gd name="T12" fmla="*/ 1 w 78"/>
                  <a:gd name="T13" fmla="*/ 79 h 174"/>
                  <a:gd name="T14" fmla="*/ 1 w 78"/>
                  <a:gd name="T15" fmla="*/ 80 h 174"/>
                  <a:gd name="T16" fmla="*/ 1 w 78"/>
                  <a:gd name="T17" fmla="*/ 80 h 174"/>
                  <a:gd name="T18" fmla="*/ 1 w 78"/>
                  <a:gd name="T19" fmla="*/ 80 h 174"/>
                  <a:gd name="T20" fmla="*/ 1 w 78"/>
                  <a:gd name="T21" fmla="*/ 80 h 174"/>
                  <a:gd name="T22" fmla="*/ 1 w 78"/>
                  <a:gd name="T23" fmla="*/ 81 h 174"/>
                  <a:gd name="T24" fmla="*/ 1 w 78"/>
                  <a:gd name="T25" fmla="*/ 81 h 174"/>
                  <a:gd name="T26" fmla="*/ 1 w 78"/>
                  <a:gd name="T27" fmla="*/ 82 h 174"/>
                  <a:gd name="T28" fmla="*/ 1 w 78"/>
                  <a:gd name="T29" fmla="*/ 82 h 174"/>
                  <a:gd name="T30" fmla="*/ 0 w 78"/>
                  <a:gd name="T31" fmla="*/ 82 h 174"/>
                  <a:gd name="T32" fmla="*/ 0 w 78"/>
                  <a:gd name="T33" fmla="*/ 82 h 174"/>
                  <a:gd name="T34" fmla="*/ 0 w 78"/>
                  <a:gd name="T35" fmla="*/ 83 h 174"/>
                  <a:gd name="T36" fmla="*/ 0 w 78"/>
                  <a:gd name="T37" fmla="*/ 83 h 174"/>
                  <a:gd name="T38" fmla="*/ 0 w 78"/>
                  <a:gd name="T39" fmla="*/ 83 h 174"/>
                  <a:gd name="T40" fmla="*/ 0 w 78"/>
                  <a:gd name="T41" fmla="*/ 84 h 174"/>
                  <a:gd name="T42" fmla="*/ 0 w 78"/>
                  <a:gd name="T43" fmla="*/ 84 h 174"/>
                  <a:gd name="T44" fmla="*/ 0 w 78"/>
                  <a:gd name="T45" fmla="*/ 84 h 174"/>
                  <a:gd name="T46" fmla="*/ 0 w 78"/>
                  <a:gd name="T47" fmla="*/ 85 h 174"/>
                  <a:gd name="T48" fmla="*/ 0 w 78"/>
                  <a:gd name="T49" fmla="*/ 85 h 174"/>
                  <a:gd name="T50" fmla="*/ 0 w 78"/>
                  <a:gd name="T51" fmla="*/ 85 h 174"/>
                  <a:gd name="T52" fmla="*/ 0 w 78"/>
                  <a:gd name="T53" fmla="*/ 85 h 174"/>
                  <a:gd name="T54" fmla="*/ 0 w 78"/>
                  <a:gd name="T55" fmla="*/ 86 h 174"/>
                  <a:gd name="T56" fmla="*/ 0 w 78"/>
                  <a:gd name="T57" fmla="*/ 86 h 174"/>
                  <a:gd name="T58" fmla="*/ 0 w 78"/>
                  <a:gd name="T59" fmla="*/ 86 h 174"/>
                  <a:gd name="T60" fmla="*/ 0 w 78"/>
                  <a:gd name="T61" fmla="*/ 87 h 174"/>
                  <a:gd name="T62" fmla="*/ 0 w 78"/>
                  <a:gd name="T63" fmla="*/ 87 h 174"/>
                  <a:gd name="T64" fmla="*/ 0 w 78"/>
                  <a:gd name="T65" fmla="*/ 87 h 174"/>
                  <a:gd name="T66" fmla="*/ 0 w 78"/>
                  <a:gd name="T67" fmla="*/ 87 h 174"/>
                  <a:gd name="T68" fmla="*/ 0 w 78"/>
                  <a:gd name="T69" fmla="*/ 88 h 174"/>
                  <a:gd name="T70" fmla="*/ 0 w 78"/>
                  <a:gd name="T71" fmla="*/ 88 h 174"/>
                  <a:gd name="T72" fmla="*/ 0 w 78"/>
                  <a:gd name="T73" fmla="*/ 88 h 174"/>
                  <a:gd name="T74" fmla="*/ 0 w 78"/>
                  <a:gd name="T75" fmla="*/ 89 h 174"/>
                  <a:gd name="T76" fmla="*/ 0 w 78"/>
                  <a:gd name="T77" fmla="*/ 89 h 174"/>
                  <a:gd name="T78" fmla="*/ 0 w 78"/>
                  <a:gd name="T79" fmla="*/ 89 h 174"/>
                  <a:gd name="T80" fmla="*/ 0 w 78"/>
                  <a:gd name="T81" fmla="*/ 90 h 174"/>
                  <a:gd name="T82" fmla="*/ 0 w 78"/>
                  <a:gd name="T83" fmla="*/ 90 h 174"/>
                  <a:gd name="T84" fmla="*/ 0 w 78"/>
                  <a:gd name="T85" fmla="*/ 90 h 174"/>
                  <a:gd name="T86" fmla="*/ 0 w 78"/>
                  <a:gd name="T87" fmla="*/ 90 h 174"/>
                  <a:gd name="T88" fmla="*/ 0 w 78"/>
                  <a:gd name="T89" fmla="*/ 91 h 174"/>
                  <a:gd name="T90" fmla="*/ 0 w 78"/>
                  <a:gd name="T91" fmla="*/ 91 h 174"/>
                  <a:gd name="T92" fmla="*/ 0 w 78"/>
                  <a:gd name="T93" fmla="*/ 91 h 174"/>
                  <a:gd name="T94" fmla="*/ 0 w 78"/>
                  <a:gd name="T95" fmla="*/ 92 h 174"/>
                  <a:gd name="T96" fmla="*/ 0 w 78"/>
                  <a:gd name="T97" fmla="*/ 92 h 174"/>
                  <a:gd name="T98" fmla="*/ 0 w 78"/>
                  <a:gd name="T99" fmla="*/ 92 h 174"/>
                  <a:gd name="T100" fmla="*/ 0 w 78"/>
                  <a:gd name="T101" fmla="*/ 93 h 174"/>
                  <a:gd name="T102" fmla="*/ 0 w 78"/>
                  <a:gd name="T103" fmla="*/ 93 h 174"/>
                  <a:gd name="T104" fmla="*/ 0 w 78"/>
                  <a:gd name="T105" fmla="*/ 93 h 174"/>
                  <a:gd name="T106" fmla="*/ 0 w 78"/>
                  <a:gd name="T107" fmla="*/ 93 h 174"/>
                  <a:gd name="T108" fmla="*/ 7 w 78"/>
                  <a:gd name="T109" fmla="*/ 126 h 174"/>
                  <a:gd name="T110" fmla="*/ 7 w 78"/>
                  <a:gd name="T111" fmla="*/ 127 h 174"/>
                  <a:gd name="T112" fmla="*/ 7 w 78"/>
                  <a:gd name="T113" fmla="*/ 127 h 174"/>
                  <a:gd name="T114" fmla="*/ 7 w 78"/>
                  <a:gd name="T115" fmla="*/ 127 h 174"/>
                  <a:gd name="T116" fmla="*/ 7 w 78"/>
                  <a:gd name="T117" fmla="*/ 128 h 174"/>
                  <a:gd name="T118" fmla="*/ 49 w 78"/>
                  <a:gd name="T119" fmla="*/ 174 h 174"/>
                  <a:gd name="T120" fmla="*/ 30 w 78"/>
                  <a:gd name="T121" fmla="*/ 151 h 174"/>
                  <a:gd name="T122" fmla="*/ 16 w 78"/>
                  <a:gd name="T123" fmla="*/ 96 h 174"/>
                  <a:gd name="T124" fmla="*/ 46 w 78"/>
                  <a:gd name="T125" fmla="*/ 2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174">
                    <a:moveTo>
                      <a:pt x="78" y="0"/>
                    </a:moveTo>
                    <a:cubicBezTo>
                      <a:pt x="39" y="6"/>
                      <a:pt x="8" y="3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2" y="116"/>
                      <a:pt x="6" y="126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7" y="126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15" y="148"/>
                      <a:pt x="30" y="164"/>
                      <a:pt x="49" y="174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0" y="134"/>
                      <a:pt x="16" y="116"/>
                      <a:pt x="16" y="97"/>
                    </a:cubicBezTo>
                    <a:cubicBezTo>
                      <a:pt x="16" y="97"/>
                      <a:pt x="16" y="97"/>
                      <a:pt x="16" y="96"/>
                    </a:cubicBezTo>
                    <a:cubicBezTo>
                      <a:pt x="17" y="87"/>
                      <a:pt x="18" y="78"/>
                      <a:pt x="19" y="68"/>
                    </a:cubicBezTo>
                    <a:cubicBezTo>
                      <a:pt x="24" y="50"/>
                      <a:pt x="33" y="35"/>
                      <a:pt x="46" y="22"/>
                    </a:cubicBezTo>
                    <a:cubicBezTo>
                      <a:pt x="56" y="12"/>
                      <a:pt x="67" y="5"/>
                      <a:pt x="7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9" name="Rectangle 100">
                <a:extLst>
                  <a:ext uri="{FF2B5EF4-FFF2-40B4-BE49-F238E27FC236}">
                    <a16:creationId xmlns:a16="http://schemas.microsoft.com/office/drawing/2014/main" id="{FAAE153A-1DE5-41AF-ADFD-886325161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363" y="4759716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0" name="Rectangle 101">
                <a:extLst>
                  <a:ext uri="{FF2B5EF4-FFF2-40B4-BE49-F238E27FC236}">
                    <a16:creationId xmlns:a16="http://schemas.microsoft.com/office/drawing/2014/main" id="{60D16ACA-F8E7-4B5C-9972-83DC97672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1787" y="4699392"/>
                <a:ext cx="329734" cy="390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825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80</a:t>
                </a:r>
                <a:endParaRPr lang="en-US" altLang="en-US" sz="788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C379AE71-B330-4489-86D5-8C8375CB65FF}"/>
                </a:ext>
              </a:extLst>
            </p:cNvPr>
            <p:cNvGrpSpPr/>
            <p:nvPr/>
          </p:nvGrpSpPr>
          <p:grpSpPr>
            <a:xfrm>
              <a:off x="6486523" y="5455646"/>
              <a:ext cx="434579" cy="433388"/>
              <a:chOff x="1663700" y="5123253"/>
              <a:chExt cx="579438" cy="577850"/>
            </a:xfrm>
          </p:grpSpPr>
          <p:sp>
            <p:nvSpPr>
              <p:cNvPr id="209" name="Freeform 84">
                <a:extLst>
                  <a:ext uri="{FF2B5EF4-FFF2-40B4-BE49-F238E27FC236}">
                    <a16:creationId xmlns:a16="http://schemas.microsoft.com/office/drawing/2014/main" id="{831887C8-8294-4625-898F-1751ACFFA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700" y="5123253"/>
                <a:ext cx="579438" cy="577850"/>
              </a:xfrm>
              <a:custGeom>
                <a:avLst/>
                <a:gdLst>
                  <a:gd name="T0" fmla="*/ 123 w 237"/>
                  <a:gd name="T1" fmla="*/ 2 h 236"/>
                  <a:gd name="T2" fmla="*/ 235 w 237"/>
                  <a:gd name="T3" fmla="*/ 122 h 236"/>
                  <a:gd name="T4" fmla="*/ 115 w 237"/>
                  <a:gd name="T5" fmla="*/ 234 h 236"/>
                  <a:gd name="T6" fmla="*/ 3 w 237"/>
                  <a:gd name="T7" fmla="*/ 114 h 236"/>
                  <a:gd name="T8" fmla="*/ 123 w 237"/>
                  <a:gd name="T9" fmla="*/ 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236">
                    <a:moveTo>
                      <a:pt x="123" y="2"/>
                    </a:moveTo>
                    <a:cubicBezTo>
                      <a:pt x="187" y="4"/>
                      <a:pt x="237" y="58"/>
                      <a:pt x="235" y="122"/>
                    </a:cubicBezTo>
                    <a:cubicBezTo>
                      <a:pt x="232" y="186"/>
                      <a:pt x="178" y="236"/>
                      <a:pt x="115" y="234"/>
                    </a:cubicBezTo>
                    <a:cubicBezTo>
                      <a:pt x="51" y="231"/>
                      <a:pt x="0" y="178"/>
                      <a:pt x="3" y="114"/>
                    </a:cubicBezTo>
                    <a:cubicBezTo>
                      <a:pt x="5" y="50"/>
                      <a:pt x="59" y="0"/>
                      <a:pt x="123" y="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0" name="Freeform 85">
                <a:extLst>
                  <a:ext uri="{FF2B5EF4-FFF2-40B4-BE49-F238E27FC236}">
                    <a16:creationId xmlns:a16="http://schemas.microsoft.com/office/drawing/2014/main" id="{532344EA-3A33-4BD1-98B6-A6210363F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263" y="5180403"/>
                <a:ext cx="466725" cy="463550"/>
              </a:xfrm>
              <a:custGeom>
                <a:avLst/>
                <a:gdLst>
                  <a:gd name="T0" fmla="*/ 99 w 191"/>
                  <a:gd name="T1" fmla="*/ 1 h 190"/>
                  <a:gd name="T2" fmla="*/ 189 w 191"/>
                  <a:gd name="T3" fmla="*/ 98 h 190"/>
                  <a:gd name="T4" fmla="*/ 92 w 191"/>
                  <a:gd name="T5" fmla="*/ 188 h 190"/>
                  <a:gd name="T6" fmla="*/ 2 w 191"/>
                  <a:gd name="T7" fmla="*/ 91 h 190"/>
                  <a:gd name="T8" fmla="*/ 99 w 191"/>
                  <a:gd name="T9" fmla="*/ 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90">
                    <a:moveTo>
                      <a:pt x="99" y="1"/>
                    </a:moveTo>
                    <a:cubicBezTo>
                      <a:pt x="150" y="3"/>
                      <a:pt x="191" y="47"/>
                      <a:pt x="189" y="98"/>
                    </a:cubicBezTo>
                    <a:cubicBezTo>
                      <a:pt x="187" y="149"/>
                      <a:pt x="144" y="190"/>
                      <a:pt x="92" y="188"/>
                    </a:cubicBezTo>
                    <a:cubicBezTo>
                      <a:pt x="41" y="186"/>
                      <a:pt x="0" y="143"/>
                      <a:pt x="2" y="91"/>
                    </a:cubicBezTo>
                    <a:cubicBezTo>
                      <a:pt x="4" y="40"/>
                      <a:pt x="47" y="0"/>
                      <a:pt x="99" y="1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1" name="Freeform 86">
                <a:extLst>
                  <a:ext uri="{FF2B5EF4-FFF2-40B4-BE49-F238E27FC236}">
                    <a16:creationId xmlns:a16="http://schemas.microsoft.com/office/drawing/2014/main" id="{61D9C7F2-E403-46E6-81FE-06B44D15A6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025" y="5348678"/>
                <a:ext cx="9525" cy="117475"/>
              </a:xfrm>
              <a:custGeom>
                <a:avLst/>
                <a:gdLst>
                  <a:gd name="T0" fmla="*/ 3 w 4"/>
                  <a:gd name="T1" fmla="*/ 47 h 48"/>
                  <a:gd name="T2" fmla="*/ 3 w 4"/>
                  <a:gd name="T3" fmla="*/ 47 h 48"/>
                  <a:gd name="T4" fmla="*/ 2 w 4"/>
                  <a:gd name="T5" fmla="*/ 47 h 48"/>
                  <a:gd name="T6" fmla="*/ 2 w 4"/>
                  <a:gd name="T7" fmla="*/ 46 h 48"/>
                  <a:gd name="T8" fmla="*/ 2 w 4"/>
                  <a:gd name="T9" fmla="*/ 46 h 48"/>
                  <a:gd name="T10" fmla="*/ 0 w 4"/>
                  <a:gd name="T11" fmla="*/ 23 h 48"/>
                  <a:gd name="T12" fmla="*/ 0 w 4"/>
                  <a:gd name="T13" fmla="*/ 22 h 48"/>
                  <a:gd name="T14" fmla="*/ 0 w 4"/>
                  <a:gd name="T15" fmla="*/ 22 h 48"/>
                  <a:gd name="T16" fmla="*/ 0 w 4"/>
                  <a:gd name="T17" fmla="*/ 22 h 48"/>
                  <a:gd name="T18" fmla="*/ 0 w 4"/>
                  <a:gd name="T19" fmla="*/ 22 h 48"/>
                  <a:gd name="T20" fmla="*/ 0 w 4"/>
                  <a:gd name="T21" fmla="*/ 21 h 48"/>
                  <a:gd name="T22" fmla="*/ 0 w 4"/>
                  <a:gd name="T23" fmla="*/ 20 h 48"/>
                  <a:gd name="T24" fmla="*/ 0 w 4"/>
                  <a:gd name="T25" fmla="*/ 20 h 48"/>
                  <a:gd name="T26" fmla="*/ 0 w 4"/>
                  <a:gd name="T27" fmla="*/ 20 h 48"/>
                  <a:gd name="T28" fmla="*/ 0 w 4"/>
                  <a:gd name="T29" fmla="*/ 19 h 48"/>
                  <a:gd name="T30" fmla="*/ 0 w 4"/>
                  <a:gd name="T31" fmla="*/ 19 h 48"/>
                  <a:gd name="T32" fmla="*/ 0 w 4"/>
                  <a:gd name="T33" fmla="*/ 19 h 48"/>
                  <a:gd name="T34" fmla="*/ 0 w 4"/>
                  <a:gd name="T35" fmla="*/ 18 h 48"/>
                  <a:gd name="T36" fmla="*/ 0 w 4"/>
                  <a:gd name="T37" fmla="*/ 18 h 48"/>
                  <a:gd name="T38" fmla="*/ 0 w 4"/>
                  <a:gd name="T39" fmla="*/ 18 h 48"/>
                  <a:gd name="T40" fmla="*/ 1 w 4"/>
                  <a:gd name="T41" fmla="*/ 17 h 48"/>
                  <a:gd name="T42" fmla="*/ 1 w 4"/>
                  <a:gd name="T43" fmla="*/ 17 h 48"/>
                  <a:gd name="T44" fmla="*/ 1 w 4"/>
                  <a:gd name="T45" fmla="*/ 16 h 48"/>
                  <a:gd name="T46" fmla="*/ 1 w 4"/>
                  <a:gd name="T47" fmla="*/ 15 h 48"/>
                  <a:gd name="T48" fmla="*/ 1 w 4"/>
                  <a:gd name="T49" fmla="*/ 15 h 48"/>
                  <a:gd name="T50" fmla="*/ 1 w 4"/>
                  <a:gd name="T51" fmla="*/ 15 h 48"/>
                  <a:gd name="T52" fmla="*/ 1 w 4"/>
                  <a:gd name="T53" fmla="*/ 14 h 48"/>
                  <a:gd name="T54" fmla="*/ 1 w 4"/>
                  <a:gd name="T55" fmla="*/ 14 h 48"/>
                  <a:gd name="T56" fmla="*/ 1 w 4"/>
                  <a:gd name="T57" fmla="*/ 14 h 48"/>
                  <a:gd name="T58" fmla="*/ 1 w 4"/>
                  <a:gd name="T59" fmla="*/ 13 h 48"/>
                  <a:gd name="T60" fmla="*/ 1 w 4"/>
                  <a:gd name="T61" fmla="*/ 13 h 48"/>
                  <a:gd name="T62" fmla="*/ 1 w 4"/>
                  <a:gd name="T63" fmla="*/ 11 h 48"/>
                  <a:gd name="T64" fmla="*/ 1 w 4"/>
                  <a:gd name="T65" fmla="*/ 11 h 48"/>
                  <a:gd name="T66" fmla="*/ 1 w 4"/>
                  <a:gd name="T67" fmla="*/ 11 h 48"/>
                  <a:gd name="T68" fmla="*/ 1 w 4"/>
                  <a:gd name="T69" fmla="*/ 10 h 48"/>
                  <a:gd name="T70" fmla="*/ 1 w 4"/>
                  <a:gd name="T71" fmla="*/ 10 h 48"/>
                  <a:gd name="T72" fmla="*/ 1 w 4"/>
                  <a:gd name="T73" fmla="*/ 10 h 48"/>
                  <a:gd name="T74" fmla="*/ 2 w 4"/>
                  <a:gd name="T75" fmla="*/ 9 h 48"/>
                  <a:gd name="T76" fmla="*/ 2 w 4"/>
                  <a:gd name="T77" fmla="*/ 8 h 48"/>
                  <a:gd name="T78" fmla="*/ 2 w 4"/>
                  <a:gd name="T79" fmla="*/ 8 h 48"/>
                  <a:gd name="T80" fmla="*/ 2 w 4"/>
                  <a:gd name="T81" fmla="*/ 8 h 48"/>
                  <a:gd name="T82" fmla="*/ 2 w 4"/>
                  <a:gd name="T83" fmla="*/ 7 h 48"/>
                  <a:gd name="T84" fmla="*/ 2 w 4"/>
                  <a:gd name="T85" fmla="*/ 7 h 48"/>
                  <a:gd name="T86" fmla="*/ 2 w 4"/>
                  <a:gd name="T87" fmla="*/ 6 h 48"/>
                  <a:gd name="T88" fmla="*/ 2 w 4"/>
                  <a:gd name="T89" fmla="*/ 5 h 48"/>
                  <a:gd name="T90" fmla="*/ 2 w 4"/>
                  <a:gd name="T91" fmla="*/ 5 h 48"/>
                  <a:gd name="T92" fmla="*/ 2 w 4"/>
                  <a:gd name="T93" fmla="*/ 5 h 48"/>
                  <a:gd name="T94" fmla="*/ 3 w 4"/>
                  <a:gd name="T95" fmla="*/ 4 h 48"/>
                  <a:gd name="T96" fmla="*/ 3 w 4"/>
                  <a:gd name="T97" fmla="*/ 4 h 48"/>
                  <a:gd name="T98" fmla="*/ 3 w 4"/>
                  <a:gd name="T99" fmla="*/ 4 h 48"/>
                  <a:gd name="T100" fmla="*/ 3 w 4"/>
                  <a:gd name="T101" fmla="*/ 3 h 48"/>
                  <a:gd name="T102" fmla="*/ 3 w 4"/>
                  <a:gd name="T103" fmla="*/ 3 h 48"/>
                  <a:gd name="T104" fmla="*/ 3 w 4"/>
                  <a:gd name="T105" fmla="*/ 3 h 48"/>
                  <a:gd name="T106" fmla="*/ 3 w 4"/>
                  <a:gd name="T107" fmla="*/ 2 h 48"/>
                  <a:gd name="T108" fmla="*/ 3 w 4"/>
                  <a:gd name="T109" fmla="*/ 2 h 48"/>
                  <a:gd name="T110" fmla="*/ 3 w 4"/>
                  <a:gd name="T111" fmla="*/ 1 h 48"/>
                  <a:gd name="T112" fmla="*/ 3 w 4"/>
                  <a:gd name="T113" fmla="*/ 1 h 48"/>
                  <a:gd name="T114" fmla="*/ 4 w 4"/>
                  <a:gd name="T115" fmla="*/ 1 h 48"/>
                  <a:gd name="T116" fmla="*/ 4 w 4"/>
                  <a:gd name="T1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" h="48">
                    <a:moveTo>
                      <a:pt x="3" y="48"/>
                    </a:move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moveTo>
                      <a:pt x="3" y="47"/>
                    </a:move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moveTo>
                      <a:pt x="2" y="47"/>
                    </a:move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2" y="47"/>
                    </a:cubicBezTo>
                    <a:moveTo>
                      <a:pt x="2" y="47"/>
                    </a:move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moveTo>
                      <a:pt x="2" y="46"/>
                    </a:move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moveTo>
                      <a:pt x="2" y="46"/>
                    </a:move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moveTo>
                      <a:pt x="2" y="45"/>
                    </a:move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5"/>
                    </a:cubicBezTo>
                    <a:moveTo>
                      <a:pt x="0" y="23"/>
                    </a:moveTo>
                    <a:cubicBezTo>
                      <a:pt x="0" y="31"/>
                      <a:pt x="1" y="38"/>
                      <a:pt x="2" y="45"/>
                    </a:cubicBezTo>
                    <a:cubicBezTo>
                      <a:pt x="1" y="38"/>
                      <a:pt x="0" y="31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7"/>
                    </a:moveTo>
                    <a:cubicBezTo>
                      <a:pt x="1" y="17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moveTo>
                      <a:pt x="1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moveTo>
                      <a:pt x="1" y="16"/>
                    </a:move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0"/>
                    </a:move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2" y="9"/>
                    </a:moveTo>
                    <a:cubicBezTo>
                      <a:pt x="2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6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moveTo>
                      <a:pt x="2" y="5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1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2" name="Freeform 87">
                <a:extLst>
                  <a:ext uri="{FF2B5EF4-FFF2-40B4-BE49-F238E27FC236}">
                    <a16:creationId xmlns:a16="http://schemas.microsoft.com/office/drawing/2014/main" id="{433539F5-5422-4342-B3D5-958F46C92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025" y="5185166"/>
                <a:ext cx="200025" cy="422275"/>
              </a:xfrm>
              <a:custGeom>
                <a:avLst/>
                <a:gdLst>
                  <a:gd name="T0" fmla="*/ 4 w 82"/>
                  <a:gd name="T1" fmla="*/ 67 h 173"/>
                  <a:gd name="T2" fmla="*/ 4 w 82"/>
                  <a:gd name="T3" fmla="*/ 68 h 173"/>
                  <a:gd name="T4" fmla="*/ 3 w 82"/>
                  <a:gd name="T5" fmla="*/ 68 h 173"/>
                  <a:gd name="T6" fmla="*/ 3 w 82"/>
                  <a:gd name="T7" fmla="*/ 68 h 173"/>
                  <a:gd name="T8" fmla="*/ 3 w 82"/>
                  <a:gd name="T9" fmla="*/ 69 h 173"/>
                  <a:gd name="T10" fmla="*/ 3 w 82"/>
                  <a:gd name="T11" fmla="*/ 69 h 173"/>
                  <a:gd name="T12" fmla="*/ 3 w 82"/>
                  <a:gd name="T13" fmla="*/ 70 h 173"/>
                  <a:gd name="T14" fmla="*/ 3 w 82"/>
                  <a:gd name="T15" fmla="*/ 70 h 173"/>
                  <a:gd name="T16" fmla="*/ 3 w 82"/>
                  <a:gd name="T17" fmla="*/ 71 h 173"/>
                  <a:gd name="T18" fmla="*/ 3 w 82"/>
                  <a:gd name="T19" fmla="*/ 71 h 173"/>
                  <a:gd name="T20" fmla="*/ 3 w 82"/>
                  <a:gd name="T21" fmla="*/ 71 h 173"/>
                  <a:gd name="T22" fmla="*/ 2 w 82"/>
                  <a:gd name="T23" fmla="*/ 72 h 173"/>
                  <a:gd name="T24" fmla="*/ 2 w 82"/>
                  <a:gd name="T25" fmla="*/ 72 h 173"/>
                  <a:gd name="T26" fmla="*/ 2 w 82"/>
                  <a:gd name="T27" fmla="*/ 73 h 173"/>
                  <a:gd name="T28" fmla="*/ 2 w 82"/>
                  <a:gd name="T29" fmla="*/ 74 h 173"/>
                  <a:gd name="T30" fmla="*/ 2 w 82"/>
                  <a:gd name="T31" fmla="*/ 74 h 173"/>
                  <a:gd name="T32" fmla="*/ 2 w 82"/>
                  <a:gd name="T33" fmla="*/ 74 h 173"/>
                  <a:gd name="T34" fmla="*/ 2 w 82"/>
                  <a:gd name="T35" fmla="*/ 75 h 173"/>
                  <a:gd name="T36" fmla="*/ 2 w 82"/>
                  <a:gd name="T37" fmla="*/ 75 h 173"/>
                  <a:gd name="T38" fmla="*/ 2 w 82"/>
                  <a:gd name="T39" fmla="*/ 76 h 173"/>
                  <a:gd name="T40" fmla="*/ 1 w 82"/>
                  <a:gd name="T41" fmla="*/ 77 h 173"/>
                  <a:gd name="T42" fmla="*/ 1 w 82"/>
                  <a:gd name="T43" fmla="*/ 77 h 173"/>
                  <a:gd name="T44" fmla="*/ 1 w 82"/>
                  <a:gd name="T45" fmla="*/ 78 h 173"/>
                  <a:gd name="T46" fmla="*/ 1 w 82"/>
                  <a:gd name="T47" fmla="*/ 78 h 173"/>
                  <a:gd name="T48" fmla="*/ 1 w 82"/>
                  <a:gd name="T49" fmla="*/ 78 h 173"/>
                  <a:gd name="T50" fmla="*/ 1 w 82"/>
                  <a:gd name="T51" fmla="*/ 79 h 173"/>
                  <a:gd name="T52" fmla="*/ 1 w 82"/>
                  <a:gd name="T53" fmla="*/ 80 h 173"/>
                  <a:gd name="T54" fmla="*/ 1 w 82"/>
                  <a:gd name="T55" fmla="*/ 81 h 173"/>
                  <a:gd name="T56" fmla="*/ 1 w 82"/>
                  <a:gd name="T57" fmla="*/ 81 h 173"/>
                  <a:gd name="T58" fmla="*/ 1 w 82"/>
                  <a:gd name="T59" fmla="*/ 81 h 173"/>
                  <a:gd name="T60" fmla="*/ 1 w 82"/>
                  <a:gd name="T61" fmla="*/ 82 h 173"/>
                  <a:gd name="T62" fmla="*/ 1 w 82"/>
                  <a:gd name="T63" fmla="*/ 82 h 173"/>
                  <a:gd name="T64" fmla="*/ 1 w 82"/>
                  <a:gd name="T65" fmla="*/ 83 h 173"/>
                  <a:gd name="T66" fmla="*/ 1 w 82"/>
                  <a:gd name="T67" fmla="*/ 84 h 173"/>
                  <a:gd name="T68" fmla="*/ 0 w 82"/>
                  <a:gd name="T69" fmla="*/ 84 h 173"/>
                  <a:gd name="T70" fmla="*/ 0 w 82"/>
                  <a:gd name="T71" fmla="*/ 85 h 173"/>
                  <a:gd name="T72" fmla="*/ 0 w 82"/>
                  <a:gd name="T73" fmla="*/ 85 h 173"/>
                  <a:gd name="T74" fmla="*/ 0 w 82"/>
                  <a:gd name="T75" fmla="*/ 85 h 173"/>
                  <a:gd name="T76" fmla="*/ 0 w 82"/>
                  <a:gd name="T77" fmla="*/ 86 h 173"/>
                  <a:gd name="T78" fmla="*/ 0 w 82"/>
                  <a:gd name="T79" fmla="*/ 86 h 173"/>
                  <a:gd name="T80" fmla="*/ 0 w 82"/>
                  <a:gd name="T81" fmla="*/ 87 h 173"/>
                  <a:gd name="T82" fmla="*/ 0 w 82"/>
                  <a:gd name="T83" fmla="*/ 87 h 173"/>
                  <a:gd name="T84" fmla="*/ 0 w 82"/>
                  <a:gd name="T85" fmla="*/ 88 h 173"/>
                  <a:gd name="T86" fmla="*/ 0 w 82"/>
                  <a:gd name="T87" fmla="*/ 88 h 173"/>
                  <a:gd name="T88" fmla="*/ 0 w 82"/>
                  <a:gd name="T89" fmla="*/ 89 h 173"/>
                  <a:gd name="T90" fmla="*/ 0 w 82"/>
                  <a:gd name="T91" fmla="*/ 89 h 173"/>
                  <a:gd name="T92" fmla="*/ 0 w 82"/>
                  <a:gd name="T93" fmla="*/ 89 h 173"/>
                  <a:gd name="T94" fmla="*/ 0 w 82"/>
                  <a:gd name="T95" fmla="*/ 90 h 173"/>
                  <a:gd name="T96" fmla="*/ 2 w 82"/>
                  <a:gd name="T97" fmla="*/ 112 h 173"/>
                  <a:gd name="T98" fmla="*/ 2 w 82"/>
                  <a:gd name="T99" fmla="*/ 113 h 173"/>
                  <a:gd name="T100" fmla="*/ 2 w 82"/>
                  <a:gd name="T101" fmla="*/ 114 h 173"/>
                  <a:gd name="T102" fmla="*/ 3 w 82"/>
                  <a:gd name="T103" fmla="*/ 114 h 173"/>
                  <a:gd name="T104" fmla="*/ 3 w 82"/>
                  <a:gd name="T105" fmla="*/ 115 h 173"/>
                  <a:gd name="T106" fmla="*/ 44 w 82"/>
                  <a:gd name="T107" fmla="*/ 171 h 173"/>
                  <a:gd name="T108" fmla="*/ 16 w 82"/>
                  <a:gd name="T109" fmla="*/ 94 h 173"/>
                  <a:gd name="T110" fmla="*/ 82 w 82"/>
                  <a:gd name="T1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2" h="173">
                    <a:moveTo>
                      <a:pt x="82" y="0"/>
                    </a:moveTo>
                    <a:cubicBezTo>
                      <a:pt x="45" y="5"/>
                      <a:pt x="14" y="32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7"/>
                      <a:pt x="4" y="67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8"/>
                      <a:pt x="1" y="105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5"/>
                      <a:pt x="3" y="115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9" y="139"/>
                      <a:pt x="25" y="161"/>
                      <a:pt x="46" y="173"/>
                    </a:cubicBezTo>
                    <a:cubicBezTo>
                      <a:pt x="45" y="172"/>
                      <a:pt x="45" y="172"/>
                      <a:pt x="44" y="171"/>
                    </a:cubicBezTo>
                    <a:cubicBezTo>
                      <a:pt x="39" y="164"/>
                      <a:pt x="33" y="156"/>
                      <a:pt x="28" y="149"/>
                    </a:cubicBezTo>
                    <a:cubicBezTo>
                      <a:pt x="19" y="132"/>
                      <a:pt x="15" y="114"/>
                      <a:pt x="16" y="95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17" y="85"/>
                      <a:pt x="19" y="76"/>
                      <a:pt x="20" y="66"/>
                    </a:cubicBezTo>
                    <a:cubicBezTo>
                      <a:pt x="26" y="49"/>
                      <a:pt x="36" y="33"/>
                      <a:pt x="49" y="21"/>
                    </a:cubicBezTo>
                    <a:cubicBezTo>
                      <a:pt x="59" y="12"/>
                      <a:pt x="70" y="5"/>
                      <a:pt x="82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3" name="Rectangle 102">
                <a:extLst>
                  <a:ext uri="{FF2B5EF4-FFF2-40B4-BE49-F238E27FC236}">
                    <a16:creationId xmlns:a16="http://schemas.microsoft.com/office/drawing/2014/main" id="{39C3D096-FABE-4200-B515-7326172D7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775" y="5339153"/>
                <a:ext cx="147638" cy="1873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4" name="Rectangle 103">
                <a:extLst>
                  <a:ext uri="{FF2B5EF4-FFF2-40B4-BE49-F238E27FC236}">
                    <a16:creationId xmlns:a16="http://schemas.microsoft.com/office/drawing/2014/main" id="{F75E0DE3-0A3E-41CE-96CE-9B6D0C58E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9120" y="5248665"/>
                <a:ext cx="292051" cy="3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50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70</a:t>
                </a:r>
                <a:endParaRPr lang="en-US" altLang="en-US" sz="675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8" name="Oval 107">
              <a:extLst>
                <a:ext uri="{FF2B5EF4-FFF2-40B4-BE49-F238E27FC236}">
                  <a16:creationId xmlns:a16="http://schemas.microsoft.com/office/drawing/2014/main" id="{16D09953-DECF-4717-A0A7-E1BFF0C4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8992" y="4644831"/>
              <a:ext cx="204788" cy="207169"/>
            </a:xfrm>
            <a:prstGeom prst="ellipse">
              <a:avLst/>
            </a:pr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Oval 108">
              <a:extLst>
                <a:ext uri="{FF2B5EF4-FFF2-40B4-BE49-F238E27FC236}">
                  <a16:creationId xmlns:a16="http://schemas.microsoft.com/office/drawing/2014/main" id="{D70AD638-14A7-4633-B495-D10C6542A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3046" y="4691265"/>
              <a:ext cx="116681" cy="115491"/>
            </a:xfrm>
            <a:prstGeom prst="ellipse">
              <a:avLst/>
            </a:pr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109">
              <a:extLst>
                <a:ext uri="{FF2B5EF4-FFF2-40B4-BE49-F238E27FC236}">
                  <a16:creationId xmlns:a16="http://schemas.microsoft.com/office/drawing/2014/main" id="{58A6974F-BCFC-42C0-8FEB-77EA41A2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871" y="2589812"/>
              <a:ext cx="283369" cy="242888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110">
              <a:extLst>
                <a:ext uri="{FF2B5EF4-FFF2-40B4-BE49-F238E27FC236}">
                  <a16:creationId xmlns:a16="http://schemas.microsoft.com/office/drawing/2014/main" id="{8E91CB2F-0F12-4848-BF69-FDEB0D9F8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552" y="2526708"/>
              <a:ext cx="284560" cy="244079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111">
              <a:extLst>
                <a:ext uri="{FF2B5EF4-FFF2-40B4-BE49-F238E27FC236}">
                  <a16:creationId xmlns:a16="http://schemas.microsoft.com/office/drawing/2014/main" id="{EC776B39-F4D1-451F-8860-80ED5CB6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370" y="3267277"/>
              <a:ext cx="258366" cy="267891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reeform 112">
              <a:extLst>
                <a:ext uri="{FF2B5EF4-FFF2-40B4-BE49-F238E27FC236}">
                  <a16:creationId xmlns:a16="http://schemas.microsoft.com/office/drawing/2014/main" id="{7CD9373D-4AEA-4848-A32D-EC46BE607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67" y="3354193"/>
              <a:ext cx="258366" cy="267891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113">
              <a:extLst>
                <a:ext uri="{FF2B5EF4-FFF2-40B4-BE49-F238E27FC236}">
                  <a16:creationId xmlns:a16="http://schemas.microsoft.com/office/drawing/2014/main" id="{624E3560-4A4B-4D40-909D-E60646368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823" y="2557664"/>
              <a:ext cx="284560" cy="244079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reeform 114">
              <a:extLst>
                <a:ext uri="{FF2B5EF4-FFF2-40B4-BE49-F238E27FC236}">
                  <a16:creationId xmlns:a16="http://schemas.microsoft.com/office/drawing/2014/main" id="{08D2A83B-2CED-44A7-BB18-B9EED265D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142" y="2495752"/>
              <a:ext cx="284560" cy="244079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reeform 115">
              <a:extLst>
                <a:ext uri="{FF2B5EF4-FFF2-40B4-BE49-F238E27FC236}">
                  <a16:creationId xmlns:a16="http://schemas.microsoft.com/office/drawing/2014/main" id="{B95864FF-01F9-4325-8BC9-9094A7220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596" y="2642200"/>
              <a:ext cx="1169194" cy="989410"/>
            </a:xfrm>
            <a:custGeom>
              <a:avLst/>
              <a:gdLst>
                <a:gd name="T0" fmla="*/ 0 w 638"/>
                <a:gd name="T1" fmla="*/ 194 h 539"/>
                <a:gd name="T2" fmla="*/ 0 w 638"/>
                <a:gd name="T3" fmla="*/ 193 h 539"/>
                <a:gd name="T4" fmla="*/ 444 w 638"/>
                <a:gd name="T5" fmla="*/ 95 h 539"/>
                <a:gd name="T6" fmla="*/ 543 w 638"/>
                <a:gd name="T7" fmla="*/ 539 h 539"/>
                <a:gd name="T8" fmla="*/ 543 w 638"/>
                <a:gd name="T9" fmla="*/ 539 h 539"/>
                <a:gd name="T10" fmla="*/ 0 w 638"/>
                <a:gd name="T11" fmla="*/ 19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39">
                  <a:moveTo>
                    <a:pt x="0" y="194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96" y="44"/>
                    <a:pt x="295" y="0"/>
                    <a:pt x="444" y="95"/>
                  </a:cubicBezTo>
                  <a:cubicBezTo>
                    <a:pt x="594" y="191"/>
                    <a:pt x="638" y="390"/>
                    <a:pt x="543" y="539"/>
                  </a:cubicBezTo>
                  <a:cubicBezTo>
                    <a:pt x="543" y="539"/>
                    <a:pt x="543" y="539"/>
                    <a:pt x="543" y="539"/>
                  </a:cubicBezTo>
                  <a:cubicBezTo>
                    <a:pt x="0" y="194"/>
                    <a:pt x="0" y="194"/>
                    <a:pt x="0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reeform 116">
              <a:extLst>
                <a:ext uri="{FF2B5EF4-FFF2-40B4-BE49-F238E27FC236}">
                  <a16:creationId xmlns:a16="http://schemas.microsoft.com/office/drawing/2014/main" id="{05CF02F7-356C-4282-B7EE-754F652FE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8" y="3608987"/>
              <a:ext cx="13097" cy="22622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2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4"/>
                    <a:pt x="2" y="8"/>
                    <a:pt x="0" y="12"/>
                  </a:cubicBezTo>
                  <a:cubicBezTo>
                    <a:pt x="2" y="8"/>
                    <a:pt x="5" y="4"/>
                    <a:pt x="7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reeform 117">
              <a:extLst>
                <a:ext uri="{FF2B5EF4-FFF2-40B4-BE49-F238E27FC236}">
                  <a16:creationId xmlns:a16="http://schemas.microsoft.com/office/drawing/2014/main" id="{875D1CDC-CB75-417A-84CF-C56F19969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0598" y="2821983"/>
              <a:ext cx="272654" cy="809625"/>
            </a:xfrm>
            <a:custGeom>
              <a:avLst/>
              <a:gdLst>
                <a:gd name="T0" fmla="*/ 0 w 149"/>
                <a:gd name="T1" fmla="*/ 0 h 441"/>
                <a:gd name="T2" fmla="*/ 0 w 149"/>
                <a:gd name="T3" fmla="*/ 2 h 441"/>
                <a:gd name="T4" fmla="*/ 44 w 149"/>
                <a:gd name="T5" fmla="*/ 139 h 441"/>
                <a:gd name="T6" fmla="*/ 39 w 149"/>
                <a:gd name="T7" fmla="*/ 394 h 441"/>
                <a:gd name="T8" fmla="*/ 114 w 149"/>
                <a:gd name="T9" fmla="*/ 441 h 441"/>
                <a:gd name="T10" fmla="*/ 114 w 149"/>
                <a:gd name="T11" fmla="*/ 441 h 441"/>
                <a:gd name="T12" fmla="*/ 114 w 149"/>
                <a:gd name="T13" fmla="*/ 441 h 441"/>
                <a:gd name="T14" fmla="*/ 121 w 149"/>
                <a:gd name="T15" fmla="*/ 429 h 441"/>
                <a:gd name="T16" fmla="*/ 135 w 149"/>
                <a:gd name="T17" fmla="*/ 391 h 441"/>
                <a:gd name="T18" fmla="*/ 143 w 149"/>
                <a:gd name="T19" fmla="*/ 278 h 441"/>
                <a:gd name="T20" fmla="*/ 88 w 149"/>
                <a:gd name="T21" fmla="*/ 95 h 441"/>
                <a:gd name="T22" fmla="*/ 0 w 149"/>
                <a:gd name="T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8" y="47"/>
                    <a:pt x="33" y="91"/>
                    <a:pt x="44" y="139"/>
                  </a:cubicBezTo>
                  <a:cubicBezTo>
                    <a:pt x="61" y="221"/>
                    <a:pt x="56" y="312"/>
                    <a:pt x="39" y="394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6" y="437"/>
                    <a:pt x="119" y="433"/>
                    <a:pt x="121" y="429"/>
                  </a:cubicBezTo>
                  <a:cubicBezTo>
                    <a:pt x="128" y="418"/>
                    <a:pt x="133" y="406"/>
                    <a:pt x="135" y="391"/>
                  </a:cubicBezTo>
                  <a:cubicBezTo>
                    <a:pt x="141" y="359"/>
                    <a:pt x="149" y="327"/>
                    <a:pt x="143" y="278"/>
                  </a:cubicBezTo>
                  <a:cubicBezTo>
                    <a:pt x="137" y="214"/>
                    <a:pt x="118" y="152"/>
                    <a:pt x="88" y="95"/>
                  </a:cubicBezTo>
                  <a:cubicBezTo>
                    <a:pt x="68" y="57"/>
                    <a:pt x="32" y="27"/>
                    <a:pt x="0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E79466EA-C862-444E-8B76-0F005DEDEFC3}"/>
              </a:ext>
            </a:extLst>
          </p:cNvPr>
          <p:cNvSpPr txBox="1"/>
          <p:nvPr/>
        </p:nvSpPr>
        <p:spPr>
          <a:xfrm>
            <a:off x="643995" y="257046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497285" y="359734"/>
            <a:ext cx="69757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0729" name="Text Box 25"/>
          <p:cNvSpPr txBox="1">
            <a:spLocks noChangeArrowheads="1"/>
          </p:cNvSpPr>
          <p:nvPr/>
        </p:nvSpPr>
        <p:spPr bwMode="auto">
          <a:xfrm>
            <a:off x="645230" y="2488882"/>
            <a:ext cx="384016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7957126" y="990600"/>
            <a:ext cx="546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67">
              <a:solidFill>
                <a:srgbClr val="00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45229" y="1740432"/>
            <a:ext cx="934937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Lực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tác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dụng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thay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đổi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tốc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chuyển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hướng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chuyển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biến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dạng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3952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E5CD8CC-4AA4-4E50-A19E-BD5D54B6DB4F}"/>
              </a:ext>
            </a:extLst>
          </p:cNvPr>
          <p:cNvGrpSpPr/>
          <p:nvPr/>
        </p:nvGrpSpPr>
        <p:grpSpPr>
          <a:xfrm>
            <a:off x="1556784" y="189018"/>
            <a:ext cx="9047527" cy="6479964"/>
            <a:chOff x="3754773" y="154713"/>
            <a:chExt cx="5618389" cy="417794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661A3C0-5F5C-4843-B300-6877D765AF00}"/>
                </a:ext>
              </a:extLst>
            </p:cNvPr>
            <p:cNvGrpSpPr/>
            <p:nvPr/>
          </p:nvGrpSpPr>
          <p:grpSpPr>
            <a:xfrm>
              <a:off x="3754773" y="154713"/>
              <a:ext cx="5618389" cy="4177947"/>
              <a:chOff x="2476958" y="-819536"/>
              <a:chExt cx="5618389" cy="4177947"/>
            </a:xfrm>
          </p:grpSpPr>
          <p:sp>
            <p:nvSpPr>
              <p:cNvPr id="19" name="AutoShape 6">
                <a:extLst>
                  <a:ext uri="{FF2B5EF4-FFF2-40B4-BE49-F238E27FC236}">
                    <a16:creationId xmlns:a16="http://schemas.microsoft.com/office/drawing/2014/main" id="{F9D50B0E-B281-4EA4-BB62-C2A311EB7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6958" y="-819536"/>
                <a:ext cx="5618389" cy="1581758"/>
              </a:xfrm>
              <a:prstGeom prst="cloudCallout">
                <a:avLst>
                  <a:gd name="adj1" fmla="val -48468"/>
                  <a:gd name="adj2" fmla="val 77421"/>
                </a:avLst>
              </a:prstGeom>
              <a:solidFill>
                <a:srgbClr val="FFFFFF"/>
              </a:solidFill>
              <a:ln w="12700" cap="sq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  <p:pic>
            <p:nvPicPr>
              <p:cNvPr id="20" name="Picture 2" descr="C:\Users\bvmt\Desktop\h.jpg">
                <a:extLst>
                  <a:ext uri="{FF2B5EF4-FFF2-40B4-BE49-F238E27FC236}">
                    <a16:creationId xmlns:a16="http://schemas.microsoft.com/office/drawing/2014/main" id="{128EC89E-77F9-4479-9903-F5F73BC508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0746" y="1215286"/>
                <a:ext cx="2143125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7" descr="Dau hoi">
              <a:extLst>
                <a:ext uri="{FF2B5EF4-FFF2-40B4-BE49-F238E27FC236}">
                  <a16:creationId xmlns:a16="http://schemas.microsoft.com/office/drawing/2014/main" id="{78B8080D-F568-401D-B156-CB66941918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859" y="812291"/>
              <a:ext cx="50601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 descr="A sailboat on the water&#10;&#10;Description automatically generated with medium confidence">
            <a:extLst>
              <a:ext uri="{FF2B5EF4-FFF2-40B4-BE49-F238E27FC236}">
                <a16:creationId xmlns:a16="http://schemas.microsoft.com/office/drawing/2014/main" id="{D246B8E9-5997-4833-A0FD-2DA274F6E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3"/>
          <a:stretch/>
        </p:blipFill>
        <p:spPr>
          <a:xfrm>
            <a:off x="998695" y="159033"/>
            <a:ext cx="3299561" cy="2705325"/>
          </a:xfrm>
          <a:prstGeom prst="rect">
            <a:avLst/>
          </a:prstGeom>
        </p:spPr>
      </p:pic>
      <p:pic>
        <p:nvPicPr>
          <p:cNvPr id="8" name="Picture 7" descr="A person playing tennis&#10;&#10;Description automatically generated with medium confidence">
            <a:extLst>
              <a:ext uri="{FF2B5EF4-FFF2-40B4-BE49-F238E27FC236}">
                <a16:creationId xmlns:a16="http://schemas.microsoft.com/office/drawing/2014/main" id="{FBBCB259-C041-48F0-A010-B9D9D277DC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r="6328"/>
          <a:stretch/>
        </p:blipFill>
        <p:spPr>
          <a:xfrm>
            <a:off x="7059974" y="249821"/>
            <a:ext cx="3073745" cy="2523747"/>
          </a:xfrm>
          <a:prstGeom prst="rect">
            <a:avLst/>
          </a:prstGeom>
        </p:spPr>
      </p:pic>
      <p:pic>
        <p:nvPicPr>
          <p:cNvPr id="9" name="Picture 8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48D7E8AA-A817-4641-B352-1E532414AA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28" y="3552449"/>
            <a:ext cx="3073745" cy="2520177"/>
          </a:xfrm>
          <a:prstGeom prst="rect">
            <a:avLst/>
          </a:prstGeom>
        </p:spPr>
      </p:pic>
      <p:pic>
        <p:nvPicPr>
          <p:cNvPr id="10" name="Picture 9" descr="A person riding a skateboard&#10;&#10;Description automatically generated with medium confidence">
            <a:extLst>
              <a:ext uri="{FF2B5EF4-FFF2-40B4-BE49-F238E27FC236}">
                <a16:creationId xmlns:a16="http://schemas.microsoft.com/office/drawing/2014/main" id="{D5030A7C-81ED-42DE-9597-764DAA48A3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6"/>
          <a:stretch/>
        </p:blipFill>
        <p:spPr>
          <a:xfrm>
            <a:off x="1038266" y="3429000"/>
            <a:ext cx="3073554" cy="24987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B613C0-7BD3-43D5-8A45-6CFFE014240D}"/>
              </a:ext>
            </a:extLst>
          </p:cNvPr>
          <p:cNvSpPr txBox="1"/>
          <p:nvPr/>
        </p:nvSpPr>
        <p:spPr>
          <a:xfrm>
            <a:off x="370247" y="2902849"/>
            <a:ext cx="51354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89CE42-D051-4881-B0DF-72B268164094}"/>
              </a:ext>
            </a:extLst>
          </p:cNvPr>
          <p:cNvSpPr txBox="1"/>
          <p:nvPr/>
        </p:nvSpPr>
        <p:spPr>
          <a:xfrm>
            <a:off x="6253016" y="2947366"/>
            <a:ext cx="5781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1EB61F-6783-49B1-BE06-837330F4FF8C}"/>
              </a:ext>
            </a:extLst>
          </p:cNvPr>
          <p:cNvSpPr txBox="1"/>
          <p:nvPr/>
        </p:nvSpPr>
        <p:spPr>
          <a:xfrm>
            <a:off x="183524" y="5984282"/>
            <a:ext cx="5508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BAAF40-B166-44B6-8F32-268D791A3622}"/>
              </a:ext>
            </a:extLst>
          </p:cNvPr>
          <p:cNvSpPr txBox="1"/>
          <p:nvPr/>
        </p:nvSpPr>
        <p:spPr>
          <a:xfrm>
            <a:off x="6494361" y="5974865"/>
            <a:ext cx="5172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27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E5CD8CC-4AA4-4E50-A19E-BD5D54B6DB4F}"/>
              </a:ext>
            </a:extLst>
          </p:cNvPr>
          <p:cNvGrpSpPr/>
          <p:nvPr/>
        </p:nvGrpSpPr>
        <p:grpSpPr>
          <a:xfrm>
            <a:off x="1556784" y="189018"/>
            <a:ext cx="9047527" cy="6479964"/>
            <a:chOff x="3754773" y="154713"/>
            <a:chExt cx="5618389" cy="417794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661A3C0-5F5C-4843-B300-6877D765AF00}"/>
                </a:ext>
              </a:extLst>
            </p:cNvPr>
            <p:cNvGrpSpPr/>
            <p:nvPr/>
          </p:nvGrpSpPr>
          <p:grpSpPr>
            <a:xfrm>
              <a:off x="3754773" y="154713"/>
              <a:ext cx="5618389" cy="4177947"/>
              <a:chOff x="2476958" y="-819536"/>
              <a:chExt cx="5618389" cy="4177947"/>
            </a:xfrm>
          </p:grpSpPr>
          <p:sp>
            <p:nvSpPr>
              <p:cNvPr id="19" name="AutoShape 6">
                <a:extLst>
                  <a:ext uri="{FF2B5EF4-FFF2-40B4-BE49-F238E27FC236}">
                    <a16:creationId xmlns:a16="http://schemas.microsoft.com/office/drawing/2014/main" id="{F9D50B0E-B281-4EA4-BB62-C2A311EB7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6958" y="-819536"/>
                <a:ext cx="5618389" cy="1581758"/>
              </a:xfrm>
              <a:prstGeom prst="cloudCallout">
                <a:avLst>
                  <a:gd name="adj1" fmla="val -48468"/>
                  <a:gd name="adj2" fmla="val 77421"/>
                </a:avLst>
              </a:prstGeom>
              <a:solidFill>
                <a:srgbClr val="FFFFFF"/>
              </a:solidFill>
              <a:ln w="12700" cap="sq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kumimoji="0" lang="en-US" sz="2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  <p:pic>
            <p:nvPicPr>
              <p:cNvPr id="20" name="Picture 2" descr="C:\Users\bvmt\Desktop\h.jpg">
                <a:extLst>
                  <a:ext uri="{FF2B5EF4-FFF2-40B4-BE49-F238E27FC236}">
                    <a16:creationId xmlns:a16="http://schemas.microsoft.com/office/drawing/2014/main" id="{128EC89E-77F9-4479-9903-F5F73BC508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0746" y="1215286"/>
                <a:ext cx="2143125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7" descr="Dau hoi">
              <a:extLst>
                <a:ext uri="{FF2B5EF4-FFF2-40B4-BE49-F238E27FC236}">
                  <a16:creationId xmlns:a16="http://schemas.microsoft.com/office/drawing/2014/main" id="{78B8080D-F568-401D-B156-CB66941918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859" y="812291"/>
              <a:ext cx="50601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31E814E5-5CE1-4DDB-81D6-936785DBEB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3" y="186095"/>
            <a:ext cx="5079294" cy="264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73001E-8D2A-4A04-B255-24B312B3B150}"/>
              </a:ext>
            </a:extLst>
          </p:cNvPr>
          <p:cNvSpPr txBox="1"/>
          <p:nvPr/>
        </p:nvSpPr>
        <p:spPr>
          <a:xfrm>
            <a:off x="410009" y="2908042"/>
            <a:ext cx="53253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 descr="A picture containing sport, road, person, track and field&#10;&#10;Description automatically generated">
            <a:extLst>
              <a:ext uri="{FF2B5EF4-FFF2-40B4-BE49-F238E27FC236}">
                <a16:creationId xmlns:a16="http://schemas.microsoft.com/office/drawing/2014/main" id="{493B1F04-BC73-4700-BED7-F29E8AC16C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 b="9786"/>
          <a:stretch/>
        </p:blipFill>
        <p:spPr>
          <a:xfrm>
            <a:off x="7850777" y="274647"/>
            <a:ext cx="2371418" cy="2662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284A0A-6260-4487-B31E-3CCEF36CAF6B}"/>
              </a:ext>
            </a:extLst>
          </p:cNvPr>
          <p:cNvSpPr txBox="1"/>
          <p:nvPr/>
        </p:nvSpPr>
        <p:spPr>
          <a:xfrm>
            <a:off x="7112000" y="3059589"/>
            <a:ext cx="4741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 descr="A picture containing sport&#10;&#10;Description automatically generated">
            <a:extLst>
              <a:ext uri="{FF2B5EF4-FFF2-40B4-BE49-F238E27FC236}">
                <a16:creationId xmlns:a16="http://schemas.microsoft.com/office/drawing/2014/main" id="{42A5DBD4-D18B-45BE-AD57-5C9147CB9E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25256" r="4430" b="4940"/>
          <a:stretch/>
        </p:blipFill>
        <p:spPr>
          <a:xfrm>
            <a:off x="368599" y="3881309"/>
            <a:ext cx="5079294" cy="26012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E855D3-23CB-4A8B-B248-E0A87D877848}"/>
              </a:ext>
            </a:extLst>
          </p:cNvPr>
          <p:cNvSpPr txBox="1"/>
          <p:nvPr/>
        </p:nvSpPr>
        <p:spPr>
          <a:xfrm>
            <a:off x="5928968" y="4758739"/>
            <a:ext cx="37056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95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E5CD8CC-4AA4-4E50-A19E-BD5D54B6DB4F}"/>
              </a:ext>
            </a:extLst>
          </p:cNvPr>
          <p:cNvGrpSpPr/>
          <p:nvPr/>
        </p:nvGrpSpPr>
        <p:grpSpPr>
          <a:xfrm>
            <a:off x="1556784" y="189018"/>
            <a:ext cx="9047527" cy="6479964"/>
            <a:chOff x="3754773" y="154713"/>
            <a:chExt cx="5618389" cy="417794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661A3C0-5F5C-4843-B300-6877D765AF00}"/>
                </a:ext>
              </a:extLst>
            </p:cNvPr>
            <p:cNvGrpSpPr/>
            <p:nvPr/>
          </p:nvGrpSpPr>
          <p:grpSpPr>
            <a:xfrm>
              <a:off x="3754773" y="154713"/>
              <a:ext cx="5618389" cy="4177947"/>
              <a:chOff x="2476958" y="-819536"/>
              <a:chExt cx="5618389" cy="4177947"/>
            </a:xfrm>
          </p:grpSpPr>
          <p:sp>
            <p:nvSpPr>
              <p:cNvPr id="19" name="AutoShape 6">
                <a:extLst>
                  <a:ext uri="{FF2B5EF4-FFF2-40B4-BE49-F238E27FC236}">
                    <a16:creationId xmlns:a16="http://schemas.microsoft.com/office/drawing/2014/main" id="{F9D50B0E-B281-4EA4-BB62-C2A311EB7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6958" y="-819536"/>
                <a:ext cx="5618389" cy="1581758"/>
              </a:xfrm>
              <a:prstGeom prst="cloudCallout">
                <a:avLst>
                  <a:gd name="adj1" fmla="val -48468"/>
                  <a:gd name="adj2" fmla="val 77421"/>
                </a:avLst>
              </a:prstGeom>
              <a:solidFill>
                <a:srgbClr val="FFFFFF"/>
              </a:solidFill>
              <a:ln w="12700" cap="sq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kumimoji="0" lang="en-US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  <p:pic>
            <p:nvPicPr>
              <p:cNvPr id="20" name="Picture 2" descr="C:\Users\bvmt\Desktop\h.jpg">
                <a:extLst>
                  <a:ext uri="{FF2B5EF4-FFF2-40B4-BE49-F238E27FC236}">
                    <a16:creationId xmlns:a16="http://schemas.microsoft.com/office/drawing/2014/main" id="{128EC89E-77F9-4479-9903-F5F73BC508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0746" y="1215286"/>
                <a:ext cx="2143125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7" descr="Dau hoi">
              <a:extLst>
                <a:ext uri="{FF2B5EF4-FFF2-40B4-BE49-F238E27FC236}">
                  <a16:creationId xmlns:a16="http://schemas.microsoft.com/office/drawing/2014/main" id="{78B8080D-F568-401D-B156-CB66941918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859" y="812291"/>
              <a:ext cx="50601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B613C0-7BD3-43D5-8A45-6CFFE014240D}"/>
              </a:ext>
            </a:extLst>
          </p:cNvPr>
          <p:cNvSpPr txBox="1"/>
          <p:nvPr/>
        </p:nvSpPr>
        <p:spPr>
          <a:xfrm>
            <a:off x="7105157" y="2982724"/>
            <a:ext cx="45615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9CE42-D051-4881-B0DF-72B268164094}"/>
              </a:ext>
            </a:extLst>
          </p:cNvPr>
          <p:cNvSpPr txBox="1"/>
          <p:nvPr/>
        </p:nvSpPr>
        <p:spPr>
          <a:xfrm>
            <a:off x="303990" y="2873540"/>
            <a:ext cx="49976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AAF40-B166-44B6-8F32-268D791A3622}"/>
              </a:ext>
            </a:extLst>
          </p:cNvPr>
          <p:cNvSpPr txBox="1"/>
          <p:nvPr/>
        </p:nvSpPr>
        <p:spPr>
          <a:xfrm>
            <a:off x="3030560" y="6288195"/>
            <a:ext cx="6130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71" y="351227"/>
            <a:ext cx="4784030" cy="2523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0" y="66237"/>
            <a:ext cx="3950557" cy="2711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03" y="3953068"/>
            <a:ext cx="4029977" cy="23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5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814887E7-130A-497C-9813-7CCA5AD26480}"/>
              </a:ext>
            </a:extLst>
          </p:cNvPr>
          <p:cNvSpPr txBox="1">
            <a:spLocks/>
          </p:cNvSpPr>
          <p:nvPr/>
        </p:nvSpPr>
        <p:spPr>
          <a:xfrm>
            <a:off x="660401" y="1596911"/>
            <a:ext cx="10321279" cy="45124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53" indent="-38575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53" indent="-38575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53" indent="-38575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40.4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40.5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3).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C7AE654A-1276-4975-AFFF-9046625F4D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9500" b="7397"/>
          <a:stretch/>
        </p:blipFill>
        <p:spPr>
          <a:xfrm>
            <a:off x="6709367" y="1503082"/>
            <a:ext cx="1624799" cy="1404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4AB8D4E1-CB48-43F3-886C-7F898990BC34}"/>
              </a:ext>
            </a:extLst>
          </p:cNvPr>
          <p:cNvSpPr txBox="1"/>
          <p:nvPr/>
        </p:nvSpPr>
        <p:spPr>
          <a:xfrm>
            <a:off x="527555" y="579005"/>
            <a:ext cx="764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1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959B2F-0B2D-44DF-AAC5-5C6DAC8996CE}"/>
              </a:ext>
            </a:extLst>
          </p:cNvPr>
          <p:cNvSpPr txBox="1"/>
          <p:nvPr/>
        </p:nvSpPr>
        <p:spPr>
          <a:xfrm>
            <a:off x="-3062748" y="2064538"/>
            <a:ext cx="2743199" cy="73772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>
                <a:solidFill>
                  <a:srgbClr val="FFFFFF"/>
                </a:solidFill>
                <a:latin typeface="Arial"/>
              </a:rPr>
              <a:t>Tiến hành</a:t>
            </a:r>
            <a:endParaRPr lang="en-US" sz="3733" b="1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1661B9-0300-4081-8D89-844F4A8250D0}"/>
              </a:ext>
            </a:extLst>
          </p:cNvPr>
          <p:cNvGrpSpPr/>
          <p:nvPr/>
        </p:nvGrpSpPr>
        <p:grpSpPr>
          <a:xfrm>
            <a:off x="7294149" y="2315957"/>
            <a:ext cx="3102015" cy="909163"/>
            <a:chOff x="5470611" y="1617534"/>
            <a:chExt cx="2326511" cy="6818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C053A43-0274-4D4E-9A5F-02202E35577A}"/>
                </a:ext>
              </a:extLst>
            </p:cNvPr>
            <p:cNvGrpSpPr/>
            <p:nvPr/>
          </p:nvGrpSpPr>
          <p:grpSpPr>
            <a:xfrm>
              <a:off x="5801108" y="1955163"/>
              <a:ext cx="1323596" cy="344243"/>
              <a:chOff x="5581186" y="1939888"/>
              <a:chExt cx="1003117" cy="344243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BA3ABEEC-5CF7-479C-B2C6-9FA487F5AD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1186" y="1939888"/>
                <a:ext cx="128238" cy="344243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1D1AA2E-C4C2-4092-87F8-D31F76A6B6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9000" y="1939888"/>
                <a:ext cx="875303" cy="424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C437F1-70A3-438A-BD40-C721B47E044F}"/>
                </a:ext>
              </a:extLst>
            </p:cNvPr>
            <p:cNvSpPr txBox="1"/>
            <p:nvPr/>
          </p:nvSpPr>
          <p:spPr>
            <a:xfrm>
              <a:off x="5470611" y="1617534"/>
              <a:ext cx="2326511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>
                  <a:solidFill>
                    <a:srgbClr val="002060"/>
                  </a:solidFill>
                </a:rPr>
                <a:t>Xe lăn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759CC8-B2C5-495F-9A09-92DD89FB81A1}"/>
              </a:ext>
            </a:extLst>
          </p:cNvPr>
          <p:cNvGrpSpPr/>
          <p:nvPr/>
        </p:nvGrpSpPr>
        <p:grpSpPr>
          <a:xfrm>
            <a:off x="1859577" y="3684351"/>
            <a:ext cx="3084336" cy="1382449"/>
            <a:chOff x="2297150" y="3517362"/>
            <a:chExt cx="1321787" cy="103683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7BF6747-08EC-4FDD-B70B-5270C4B7C6A1}"/>
                </a:ext>
              </a:extLst>
            </p:cNvPr>
            <p:cNvGrpSpPr/>
            <p:nvPr/>
          </p:nvGrpSpPr>
          <p:grpSpPr>
            <a:xfrm flipH="1" flipV="1">
              <a:off x="2297150" y="3517362"/>
              <a:ext cx="1321787" cy="344243"/>
              <a:chOff x="5581186" y="1939888"/>
              <a:chExt cx="1700136" cy="344243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BDDA503-0B64-49C8-A765-875A7D175C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1186" y="1939888"/>
                <a:ext cx="128238" cy="344243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4C95E7E-03A8-4C9B-BE4F-A6EC9E7C05EA}"/>
                  </a:ext>
                </a:extLst>
              </p:cNvPr>
              <p:cNvCxnSpPr/>
              <p:nvPr/>
            </p:nvCxnSpPr>
            <p:spPr>
              <a:xfrm>
                <a:off x="5709000" y="1940312"/>
                <a:ext cx="1572322" cy="0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E25EA9-5FEA-4B5E-A961-4939D9CFC7C5}"/>
                </a:ext>
              </a:extLst>
            </p:cNvPr>
            <p:cNvSpPr txBox="1"/>
            <p:nvPr/>
          </p:nvSpPr>
          <p:spPr>
            <a:xfrm>
              <a:off x="2297150" y="3838619"/>
              <a:ext cx="1234883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Giá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gắn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lò</a:t>
              </a:r>
              <a:r>
                <a:rPr lang="en-US" sz="2800" dirty="0">
                  <a:solidFill>
                    <a:srgbClr val="002060"/>
                  </a:solidFill>
                </a:rPr>
                <a:t> xo </a:t>
              </a:r>
              <a:r>
                <a:rPr lang="en-US" sz="2800" dirty="0" err="1">
                  <a:solidFill>
                    <a:srgbClr val="002060"/>
                  </a:solidFill>
                </a:rPr>
                <a:t>lá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tròn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dây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kéo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25F1366-F084-4076-8F56-211DB1B6A34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t="4147" r="65722" b="79668"/>
          <a:stretch/>
        </p:blipFill>
        <p:spPr bwMode="auto">
          <a:xfrm>
            <a:off x="4169728" y="2069761"/>
            <a:ext cx="1405467" cy="1684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6251AC-2C87-4A86-A83F-3361A88701E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1" t="8987" r="26346" b="79708"/>
          <a:stretch/>
        </p:blipFill>
        <p:spPr bwMode="auto">
          <a:xfrm>
            <a:off x="7032073" y="3238160"/>
            <a:ext cx="1405467" cy="1176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2715CE9-8DAD-4409-868E-FB3125307E6A}"/>
              </a:ext>
            </a:extLst>
          </p:cNvPr>
          <p:cNvSpPr txBox="1"/>
          <p:nvPr/>
        </p:nvSpPr>
        <p:spPr>
          <a:xfrm>
            <a:off x="363895" y="276954"/>
            <a:ext cx="764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003CE8-4088-4716-ACCA-4C5FD98EE7C2}"/>
              </a:ext>
            </a:extLst>
          </p:cNvPr>
          <p:cNvSpPr txBox="1"/>
          <p:nvPr/>
        </p:nvSpPr>
        <p:spPr>
          <a:xfrm>
            <a:off x="507379" y="918358"/>
            <a:ext cx="764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182D79-F080-413D-9FF1-F143641D1294}"/>
              </a:ext>
            </a:extLst>
          </p:cNvPr>
          <p:cNvSpPr txBox="1"/>
          <p:nvPr/>
        </p:nvSpPr>
        <p:spPr>
          <a:xfrm>
            <a:off x="-2367802" y="1583270"/>
            <a:ext cx="764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72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1BA04A7-C23E-46DC-9B4C-9A0EE5CACEE8}"/>
              </a:ext>
            </a:extLst>
          </p:cNvPr>
          <p:cNvSpPr txBox="1"/>
          <p:nvPr/>
        </p:nvSpPr>
        <p:spPr>
          <a:xfrm>
            <a:off x="780105" y="3171517"/>
            <a:ext cx="5163495" cy="699029"/>
          </a:xfrm>
          <a:prstGeom prst="round2Same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33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Đặt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xe</a:t>
            </a:r>
            <a:r>
              <a:rPr lang="en-US" sz="3733" dirty="0">
                <a:solidFill>
                  <a:schemeClr val="bg1"/>
                </a:solidFill>
              </a:rPr>
              <a:t> ở </a:t>
            </a:r>
            <a:r>
              <a:rPr lang="en-US" sz="3733" dirty="0" err="1">
                <a:solidFill>
                  <a:schemeClr val="bg1"/>
                </a:solidFill>
              </a:rPr>
              <a:t>vị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trí</a:t>
            </a:r>
            <a:r>
              <a:rPr lang="en-US" sz="3733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52D375-7475-4125-9E61-88F0061C4E6D}"/>
              </a:ext>
            </a:extLst>
          </p:cNvPr>
          <p:cNvSpPr txBox="1"/>
          <p:nvPr/>
        </p:nvSpPr>
        <p:spPr>
          <a:xfrm>
            <a:off x="780103" y="4108685"/>
            <a:ext cx="5163495" cy="1903489"/>
          </a:xfrm>
          <a:prstGeom prst="round2Same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733">
                <a:solidFill>
                  <a:schemeClr val="bg1"/>
                </a:solidFill>
              </a:rPr>
              <a:t>Dùng dây nén lò xo rồi chốt lại, sau đó thả chốt cho lò xo bung ra.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F45327-6B79-46AE-93E8-69DF108590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7670" y="4239934"/>
            <a:ext cx="5413717" cy="2422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D8B5A9-C68A-47E1-80B1-F336BF4248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7670" y="1686332"/>
            <a:ext cx="5413717" cy="24223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58DF7B-425E-45CB-8FCE-14449A2ED03E}"/>
              </a:ext>
            </a:extLst>
          </p:cNvPr>
          <p:cNvSpPr txBox="1"/>
          <p:nvPr/>
        </p:nvSpPr>
        <p:spPr>
          <a:xfrm>
            <a:off x="765596" y="12716637"/>
            <a:ext cx="11030856" cy="691962"/>
          </a:xfrm>
          <a:prstGeom prst="round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3200" u="sng">
                <a:solidFill>
                  <a:schemeClr val="bg1"/>
                </a:solidFill>
              </a:rPr>
              <a:t>Nhận xét</a:t>
            </a:r>
            <a:r>
              <a:rPr lang="en-US" sz="3200">
                <a:solidFill>
                  <a:schemeClr val="bg1"/>
                </a:solidFill>
              </a:rPr>
              <a:t>: Xe A sẽ chuyển động khi lực của lò xo ………….. xe 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A16B26-3A9B-458E-92A0-481246E9B932}"/>
              </a:ext>
            </a:extLst>
          </p:cNvPr>
          <p:cNvSpPr txBox="1"/>
          <p:nvPr/>
        </p:nvSpPr>
        <p:spPr>
          <a:xfrm>
            <a:off x="457684" y="918358"/>
            <a:ext cx="764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EE0434-175E-4C95-9B70-D814D993FE60}"/>
              </a:ext>
            </a:extLst>
          </p:cNvPr>
          <p:cNvSpPr txBox="1"/>
          <p:nvPr/>
        </p:nvSpPr>
        <p:spPr>
          <a:xfrm>
            <a:off x="-2367802" y="1583270"/>
            <a:ext cx="764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A42B08-DC5F-4432-BBA8-9FDF285E8F21}"/>
              </a:ext>
            </a:extLst>
          </p:cNvPr>
          <p:cNvSpPr txBox="1"/>
          <p:nvPr/>
        </p:nvSpPr>
        <p:spPr>
          <a:xfrm>
            <a:off x="314200" y="276954"/>
            <a:ext cx="764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29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07D619-B2B3-4FD5-8966-40D843B44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2E307C-BC1C-4DA5-8153-719B8B4BE57F}"/>
              </a:ext>
            </a:extLst>
          </p:cNvPr>
          <p:cNvSpPr txBox="1"/>
          <p:nvPr/>
        </p:nvSpPr>
        <p:spPr>
          <a:xfrm>
            <a:off x="1361093" y="198074"/>
            <a:ext cx="97368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948EA0-F5E6-4CAB-A75E-8D54CE6102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" y="32863"/>
            <a:ext cx="12079386" cy="6792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8C44F8-D92D-49C2-BDAB-BA7D966081A0}"/>
              </a:ext>
            </a:extLst>
          </p:cNvPr>
          <p:cNvSpPr txBox="1"/>
          <p:nvPr/>
        </p:nvSpPr>
        <p:spPr>
          <a:xfrm>
            <a:off x="1651384" y="63866"/>
            <a:ext cx="104314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86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D2CA312-7766-49E1-ABA1-DB83CC8346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499" y="3014729"/>
            <a:ext cx="7461301" cy="33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E4122DB-C8B2-4F38-8714-D16ADA6C8416}"/>
              </a:ext>
            </a:extLst>
          </p:cNvPr>
          <p:cNvGrpSpPr/>
          <p:nvPr/>
        </p:nvGrpSpPr>
        <p:grpSpPr>
          <a:xfrm>
            <a:off x="5486401" y="1656787"/>
            <a:ext cx="3829756" cy="2698627"/>
            <a:chOff x="4114800" y="1242590"/>
            <a:chExt cx="2872317" cy="202397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1661B9-0300-4081-8D89-844F4A8250D0}"/>
                </a:ext>
              </a:extLst>
            </p:cNvPr>
            <p:cNvGrpSpPr/>
            <p:nvPr/>
          </p:nvGrpSpPr>
          <p:grpSpPr>
            <a:xfrm>
              <a:off x="4114800" y="1242590"/>
              <a:ext cx="2872317" cy="2023970"/>
              <a:chOff x="5343905" y="1280950"/>
              <a:chExt cx="2872317" cy="202397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C053A43-0274-4D4E-9A5F-02202E35577A}"/>
                  </a:ext>
                </a:extLst>
              </p:cNvPr>
              <p:cNvGrpSpPr/>
              <p:nvPr/>
            </p:nvGrpSpPr>
            <p:grpSpPr>
              <a:xfrm>
                <a:off x="5343905" y="1955165"/>
                <a:ext cx="2700499" cy="1349755"/>
                <a:chOff x="5234687" y="1939890"/>
                <a:chExt cx="2046635" cy="1349755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BA3ABEEC-5CF7-479C-B2C6-9FA487F5AD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34687" y="1939890"/>
                  <a:ext cx="474738" cy="1349755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E1D1AA2E-C4C2-4092-87F8-D31F76A6B6C0}"/>
                    </a:ext>
                  </a:extLst>
                </p:cNvPr>
                <p:cNvCxnSpPr/>
                <p:nvPr/>
              </p:nvCxnSpPr>
              <p:spPr>
                <a:xfrm>
                  <a:off x="5709000" y="1940312"/>
                  <a:ext cx="1572322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  <a:headEnd type="none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C437F1-70A3-438A-BD40-C721B47E044F}"/>
                  </a:ext>
                </a:extLst>
              </p:cNvPr>
              <p:cNvSpPr txBox="1"/>
              <p:nvPr/>
            </p:nvSpPr>
            <p:spPr>
              <a:xfrm>
                <a:off x="5889711" y="1280950"/>
                <a:ext cx="2326511" cy="684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67">
                    <a:solidFill>
                      <a:srgbClr val="002060"/>
                    </a:solidFill>
                  </a:rPr>
                  <a:t>Hai xe lăn có đặt nam châm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6976E49-0A04-43BB-B812-ED40A91915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54253" y="1916805"/>
              <a:ext cx="782609" cy="1349755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5650A29-D67A-4DE6-A84F-61B21ADFFB2C}"/>
              </a:ext>
            </a:extLst>
          </p:cNvPr>
          <p:cNvSpPr txBox="1"/>
          <p:nvPr/>
        </p:nvSpPr>
        <p:spPr>
          <a:xfrm>
            <a:off x="-2962804" y="2060294"/>
            <a:ext cx="2652721" cy="73772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33" b="1" dirty="0" err="1"/>
              <a:t>Tiến</a:t>
            </a:r>
            <a:r>
              <a:rPr lang="en-US" sz="3733" b="1" dirty="0"/>
              <a:t> </a:t>
            </a:r>
            <a:r>
              <a:rPr lang="en-US" sz="3733" b="1" dirty="0" err="1"/>
              <a:t>hành</a:t>
            </a:r>
            <a:endParaRPr lang="en-US" sz="3733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F20B8A-2B65-4DEF-A44D-35A886180B15}"/>
              </a:ext>
            </a:extLst>
          </p:cNvPr>
          <p:cNvSpPr txBox="1"/>
          <p:nvPr/>
        </p:nvSpPr>
        <p:spPr>
          <a:xfrm>
            <a:off x="696224" y="1009930"/>
            <a:ext cx="764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AC0EBF-45AF-4F6B-829B-2145EC96CD69}"/>
              </a:ext>
            </a:extLst>
          </p:cNvPr>
          <p:cNvSpPr txBox="1"/>
          <p:nvPr/>
        </p:nvSpPr>
        <p:spPr>
          <a:xfrm>
            <a:off x="-2367802" y="1583270"/>
            <a:ext cx="764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F8BBC7-4645-4F24-9236-1C8F50605C89}"/>
              </a:ext>
            </a:extLst>
          </p:cNvPr>
          <p:cNvSpPr txBox="1"/>
          <p:nvPr/>
        </p:nvSpPr>
        <p:spPr>
          <a:xfrm>
            <a:off x="552740" y="368526"/>
            <a:ext cx="764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63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D2CA312-7766-49E1-ABA1-DB83CC8346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9507" y="3014729"/>
            <a:ext cx="4760684" cy="33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E4122DB-C8B2-4F38-8714-D16ADA6C8416}"/>
              </a:ext>
            </a:extLst>
          </p:cNvPr>
          <p:cNvGrpSpPr/>
          <p:nvPr/>
        </p:nvGrpSpPr>
        <p:grpSpPr>
          <a:xfrm>
            <a:off x="8362245" y="1665415"/>
            <a:ext cx="3493945" cy="2698627"/>
            <a:chOff x="4114800" y="1242590"/>
            <a:chExt cx="2620459" cy="202397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1661B9-0300-4081-8D89-844F4A8250D0}"/>
                </a:ext>
              </a:extLst>
            </p:cNvPr>
            <p:cNvGrpSpPr/>
            <p:nvPr/>
          </p:nvGrpSpPr>
          <p:grpSpPr>
            <a:xfrm>
              <a:off x="4114800" y="1242590"/>
              <a:ext cx="2620459" cy="2023970"/>
              <a:chOff x="5343905" y="1280950"/>
              <a:chExt cx="2620459" cy="202397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C053A43-0274-4D4E-9A5F-02202E35577A}"/>
                  </a:ext>
                </a:extLst>
              </p:cNvPr>
              <p:cNvGrpSpPr/>
              <p:nvPr/>
            </p:nvGrpSpPr>
            <p:grpSpPr>
              <a:xfrm>
                <a:off x="5343905" y="1955165"/>
                <a:ext cx="2494946" cy="1349755"/>
                <a:chOff x="5234687" y="1939890"/>
                <a:chExt cx="1890852" cy="1349755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BA3ABEEC-5CF7-479C-B2C6-9FA487F5AD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34687" y="1939890"/>
                  <a:ext cx="474738" cy="1349755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E1D1AA2E-C4C2-4092-87F8-D31F76A6B6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09000" y="1939890"/>
                  <a:ext cx="1416539" cy="422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  <a:headEnd type="none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C437F1-70A3-438A-BD40-C721B47E044F}"/>
                  </a:ext>
                </a:extLst>
              </p:cNvPr>
              <p:cNvSpPr txBox="1"/>
              <p:nvPr/>
            </p:nvSpPr>
            <p:spPr>
              <a:xfrm>
                <a:off x="5889712" y="1280950"/>
                <a:ext cx="2074652" cy="684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67">
                    <a:solidFill>
                      <a:srgbClr val="002060"/>
                    </a:solidFill>
                  </a:rPr>
                  <a:t>Hai xe lăn có đặt nam châm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6976E49-0A04-43BB-B812-ED40A91915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54253" y="1916805"/>
              <a:ext cx="782609" cy="1349755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44AA96-F390-43C0-8582-FA61681968AA}"/>
              </a:ext>
            </a:extLst>
          </p:cNvPr>
          <p:cNvSpPr txBox="1"/>
          <p:nvPr/>
        </p:nvSpPr>
        <p:spPr>
          <a:xfrm>
            <a:off x="780102" y="2813576"/>
            <a:ext cx="5163495" cy="1301258"/>
          </a:xfrm>
          <a:prstGeom prst="round2Same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chemeClr val="bg1"/>
                </a:solidFill>
              </a:rPr>
              <a:t>Bố trí thí nghiệm như hình vẽ.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6B56A4-C9EE-4E56-9363-91D0FCA8AF26}"/>
              </a:ext>
            </a:extLst>
          </p:cNvPr>
          <p:cNvSpPr txBox="1"/>
          <p:nvPr/>
        </p:nvSpPr>
        <p:spPr>
          <a:xfrm>
            <a:off x="780103" y="5074129"/>
            <a:ext cx="5163495" cy="699029"/>
          </a:xfrm>
          <a:prstGeom prst="round2Same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733" dirty="0" err="1">
                <a:solidFill>
                  <a:schemeClr val="bg1"/>
                </a:solidFill>
              </a:rPr>
              <a:t>Đẩy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xe</a:t>
            </a:r>
            <a:r>
              <a:rPr lang="en-US" sz="3733" dirty="0">
                <a:solidFill>
                  <a:schemeClr val="bg1"/>
                </a:solidFill>
              </a:rPr>
              <a:t> B </a:t>
            </a:r>
            <a:r>
              <a:rPr lang="en-US" sz="3733" dirty="0" err="1">
                <a:solidFill>
                  <a:schemeClr val="bg1"/>
                </a:solidFill>
              </a:rPr>
              <a:t>lại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gần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xe</a:t>
            </a:r>
            <a:r>
              <a:rPr lang="en-US" sz="3733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64BB53-D8EC-43EE-9F29-60565ABCA92F}"/>
              </a:ext>
            </a:extLst>
          </p:cNvPr>
          <p:cNvSpPr txBox="1"/>
          <p:nvPr/>
        </p:nvSpPr>
        <p:spPr>
          <a:xfrm>
            <a:off x="348355" y="918358"/>
            <a:ext cx="764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6B6771-4DFC-42BC-B070-359EA64AB76B}"/>
              </a:ext>
            </a:extLst>
          </p:cNvPr>
          <p:cNvSpPr txBox="1"/>
          <p:nvPr/>
        </p:nvSpPr>
        <p:spPr>
          <a:xfrm>
            <a:off x="-2367802" y="1583270"/>
            <a:ext cx="764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06183C-CC96-4B87-A753-E2CC300627EB}"/>
              </a:ext>
            </a:extLst>
          </p:cNvPr>
          <p:cNvSpPr txBox="1"/>
          <p:nvPr/>
        </p:nvSpPr>
        <p:spPr>
          <a:xfrm>
            <a:off x="204871" y="276954"/>
            <a:ext cx="764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44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Cha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D99794-4CB9-45B3-A77E-65B4F896C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0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82233C-5CCA-4F76-B4AA-2E12207230F8}"/>
              </a:ext>
            </a:extLst>
          </p:cNvPr>
          <p:cNvSpPr txBox="1"/>
          <p:nvPr/>
        </p:nvSpPr>
        <p:spPr>
          <a:xfrm>
            <a:off x="209105" y="2657158"/>
            <a:ext cx="3100159" cy="73772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>
                <a:solidFill>
                  <a:srgbClr val="FFFFFF"/>
                </a:solidFill>
                <a:latin typeface="Arial"/>
              </a:rPr>
              <a:t>Lực tiếp xúc</a:t>
            </a:r>
            <a:endParaRPr lang="en-US" sz="37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3EBED-41BC-4E98-8E74-0E1209F78E0B}"/>
              </a:ext>
            </a:extLst>
          </p:cNvPr>
          <p:cNvSpPr txBox="1"/>
          <p:nvPr/>
        </p:nvSpPr>
        <p:spPr>
          <a:xfrm>
            <a:off x="209105" y="4856025"/>
            <a:ext cx="3100159" cy="137328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>
                <a:solidFill>
                  <a:srgbClr val="FFFFFF"/>
                </a:solidFill>
                <a:latin typeface="Arial"/>
              </a:rPr>
              <a:t>Lực không tiếp xúc</a:t>
            </a:r>
            <a:endParaRPr lang="en-US" sz="37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1A4C6-452E-46DB-88AF-D0D0765BAC04}"/>
              </a:ext>
            </a:extLst>
          </p:cNvPr>
          <p:cNvSpPr txBox="1"/>
          <p:nvPr/>
        </p:nvSpPr>
        <p:spPr>
          <a:xfrm>
            <a:off x="3909180" y="4538208"/>
            <a:ext cx="8100864" cy="200884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>
                <a:solidFill>
                  <a:srgbClr val="FFFFFF"/>
                </a:solidFill>
                <a:latin typeface="Arial"/>
              </a:rPr>
              <a:t>Là những lực xuất hiện khi vật gây ra lực tiếp xúc với vật chiụ tác dụng của lực.</a:t>
            </a:r>
            <a:endParaRPr lang="en-US" sz="37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DA3655-4848-4B1B-853B-5B562FA90A01}"/>
              </a:ext>
            </a:extLst>
          </p:cNvPr>
          <p:cNvSpPr txBox="1"/>
          <p:nvPr/>
        </p:nvSpPr>
        <p:spPr>
          <a:xfrm>
            <a:off x="3909180" y="2021523"/>
            <a:ext cx="8100864" cy="205432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dirty="0" err="1">
                <a:solidFill>
                  <a:srgbClr val="FFFFFF"/>
                </a:solidFill>
                <a:latin typeface="Arial"/>
              </a:rPr>
              <a:t>Là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những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lực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xuất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hiện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khi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vật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gây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ra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lực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không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tiếp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xúc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với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vật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chịu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tác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/>
              </a:rPr>
              <a:t>dụng</a:t>
            </a:r>
            <a:r>
              <a:rPr lang="en-US" sz="400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/>
              </a:rPr>
              <a:t>lực</a:t>
            </a:r>
            <a:r>
              <a:rPr lang="en-US" sz="4000" dirty="0">
                <a:solidFill>
                  <a:srgbClr val="FFFFFF"/>
                </a:solidFill>
                <a:latin typeface="Arial"/>
              </a:rPr>
              <a:t>.</a:t>
            </a:r>
            <a:endParaRPr lang="en-US" sz="40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14CAC-58CD-4716-B20C-A3C742144652}"/>
              </a:ext>
            </a:extLst>
          </p:cNvPr>
          <p:cNvSpPr txBox="1"/>
          <p:nvPr/>
        </p:nvSpPr>
        <p:spPr>
          <a:xfrm>
            <a:off x="2541899" y="213732"/>
            <a:ext cx="9222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b="1" dirty="0" err="1">
                <a:solidFill>
                  <a:srgbClr val="0000FF"/>
                </a:solidFill>
                <a:latin typeface="Arial"/>
              </a:rPr>
              <a:t>Hãy</a:t>
            </a:r>
            <a:r>
              <a:rPr lang="en-US" sz="32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</a:rPr>
              <a:t>ghép</a:t>
            </a:r>
            <a:r>
              <a:rPr lang="en-US" sz="32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</a:rPr>
              <a:t>khóa</a:t>
            </a:r>
            <a:r>
              <a:rPr lang="en-US" sz="32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</a:rPr>
              <a:t>khái</a:t>
            </a:r>
            <a:r>
              <a:rPr lang="en-US" sz="32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</a:rPr>
              <a:t>niệm</a:t>
            </a:r>
            <a:r>
              <a:rPr lang="en-US" sz="32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</a:rPr>
              <a:t>chúng</a:t>
            </a:r>
            <a:r>
              <a:rPr lang="en-US" sz="32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</a:rPr>
              <a:t>phù</a:t>
            </a:r>
            <a:r>
              <a:rPr lang="en-US" sz="32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</a:rPr>
              <a:t>hợp</a:t>
            </a:r>
            <a:endParaRPr lang="en-US" sz="3200" b="1" kern="0" dirty="0">
              <a:solidFill>
                <a:srgbClr val="0000FF"/>
              </a:solidFill>
              <a:latin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2B360-0671-4BD4-85F3-6CE438382918}"/>
              </a:ext>
            </a:extLst>
          </p:cNvPr>
          <p:cNvSpPr txBox="1"/>
          <p:nvPr/>
        </p:nvSpPr>
        <p:spPr>
          <a:xfrm>
            <a:off x="-1961867" y="222245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600" b="1" dirty="0">
                <a:solidFill>
                  <a:srgbClr val="C00000"/>
                </a:solidFill>
                <a:latin typeface="Arial"/>
              </a:rPr>
              <a:t>BÀI TẬP</a:t>
            </a:r>
            <a:endParaRPr lang="en-US" sz="3600" b="1" kern="0" dirty="0">
              <a:solidFill>
                <a:srgbClr val="C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288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083E26-3E7A-4CD3-A155-BE8EFB6C8A4C}"/>
              </a:ext>
            </a:extLst>
          </p:cNvPr>
          <p:cNvGrpSpPr/>
          <p:nvPr/>
        </p:nvGrpSpPr>
        <p:grpSpPr>
          <a:xfrm>
            <a:off x="3617953" y="297251"/>
            <a:ext cx="4956095" cy="1233355"/>
            <a:chOff x="2466015" y="222938"/>
            <a:chExt cx="3717071" cy="9250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EE388C-FE69-4849-AF2C-99B296C83999}"/>
                </a:ext>
              </a:extLst>
            </p:cNvPr>
            <p:cNvSpPr txBox="1"/>
            <p:nvPr/>
          </p:nvSpPr>
          <p:spPr>
            <a:xfrm>
              <a:off x="3350808" y="280738"/>
              <a:ext cx="2832278" cy="757601"/>
            </a:xfrm>
            <a:prstGeom prst="roundRect">
              <a:avLst/>
            </a:prstGeom>
            <a:solidFill>
              <a:schemeClr val="accent1">
                <a:lumMod val="1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>
                  <a:solidFill>
                    <a:srgbClr val="FFFFFF"/>
                  </a:solidFill>
                  <a:latin typeface="Arial"/>
                </a:rPr>
                <a:t>Kết luận</a:t>
              </a:r>
              <a:endParaRPr lang="en-US" sz="5333" b="1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grpSp>
          <p:nvGrpSpPr>
            <p:cNvPr id="20" name="Google Shape;7418;p64">
              <a:extLst>
                <a:ext uri="{FF2B5EF4-FFF2-40B4-BE49-F238E27FC236}">
                  <a16:creationId xmlns:a16="http://schemas.microsoft.com/office/drawing/2014/main" id="{F936D135-9593-407F-893B-DED7BB145401}"/>
                </a:ext>
              </a:extLst>
            </p:cNvPr>
            <p:cNvGrpSpPr/>
            <p:nvPr/>
          </p:nvGrpSpPr>
          <p:grpSpPr>
            <a:xfrm>
              <a:off x="2466015" y="222938"/>
              <a:ext cx="1116483" cy="925016"/>
              <a:chOff x="946175" y="3619500"/>
              <a:chExt cx="296975" cy="293825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21" name="Google Shape;7419;p64">
                <a:extLst>
                  <a:ext uri="{FF2B5EF4-FFF2-40B4-BE49-F238E27FC236}">
                    <a16:creationId xmlns:a16="http://schemas.microsoft.com/office/drawing/2014/main" id="{763AD205-9C04-4297-83B3-5B1B17F4463D}"/>
                  </a:ext>
                </a:extLst>
              </p:cNvPr>
              <p:cNvSpPr/>
              <p:nvPr/>
            </p:nvSpPr>
            <p:spPr>
              <a:xfrm>
                <a:off x="963525" y="3619500"/>
                <a:ext cx="207950" cy="293825"/>
              </a:xfrm>
              <a:custGeom>
                <a:avLst/>
                <a:gdLst/>
                <a:ahLst/>
                <a:cxnLst/>
                <a:rect l="l" t="t" r="r" b="b"/>
                <a:pathLst>
                  <a:path w="8318" h="11753" extrusionOk="0">
                    <a:moveTo>
                      <a:pt x="3828" y="2742"/>
                    </a:moveTo>
                    <a:cubicBezTo>
                      <a:pt x="3915" y="2742"/>
                      <a:pt x="4001" y="2773"/>
                      <a:pt x="4064" y="2836"/>
                    </a:cubicBezTo>
                    <a:cubicBezTo>
                      <a:pt x="4253" y="2994"/>
                      <a:pt x="4253" y="3183"/>
                      <a:pt x="4096" y="3340"/>
                    </a:cubicBezTo>
                    <a:lnTo>
                      <a:pt x="2678" y="4695"/>
                    </a:lnTo>
                    <a:cubicBezTo>
                      <a:pt x="2615" y="4790"/>
                      <a:pt x="2520" y="4821"/>
                      <a:pt x="2457" y="4821"/>
                    </a:cubicBezTo>
                    <a:cubicBezTo>
                      <a:pt x="2363" y="4821"/>
                      <a:pt x="2268" y="4790"/>
                      <a:pt x="2205" y="4695"/>
                    </a:cubicBezTo>
                    <a:lnTo>
                      <a:pt x="1512" y="4002"/>
                    </a:lnTo>
                    <a:cubicBezTo>
                      <a:pt x="1386" y="3876"/>
                      <a:pt x="1386" y="3655"/>
                      <a:pt x="1512" y="3529"/>
                    </a:cubicBezTo>
                    <a:cubicBezTo>
                      <a:pt x="1575" y="3466"/>
                      <a:pt x="1662" y="3435"/>
                      <a:pt x="1749" y="3435"/>
                    </a:cubicBezTo>
                    <a:cubicBezTo>
                      <a:pt x="1835" y="3435"/>
                      <a:pt x="1922" y="3466"/>
                      <a:pt x="1985" y="3529"/>
                    </a:cubicBezTo>
                    <a:lnTo>
                      <a:pt x="2426" y="3971"/>
                    </a:lnTo>
                    <a:lnTo>
                      <a:pt x="3592" y="2836"/>
                    </a:lnTo>
                    <a:cubicBezTo>
                      <a:pt x="3655" y="2773"/>
                      <a:pt x="3741" y="2742"/>
                      <a:pt x="3828" y="2742"/>
                    </a:cubicBezTo>
                    <a:close/>
                    <a:moveTo>
                      <a:pt x="3828" y="4790"/>
                    </a:moveTo>
                    <a:cubicBezTo>
                      <a:pt x="3915" y="4790"/>
                      <a:pt x="4001" y="4821"/>
                      <a:pt x="4064" y="4884"/>
                    </a:cubicBezTo>
                    <a:cubicBezTo>
                      <a:pt x="4253" y="5042"/>
                      <a:pt x="4253" y="5262"/>
                      <a:pt x="4096" y="5388"/>
                    </a:cubicBezTo>
                    <a:lnTo>
                      <a:pt x="2678" y="6774"/>
                    </a:lnTo>
                    <a:cubicBezTo>
                      <a:pt x="2615" y="6837"/>
                      <a:pt x="2520" y="6869"/>
                      <a:pt x="2457" y="6869"/>
                    </a:cubicBezTo>
                    <a:cubicBezTo>
                      <a:pt x="2363" y="6869"/>
                      <a:pt x="2268" y="6837"/>
                      <a:pt x="2205" y="6774"/>
                    </a:cubicBezTo>
                    <a:lnTo>
                      <a:pt x="1512" y="6050"/>
                    </a:lnTo>
                    <a:cubicBezTo>
                      <a:pt x="1386" y="5924"/>
                      <a:pt x="1386" y="5703"/>
                      <a:pt x="1512" y="5577"/>
                    </a:cubicBezTo>
                    <a:cubicBezTo>
                      <a:pt x="1575" y="5514"/>
                      <a:pt x="1662" y="5483"/>
                      <a:pt x="1749" y="5483"/>
                    </a:cubicBezTo>
                    <a:cubicBezTo>
                      <a:pt x="1835" y="5483"/>
                      <a:pt x="1922" y="5514"/>
                      <a:pt x="1985" y="5577"/>
                    </a:cubicBezTo>
                    <a:lnTo>
                      <a:pt x="2426" y="6018"/>
                    </a:lnTo>
                    <a:lnTo>
                      <a:pt x="3592" y="4884"/>
                    </a:lnTo>
                    <a:cubicBezTo>
                      <a:pt x="3655" y="4821"/>
                      <a:pt x="3741" y="4790"/>
                      <a:pt x="3828" y="4790"/>
                    </a:cubicBezTo>
                    <a:close/>
                    <a:moveTo>
                      <a:pt x="3828" y="6869"/>
                    </a:moveTo>
                    <a:cubicBezTo>
                      <a:pt x="3915" y="6869"/>
                      <a:pt x="4001" y="6900"/>
                      <a:pt x="4064" y="6963"/>
                    </a:cubicBezTo>
                    <a:cubicBezTo>
                      <a:pt x="4253" y="7121"/>
                      <a:pt x="4253" y="7342"/>
                      <a:pt x="4096" y="7468"/>
                    </a:cubicBezTo>
                    <a:lnTo>
                      <a:pt x="2678" y="8854"/>
                    </a:lnTo>
                    <a:cubicBezTo>
                      <a:pt x="2615" y="8917"/>
                      <a:pt x="2520" y="8980"/>
                      <a:pt x="2457" y="8980"/>
                    </a:cubicBezTo>
                    <a:cubicBezTo>
                      <a:pt x="2363" y="8980"/>
                      <a:pt x="2268" y="8917"/>
                      <a:pt x="2205" y="8854"/>
                    </a:cubicBezTo>
                    <a:lnTo>
                      <a:pt x="1512" y="8129"/>
                    </a:lnTo>
                    <a:cubicBezTo>
                      <a:pt x="1386" y="8003"/>
                      <a:pt x="1386" y="7783"/>
                      <a:pt x="1512" y="7657"/>
                    </a:cubicBezTo>
                    <a:cubicBezTo>
                      <a:pt x="1575" y="7594"/>
                      <a:pt x="1662" y="7562"/>
                      <a:pt x="1749" y="7562"/>
                    </a:cubicBezTo>
                    <a:cubicBezTo>
                      <a:pt x="1835" y="7562"/>
                      <a:pt x="1922" y="7594"/>
                      <a:pt x="1985" y="7657"/>
                    </a:cubicBezTo>
                    <a:lnTo>
                      <a:pt x="2426" y="8098"/>
                    </a:lnTo>
                    <a:lnTo>
                      <a:pt x="3592" y="6963"/>
                    </a:lnTo>
                    <a:cubicBezTo>
                      <a:pt x="3655" y="6900"/>
                      <a:pt x="3741" y="6869"/>
                      <a:pt x="3828" y="6869"/>
                    </a:cubicBezTo>
                    <a:close/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9673"/>
                    </a:lnTo>
                    <a:lnTo>
                      <a:pt x="6301" y="9673"/>
                    </a:lnTo>
                    <a:lnTo>
                      <a:pt x="6301" y="10397"/>
                    </a:lnTo>
                    <a:lnTo>
                      <a:pt x="6301" y="10744"/>
                    </a:lnTo>
                    <a:lnTo>
                      <a:pt x="6270" y="10744"/>
                    </a:lnTo>
                    <a:cubicBezTo>
                      <a:pt x="6270" y="11343"/>
                      <a:pt x="6742" y="11752"/>
                      <a:pt x="7278" y="11752"/>
                    </a:cubicBezTo>
                    <a:cubicBezTo>
                      <a:pt x="7876" y="11752"/>
                      <a:pt x="8317" y="11280"/>
                      <a:pt x="8317" y="10744"/>
                    </a:cubicBezTo>
                    <a:lnTo>
                      <a:pt x="8317" y="7972"/>
                    </a:lnTo>
                    <a:lnTo>
                      <a:pt x="7498" y="8822"/>
                    </a:lnTo>
                    <a:lnTo>
                      <a:pt x="5608" y="9547"/>
                    </a:lnTo>
                    <a:cubicBezTo>
                      <a:pt x="5497" y="9576"/>
                      <a:pt x="5390" y="9590"/>
                      <a:pt x="5288" y="9590"/>
                    </a:cubicBezTo>
                    <a:cubicBezTo>
                      <a:pt x="4954" y="9590"/>
                      <a:pt x="4674" y="9441"/>
                      <a:pt x="4505" y="9200"/>
                    </a:cubicBezTo>
                    <a:cubicBezTo>
                      <a:pt x="4316" y="8980"/>
                      <a:pt x="4222" y="8665"/>
                      <a:pt x="4316" y="8255"/>
                    </a:cubicBezTo>
                    <a:lnTo>
                      <a:pt x="5041" y="6365"/>
                    </a:lnTo>
                    <a:lnTo>
                      <a:pt x="8317" y="3088"/>
                    </a:lnTo>
                    <a:lnTo>
                      <a:pt x="8317" y="2773"/>
                    </a:lnTo>
                    <a:lnTo>
                      <a:pt x="5891" y="2773"/>
                    </a:lnTo>
                    <a:cubicBezTo>
                      <a:pt x="5671" y="2773"/>
                      <a:pt x="5513" y="2616"/>
                      <a:pt x="5513" y="2427"/>
                    </a:cubicBezTo>
                    <a:lnTo>
                      <a:pt x="5513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" name="Google Shape;7420;p64">
                <a:extLst>
                  <a:ext uri="{FF2B5EF4-FFF2-40B4-BE49-F238E27FC236}">
                    <a16:creationId xmlns:a16="http://schemas.microsoft.com/office/drawing/2014/main" id="{67EB0F88-DA70-4F9F-ABB1-B6B702514F16}"/>
                  </a:ext>
                </a:extLst>
              </p:cNvPr>
              <p:cNvSpPr/>
              <p:nvPr/>
            </p:nvSpPr>
            <p:spPr>
              <a:xfrm>
                <a:off x="1185625" y="3688025"/>
                <a:ext cx="57525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238" extrusionOk="0">
                    <a:moveTo>
                      <a:pt x="1072" y="1"/>
                    </a:moveTo>
                    <a:cubicBezTo>
                      <a:pt x="890" y="1"/>
                      <a:pt x="709" y="64"/>
                      <a:pt x="568" y="190"/>
                    </a:cubicBezTo>
                    <a:lnTo>
                      <a:pt x="0" y="788"/>
                    </a:lnTo>
                    <a:lnTo>
                      <a:pt x="1450" y="2238"/>
                    </a:lnTo>
                    <a:lnTo>
                      <a:pt x="2048" y="1639"/>
                    </a:lnTo>
                    <a:cubicBezTo>
                      <a:pt x="2300" y="1387"/>
                      <a:pt x="2300" y="946"/>
                      <a:pt x="2048" y="662"/>
                    </a:cubicBezTo>
                    <a:lnTo>
                      <a:pt x="1576" y="190"/>
                    </a:lnTo>
                    <a:cubicBezTo>
                      <a:pt x="1434" y="64"/>
                      <a:pt x="1253" y="1"/>
                      <a:pt x="107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" name="Google Shape;7421;p64">
                <a:extLst>
                  <a:ext uri="{FF2B5EF4-FFF2-40B4-BE49-F238E27FC236}">
                    <a16:creationId xmlns:a16="http://schemas.microsoft.com/office/drawing/2014/main" id="{8DBD7A2F-DD76-4D1B-828F-7F5F6AD3D91E}"/>
                  </a:ext>
                </a:extLst>
              </p:cNvPr>
              <p:cNvSpPr/>
              <p:nvPr/>
            </p:nvSpPr>
            <p:spPr>
              <a:xfrm>
                <a:off x="1088075" y="3795925"/>
                <a:ext cx="46375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01" extrusionOk="0">
                    <a:moveTo>
                      <a:pt x="594" y="1"/>
                    </a:moveTo>
                    <a:lnTo>
                      <a:pt x="59" y="1387"/>
                    </a:lnTo>
                    <a:cubicBezTo>
                      <a:pt x="0" y="1621"/>
                      <a:pt x="186" y="1800"/>
                      <a:pt x="414" y="1800"/>
                    </a:cubicBezTo>
                    <a:cubicBezTo>
                      <a:pt x="432" y="1800"/>
                      <a:pt x="450" y="1799"/>
                      <a:pt x="468" y="1797"/>
                    </a:cubicBezTo>
                    <a:lnTo>
                      <a:pt x="1855" y="1261"/>
                    </a:lnTo>
                    <a:lnTo>
                      <a:pt x="594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" name="Google Shape;7422;p64">
                <a:extLst>
                  <a:ext uri="{FF2B5EF4-FFF2-40B4-BE49-F238E27FC236}">
                    <a16:creationId xmlns:a16="http://schemas.microsoft.com/office/drawing/2014/main" id="{4BD18B47-C701-4682-8712-FCCCB6A0DCA4}"/>
                  </a:ext>
                </a:extLst>
              </p:cNvPr>
              <p:cNvSpPr/>
              <p:nvPr/>
            </p:nvSpPr>
            <p:spPr>
              <a:xfrm>
                <a:off x="1112375" y="3720325"/>
                <a:ext cx="9770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3908" extrusionOk="0">
                    <a:moveTo>
                      <a:pt x="2426" y="1"/>
                    </a:moveTo>
                    <a:lnTo>
                      <a:pt x="1" y="2458"/>
                    </a:lnTo>
                    <a:lnTo>
                      <a:pt x="1450" y="3907"/>
                    </a:lnTo>
                    <a:lnTo>
                      <a:pt x="3907" y="1481"/>
                    </a:lnTo>
                    <a:lnTo>
                      <a:pt x="2426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" name="Google Shape;7423;p64">
                <a:extLst>
                  <a:ext uri="{FF2B5EF4-FFF2-40B4-BE49-F238E27FC236}">
                    <a16:creationId xmlns:a16="http://schemas.microsoft.com/office/drawing/2014/main" id="{23A37B3E-4223-499D-AD3B-0A7994F4524F}"/>
                  </a:ext>
                </a:extLst>
              </p:cNvPr>
              <p:cNvSpPr/>
              <p:nvPr/>
            </p:nvSpPr>
            <p:spPr>
              <a:xfrm>
                <a:off x="1120250" y="3623450"/>
                <a:ext cx="4727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91" extrusionOk="0">
                    <a:moveTo>
                      <a:pt x="1" y="0"/>
                    </a:moveTo>
                    <a:lnTo>
                      <a:pt x="1" y="1891"/>
                    </a:lnTo>
                    <a:lnTo>
                      <a:pt x="1891" y="1891"/>
                    </a:lnTo>
                    <a:lnTo>
                      <a:pt x="1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" name="Google Shape;7424;p64">
                <a:extLst>
                  <a:ext uri="{FF2B5EF4-FFF2-40B4-BE49-F238E27FC236}">
                    <a16:creationId xmlns:a16="http://schemas.microsoft.com/office/drawing/2014/main" id="{203E1413-C533-482D-9949-D88738785CC8}"/>
                  </a:ext>
                </a:extLst>
              </p:cNvPr>
              <p:cNvSpPr/>
              <p:nvPr/>
            </p:nvSpPr>
            <p:spPr>
              <a:xfrm>
                <a:off x="946175" y="3879425"/>
                <a:ext cx="166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356" extrusionOk="0">
                    <a:moveTo>
                      <a:pt x="348" y="0"/>
                    </a:moveTo>
                    <a:cubicBezTo>
                      <a:pt x="158" y="0"/>
                      <a:pt x="1" y="190"/>
                      <a:pt x="1" y="347"/>
                    </a:cubicBezTo>
                    <a:lnTo>
                      <a:pt x="1" y="694"/>
                    </a:lnTo>
                    <a:cubicBezTo>
                      <a:pt x="1" y="1040"/>
                      <a:pt x="316" y="1355"/>
                      <a:pt x="694" y="1355"/>
                    </a:cubicBezTo>
                    <a:lnTo>
                      <a:pt x="6649" y="1355"/>
                    </a:lnTo>
                    <a:cubicBezTo>
                      <a:pt x="6428" y="1103"/>
                      <a:pt x="6302" y="725"/>
                      <a:pt x="6302" y="347"/>
                    </a:cubicBezTo>
                    <a:lnTo>
                      <a:pt x="6302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7CB5E37F-89C5-4550-B1AB-08F6B8569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222" t="25384" r="50000" b="45818"/>
          <a:stretch/>
        </p:blipFill>
        <p:spPr>
          <a:xfrm>
            <a:off x="-3243944" y="2267853"/>
            <a:ext cx="2573868" cy="1973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FD5276-BBBF-4903-A1F4-012DAC8DB7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4127" t="24820" r="32539" b="46383"/>
          <a:stretch/>
        </p:blipFill>
        <p:spPr>
          <a:xfrm>
            <a:off x="3275393" y="7357532"/>
            <a:ext cx="2573868" cy="1973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89F15FE-4CDE-4B03-9B97-0C54B9D9E0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540" t="53900" r="45238" b="17303"/>
          <a:stretch/>
        </p:blipFill>
        <p:spPr>
          <a:xfrm>
            <a:off x="6350000" y="7357532"/>
            <a:ext cx="2573869" cy="1973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9F38EE-F01F-48C4-8EDD-015FE66ECA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6667" t="54182" r="31746" b="17021"/>
          <a:stretch/>
        </p:blipFill>
        <p:spPr>
          <a:xfrm>
            <a:off x="12849981" y="2252131"/>
            <a:ext cx="2573868" cy="1973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0627C12-6599-4F66-BA3F-20FBF94BE8D5}"/>
              </a:ext>
            </a:extLst>
          </p:cNvPr>
          <p:cNvSpPr txBox="1"/>
          <p:nvPr/>
        </p:nvSpPr>
        <p:spPr>
          <a:xfrm>
            <a:off x="440617" y="2681319"/>
            <a:ext cx="3100159" cy="737720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>
                <a:solidFill>
                  <a:srgbClr val="FFFFFF"/>
                </a:solidFill>
                <a:latin typeface="Arial"/>
              </a:rPr>
              <a:t>Lực tiếp xúc</a:t>
            </a:r>
            <a:endParaRPr lang="en-US" sz="37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47AF6A-03E6-4A72-81B2-6E16C53868C0}"/>
              </a:ext>
            </a:extLst>
          </p:cNvPr>
          <p:cNvSpPr txBox="1"/>
          <p:nvPr/>
        </p:nvSpPr>
        <p:spPr>
          <a:xfrm>
            <a:off x="440617" y="4919449"/>
            <a:ext cx="3100159" cy="1373284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>
                <a:solidFill>
                  <a:srgbClr val="FFFFFF"/>
                </a:solidFill>
                <a:latin typeface="Arial"/>
              </a:rPr>
              <a:t>Lực không tiếp xúc</a:t>
            </a:r>
            <a:endParaRPr lang="en-US" sz="37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1EC053-27FC-4E49-943E-FBFEF5ED01C0}"/>
              </a:ext>
            </a:extLst>
          </p:cNvPr>
          <p:cNvSpPr txBox="1"/>
          <p:nvPr/>
        </p:nvSpPr>
        <p:spPr>
          <a:xfrm>
            <a:off x="3570511" y="2045684"/>
            <a:ext cx="8100864" cy="2008848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dirty="0" err="1">
                <a:solidFill>
                  <a:srgbClr val="FFFFFF"/>
                </a:solidFill>
                <a:latin typeface="Arial"/>
              </a:rPr>
              <a:t>Là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những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lực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xuất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hiện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khi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vật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gây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ra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lực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tiếp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xúc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với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vật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chiụ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tác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dụng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của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lực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.</a:t>
            </a:r>
            <a:endParaRPr lang="en-US" sz="3733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15F3E1-1D45-4A5F-858A-28795ADC55B2}"/>
              </a:ext>
            </a:extLst>
          </p:cNvPr>
          <p:cNvSpPr txBox="1"/>
          <p:nvPr/>
        </p:nvSpPr>
        <p:spPr>
          <a:xfrm>
            <a:off x="3570511" y="4538208"/>
            <a:ext cx="8100864" cy="2008848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dirty="0" err="1">
                <a:solidFill>
                  <a:srgbClr val="FFFFFF"/>
                </a:solidFill>
                <a:latin typeface="Arial"/>
              </a:rPr>
              <a:t>Là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những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lực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xuất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hiện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khi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vật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gây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ra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lực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không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tiếp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xúc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với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vật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chịu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tác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dụng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của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lực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.</a:t>
            </a:r>
            <a:endParaRPr lang="en-US" sz="3733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19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81B44-CE46-4805-BD7F-92DD33A441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222" t="25384" r="50000" b="45818"/>
          <a:stretch/>
        </p:blipFill>
        <p:spPr>
          <a:xfrm>
            <a:off x="200785" y="2267853"/>
            <a:ext cx="2573868" cy="1973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184584-F117-46F1-90D5-0F6C380E98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4127" t="24820" r="32539" b="46383"/>
          <a:stretch/>
        </p:blipFill>
        <p:spPr>
          <a:xfrm>
            <a:off x="3275393" y="2267853"/>
            <a:ext cx="2573868" cy="1973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F9DA75-2928-47B4-BD47-FCEF995689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540" t="53900" r="45238" b="17303"/>
          <a:stretch/>
        </p:blipFill>
        <p:spPr>
          <a:xfrm>
            <a:off x="6350000" y="2267853"/>
            <a:ext cx="2573869" cy="1973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5BA703-522D-4051-B59A-9B21FDC70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6667" t="54182" r="31746" b="17021"/>
          <a:stretch/>
        </p:blipFill>
        <p:spPr>
          <a:xfrm>
            <a:off x="9424610" y="2252131"/>
            <a:ext cx="2573868" cy="1973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A1E270-058F-49A4-BE72-993BEC3725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454" y="-15317"/>
            <a:ext cx="1667525" cy="16675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32D748-FBFC-46A7-A326-330C9F4D8B6F}"/>
              </a:ext>
            </a:extLst>
          </p:cNvPr>
          <p:cNvSpPr txBox="1"/>
          <p:nvPr/>
        </p:nvSpPr>
        <p:spPr>
          <a:xfrm>
            <a:off x="2054979" y="161593"/>
            <a:ext cx="9936237" cy="128276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467" b="1">
                <a:solidFill>
                  <a:srgbClr val="FFFFFF"/>
                </a:solidFill>
                <a:latin typeface="Arial"/>
              </a:rPr>
              <a:t>Trong các lực ở hình đầu bài, lực nào là lực tiếp xúc, lực nào là lực không tiếp xúc?</a:t>
            </a:r>
            <a:endParaRPr lang="en-US" sz="3467" b="1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F3812C-162C-4098-A05F-61BDE722BC9B}"/>
              </a:ext>
            </a:extLst>
          </p:cNvPr>
          <p:cNvSpPr txBox="1"/>
          <p:nvPr/>
        </p:nvSpPr>
        <p:spPr>
          <a:xfrm>
            <a:off x="-11634568" y="4856025"/>
            <a:ext cx="3100159" cy="1373284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>
                <a:solidFill>
                  <a:srgbClr val="FFFFFF"/>
                </a:solidFill>
                <a:latin typeface="Arial"/>
              </a:rPr>
              <a:t>Lực không tiếp xúc</a:t>
            </a:r>
            <a:endParaRPr lang="en-US" sz="37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E681B44-CE46-4805-BD7F-92DD33A441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222" t="25384" r="50000" b="45818"/>
          <a:stretch/>
        </p:blipFill>
        <p:spPr>
          <a:xfrm>
            <a:off x="252336" y="4379079"/>
            <a:ext cx="2573868" cy="1973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A184584-F117-46F1-90D5-0F6C380E98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4127" t="24820" r="32539" b="46383"/>
          <a:stretch/>
        </p:blipFill>
        <p:spPr>
          <a:xfrm>
            <a:off x="3178775" y="4379079"/>
            <a:ext cx="2573868" cy="1973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AF9DA75-2928-47B4-BD47-FCEF995689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540" t="53900" r="45238" b="17303"/>
          <a:stretch/>
        </p:blipFill>
        <p:spPr>
          <a:xfrm>
            <a:off x="6723855" y="4379079"/>
            <a:ext cx="2573869" cy="1973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85BA703-522D-4051-B59A-9B21FDC70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6667" t="54182" r="31746" b="17021"/>
          <a:stretch/>
        </p:blipFill>
        <p:spPr>
          <a:xfrm>
            <a:off x="9539047" y="4379079"/>
            <a:ext cx="2573868" cy="1973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B95D223-5707-4756-BC87-6AFAB227527E}"/>
              </a:ext>
            </a:extLst>
          </p:cNvPr>
          <p:cNvSpPr txBox="1"/>
          <p:nvPr/>
        </p:nvSpPr>
        <p:spPr>
          <a:xfrm>
            <a:off x="1715555" y="2334641"/>
            <a:ext cx="2719029" cy="1373284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dirty="0" err="1">
                <a:solidFill>
                  <a:srgbClr val="FFFFFF"/>
                </a:solidFill>
                <a:latin typeface="Arial"/>
              </a:rPr>
              <a:t>Lực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không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tiếp</a:t>
            </a:r>
            <a:r>
              <a:rPr lang="en-US" sz="3733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733" dirty="0" err="1">
                <a:solidFill>
                  <a:srgbClr val="FFFFFF"/>
                </a:solidFill>
                <a:latin typeface="Arial"/>
              </a:rPr>
              <a:t>xúc</a:t>
            </a:r>
            <a:endParaRPr lang="en-US" sz="3733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13145CD-B74E-4522-93F7-4F3E86D5B8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71205"/>
          <a:stretch/>
        </p:blipFill>
        <p:spPr>
          <a:xfrm rot="5400000">
            <a:off x="2713417" y="2575329"/>
            <a:ext cx="578144" cy="325961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29B8263-B1B9-4A6D-A9CF-4305A6F4B1B0}"/>
              </a:ext>
            </a:extLst>
          </p:cNvPr>
          <p:cNvSpPr txBox="1"/>
          <p:nvPr/>
        </p:nvSpPr>
        <p:spPr>
          <a:xfrm>
            <a:off x="7930668" y="2334642"/>
            <a:ext cx="2719028" cy="137328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>
                <a:solidFill>
                  <a:srgbClr val="FFFFFF"/>
                </a:solidFill>
                <a:latin typeface="Arial"/>
              </a:rPr>
              <a:t>Lực tiếp xúc</a:t>
            </a:r>
            <a:endParaRPr lang="en-US" sz="37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6964558-1648-47A4-BE81-1AA556344B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r="71205"/>
          <a:stretch/>
        </p:blipFill>
        <p:spPr>
          <a:xfrm rot="5400000">
            <a:off x="9129313" y="2609091"/>
            <a:ext cx="578145" cy="32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49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D35450F-252A-4003-8C22-E30560998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454" y="-15317"/>
            <a:ext cx="1667525" cy="16675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FC78C1-750C-4045-8376-FABCD49CFB63}"/>
              </a:ext>
            </a:extLst>
          </p:cNvPr>
          <p:cNvSpPr txBox="1"/>
          <p:nvPr/>
        </p:nvSpPr>
        <p:spPr>
          <a:xfrm>
            <a:off x="2054979" y="161592"/>
            <a:ext cx="9936237" cy="64698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Tìm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ví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dụ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về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lực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tiếp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xúc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và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lực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không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tiếp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xúc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.</a:t>
            </a:r>
            <a:endParaRPr lang="en-US" sz="320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1CB6E3-C80B-4944-BED4-EDE19F7FBA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7538" y="4246127"/>
            <a:ext cx="2038893" cy="258268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577CFE0-65A3-4546-BED5-600A67E1F834}"/>
              </a:ext>
            </a:extLst>
          </p:cNvPr>
          <p:cNvGrpSpPr/>
          <p:nvPr/>
        </p:nvGrpSpPr>
        <p:grpSpPr>
          <a:xfrm>
            <a:off x="1" y="3244592"/>
            <a:ext cx="3681601" cy="3458031"/>
            <a:chOff x="0" y="2433444"/>
            <a:chExt cx="2761201" cy="25935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15748FA-155E-4C00-83BE-CEBB12512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957" y="2433444"/>
              <a:ext cx="2466027" cy="183576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883535-2098-46DE-A5F2-F6F5C4457D4A}"/>
                </a:ext>
              </a:extLst>
            </p:cNvPr>
            <p:cNvSpPr txBox="1"/>
            <p:nvPr/>
          </p:nvSpPr>
          <p:spPr>
            <a:xfrm>
              <a:off x="0" y="4269206"/>
              <a:ext cx="2761201" cy="7577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>
                  <a:solidFill>
                    <a:schemeClr val="accent6">
                      <a:lumMod val="25000"/>
                    </a:schemeClr>
                  </a:solidFill>
                  <a:latin typeface="Arial"/>
                </a:rPr>
                <a:t>Lực hai đội kéo co tác dụng vào dây.</a:t>
              </a:r>
              <a:endParaRPr lang="en-US" sz="2667" kern="0">
                <a:solidFill>
                  <a:schemeClr val="accent6">
                    <a:lumMod val="25000"/>
                  </a:schemeClr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2EC1AF-677E-4EF6-AFD4-10C006661267}"/>
              </a:ext>
            </a:extLst>
          </p:cNvPr>
          <p:cNvGrpSpPr/>
          <p:nvPr/>
        </p:nvGrpSpPr>
        <p:grpSpPr>
          <a:xfrm>
            <a:off x="3930235" y="2546544"/>
            <a:ext cx="3288037" cy="3530199"/>
            <a:chOff x="2947676" y="1909908"/>
            <a:chExt cx="2466028" cy="264764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DB918C-1916-4F3E-8E4C-C71EB594C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0185" y="1909908"/>
              <a:ext cx="2321010" cy="183576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C5A00E-701D-4E3C-95C8-086EE2A36A95}"/>
                </a:ext>
              </a:extLst>
            </p:cNvPr>
            <p:cNvSpPr txBox="1"/>
            <p:nvPr/>
          </p:nvSpPr>
          <p:spPr>
            <a:xfrm>
              <a:off x="2947676" y="3799796"/>
              <a:ext cx="2466028" cy="7577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>
                  <a:solidFill>
                    <a:schemeClr val="accent6">
                      <a:lumMod val="25000"/>
                    </a:schemeClr>
                  </a:solidFill>
                  <a:latin typeface="Arial"/>
                </a:rPr>
                <a:t>Lực của tay tác dụng vào quả bóng </a:t>
              </a:r>
              <a:endParaRPr lang="en-US" sz="2667" kern="0">
                <a:solidFill>
                  <a:schemeClr val="accent6">
                    <a:lumMod val="25000"/>
                  </a:schemeClr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616AB3B-AD6B-4FFE-B7DF-19AC991FB9AF}"/>
              </a:ext>
            </a:extLst>
          </p:cNvPr>
          <p:cNvGrpSpPr/>
          <p:nvPr/>
        </p:nvGrpSpPr>
        <p:grpSpPr>
          <a:xfrm>
            <a:off x="7579348" y="1394871"/>
            <a:ext cx="3714089" cy="3385863"/>
            <a:chOff x="5684510" y="1046153"/>
            <a:chExt cx="2785567" cy="25393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7F4B25-7105-4BD8-B442-74386633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8876" y="1046153"/>
              <a:ext cx="2761201" cy="172751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91959C-8A4B-4645-B103-3281E9201AA9}"/>
                </a:ext>
              </a:extLst>
            </p:cNvPr>
            <p:cNvSpPr txBox="1"/>
            <p:nvPr/>
          </p:nvSpPr>
          <p:spPr>
            <a:xfrm>
              <a:off x="5684510" y="2827789"/>
              <a:ext cx="2761201" cy="7577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>
                  <a:solidFill>
                    <a:schemeClr val="accent6">
                      <a:lumMod val="25000"/>
                    </a:schemeClr>
                  </a:solidFill>
                  <a:latin typeface="Arial"/>
                </a:rPr>
                <a:t>Lực của chân tác dụng vào quả bóng </a:t>
              </a:r>
              <a:endParaRPr lang="en-US" sz="2667" kern="0">
                <a:solidFill>
                  <a:schemeClr val="accent6">
                    <a:lumMod val="25000"/>
                  </a:schemeClr>
                </a:solidFill>
                <a:latin typeface="Arial"/>
                <a:sym typeface="Arial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7C430D7-8068-4CBE-9229-AC1694FCE48D}"/>
              </a:ext>
            </a:extLst>
          </p:cNvPr>
          <p:cNvSpPr txBox="1"/>
          <p:nvPr/>
        </p:nvSpPr>
        <p:spPr>
          <a:xfrm rot="20340758">
            <a:off x="619360" y="1821401"/>
            <a:ext cx="4002439" cy="78319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77269F-591C-4A89-B4B0-E59FAEFBCE98}"/>
              </a:ext>
            </a:extLst>
          </p:cNvPr>
          <p:cNvGrpSpPr/>
          <p:nvPr/>
        </p:nvGrpSpPr>
        <p:grpSpPr>
          <a:xfrm>
            <a:off x="-4400226" y="2914187"/>
            <a:ext cx="3687885" cy="3587968"/>
            <a:chOff x="112100" y="2185640"/>
            <a:chExt cx="2765914" cy="269097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60B931-886A-47D6-A801-540152E12213}"/>
                </a:ext>
              </a:extLst>
            </p:cNvPr>
            <p:cNvSpPr txBox="1"/>
            <p:nvPr/>
          </p:nvSpPr>
          <p:spPr>
            <a:xfrm>
              <a:off x="112100" y="4118855"/>
              <a:ext cx="2761201" cy="7577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 kern="0">
                  <a:solidFill>
                    <a:srgbClr val="002060"/>
                  </a:solidFill>
                  <a:latin typeface="Arial"/>
                  <a:sym typeface="Arial"/>
                </a:rPr>
                <a:t>Lực hút giữa Trái đất với Mặt trăng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1245C7E-2140-47FF-96C2-FFC402444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347" y="2185640"/>
              <a:ext cx="2710667" cy="1769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448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D35450F-252A-4003-8C22-E30560998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454" y="-15317"/>
            <a:ext cx="1667525" cy="16675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FC78C1-750C-4045-8376-FABCD49CFB63}"/>
              </a:ext>
            </a:extLst>
          </p:cNvPr>
          <p:cNvSpPr txBox="1"/>
          <p:nvPr/>
        </p:nvSpPr>
        <p:spPr>
          <a:xfrm>
            <a:off x="2054979" y="161592"/>
            <a:ext cx="9936237" cy="64698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FFFFFF"/>
                </a:solidFill>
                <a:latin typeface="Arial"/>
                <a:sym typeface="Arial"/>
              </a:rPr>
              <a:t>Tìm ví dụ về lực tiếp xúc và lực không tiếp xúc.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1CB6E3-C80B-4944-BED4-EDE19F7FBA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7538" y="4246127"/>
            <a:ext cx="2038893" cy="258268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7C430D7-8068-4CBE-9229-AC1694FCE48D}"/>
              </a:ext>
            </a:extLst>
          </p:cNvPr>
          <p:cNvSpPr txBox="1"/>
          <p:nvPr/>
        </p:nvSpPr>
        <p:spPr>
          <a:xfrm rot="21231186">
            <a:off x="1252874" y="1386912"/>
            <a:ext cx="5788015" cy="851297"/>
          </a:xfrm>
          <a:prstGeom prst="round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Lực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xúc</a:t>
            </a:r>
            <a:endParaRPr lang="en-US" sz="4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57DC29-2FF6-4CCA-9061-1742CBA2DC83}"/>
              </a:ext>
            </a:extLst>
          </p:cNvPr>
          <p:cNvGrpSpPr/>
          <p:nvPr/>
        </p:nvGrpSpPr>
        <p:grpSpPr>
          <a:xfrm>
            <a:off x="149467" y="2914187"/>
            <a:ext cx="3687885" cy="3587968"/>
            <a:chOff x="112100" y="2185640"/>
            <a:chExt cx="2765914" cy="26909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883535-2098-46DE-A5F2-F6F5C4457D4A}"/>
                </a:ext>
              </a:extLst>
            </p:cNvPr>
            <p:cNvSpPr txBox="1"/>
            <p:nvPr/>
          </p:nvSpPr>
          <p:spPr>
            <a:xfrm>
              <a:off x="112100" y="4118855"/>
              <a:ext cx="2761201" cy="7577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 kern="0">
                  <a:solidFill>
                    <a:srgbClr val="002060"/>
                  </a:solidFill>
                  <a:latin typeface="Arial"/>
                  <a:sym typeface="Arial"/>
                </a:rPr>
                <a:t>Lực hút giữa Trái đất với Mặt trăng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62B4512-612D-4EDD-B4D6-76173BD66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47" y="2185640"/>
              <a:ext cx="2710667" cy="176992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74724E-1648-4DB6-B66D-7C318ACAF219}"/>
              </a:ext>
            </a:extLst>
          </p:cNvPr>
          <p:cNvGrpSpPr/>
          <p:nvPr/>
        </p:nvGrpSpPr>
        <p:grpSpPr>
          <a:xfrm>
            <a:off x="4145406" y="3572007"/>
            <a:ext cx="3777284" cy="3170988"/>
            <a:chOff x="3109054" y="2679005"/>
            <a:chExt cx="2832963" cy="23782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C2E00A-A9A9-4634-9EDA-FD4AED44F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0816" y="3501640"/>
              <a:ext cx="2761201" cy="155560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D575C5-6C8D-4660-8CF3-EF42736B3C7A}"/>
                </a:ext>
              </a:extLst>
            </p:cNvPr>
            <p:cNvSpPr txBox="1"/>
            <p:nvPr/>
          </p:nvSpPr>
          <p:spPr>
            <a:xfrm>
              <a:off x="3109054" y="2679005"/>
              <a:ext cx="2761201" cy="7577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 kern="0">
                  <a:solidFill>
                    <a:srgbClr val="002060"/>
                  </a:solidFill>
                  <a:latin typeface="Arial"/>
                  <a:sym typeface="Arial"/>
                </a:rPr>
                <a:t>Lực hút củaTrái đất lên quả táo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7A3624-CED6-427C-B30A-4E15191B2588}"/>
              </a:ext>
            </a:extLst>
          </p:cNvPr>
          <p:cNvGrpSpPr/>
          <p:nvPr/>
        </p:nvGrpSpPr>
        <p:grpSpPr>
          <a:xfrm>
            <a:off x="8135061" y="1239507"/>
            <a:ext cx="3715699" cy="3883356"/>
            <a:chOff x="6101296" y="929630"/>
            <a:chExt cx="2786774" cy="2912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B26164-DDC2-4AEF-9E77-A7058D2FD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1296" y="929630"/>
              <a:ext cx="2710667" cy="181418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A1B326-D71B-4003-9BF7-7FCB18CF5945}"/>
                </a:ext>
              </a:extLst>
            </p:cNvPr>
            <p:cNvSpPr txBox="1"/>
            <p:nvPr/>
          </p:nvSpPr>
          <p:spPr>
            <a:xfrm>
              <a:off x="6126869" y="2743814"/>
              <a:ext cx="2761201" cy="10983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 kern="0">
                  <a:solidFill>
                    <a:srgbClr val="002060"/>
                  </a:solidFill>
                  <a:latin typeface="Arial"/>
                  <a:sym typeface="Arial"/>
                </a:rPr>
                <a:t>Lực hút của nam châm lên vật bằng sắt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DB94663-110C-4E14-A24D-246D0B89FF89}"/>
              </a:ext>
            </a:extLst>
          </p:cNvPr>
          <p:cNvGrpSpPr/>
          <p:nvPr/>
        </p:nvGrpSpPr>
        <p:grpSpPr>
          <a:xfrm>
            <a:off x="1" y="8584381"/>
            <a:ext cx="3681601" cy="3458031"/>
            <a:chOff x="0" y="2433444"/>
            <a:chExt cx="2761201" cy="259352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726901A-B14F-4F41-A0C2-1727C7B00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957" y="2433444"/>
              <a:ext cx="2466027" cy="183576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B88EF4-22AB-4CD1-A572-7062162BEAA3}"/>
                </a:ext>
              </a:extLst>
            </p:cNvPr>
            <p:cNvSpPr txBox="1"/>
            <p:nvPr/>
          </p:nvSpPr>
          <p:spPr>
            <a:xfrm>
              <a:off x="0" y="4269206"/>
              <a:ext cx="2761201" cy="7577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>
                  <a:solidFill>
                    <a:schemeClr val="accent6">
                      <a:lumMod val="25000"/>
                    </a:schemeClr>
                  </a:solidFill>
                  <a:latin typeface="Arial"/>
                </a:rPr>
                <a:t>Lực hai đội kéo co tác dụng vào dây.</a:t>
              </a:r>
              <a:endParaRPr lang="en-US" sz="2667" kern="0">
                <a:solidFill>
                  <a:schemeClr val="accent6">
                    <a:lumMod val="25000"/>
                  </a:schemeClr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3B6693-81AF-4FA3-9039-AD1E1D30DA13}"/>
              </a:ext>
            </a:extLst>
          </p:cNvPr>
          <p:cNvGrpSpPr/>
          <p:nvPr/>
        </p:nvGrpSpPr>
        <p:grpSpPr>
          <a:xfrm>
            <a:off x="3930235" y="7886333"/>
            <a:ext cx="3288037" cy="3530199"/>
            <a:chOff x="2947676" y="1909908"/>
            <a:chExt cx="2466028" cy="264764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2FD5291-9F05-442F-BE5E-4EF30940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20185" y="1909908"/>
              <a:ext cx="2321010" cy="183576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7F67B5D-28E5-42F7-B411-7F49E20A3406}"/>
                </a:ext>
              </a:extLst>
            </p:cNvPr>
            <p:cNvSpPr txBox="1"/>
            <p:nvPr/>
          </p:nvSpPr>
          <p:spPr>
            <a:xfrm>
              <a:off x="2947676" y="3799796"/>
              <a:ext cx="2466028" cy="7577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>
                  <a:solidFill>
                    <a:schemeClr val="accent6">
                      <a:lumMod val="25000"/>
                    </a:schemeClr>
                  </a:solidFill>
                  <a:latin typeface="Arial"/>
                </a:rPr>
                <a:t>Lực của tay tác dụng vào quả bóng </a:t>
              </a:r>
              <a:endParaRPr lang="en-US" sz="2667" kern="0">
                <a:solidFill>
                  <a:schemeClr val="accent6">
                    <a:lumMod val="25000"/>
                  </a:schemeClr>
                </a:solidFill>
                <a:latin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D22E08A-3412-45EE-BABF-A35B639B445F}"/>
              </a:ext>
            </a:extLst>
          </p:cNvPr>
          <p:cNvSpPr txBox="1"/>
          <p:nvPr/>
        </p:nvSpPr>
        <p:spPr>
          <a:xfrm rot="21231186">
            <a:off x="-4946022" y="1566419"/>
            <a:ext cx="4002439" cy="191811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333" b="1">
                <a:latin typeface="Itim" panose="00000500000000000000" pitchFamily="2" charset="-34"/>
                <a:cs typeface="Itim" panose="00000500000000000000" pitchFamily="2" charset="-34"/>
              </a:rPr>
              <a:t>Lực tiếp xúc</a:t>
            </a:r>
          </a:p>
        </p:txBody>
      </p:sp>
    </p:spTree>
    <p:extLst>
      <p:ext uri="{BB962C8B-B14F-4D97-AF65-F5344CB8AC3E}">
        <p14:creationId xmlns:p14="http://schemas.microsoft.com/office/powerpoint/2010/main" val="911941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36839" y="3837117"/>
            <a:ext cx="729205" cy="706056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317013" y="468524"/>
            <a:ext cx="629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011" y="1549573"/>
            <a:ext cx="11261245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36839" y="5350228"/>
            <a:ext cx="729205" cy="706056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436756" y="218149"/>
            <a:ext cx="629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468" y="864480"/>
            <a:ext cx="11261245" cy="674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624B25D4-60D9-49B4-B7D6-4707FE2C92E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74471" y="-408214"/>
            <a:ext cx="6553200" cy="83820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76200">
            <a:solidFill>
              <a:srgbClr val="FF0066"/>
            </a:solidFill>
            <a:round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kern="10" dirty="0"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40:  LỰC LÀ GÌ?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DDA648-8E05-426A-BD3E-EC4EA2F60752}"/>
              </a:ext>
            </a:extLst>
          </p:cNvPr>
          <p:cNvSpPr txBox="1"/>
          <p:nvPr/>
        </p:nvSpPr>
        <p:spPr>
          <a:xfrm>
            <a:off x="2775857" y="1959428"/>
            <a:ext cx="66402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VIII: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TRONG ĐỜI SỐNG</a:t>
            </a:r>
          </a:p>
        </p:txBody>
      </p:sp>
    </p:spTree>
    <p:extLst>
      <p:ext uri="{BB962C8B-B14F-4D97-AF65-F5344CB8AC3E}">
        <p14:creationId xmlns:p14="http://schemas.microsoft.com/office/powerpoint/2010/main" val="26974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36839" y="5350228"/>
            <a:ext cx="729205" cy="706056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447642" y="522949"/>
            <a:ext cx="629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9239" y="1539395"/>
            <a:ext cx="11261245" cy="526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414985" y="207263"/>
            <a:ext cx="629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0755" y="1098134"/>
            <a:ext cx="11261245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“X”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755" y="2576946"/>
            <a:ext cx="1079019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96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163" y="46181"/>
            <a:ext cx="10601037" cy="215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2800" y="2151213"/>
          <a:ext cx="10225315" cy="45742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9822">
                  <a:extLst>
                    <a:ext uri="{9D8B030D-6E8A-4147-A177-3AD203B41FA5}">
                      <a16:colId xmlns:a16="http://schemas.microsoft.com/office/drawing/2014/main" val="3192892253"/>
                    </a:ext>
                  </a:extLst>
                </a:gridCol>
                <a:gridCol w="838448">
                  <a:extLst>
                    <a:ext uri="{9D8B030D-6E8A-4147-A177-3AD203B41FA5}">
                      <a16:colId xmlns:a16="http://schemas.microsoft.com/office/drawing/2014/main" val="926396750"/>
                    </a:ext>
                  </a:extLst>
                </a:gridCol>
                <a:gridCol w="829118">
                  <a:extLst>
                    <a:ext uri="{9D8B030D-6E8A-4147-A177-3AD203B41FA5}">
                      <a16:colId xmlns:a16="http://schemas.microsoft.com/office/drawing/2014/main" val="2454133394"/>
                    </a:ext>
                  </a:extLst>
                </a:gridCol>
                <a:gridCol w="1334054">
                  <a:extLst>
                    <a:ext uri="{9D8B030D-6E8A-4147-A177-3AD203B41FA5}">
                      <a16:colId xmlns:a16="http://schemas.microsoft.com/office/drawing/2014/main" val="2352146760"/>
                    </a:ext>
                  </a:extLst>
                </a:gridCol>
                <a:gridCol w="2000237">
                  <a:extLst>
                    <a:ext uri="{9D8B030D-6E8A-4147-A177-3AD203B41FA5}">
                      <a16:colId xmlns:a16="http://schemas.microsoft.com/office/drawing/2014/main" val="2711577353"/>
                    </a:ext>
                  </a:extLst>
                </a:gridCol>
                <a:gridCol w="2000237">
                  <a:extLst>
                    <a:ext uri="{9D8B030D-6E8A-4147-A177-3AD203B41FA5}">
                      <a16:colId xmlns:a16="http://schemas.microsoft.com/office/drawing/2014/main" val="1629171898"/>
                    </a:ext>
                  </a:extLst>
                </a:gridCol>
                <a:gridCol w="1793399">
                  <a:extLst>
                    <a:ext uri="{9D8B030D-6E8A-4147-A177-3AD203B41FA5}">
                      <a16:colId xmlns:a16="http://schemas.microsoft.com/office/drawing/2014/main" val="1180604276"/>
                    </a:ext>
                  </a:extLst>
                </a:gridCol>
              </a:tblGrid>
              <a:tr h="5082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lực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 của lực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91313"/>
                  </a:ext>
                </a:extLst>
              </a:tr>
              <a:tr h="1524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Đẩy</a:t>
                      </a:r>
                      <a:endParaRPr lang="en-US" sz="28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endParaRPr lang="en-US" sz="28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 xúc</a:t>
                      </a:r>
                      <a:endParaRPr lang="en-US" sz="28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tiếp xúc</a:t>
                      </a:r>
                      <a:endParaRPr lang="en-US" sz="28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 đổi chuyển động</a:t>
                      </a:r>
                      <a:endParaRPr lang="en-US" sz="28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 dạng</a:t>
                      </a:r>
                      <a:endParaRPr lang="en-US" sz="28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6785151"/>
                  </a:ext>
                </a:extLst>
              </a:tr>
              <a:tr h="508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295300"/>
                  </a:ext>
                </a:extLst>
              </a:tr>
              <a:tr h="508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5768298"/>
                  </a:ext>
                </a:extLst>
              </a:tr>
              <a:tr h="508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518466"/>
                  </a:ext>
                </a:extLst>
              </a:tr>
              <a:tr h="508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1147068"/>
                  </a:ext>
                </a:extLst>
              </a:tr>
              <a:tr h="508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92835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07920" y="424975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8320" y="424975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5600" y="42497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0" y="424975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14587" y="519666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6634" y="519666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2248" y="519666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8512" y="4705927"/>
            <a:ext cx="35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33563" y="4707505"/>
            <a:ext cx="68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3392" y="471513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07920" y="61309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7598" y="620226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9102" y="620226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36224" y="617550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14587" y="56504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38643" y="5692310"/>
            <a:ext cx="68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45824" y="570931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675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AD0CDF-13D4-47DB-9EE0-AC01416FB1D7}"/>
              </a:ext>
            </a:extLst>
          </p:cNvPr>
          <p:cNvSpPr txBox="1"/>
          <p:nvPr/>
        </p:nvSpPr>
        <p:spPr>
          <a:xfrm>
            <a:off x="507553" y="1297321"/>
            <a:ext cx="97368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BBE30-F41A-4095-B211-45AEB1DBBA59}"/>
              </a:ext>
            </a:extLst>
          </p:cNvPr>
          <p:cNvSpPr txBox="1"/>
          <p:nvPr/>
        </p:nvSpPr>
        <p:spPr>
          <a:xfrm>
            <a:off x="507552" y="2231477"/>
            <a:ext cx="1143815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A1877-8D8E-4BB7-A778-AAD8076F54BB}"/>
              </a:ext>
            </a:extLst>
          </p:cNvPr>
          <p:cNvSpPr txBox="1"/>
          <p:nvPr/>
        </p:nvSpPr>
        <p:spPr>
          <a:xfrm>
            <a:off x="507552" y="3243994"/>
            <a:ext cx="114381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E1591-56B7-4748-BC96-24FDE7A97637}"/>
              </a:ext>
            </a:extLst>
          </p:cNvPr>
          <p:cNvSpPr txBox="1"/>
          <p:nvPr/>
        </p:nvSpPr>
        <p:spPr>
          <a:xfrm>
            <a:off x="507552" y="4053214"/>
            <a:ext cx="1126881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72509-CB57-415D-8765-58E1D387AB61}"/>
              </a:ext>
            </a:extLst>
          </p:cNvPr>
          <p:cNvSpPr txBox="1"/>
          <p:nvPr/>
        </p:nvSpPr>
        <p:spPr>
          <a:xfrm>
            <a:off x="369454" y="5083625"/>
            <a:ext cx="112314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Link v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ideo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https://youtu.be/pr7b7mikPb0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7899" y="445522"/>
            <a:ext cx="629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7489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427" y="653441"/>
            <a:ext cx="11397802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40.1 SGK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Shape 2578"/>
          <p:cNvPicPr/>
          <p:nvPr/>
        </p:nvPicPr>
        <p:blipFill>
          <a:blip r:embed="rId3" cstate="print"/>
          <a:stretch/>
        </p:blipFill>
        <p:spPr>
          <a:xfrm>
            <a:off x="2359747" y="3777375"/>
            <a:ext cx="6449403" cy="291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7467601" y="990600"/>
            <a:ext cx="546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67">
              <a:solidFill>
                <a:srgbClr val="000000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96687" y="338667"/>
            <a:ext cx="9006872" cy="2154120"/>
          </a:xfrm>
          <a:prstGeom prst="cloudCallout">
            <a:avLst>
              <a:gd name="adj1" fmla="val -51536"/>
              <a:gd name="adj2" fmla="val 71566"/>
            </a:avLst>
          </a:prstGeom>
          <a:solidFill>
            <a:srgbClr val="FFFFFF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Shape 2578"/>
          <p:cNvPicPr/>
          <p:nvPr/>
        </p:nvPicPr>
        <p:blipFill>
          <a:blip r:embed="rId2" cstate="print"/>
          <a:stretch/>
        </p:blipFill>
        <p:spPr>
          <a:xfrm>
            <a:off x="2406091" y="3144720"/>
            <a:ext cx="5334559" cy="3484373"/>
          </a:xfrm>
          <a:prstGeom prst="rect">
            <a:avLst/>
          </a:prstGeom>
        </p:spPr>
      </p:pic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7467601" y="990600"/>
            <a:ext cx="546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67">
              <a:solidFill>
                <a:srgbClr val="000000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890211" y="572851"/>
            <a:ext cx="8458506" cy="1849597"/>
          </a:xfrm>
          <a:prstGeom prst="cloudCallout">
            <a:avLst>
              <a:gd name="adj1" fmla="val -51536"/>
              <a:gd name="adj2" fmla="val 71566"/>
            </a:avLst>
          </a:prstGeom>
          <a:solidFill>
            <a:srgbClr val="FFFFFF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Shape 2578"/>
          <p:cNvPicPr/>
          <p:nvPr/>
        </p:nvPicPr>
        <p:blipFill>
          <a:blip r:embed="rId2" cstate="print"/>
          <a:stretch/>
        </p:blipFill>
        <p:spPr>
          <a:xfrm>
            <a:off x="1973942" y="3423444"/>
            <a:ext cx="5129452" cy="322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94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32099E-6 L 0.23211 -0.00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xit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17153 -0.004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2" grpId="0" animBg="1"/>
      <p:bldP spid="12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29" name="Text Box 25"/>
          <p:cNvSpPr txBox="1">
            <a:spLocks noChangeArrowheads="1"/>
          </p:cNvSpPr>
          <p:nvPr/>
        </p:nvSpPr>
        <p:spPr bwMode="auto">
          <a:xfrm>
            <a:off x="571339" y="2488882"/>
            <a:ext cx="3840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7883235" y="990600"/>
            <a:ext cx="546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14942" y="1217669"/>
            <a:ext cx="897028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Tác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dụng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đẩy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hoặc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kéo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này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khác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gọi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lực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Khi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đẩy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hoặc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kéo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 ta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nói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lực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45440-294C-48F0-AAAD-BD2B006E32F0}"/>
              </a:ext>
            </a:extLst>
          </p:cNvPr>
          <p:cNvSpPr txBox="1"/>
          <p:nvPr/>
        </p:nvSpPr>
        <p:spPr>
          <a:xfrm>
            <a:off x="571339" y="337167"/>
            <a:ext cx="6114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I. </a:t>
            </a:r>
            <a:r>
              <a:rPr lang="en-US" alt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Lực</a:t>
            </a: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đẩy</a:t>
            </a: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401213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7467601" y="990600"/>
            <a:ext cx="546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67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25525" y="138551"/>
            <a:ext cx="8009563" cy="6479964"/>
            <a:chOff x="3754773" y="154713"/>
            <a:chExt cx="4973828" cy="4177947"/>
          </a:xfrm>
        </p:grpSpPr>
        <p:grpSp>
          <p:nvGrpSpPr>
            <p:cNvPr id="2" name="Group 1"/>
            <p:cNvGrpSpPr/>
            <p:nvPr/>
          </p:nvGrpSpPr>
          <p:grpSpPr>
            <a:xfrm>
              <a:off x="3754773" y="154713"/>
              <a:ext cx="4973828" cy="4177947"/>
              <a:chOff x="2476958" y="-819536"/>
              <a:chExt cx="4973828" cy="4177947"/>
            </a:xfrm>
          </p:grpSpPr>
          <p:sp>
            <p:nvSpPr>
              <p:cNvPr id="56" name="AutoShape 6"/>
              <p:cNvSpPr>
                <a:spLocks noChangeArrowheads="1"/>
              </p:cNvSpPr>
              <p:nvPr/>
            </p:nvSpPr>
            <p:spPr bwMode="auto">
              <a:xfrm>
                <a:off x="2476958" y="-819536"/>
                <a:ext cx="4973828" cy="1581758"/>
              </a:xfrm>
              <a:prstGeom prst="cloudCallout">
                <a:avLst>
                  <a:gd name="adj1" fmla="val -48468"/>
                  <a:gd name="adj2" fmla="val 77421"/>
                </a:avLst>
              </a:prstGeom>
              <a:solidFill>
                <a:srgbClr val="FFFFFF"/>
              </a:solidFill>
              <a:ln w="12700" cap="sq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800" b="1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Hãy</a:t>
                </a:r>
                <a:r>
                  <a:rPr lang="en-US" altLang="en-US" sz="2800" b="1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lấy</a:t>
                </a:r>
                <a:r>
                  <a:rPr lang="en-US" altLang="en-US" sz="2800" b="1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thêm</a:t>
                </a:r>
                <a:r>
                  <a:rPr lang="en-US" altLang="en-US" sz="2800" b="1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ví</a:t>
                </a:r>
                <a:r>
                  <a:rPr lang="en-US" altLang="en-US" sz="2800" b="1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dụ</a:t>
                </a:r>
                <a:r>
                  <a:rPr lang="en-US" altLang="en-US" sz="2800" b="1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về</a:t>
                </a:r>
                <a:r>
                  <a:rPr lang="en-US" altLang="en-US" sz="2800" b="1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lực</a:t>
                </a:r>
                <a:r>
                  <a:rPr lang="en-US" altLang="en-US" sz="2800" b="1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trong</a:t>
                </a:r>
                <a:r>
                  <a:rPr lang="en-US" altLang="en-US" sz="2800" b="1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cuộc</a:t>
                </a:r>
                <a:r>
                  <a:rPr lang="en-US" altLang="en-US" sz="2800" b="1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sống</a:t>
                </a:r>
                <a:r>
                  <a:rPr lang="en-US" altLang="en-US" sz="2800" b="1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?</a:t>
                </a:r>
                <a:endParaRPr lang="en-US" altLang="en-US" sz="28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  <p:pic>
            <p:nvPicPr>
              <p:cNvPr id="1026" name="Picture 2" descr="C:\Users\bvmt\Desktop\h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0746" y="1215286"/>
                <a:ext cx="2143125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7" descr="Dau hoi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859" y="812291"/>
              <a:ext cx="50601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7467601" y="990600"/>
            <a:ext cx="546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67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70819" y="261257"/>
            <a:ext cx="3939280" cy="3180221"/>
            <a:chOff x="3494210" y="337407"/>
            <a:chExt cx="2762250" cy="2243608"/>
          </a:xfrm>
        </p:grpSpPr>
        <p:pic>
          <p:nvPicPr>
            <p:cNvPr id="10" name="Picture 2" descr="C:\Users\bvmt\Desktop\images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210" y="337407"/>
              <a:ext cx="2762250" cy="165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494210" y="1994757"/>
              <a:ext cx="2762250" cy="586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kéo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toa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89641" y="164495"/>
            <a:ext cx="3654168" cy="3260599"/>
            <a:chOff x="6440000" y="337407"/>
            <a:chExt cx="2524125" cy="2239947"/>
          </a:xfrm>
        </p:grpSpPr>
        <p:pic>
          <p:nvPicPr>
            <p:cNvPr id="13" name="Picture 3" descr="C:\Users\bvmt\Desktop\image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000" y="337407"/>
              <a:ext cx="2524125" cy="165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440000" y="2006481"/>
              <a:ext cx="2524125" cy="57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đẩy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ôtô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máy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1445" y="3682896"/>
            <a:ext cx="4506428" cy="3129006"/>
            <a:chOff x="2953850" y="2653314"/>
            <a:chExt cx="3302611" cy="2278089"/>
          </a:xfrm>
        </p:grpSpPr>
        <p:pic>
          <p:nvPicPr>
            <p:cNvPr id="17" name="Picture 4" descr="C:\Users\bvmt\Desktop\3028.jpg_wh86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811" y="2653314"/>
              <a:ext cx="2914650" cy="1941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953850" y="4595285"/>
              <a:ext cx="330261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đàn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kéo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cửa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89643" y="3675361"/>
            <a:ext cx="4365294" cy="3026572"/>
            <a:chOff x="6568587" y="2653314"/>
            <a:chExt cx="2629052" cy="2269929"/>
          </a:xfrm>
        </p:grpSpPr>
        <p:pic>
          <p:nvPicPr>
            <p:cNvPr id="20" name="Picture 5" descr="C:\Users\bvmt\Desktop\man-pushing-box-vector-84784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587" y="2653314"/>
              <a:ext cx="2395538" cy="1969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568587" y="4576994"/>
              <a:ext cx="262905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đẩy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712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xit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ntent Placeholder 2">
            <a:extLst>
              <a:ext uri="{FF2B5EF4-FFF2-40B4-BE49-F238E27FC236}">
                <a16:creationId xmlns:a16="http://schemas.microsoft.com/office/drawing/2014/main" id="{FC6DFDF1-2913-409D-833F-DAFD4107A532}"/>
              </a:ext>
            </a:extLst>
          </p:cNvPr>
          <p:cNvSpPr txBox="1">
            <a:spLocks/>
          </p:cNvSpPr>
          <p:nvPr/>
        </p:nvSpPr>
        <p:spPr>
          <a:xfrm>
            <a:off x="595179" y="880159"/>
            <a:ext cx="10055778" cy="58140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1,3: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40.2: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2,4: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40.3: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2).</a:t>
            </a:r>
          </a:p>
        </p:txBody>
      </p:sp>
      <p:sp>
        <p:nvSpPr>
          <p:cNvPr id="145" name="TextBox 5">
            <a:extLst>
              <a:ext uri="{FF2B5EF4-FFF2-40B4-BE49-F238E27FC236}">
                <a16:creationId xmlns:a16="http://schemas.microsoft.com/office/drawing/2014/main" id="{B24165B6-2392-45C2-867C-429F6C14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79" y="356939"/>
            <a:ext cx="945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II. </a:t>
            </a:r>
            <a:r>
              <a:rPr lang="en-US" altLang="en-US" sz="2800" b="1" dirty="0" err="1">
                <a:solidFill>
                  <a:srgbClr val="0000FF"/>
                </a:solidFill>
              </a:rPr>
              <a:t>Tác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dụng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lực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FE8DD1AD-4942-4F24-B7C7-8ADCDFF81C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9500" b="7397"/>
          <a:stretch/>
        </p:blipFill>
        <p:spPr>
          <a:xfrm>
            <a:off x="9968753" y="1472409"/>
            <a:ext cx="1629401" cy="1408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48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DDF1D2A4-F4AB-4195-912D-43DBC941D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1522</Words>
  <Application>Microsoft Office PowerPoint</Application>
  <PresentationFormat>Widescreen</PresentationFormat>
  <Paragraphs>212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Itim</vt:lpstr>
      <vt:lpstr>Arial</vt:lpstr>
      <vt:lpstr>Calibri</vt:lpstr>
      <vt:lpstr>Calibri Light</vt:lpstr>
      <vt:lpstr>Lato</vt:lpstr>
      <vt:lpstr>Raleway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dung dung</cp:lastModifiedBy>
  <cp:revision>37</cp:revision>
  <dcterms:created xsi:type="dcterms:W3CDTF">2021-08-04T10:48:55Z</dcterms:created>
  <dcterms:modified xsi:type="dcterms:W3CDTF">2025-03-12T08:44:32Z</dcterms:modified>
</cp:coreProperties>
</file>