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0" r:id="rId2"/>
    <p:sldMasterId id="2147483713" r:id="rId3"/>
  </p:sldMasterIdLst>
  <p:notesMasterIdLst>
    <p:notesMasterId r:id="rId49"/>
  </p:notesMasterIdLst>
  <p:sldIdLst>
    <p:sldId id="504" r:id="rId4"/>
    <p:sldId id="257" r:id="rId5"/>
    <p:sldId id="259" r:id="rId6"/>
    <p:sldId id="485" r:id="rId7"/>
    <p:sldId id="501" r:id="rId8"/>
    <p:sldId id="261" r:id="rId9"/>
    <p:sldId id="260" r:id="rId10"/>
    <p:sldId id="262" r:id="rId11"/>
    <p:sldId id="502" r:id="rId12"/>
    <p:sldId id="267" r:id="rId13"/>
    <p:sldId id="264" r:id="rId14"/>
    <p:sldId id="506" r:id="rId15"/>
    <p:sldId id="503" r:id="rId16"/>
    <p:sldId id="273" r:id="rId17"/>
    <p:sldId id="268" r:id="rId18"/>
    <p:sldId id="311" r:id="rId19"/>
    <p:sldId id="494" r:id="rId20"/>
    <p:sldId id="266" r:id="rId21"/>
    <p:sldId id="276" r:id="rId22"/>
    <p:sldId id="519" r:id="rId23"/>
    <p:sldId id="505" r:id="rId24"/>
    <p:sldId id="520" r:id="rId25"/>
    <p:sldId id="521" r:id="rId26"/>
    <p:sldId id="522" r:id="rId27"/>
    <p:sldId id="523" r:id="rId28"/>
    <p:sldId id="270" r:id="rId29"/>
    <p:sldId id="269" r:id="rId30"/>
    <p:sldId id="277" r:id="rId31"/>
    <p:sldId id="517" r:id="rId32"/>
    <p:sldId id="516" r:id="rId33"/>
    <p:sldId id="518" r:id="rId34"/>
    <p:sldId id="495" r:id="rId35"/>
    <p:sldId id="493" r:id="rId36"/>
    <p:sldId id="496" r:id="rId37"/>
    <p:sldId id="284" r:id="rId38"/>
    <p:sldId id="272" r:id="rId39"/>
    <p:sldId id="497" r:id="rId40"/>
    <p:sldId id="514" r:id="rId41"/>
    <p:sldId id="515" r:id="rId42"/>
    <p:sldId id="498" r:id="rId43"/>
    <p:sldId id="499" r:id="rId44"/>
    <p:sldId id="500" r:id="rId45"/>
    <p:sldId id="288" r:id="rId46"/>
    <p:sldId id="281" r:id="rId47"/>
    <p:sldId id="290" r:id="rId48"/>
  </p:sldIdLst>
  <p:sldSz cx="9144000" cy="5143500" type="screen16x9"/>
  <p:notesSz cx="6858000" cy="9144000"/>
  <p:embeddedFontLst>
    <p:embeddedFont>
      <p:font typeface="Patrick Hand" panose="020B0604020202020204" charset="0"/>
      <p:regular r:id="rId50"/>
    </p:embeddedFont>
    <p:embeddedFont>
      <p:font typeface="Titan One" panose="020B0604020202020204" charset="0"/>
      <p:regular r:id="rId51"/>
    </p:embeddedFont>
    <p:embeddedFont>
      <p:font typeface="Calibri Light" panose="020F0302020204030204" pitchFamily="34" charset="0"/>
      <p:regular r:id="rId52"/>
      <p:italic r:id="rId53"/>
    </p:embeddedFont>
    <p:embeddedFont>
      <p:font typeface="Calibri" panose="020F0502020204030204" pitchFamily="34" charset="0"/>
      <p:regular r:id="rId54"/>
      <p:bold r:id="rId55"/>
      <p:italic r:id="rId56"/>
      <p:boldItalic r:id="rId57"/>
    </p:embeddedFont>
    <p:embeddedFont>
      <p:font typeface="Roboto Condensed Light" panose="020B0604020202020204" charset="0"/>
      <p:regular r:id="rId58"/>
      <p:italic r:id="rId59"/>
    </p:embeddedFont>
    <p:embeddedFont>
      <p:font typeface="PT Sans" panose="020B0604020202020204" charset="0"/>
      <p:regular r:id="rId60"/>
      <p:bold r:id="rId61"/>
      <p:italic r:id="rId62"/>
      <p:boldItalic r:id="rId63"/>
    </p:embeddedFont>
    <p:embeddedFont>
      <p:font typeface="Rubik" panose="020B0604020202020204" charset="-79"/>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D93CE-2D9D-43CB-B11B-4BEFEFD10B3C}">
  <a:tblStyle styleId="{073D93CE-2D9D-43CB-B11B-4BEFEFD10B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4DE5E-B516-47DD-9C8C-9BCE75D4FF09}" type="doc">
      <dgm:prSet loTypeId="urn:microsoft.com/office/officeart/2005/8/layout/vList3" loCatId="list" qsTypeId="urn:microsoft.com/office/officeart/2005/8/quickstyle/simple1" qsCatId="simple" csTypeId="urn:microsoft.com/office/officeart/2005/8/colors/accent6_2" csCatId="accent6" phldr="1"/>
      <dgm:spPr/>
      <dgm:t>
        <a:bodyPr/>
        <a:lstStyle/>
        <a:p>
          <a:endParaRPr lang="vi-VN"/>
        </a:p>
      </dgm:t>
    </dgm:pt>
    <dgm:pt modelId="{0536C074-8517-4DB3-AB19-814FDD0B52FB}">
      <dgm:prSet phldrT="[Text]" custT="1"/>
      <dgm:spPr>
        <a:solidFill>
          <a:srgbClr val="00B050"/>
        </a:solidFill>
      </dgm:spPr>
      <dgm:t>
        <a:bodyPr/>
        <a:lstStyle/>
        <a:p>
          <a:r>
            <a:rPr lang="vi-VN" sz="3600" b="1" dirty="0">
              <a:solidFill>
                <a:schemeClr val="accent3">
                  <a:lumMod val="20000"/>
                  <a:lumOff val="80000"/>
                </a:schemeClr>
              </a:solidFill>
              <a:latin typeface="+mj-lt"/>
            </a:rPr>
            <a:t>Ánh sáng </a:t>
          </a:r>
        </a:p>
      </dgm:t>
    </dgm:pt>
    <dgm:pt modelId="{0B7AB152-4289-4349-B005-0F6144566434}" type="parTrans" cxnId="{AC137060-1653-46D0-B7CC-769502386033}">
      <dgm:prSet/>
      <dgm:spPr/>
      <dgm:t>
        <a:bodyPr/>
        <a:lstStyle/>
        <a:p>
          <a:endParaRPr lang="vi-VN"/>
        </a:p>
      </dgm:t>
    </dgm:pt>
    <dgm:pt modelId="{814343FF-6390-40C9-83A2-4FF03D684C2A}" type="sibTrans" cxnId="{AC137060-1653-46D0-B7CC-769502386033}">
      <dgm:prSet/>
      <dgm:spPr/>
      <dgm:t>
        <a:bodyPr/>
        <a:lstStyle/>
        <a:p>
          <a:endParaRPr lang="vi-VN"/>
        </a:p>
      </dgm:t>
    </dgm:pt>
    <dgm:pt modelId="{2B154846-AFBF-4003-A0BB-2AE00C77C0CF}">
      <dgm:prSet phldrT="[Text]" custT="1"/>
      <dgm:spPr>
        <a:solidFill>
          <a:srgbClr val="00B050"/>
        </a:solidFill>
      </dgm:spPr>
      <dgm:t>
        <a:bodyPr/>
        <a:lstStyle/>
        <a:p>
          <a:r>
            <a:rPr lang="vi-VN" sz="4000" b="1" dirty="0">
              <a:solidFill>
                <a:schemeClr val="accent3">
                  <a:lumMod val="20000"/>
                  <a:lumOff val="80000"/>
                </a:schemeClr>
              </a:solidFill>
              <a:latin typeface="+mj-lt"/>
            </a:rPr>
            <a:t>Nước</a:t>
          </a:r>
        </a:p>
      </dgm:t>
    </dgm:pt>
    <dgm:pt modelId="{F45063A6-C21F-436F-82C6-67E6FEBD0A60}" type="parTrans" cxnId="{D0F6FABD-0E51-49B6-AFE0-87250149409E}">
      <dgm:prSet/>
      <dgm:spPr/>
      <dgm:t>
        <a:bodyPr/>
        <a:lstStyle/>
        <a:p>
          <a:endParaRPr lang="vi-VN"/>
        </a:p>
      </dgm:t>
    </dgm:pt>
    <dgm:pt modelId="{DFEDE531-D320-4F03-AD7F-806B8391BC73}" type="sibTrans" cxnId="{D0F6FABD-0E51-49B6-AFE0-87250149409E}">
      <dgm:prSet/>
      <dgm:spPr/>
      <dgm:t>
        <a:bodyPr/>
        <a:lstStyle/>
        <a:p>
          <a:endParaRPr lang="vi-VN"/>
        </a:p>
      </dgm:t>
    </dgm:pt>
    <dgm:pt modelId="{43EB48AF-2BE6-4986-B789-F90289C6F1FA}">
      <dgm:prSet phldrT="[Text]" custT="1"/>
      <dgm:spPr>
        <a:solidFill>
          <a:srgbClr val="00B050"/>
        </a:solidFill>
      </dgm:spPr>
      <dgm:t>
        <a:bodyPr/>
        <a:lstStyle/>
        <a:p>
          <a:r>
            <a:rPr lang="vi-VN" sz="4000" b="1" dirty="0">
              <a:solidFill>
                <a:schemeClr val="accent3">
                  <a:lumMod val="20000"/>
                  <a:lumOff val="80000"/>
                </a:schemeClr>
              </a:solidFill>
              <a:latin typeface="+mj-lt"/>
            </a:rPr>
            <a:t>  Khí carbon dioxide</a:t>
          </a:r>
        </a:p>
      </dgm:t>
    </dgm:pt>
    <dgm:pt modelId="{67FDD9D0-99B1-4FA1-92F2-5E5A616D158C}" type="parTrans" cxnId="{4FF6A366-C226-43DC-BD67-659EE4406FA2}">
      <dgm:prSet/>
      <dgm:spPr/>
      <dgm:t>
        <a:bodyPr/>
        <a:lstStyle/>
        <a:p>
          <a:endParaRPr lang="vi-VN"/>
        </a:p>
      </dgm:t>
    </dgm:pt>
    <dgm:pt modelId="{9D29F6FC-6B8F-4C59-A088-2AA2D0C4214D}" type="sibTrans" cxnId="{4FF6A366-C226-43DC-BD67-659EE4406FA2}">
      <dgm:prSet/>
      <dgm:spPr/>
      <dgm:t>
        <a:bodyPr/>
        <a:lstStyle/>
        <a:p>
          <a:endParaRPr lang="vi-VN"/>
        </a:p>
      </dgm:t>
    </dgm:pt>
    <dgm:pt modelId="{22F78213-E7D5-4E57-9717-CD6964B1FD4E}">
      <dgm:prSet phldrT="[Text]" custT="1"/>
      <dgm:spPr>
        <a:solidFill>
          <a:srgbClr val="00B050"/>
        </a:solidFill>
      </dgm:spPr>
      <dgm:t>
        <a:bodyPr/>
        <a:lstStyle/>
        <a:p>
          <a:r>
            <a:rPr lang="vi-VN" sz="4000" b="1" dirty="0">
              <a:solidFill>
                <a:schemeClr val="accent3">
                  <a:lumMod val="20000"/>
                  <a:lumOff val="80000"/>
                </a:schemeClr>
              </a:solidFill>
              <a:latin typeface="+mj-lt"/>
            </a:rPr>
            <a:t>Nhiệt độ </a:t>
          </a:r>
        </a:p>
      </dgm:t>
    </dgm:pt>
    <dgm:pt modelId="{69B074E4-90B3-4612-85E1-4564B34F51C7}" type="parTrans" cxnId="{04546906-2AE8-4020-A4C0-FFEF239EAFD7}">
      <dgm:prSet/>
      <dgm:spPr/>
      <dgm:t>
        <a:bodyPr/>
        <a:lstStyle/>
        <a:p>
          <a:endParaRPr lang="vi-VN"/>
        </a:p>
      </dgm:t>
    </dgm:pt>
    <dgm:pt modelId="{9E6AD142-E9CC-40B2-9472-9C0FE1516AA2}" type="sibTrans" cxnId="{04546906-2AE8-4020-A4C0-FFEF239EAFD7}">
      <dgm:prSet/>
      <dgm:spPr/>
      <dgm:t>
        <a:bodyPr/>
        <a:lstStyle/>
        <a:p>
          <a:endParaRPr lang="vi-VN"/>
        </a:p>
      </dgm:t>
    </dgm:pt>
    <dgm:pt modelId="{949A4EB1-4EF0-4BD3-B618-2CB8144F0450}" type="pres">
      <dgm:prSet presAssocID="{2AF4DE5E-B516-47DD-9C8C-9BCE75D4FF09}" presName="linearFlow" presStyleCnt="0">
        <dgm:presLayoutVars>
          <dgm:dir/>
          <dgm:resizeHandles val="exact"/>
        </dgm:presLayoutVars>
      </dgm:prSet>
      <dgm:spPr/>
      <dgm:t>
        <a:bodyPr/>
        <a:lstStyle/>
        <a:p>
          <a:endParaRPr lang="en-US"/>
        </a:p>
      </dgm:t>
    </dgm:pt>
    <dgm:pt modelId="{48234734-A58A-4FE3-8A8E-952B324378BE}" type="pres">
      <dgm:prSet presAssocID="{0536C074-8517-4DB3-AB19-814FDD0B52FB}" presName="composite" presStyleCnt="0"/>
      <dgm:spPr/>
    </dgm:pt>
    <dgm:pt modelId="{8B4322DD-F9CA-4B6E-89E6-9DD8E8ED677B}" type="pres">
      <dgm:prSet presAssocID="{0536C074-8517-4DB3-AB19-814FDD0B52FB}" presName="imgShp" presStyleLbl="fgImgPlace1" presStyleIdx="0" presStyleCnt="4" custScaleX="111960" custLinFactNeighborX="-47895" custLinFactNeighborY="998"/>
      <dgm:spPr>
        <a:blipFill rotWithShape="1">
          <a:blip xmlns:r="http://schemas.openxmlformats.org/officeDocument/2006/relationships" r:embed="rId1"/>
          <a:stretch>
            <a:fillRect/>
          </a:stretch>
        </a:blipFill>
      </dgm:spPr>
    </dgm:pt>
    <dgm:pt modelId="{2B786D86-4E07-4913-92C9-01912647F721}" type="pres">
      <dgm:prSet presAssocID="{0536C074-8517-4DB3-AB19-814FDD0B52FB}" presName="txShp" presStyleLbl="node1" presStyleIdx="0" presStyleCnt="4" custScaleX="145207">
        <dgm:presLayoutVars>
          <dgm:bulletEnabled val="1"/>
        </dgm:presLayoutVars>
      </dgm:prSet>
      <dgm:spPr/>
      <dgm:t>
        <a:bodyPr/>
        <a:lstStyle/>
        <a:p>
          <a:endParaRPr lang="en-US"/>
        </a:p>
      </dgm:t>
    </dgm:pt>
    <dgm:pt modelId="{2E3108B3-C40D-4726-AE64-51063EEC5306}" type="pres">
      <dgm:prSet presAssocID="{814343FF-6390-40C9-83A2-4FF03D684C2A}" presName="spacing" presStyleCnt="0"/>
      <dgm:spPr/>
    </dgm:pt>
    <dgm:pt modelId="{D3FC317C-DEB9-4D4E-B210-26A71DFA33EA}" type="pres">
      <dgm:prSet presAssocID="{2B154846-AFBF-4003-A0BB-2AE00C77C0CF}" presName="composite" presStyleCnt="0"/>
      <dgm:spPr/>
    </dgm:pt>
    <dgm:pt modelId="{9C51CBFB-3404-4728-9B21-BC489D945172}" type="pres">
      <dgm:prSet presAssocID="{2B154846-AFBF-4003-A0BB-2AE00C77C0CF}" presName="imgShp" presStyleLbl="fgImgPlace1" presStyleIdx="1" presStyleCnt="4" custScaleX="107558" custLinFactNeighborX="-51886" custLinFactNeighborY="998"/>
      <dgm:spPr>
        <a:blipFill rotWithShape="1">
          <a:blip xmlns:r="http://schemas.openxmlformats.org/officeDocument/2006/relationships" r:embed="rId2"/>
          <a:stretch>
            <a:fillRect/>
          </a:stretch>
        </a:blipFill>
      </dgm:spPr>
    </dgm:pt>
    <dgm:pt modelId="{6EA9915C-732A-46CB-BA22-9D66960E711F}" type="pres">
      <dgm:prSet presAssocID="{2B154846-AFBF-4003-A0BB-2AE00C77C0CF}" presName="txShp" presStyleLbl="node1" presStyleIdx="1" presStyleCnt="4" custScaleX="145207">
        <dgm:presLayoutVars>
          <dgm:bulletEnabled val="1"/>
        </dgm:presLayoutVars>
      </dgm:prSet>
      <dgm:spPr/>
      <dgm:t>
        <a:bodyPr/>
        <a:lstStyle/>
        <a:p>
          <a:endParaRPr lang="en-US"/>
        </a:p>
      </dgm:t>
    </dgm:pt>
    <dgm:pt modelId="{A03C91D7-E166-437A-91CC-4006C250B0BB}" type="pres">
      <dgm:prSet presAssocID="{DFEDE531-D320-4F03-AD7F-806B8391BC73}" presName="spacing" presStyleCnt="0"/>
      <dgm:spPr/>
    </dgm:pt>
    <dgm:pt modelId="{ED953947-30BB-4CC7-B7BE-3C01FDCD0A6C}" type="pres">
      <dgm:prSet presAssocID="{43EB48AF-2BE6-4986-B789-F90289C6F1FA}" presName="composite" presStyleCnt="0"/>
      <dgm:spPr/>
    </dgm:pt>
    <dgm:pt modelId="{308F3EFF-4FD3-4C61-A8A2-4290358AB301}" type="pres">
      <dgm:prSet presAssocID="{43EB48AF-2BE6-4986-B789-F90289C6F1FA}" presName="imgShp" presStyleLbl="fgImgPlace1" presStyleIdx="2" presStyleCnt="4" custScaleX="103566" custLinFactNeighborX="-44901" custLinFactNeighborY="0"/>
      <dgm:spPr>
        <a:blipFill rotWithShape="1">
          <a:blip xmlns:r="http://schemas.openxmlformats.org/officeDocument/2006/relationships" r:embed="rId3"/>
          <a:stretch>
            <a:fillRect/>
          </a:stretch>
        </a:blipFill>
      </dgm:spPr>
    </dgm:pt>
    <dgm:pt modelId="{6B13294D-27F6-4802-B0E6-613C827871C1}" type="pres">
      <dgm:prSet presAssocID="{43EB48AF-2BE6-4986-B789-F90289C6F1FA}" presName="txShp" presStyleLbl="node1" presStyleIdx="2" presStyleCnt="4" custScaleX="145207">
        <dgm:presLayoutVars>
          <dgm:bulletEnabled val="1"/>
        </dgm:presLayoutVars>
      </dgm:prSet>
      <dgm:spPr/>
      <dgm:t>
        <a:bodyPr/>
        <a:lstStyle/>
        <a:p>
          <a:endParaRPr lang="en-US"/>
        </a:p>
      </dgm:t>
    </dgm:pt>
    <dgm:pt modelId="{C9A0B4E8-0277-4F82-B36A-C7845799E642}" type="pres">
      <dgm:prSet presAssocID="{9D29F6FC-6B8F-4C59-A088-2AA2D0C4214D}" presName="spacing" presStyleCnt="0"/>
      <dgm:spPr/>
    </dgm:pt>
    <dgm:pt modelId="{4091949C-AF1E-4FDF-A559-FD4B92892D1C}" type="pres">
      <dgm:prSet presAssocID="{22F78213-E7D5-4E57-9717-CD6964B1FD4E}" presName="composite" presStyleCnt="0"/>
      <dgm:spPr/>
    </dgm:pt>
    <dgm:pt modelId="{BD7BC1BC-C9F3-49B6-B7F9-02028CC01112}" type="pres">
      <dgm:prSet presAssocID="{22F78213-E7D5-4E57-9717-CD6964B1FD4E}" presName="imgShp" presStyleLbl="fgImgPlace1" presStyleIdx="3" presStyleCnt="4" custScaleX="103567" custLinFactNeighborX="-42906" custLinFactNeighborY="-687"/>
      <dgm:spPr>
        <a:blipFill rotWithShape="1">
          <a:blip xmlns:r="http://schemas.openxmlformats.org/officeDocument/2006/relationships" r:embed="rId4"/>
          <a:stretch>
            <a:fillRect/>
          </a:stretch>
        </a:blipFill>
      </dgm:spPr>
    </dgm:pt>
    <dgm:pt modelId="{1DA635AF-E0D5-4C9F-ACDE-11524D7DBF57}" type="pres">
      <dgm:prSet presAssocID="{22F78213-E7D5-4E57-9717-CD6964B1FD4E}" presName="txShp" presStyleLbl="node1" presStyleIdx="3" presStyleCnt="4" custScaleX="145207">
        <dgm:presLayoutVars>
          <dgm:bulletEnabled val="1"/>
        </dgm:presLayoutVars>
      </dgm:prSet>
      <dgm:spPr/>
      <dgm:t>
        <a:bodyPr/>
        <a:lstStyle/>
        <a:p>
          <a:endParaRPr lang="en-US"/>
        </a:p>
      </dgm:t>
    </dgm:pt>
  </dgm:ptLst>
  <dgm:cxnLst>
    <dgm:cxn modelId="{AC137060-1653-46D0-B7CC-769502386033}" srcId="{2AF4DE5E-B516-47DD-9C8C-9BCE75D4FF09}" destId="{0536C074-8517-4DB3-AB19-814FDD0B52FB}" srcOrd="0" destOrd="0" parTransId="{0B7AB152-4289-4349-B005-0F6144566434}" sibTransId="{814343FF-6390-40C9-83A2-4FF03D684C2A}"/>
    <dgm:cxn modelId="{98E62B82-36F2-4E6A-8E46-0F121103E3E8}" type="presOf" srcId="{2B154846-AFBF-4003-A0BB-2AE00C77C0CF}" destId="{6EA9915C-732A-46CB-BA22-9D66960E711F}" srcOrd="0" destOrd="0" presId="urn:microsoft.com/office/officeart/2005/8/layout/vList3"/>
    <dgm:cxn modelId="{04546906-2AE8-4020-A4C0-FFEF239EAFD7}" srcId="{2AF4DE5E-B516-47DD-9C8C-9BCE75D4FF09}" destId="{22F78213-E7D5-4E57-9717-CD6964B1FD4E}" srcOrd="3" destOrd="0" parTransId="{69B074E4-90B3-4612-85E1-4564B34F51C7}" sibTransId="{9E6AD142-E9CC-40B2-9472-9C0FE1516AA2}"/>
    <dgm:cxn modelId="{7F19E85C-EFC5-4277-B8E6-5EC2CA0EC519}" type="presOf" srcId="{43EB48AF-2BE6-4986-B789-F90289C6F1FA}" destId="{6B13294D-27F6-4802-B0E6-613C827871C1}" srcOrd="0" destOrd="0" presId="urn:microsoft.com/office/officeart/2005/8/layout/vList3"/>
    <dgm:cxn modelId="{FEABEC80-93E5-4F88-9827-3A7F5B159297}" type="presOf" srcId="{2AF4DE5E-B516-47DD-9C8C-9BCE75D4FF09}" destId="{949A4EB1-4EF0-4BD3-B618-2CB8144F0450}" srcOrd="0" destOrd="0" presId="urn:microsoft.com/office/officeart/2005/8/layout/vList3"/>
    <dgm:cxn modelId="{E2A52C98-FEC7-44C6-9BFF-7F82865AA5C8}" type="presOf" srcId="{0536C074-8517-4DB3-AB19-814FDD0B52FB}" destId="{2B786D86-4E07-4913-92C9-01912647F721}" srcOrd="0" destOrd="0" presId="urn:microsoft.com/office/officeart/2005/8/layout/vList3"/>
    <dgm:cxn modelId="{6396B379-8174-4CAB-8BBE-906DA8990D2D}" type="presOf" srcId="{22F78213-E7D5-4E57-9717-CD6964B1FD4E}" destId="{1DA635AF-E0D5-4C9F-ACDE-11524D7DBF57}" srcOrd="0" destOrd="0" presId="urn:microsoft.com/office/officeart/2005/8/layout/vList3"/>
    <dgm:cxn modelId="{D0F6FABD-0E51-49B6-AFE0-87250149409E}" srcId="{2AF4DE5E-B516-47DD-9C8C-9BCE75D4FF09}" destId="{2B154846-AFBF-4003-A0BB-2AE00C77C0CF}" srcOrd="1" destOrd="0" parTransId="{F45063A6-C21F-436F-82C6-67E6FEBD0A60}" sibTransId="{DFEDE531-D320-4F03-AD7F-806B8391BC73}"/>
    <dgm:cxn modelId="{4FF6A366-C226-43DC-BD67-659EE4406FA2}" srcId="{2AF4DE5E-B516-47DD-9C8C-9BCE75D4FF09}" destId="{43EB48AF-2BE6-4986-B789-F90289C6F1FA}" srcOrd="2" destOrd="0" parTransId="{67FDD9D0-99B1-4FA1-92F2-5E5A616D158C}" sibTransId="{9D29F6FC-6B8F-4C59-A088-2AA2D0C4214D}"/>
    <dgm:cxn modelId="{F792EA80-A03A-4416-B281-D0D486B8E203}" type="presParOf" srcId="{949A4EB1-4EF0-4BD3-B618-2CB8144F0450}" destId="{48234734-A58A-4FE3-8A8E-952B324378BE}" srcOrd="0" destOrd="0" presId="urn:microsoft.com/office/officeart/2005/8/layout/vList3"/>
    <dgm:cxn modelId="{C89284C7-62DD-429A-83C7-8DFE1A86059D}" type="presParOf" srcId="{48234734-A58A-4FE3-8A8E-952B324378BE}" destId="{8B4322DD-F9CA-4B6E-89E6-9DD8E8ED677B}" srcOrd="0" destOrd="0" presId="urn:microsoft.com/office/officeart/2005/8/layout/vList3"/>
    <dgm:cxn modelId="{205A47F9-6A8C-408C-94DC-030691F3CB75}" type="presParOf" srcId="{48234734-A58A-4FE3-8A8E-952B324378BE}" destId="{2B786D86-4E07-4913-92C9-01912647F721}" srcOrd="1" destOrd="0" presId="urn:microsoft.com/office/officeart/2005/8/layout/vList3"/>
    <dgm:cxn modelId="{BFB3A859-813A-447C-AE8D-E8A262FE0903}" type="presParOf" srcId="{949A4EB1-4EF0-4BD3-B618-2CB8144F0450}" destId="{2E3108B3-C40D-4726-AE64-51063EEC5306}" srcOrd="1" destOrd="0" presId="urn:microsoft.com/office/officeart/2005/8/layout/vList3"/>
    <dgm:cxn modelId="{960BA55C-FF79-4998-9635-F45A79869FD8}" type="presParOf" srcId="{949A4EB1-4EF0-4BD3-B618-2CB8144F0450}" destId="{D3FC317C-DEB9-4D4E-B210-26A71DFA33EA}" srcOrd="2" destOrd="0" presId="urn:microsoft.com/office/officeart/2005/8/layout/vList3"/>
    <dgm:cxn modelId="{9D1C75E1-7ED8-46F9-B88B-F017B606F88D}" type="presParOf" srcId="{D3FC317C-DEB9-4D4E-B210-26A71DFA33EA}" destId="{9C51CBFB-3404-4728-9B21-BC489D945172}" srcOrd="0" destOrd="0" presId="urn:microsoft.com/office/officeart/2005/8/layout/vList3"/>
    <dgm:cxn modelId="{ABCC8B10-5B5A-4606-B426-13688472FA84}" type="presParOf" srcId="{D3FC317C-DEB9-4D4E-B210-26A71DFA33EA}" destId="{6EA9915C-732A-46CB-BA22-9D66960E711F}" srcOrd="1" destOrd="0" presId="urn:microsoft.com/office/officeart/2005/8/layout/vList3"/>
    <dgm:cxn modelId="{2E506F66-FB10-44AC-B8C9-B5A7428C1C75}" type="presParOf" srcId="{949A4EB1-4EF0-4BD3-B618-2CB8144F0450}" destId="{A03C91D7-E166-437A-91CC-4006C250B0BB}" srcOrd="3" destOrd="0" presId="urn:microsoft.com/office/officeart/2005/8/layout/vList3"/>
    <dgm:cxn modelId="{EC0E2E50-28B1-48D7-8FE1-D7E677B256AE}" type="presParOf" srcId="{949A4EB1-4EF0-4BD3-B618-2CB8144F0450}" destId="{ED953947-30BB-4CC7-B7BE-3C01FDCD0A6C}" srcOrd="4" destOrd="0" presId="urn:microsoft.com/office/officeart/2005/8/layout/vList3"/>
    <dgm:cxn modelId="{60BC83C1-574F-4CD5-956C-FE301065ADF1}" type="presParOf" srcId="{ED953947-30BB-4CC7-B7BE-3C01FDCD0A6C}" destId="{308F3EFF-4FD3-4C61-A8A2-4290358AB301}" srcOrd="0" destOrd="0" presId="urn:microsoft.com/office/officeart/2005/8/layout/vList3"/>
    <dgm:cxn modelId="{88A64779-7F64-49CD-BAFA-2EA34D3BE4EE}" type="presParOf" srcId="{ED953947-30BB-4CC7-B7BE-3C01FDCD0A6C}" destId="{6B13294D-27F6-4802-B0E6-613C827871C1}" srcOrd="1" destOrd="0" presId="urn:microsoft.com/office/officeart/2005/8/layout/vList3"/>
    <dgm:cxn modelId="{69568033-CDAF-4956-A5D0-9C08E439FF62}" type="presParOf" srcId="{949A4EB1-4EF0-4BD3-B618-2CB8144F0450}" destId="{C9A0B4E8-0277-4F82-B36A-C7845799E642}" srcOrd="5" destOrd="0" presId="urn:microsoft.com/office/officeart/2005/8/layout/vList3"/>
    <dgm:cxn modelId="{A223ABF5-B437-4135-84C5-9A042DAD42D3}" type="presParOf" srcId="{949A4EB1-4EF0-4BD3-B618-2CB8144F0450}" destId="{4091949C-AF1E-4FDF-A559-FD4B92892D1C}" srcOrd="6" destOrd="0" presId="urn:microsoft.com/office/officeart/2005/8/layout/vList3"/>
    <dgm:cxn modelId="{6DDAD72B-DDE1-4985-80AF-53DAB019E743}" type="presParOf" srcId="{4091949C-AF1E-4FDF-A559-FD4B92892D1C}" destId="{BD7BC1BC-C9F3-49B6-B7F9-02028CC01112}" srcOrd="0" destOrd="0" presId="urn:microsoft.com/office/officeart/2005/8/layout/vList3"/>
    <dgm:cxn modelId="{6D547B41-F7E7-48EE-B77C-5DC58C2C2D9C}" type="presParOf" srcId="{4091949C-AF1E-4FDF-A559-FD4B92892D1C}" destId="{1DA635AF-E0D5-4C9F-ACDE-11524D7DBF5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6D19B-F0C4-4F8F-B7E4-3A5BF7F3FBC4}" type="doc">
      <dgm:prSet loTypeId="urn:microsoft.com/office/officeart/2005/8/layout/vList4" loCatId="list" qsTypeId="urn:microsoft.com/office/officeart/2005/8/quickstyle/simple1" qsCatId="simple" csTypeId="urn:microsoft.com/office/officeart/2005/8/colors/accent5_1" csCatId="accent5" phldr="1"/>
      <dgm:spPr/>
      <dgm:t>
        <a:bodyPr/>
        <a:lstStyle/>
        <a:p>
          <a:endParaRPr lang="vi-VN"/>
        </a:p>
      </dgm:t>
    </dgm:pt>
    <dgm:pt modelId="{9322C4C1-4D72-42C0-97D0-1B2F9C001F4F}">
      <dgm:prSet custT="1"/>
      <dgm:spPr/>
      <dgm:t>
        <a:bodyPr/>
        <a:lstStyle/>
        <a:p>
          <a:r>
            <a:rPr lang="vi-VN" sz="2000" b="1" dirty="0">
              <a:solidFill>
                <a:schemeClr val="accent5">
                  <a:lumMod val="50000"/>
                </a:schemeClr>
              </a:solidFill>
              <a:latin typeface="+mn-lt"/>
            </a:rPr>
            <a:t>Tuyên truyền nâng cao ý thức của mọi người về vai trò to lớn của cây xanh đối với sự sống trên Trái Đất.</a:t>
          </a:r>
        </a:p>
      </dgm:t>
    </dgm:pt>
    <dgm:pt modelId="{F90089AA-FE8D-479C-8F72-9DD019DA1FCB}" type="parTrans" cxnId="{875C57F8-AB79-4B17-AB5F-E729471C852A}">
      <dgm:prSet/>
      <dgm:spPr/>
      <dgm:t>
        <a:bodyPr/>
        <a:lstStyle/>
        <a:p>
          <a:endParaRPr lang="vi-VN"/>
        </a:p>
      </dgm:t>
    </dgm:pt>
    <dgm:pt modelId="{4DB4B49A-70BB-41C9-988B-ADFCC73A0736}" type="sibTrans" cxnId="{875C57F8-AB79-4B17-AB5F-E729471C852A}">
      <dgm:prSet/>
      <dgm:spPr/>
      <dgm:t>
        <a:bodyPr/>
        <a:lstStyle/>
        <a:p>
          <a:endParaRPr lang="vi-VN"/>
        </a:p>
      </dgm:t>
    </dgm:pt>
    <dgm:pt modelId="{575C30F7-9D29-4E0F-B7B6-FD027071447E}">
      <dgm:prSet custT="1"/>
      <dgm:spPr/>
      <dgm:t>
        <a:bodyPr/>
        <a:lstStyle/>
        <a:p>
          <a:r>
            <a:rPr lang="vi-VN" sz="2000" b="1" dirty="0">
              <a:solidFill>
                <a:schemeClr val="accent5">
                  <a:lumMod val="50000"/>
                </a:schemeClr>
              </a:solidFill>
              <a:latin typeface="+mn-lt"/>
            </a:rPr>
            <a:t>Thực hiện các hoạt động trồng cây, gây rừng.</a:t>
          </a:r>
        </a:p>
      </dgm:t>
    </dgm:pt>
    <dgm:pt modelId="{DD5F6C42-982B-46C7-9AE2-56FDF5C422FD}" type="parTrans" cxnId="{C332694F-7C87-43D7-8B5B-60E9CF9F9220}">
      <dgm:prSet/>
      <dgm:spPr/>
      <dgm:t>
        <a:bodyPr/>
        <a:lstStyle/>
        <a:p>
          <a:endParaRPr lang="vi-VN"/>
        </a:p>
      </dgm:t>
    </dgm:pt>
    <dgm:pt modelId="{2A6F7E15-380E-4CBC-A26E-A87D7C457166}" type="sibTrans" cxnId="{C332694F-7C87-43D7-8B5B-60E9CF9F9220}">
      <dgm:prSet/>
      <dgm:spPr/>
      <dgm:t>
        <a:bodyPr/>
        <a:lstStyle/>
        <a:p>
          <a:endParaRPr lang="vi-VN"/>
        </a:p>
      </dgm:t>
    </dgm:pt>
    <dgm:pt modelId="{9F270707-0029-4F9D-8700-798BF64B9B82}">
      <dgm:prSet custT="1"/>
      <dgm:spPr/>
      <dgm:t>
        <a:bodyPr/>
        <a:lstStyle/>
        <a:p>
          <a:r>
            <a:rPr lang="vi-VN" sz="2000" b="1" dirty="0">
              <a:solidFill>
                <a:schemeClr val="accent5">
                  <a:lumMod val="50000"/>
                </a:schemeClr>
              </a:solidFill>
              <a:latin typeface="+mn-lt"/>
            </a:rPr>
            <a:t>Trồng cây đúng mùa vụ, phù hợp với các điều kiện thổ nhưỡng của từng vùng, bảo vệ cây giúp cây sinh trưởng nhanh và phát triển tốt để nâng cao năng suất cây trồng</a:t>
          </a:r>
          <a:r>
            <a:rPr lang="vi-VN" sz="1600" b="1" dirty="0">
              <a:solidFill>
                <a:schemeClr val="accent5">
                  <a:lumMod val="50000"/>
                </a:schemeClr>
              </a:solidFill>
              <a:latin typeface="+mj-lt"/>
            </a:rPr>
            <a:t>.</a:t>
          </a:r>
        </a:p>
      </dgm:t>
    </dgm:pt>
    <dgm:pt modelId="{881578AB-FF7D-4C8A-9D40-ECEDAF99B153}" type="parTrans" cxnId="{A75652BA-B555-4F5A-ACED-DA21A4B991AD}">
      <dgm:prSet/>
      <dgm:spPr/>
      <dgm:t>
        <a:bodyPr/>
        <a:lstStyle/>
        <a:p>
          <a:endParaRPr lang="vi-VN"/>
        </a:p>
      </dgm:t>
    </dgm:pt>
    <dgm:pt modelId="{7694B009-BDC7-4BDE-BB9E-18A8E5B7F714}" type="sibTrans" cxnId="{A75652BA-B555-4F5A-ACED-DA21A4B991AD}">
      <dgm:prSet/>
      <dgm:spPr/>
      <dgm:t>
        <a:bodyPr/>
        <a:lstStyle/>
        <a:p>
          <a:endParaRPr lang="vi-VN"/>
        </a:p>
      </dgm:t>
    </dgm:pt>
    <dgm:pt modelId="{BB700E13-D78C-4C14-9847-EE88B039D37B}">
      <dgm:prSet custT="1"/>
      <dgm:spPr/>
      <dgm:t>
        <a:bodyPr/>
        <a:lstStyle/>
        <a:p>
          <a:r>
            <a:rPr lang="vi-VN" sz="2000" b="1" dirty="0">
              <a:solidFill>
                <a:schemeClr val="accent5">
                  <a:lumMod val="50000"/>
                </a:schemeClr>
              </a:solidFill>
              <a:latin typeface="+mn-lt"/>
            </a:rPr>
            <a:t>Nghiêm cấm và tích cực tố giác các hoạt động chặt phá cây, rừng bừa bãi.</a:t>
          </a:r>
        </a:p>
      </dgm:t>
    </dgm:pt>
    <dgm:pt modelId="{B43F011F-43A5-4D15-91D2-C3A281FFBF65}" type="parTrans" cxnId="{B4F3CF2F-542D-4A28-8475-3302065B6FF8}">
      <dgm:prSet/>
      <dgm:spPr/>
      <dgm:t>
        <a:bodyPr/>
        <a:lstStyle/>
        <a:p>
          <a:endParaRPr lang="vi-VN"/>
        </a:p>
      </dgm:t>
    </dgm:pt>
    <dgm:pt modelId="{F69A879D-DDD0-4D2B-8F95-54C738139C96}" type="sibTrans" cxnId="{B4F3CF2F-542D-4A28-8475-3302065B6FF8}">
      <dgm:prSet/>
      <dgm:spPr/>
      <dgm:t>
        <a:bodyPr/>
        <a:lstStyle/>
        <a:p>
          <a:endParaRPr lang="vi-VN"/>
        </a:p>
      </dgm:t>
    </dgm:pt>
    <dgm:pt modelId="{550CA840-6E40-4A81-8B2E-D7ACE54ABEE1}" type="pres">
      <dgm:prSet presAssocID="{D3E6D19B-F0C4-4F8F-B7E4-3A5BF7F3FBC4}" presName="linear" presStyleCnt="0">
        <dgm:presLayoutVars>
          <dgm:dir/>
          <dgm:resizeHandles val="exact"/>
        </dgm:presLayoutVars>
      </dgm:prSet>
      <dgm:spPr/>
      <dgm:t>
        <a:bodyPr/>
        <a:lstStyle/>
        <a:p>
          <a:endParaRPr lang="en-US"/>
        </a:p>
      </dgm:t>
    </dgm:pt>
    <dgm:pt modelId="{AC0DEBA8-906D-468E-9AE2-84EED9399646}" type="pres">
      <dgm:prSet presAssocID="{9322C4C1-4D72-42C0-97D0-1B2F9C001F4F}" presName="comp" presStyleCnt="0"/>
      <dgm:spPr/>
    </dgm:pt>
    <dgm:pt modelId="{F29D2DCA-6B27-4CF2-93EC-FB5BFE6D73D1}" type="pres">
      <dgm:prSet presAssocID="{9322C4C1-4D72-42C0-97D0-1B2F9C001F4F}" presName="box" presStyleLbl="node1" presStyleIdx="0" presStyleCnt="4" custScaleY="145817" custLinFactNeighborX="-9737" custLinFactNeighborY="9511"/>
      <dgm:spPr/>
      <dgm:t>
        <a:bodyPr/>
        <a:lstStyle/>
        <a:p>
          <a:endParaRPr lang="en-US"/>
        </a:p>
      </dgm:t>
    </dgm:pt>
    <dgm:pt modelId="{E80243F5-C7BC-49B9-B722-031287C0F4DF}" type="pres">
      <dgm:prSet presAssocID="{9322C4C1-4D72-42C0-97D0-1B2F9C001F4F}" presName="img" presStyleLbl="fgImgPlace1" presStyleIdx="0" presStyleCnt="4" custScaleX="93302" custScaleY="168282" custLinFactNeighborX="-2167" custLinFactNeighborY="12586"/>
      <dgm:spPr>
        <a:blipFill rotWithShape="1">
          <a:blip xmlns:r="http://schemas.openxmlformats.org/officeDocument/2006/relationships" r:embed="rId1"/>
          <a:stretch>
            <a:fillRect/>
          </a:stretch>
        </a:blipFill>
      </dgm:spPr>
    </dgm:pt>
    <dgm:pt modelId="{3D4EDB23-EE42-42C9-8C24-F583FBAD9E5A}" type="pres">
      <dgm:prSet presAssocID="{9322C4C1-4D72-42C0-97D0-1B2F9C001F4F}" presName="text" presStyleLbl="node1" presStyleIdx="0" presStyleCnt="4">
        <dgm:presLayoutVars>
          <dgm:bulletEnabled val="1"/>
        </dgm:presLayoutVars>
      </dgm:prSet>
      <dgm:spPr/>
      <dgm:t>
        <a:bodyPr/>
        <a:lstStyle/>
        <a:p>
          <a:endParaRPr lang="en-US"/>
        </a:p>
      </dgm:t>
    </dgm:pt>
    <dgm:pt modelId="{A29AC365-378D-45EF-B336-8F7DE2165362}" type="pres">
      <dgm:prSet presAssocID="{4DB4B49A-70BB-41C9-988B-ADFCC73A0736}" presName="spacer" presStyleCnt="0"/>
      <dgm:spPr/>
    </dgm:pt>
    <dgm:pt modelId="{FBB00037-5BF2-4C67-B44A-245B7277E2F5}" type="pres">
      <dgm:prSet presAssocID="{575C30F7-9D29-4E0F-B7B6-FD027071447E}" presName="comp" presStyleCnt="0"/>
      <dgm:spPr/>
    </dgm:pt>
    <dgm:pt modelId="{D44E299C-CC66-4A16-8DF8-377432BC45F5}" type="pres">
      <dgm:prSet presAssocID="{575C30F7-9D29-4E0F-B7B6-FD027071447E}" presName="box" presStyleLbl="node1" presStyleIdx="1" presStyleCnt="4" custScaleY="88073" custLinFactNeighborY="-3356"/>
      <dgm:spPr/>
      <dgm:t>
        <a:bodyPr/>
        <a:lstStyle/>
        <a:p>
          <a:endParaRPr lang="en-US"/>
        </a:p>
      </dgm:t>
    </dgm:pt>
    <dgm:pt modelId="{71AB04F3-E2F7-4806-B2DC-6D9647E8EDA7}" type="pres">
      <dgm:prSet presAssocID="{575C30F7-9D29-4E0F-B7B6-FD027071447E}" presName="img" presStyleLbl="fgImgPlace1" presStyleIdx="1" presStyleCnt="4" custScaleX="88968" custScaleY="118151" custLinFactNeighborX="-4334"/>
      <dgm:spPr>
        <a:blipFill rotWithShape="1">
          <a:blip xmlns:r="http://schemas.openxmlformats.org/officeDocument/2006/relationships" r:embed="rId2"/>
          <a:stretch>
            <a:fillRect/>
          </a:stretch>
        </a:blipFill>
      </dgm:spPr>
    </dgm:pt>
    <dgm:pt modelId="{DB1AEF0A-CB4A-4A82-8B75-1DFDA7F93836}" type="pres">
      <dgm:prSet presAssocID="{575C30F7-9D29-4E0F-B7B6-FD027071447E}" presName="text" presStyleLbl="node1" presStyleIdx="1" presStyleCnt="4">
        <dgm:presLayoutVars>
          <dgm:bulletEnabled val="1"/>
        </dgm:presLayoutVars>
      </dgm:prSet>
      <dgm:spPr/>
      <dgm:t>
        <a:bodyPr/>
        <a:lstStyle/>
        <a:p>
          <a:endParaRPr lang="en-US"/>
        </a:p>
      </dgm:t>
    </dgm:pt>
    <dgm:pt modelId="{BBBF9238-8CF0-44A9-BD35-A7BC5D772EE3}" type="pres">
      <dgm:prSet presAssocID="{2A6F7E15-380E-4CBC-A26E-A87D7C457166}" presName="spacer" presStyleCnt="0"/>
      <dgm:spPr/>
    </dgm:pt>
    <dgm:pt modelId="{371B7B3B-F7D6-4F32-AD7F-635FC86AE222}" type="pres">
      <dgm:prSet presAssocID="{9F270707-0029-4F9D-8700-798BF64B9B82}" presName="comp" presStyleCnt="0"/>
      <dgm:spPr/>
    </dgm:pt>
    <dgm:pt modelId="{B72869B6-BE07-4D40-A7BC-3D6EF1E377FF}" type="pres">
      <dgm:prSet presAssocID="{9F270707-0029-4F9D-8700-798BF64B9B82}" presName="box" presStyleLbl="node1" presStyleIdx="2" presStyleCnt="4" custScaleY="113359" custLinFactNeighborX="-99" custLinFactNeighborY="-7788"/>
      <dgm:spPr/>
      <dgm:t>
        <a:bodyPr/>
        <a:lstStyle/>
        <a:p>
          <a:endParaRPr lang="en-US"/>
        </a:p>
      </dgm:t>
    </dgm:pt>
    <dgm:pt modelId="{9B60B8BF-E62C-458C-9AFE-F01BE1A86AF7}" type="pres">
      <dgm:prSet presAssocID="{9F270707-0029-4F9D-8700-798BF64B9B82}" presName="img" presStyleLbl="fgImgPlace1" presStyleIdx="2" presStyleCnt="4" custScaleX="84691" custScaleY="133752" custLinFactNeighborX="-7342" custLinFactNeighborY="-9430"/>
      <dgm:spPr>
        <a:blipFill rotWithShape="1">
          <a:blip xmlns:r="http://schemas.openxmlformats.org/officeDocument/2006/relationships" r:embed="rId3"/>
          <a:stretch>
            <a:fillRect/>
          </a:stretch>
        </a:blipFill>
      </dgm:spPr>
    </dgm:pt>
    <dgm:pt modelId="{ED6EBAD3-4896-40B0-9E2B-846535386C92}" type="pres">
      <dgm:prSet presAssocID="{9F270707-0029-4F9D-8700-798BF64B9B82}" presName="text" presStyleLbl="node1" presStyleIdx="2" presStyleCnt="4">
        <dgm:presLayoutVars>
          <dgm:bulletEnabled val="1"/>
        </dgm:presLayoutVars>
      </dgm:prSet>
      <dgm:spPr/>
      <dgm:t>
        <a:bodyPr/>
        <a:lstStyle/>
        <a:p>
          <a:endParaRPr lang="en-US"/>
        </a:p>
      </dgm:t>
    </dgm:pt>
    <dgm:pt modelId="{CFE65486-5524-4DB4-8A38-7430F7F8C5F3}" type="pres">
      <dgm:prSet presAssocID="{7694B009-BDC7-4BDE-BB9E-18A8E5B7F714}" presName="spacer" presStyleCnt="0"/>
      <dgm:spPr/>
    </dgm:pt>
    <dgm:pt modelId="{06462969-44D5-4ADC-8098-E3923A45547C}" type="pres">
      <dgm:prSet presAssocID="{BB700E13-D78C-4C14-9847-EE88B039D37B}" presName="comp" presStyleCnt="0"/>
      <dgm:spPr/>
    </dgm:pt>
    <dgm:pt modelId="{40D2821E-C53B-457E-A73C-4C9B70E27A73}" type="pres">
      <dgm:prSet presAssocID="{BB700E13-D78C-4C14-9847-EE88B039D37B}" presName="box" presStyleLbl="node1" presStyleIdx="3" presStyleCnt="4" custScaleY="110252" custLinFactNeighborX="108" custLinFactNeighborY="-12480"/>
      <dgm:spPr/>
      <dgm:t>
        <a:bodyPr/>
        <a:lstStyle/>
        <a:p>
          <a:endParaRPr lang="en-US"/>
        </a:p>
      </dgm:t>
    </dgm:pt>
    <dgm:pt modelId="{9F75E7DA-283E-4825-9F15-002618E56778}" type="pres">
      <dgm:prSet presAssocID="{BB700E13-D78C-4C14-9847-EE88B039D37B}" presName="img" presStyleLbl="fgImgPlace1" presStyleIdx="3" presStyleCnt="4" custScaleX="83120" custLinFactNeighborX="-14916" custLinFactNeighborY="-9023"/>
      <dgm:spPr>
        <a:blipFill rotWithShape="1">
          <a:blip xmlns:r="http://schemas.openxmlformats.org/officeDocument/2006/relationships" r:embed="rId4"/>
          <a:stretch>
            <a:fillRect/>
          </a:stretch>
        </a:blipFill>
      </dgm:spPr>
    </dgm:pt>
    <dgm:pt modelId="{21D36AA0-C44D-4FC5-88D9-1A51DED8298E}" type="pres">
      <dgm:prSet presAssocID="{BB700E13-D78C-4C14-9847-EE88B039D37B}" presName="text" presStyleLbl="node1" presStyleIdx="3" presStyleCnt="4">
        <dgm:presLayoutVars>
          <dgm:bulletEnabled val="1"/>
        </dgm:presLayoutVars>
      </dgm:prSet>
      <dgm:spPr/>
      <dgm:t>
        <a:bodyPr/>
        <a:lstStyle/>
        <a:p>
          <a:endParaRPr lang="en-US"/>
        </a:p>
      </dgm:t>
    </dgm:pt>
  </dgm:ptLst>
  <dgm:cxnLst>
    <dgm:cxn modelId="{B1CD23C3-FCFC-4579-A590-0948ACA8F3BD}" type="presOf" srcId="{BB700E13-D78C-4C14-9847-EE88B039D37B}" destId="{21D36AA0-C44D-4FC5-88D9-1A51DED8298E}" srcOrd="1" destOrd="0" presId="urn:microsoft.com/office/officeart/2005/8/layout/vList4"/>
    <dgm:cxn modelId="{42B9BBFC-A5BC-476A-953D-758E6BEB7ABD}" type="presOf" srcId="{9F270707-0029-4F9D-8700-798BF64B9B82}" destId="{ED6EBAD3-4896-40B0-9E2B-846535386C92}" srcOrd="1" destOrd="0" presId="urn:microsoft.com/office/officeart/2005/8/layout/vList4"/>
    <dgm:cxn modelId="{88249C65-19BC-4057-9FFF-B3D08A575E45}" type="presOf" srcId="{9322C4C1-4D72-42C0-97D0-1B2F9C001F4F}" destId="{3D4EDB23-EE42-42C9-8C24-F583FBAD9E5A}" srcOrd="1" destOrd="0" presId="urn:microsoft.com/office/officeart/2005/8/layout/vList4"/>
    <dgm:cxn modelId="{875C57F8-AB79-4B17-AB5F-E729471C852A}" srcId="{D3E6D19B-F0C4-4F8F-B7E4-3A5BF7F3FBC4}" destId="{9322C4C1-4D72-42C0-97D0-1B2F9C001F4F}" srcOrd="0" destOrd="0" parTransId="{F90089AA-FE8D-479C-8F72-9DD019DA1FCB}" sibTransId="{4DB4B49A-70BB-41C9-988B-ADFCC73A0736}"/>
    <dgm:cxn modelId="{5C8B9B1E-862C-4BAF-812D-3FD653C7C8E7}" type="presOf" srcId="{BB700E13-D78C-4C14-9847-EE88B039D37B}" destId="{40D2821E-C53B-457E-A73C-4C9B70E27A73}" srcOrd="0" destOrd="0" presId="urn:microsoft.com/office/officeart/2005/8/layout/vList4"/>
    <dgm:cxn modelId="{C332694F-7C87-43D7-8B5B-60E9CF9F9220}" srcId="{D3E6D19B-F0C4-4F8F-B7E4-3A5BF7F3FBC4}" destId="{575C30F7-9D29-4E0F-B7B6-FD027071447E}" srcOrd="1" destOrd="0" parTransId="{DD5F6C42-982B-46C7-9AE2-56FDF5C422FD}" sibTransId="{2A6F7E15-380E-4CBC-A26E-A87D7C457166}"/>
    <dgm:cxn modelId="{A75652BA-B555-4F5A-ACED-DA21A4B991AD}" srcId="{D3E6D19B-F0C4-4F8F-B7E4-3A5BF7F3FBC4}" destId="{9F270707-0029-4F9D-8700-798BF64B9B82}" srcOrd="2" destOrd="0" parTransId="{881578AB-FF7D-4C8A-9D40-ECEDAF99B153}" sibTransId="{7694B009-BDC7-4BDE-BB9E-18A8E5B7F714}"/>
    <dgm:cxn modelId="{31A933B7-4FA9-4604-8790-F0FC9D1A785D}" type="presOf" srcId="{9F270707-0029-4F9D-8700-798BF64B9B82}" destId="{B72869B6-BE07-4D40-A7BC-3D6EF1E377FF}" srcOrd="0" destOrd="0" presId="urn:microsoft.com/office/officeart/2005/8/layout/vList4"/>
    <dgm:cxn modelId="{1835BCD1-7C4E-4BCD-8925-70A1FA9E15F4}" type="presOf" srcId="{D3E6D19B-F0C4-4F8F-B7E4-3A5BF7F3FBC4}" destId="{550CA840-6E40-4A81-8B2E-D7ACE54ABEE1}" srcOrd="0" destOrd="0" presId="urn:microsoft.com/office/officeart/2005/8/layout/vList4"/>
    <dgm:cxn modelId="{B4F3CF2F-542D-4A28-8475-3302065B6FF8}" srcId="{D3E6D19B-F0C4-4F8F-B7E4-3A5BF7F3FBC4}" destId="{BB700E13-D78C-4C14-9847-EE88B039D37B}" srcOrd="3" destOrd="0" parTransId="{B43F011F-43A5-4D15-91D2-C3A281FFBF65}" sibTransId="{F69A879D-DDD0-4D2B-8F95-54C738139C96}"/>
    <dgm:cxn modelId="{CF502B4A-DF94-42D3-9CAF-AD55D8300EC4}" type="presOf" srcId="{575C30F7-9D29-4E0F-B7B6-FD027071447E}" destId="{D44E299C-CC66-4A16-8DF8-377432BC45F5}" srcOrd="0" destOrd="0" presId="urn:microsoft.com/office/officeart/2005/8/layout/vList4"/>
    <dgm:cxn modelId="{E0EE41E4-09B1-41DA-A499-0CA86BAC418F}" type="presOf" srcId="{9322C4C1-4D72-42C0-97D0-1B2F9C001F4F}" destId="{F29D2DCA-6B27-4CF2-93EC-FB5BFE6D73D1}" srcOrd="0" destOrd="0" presId="urn:microsoft.com/office/officeart/2005/8/layout/vList4"/>
    <dgm:cxn modelId="{ADB74C72-3BCB-48DC-B76B-2996C4961CE9}" type="presOf" srcId="{575C30F7-9D29-4E0F-B7B6-FD027071447E}" destId="{DB1AEF0A-CB4A-4A82-8B75-1DFDA7F93836}" srcOrd="1" destOrd="0" presId="urn:microsoft.com/office/officeart/2005/8/layout/vList4"/>
    <dgm:cxn modelId="{5F9DB166-C7D0-4545-81B6-E6DCC78A55E9}" type="presParOf" srcId="{550CA840-6E40-4A81-8B2E-D7ACE54ABEE1}" destId="{AC0DEBA8-906D-468E-9AE2-84EED9399646}" srcOrd="0" destOrd="0" presId="urn:microsoft.com/office/officeart/2005/8/layout/vList4"/>
    <dgm:cxn modelId="{2937110A-6F87-4478-BB94-69D7ECEB5454}" type="presParOf" srcId="{AC0DEBA8-906D-468E-9AE2-84EED9399646}" destId="{F29D2DCA-6B27-4CF2-93EC-FB5BFE6D73D1}" srcOrd="0" destOrd="0" presId="urn:microsoft.com/office/officeart/2005/8/layout/vList4"/>
    <dgm:cxn modelId="{38E52FE0-D0AE-4007-AF55-58CA47701C9D}" type="presParOf" srcId="{AC0DEBA8-906D-468E-9AE2-84EED9399646}" destId="{E80243F5-C7BC-49B9-B722-031287C0F4DF}" srcOrd="1" destOrd="0" presId="urn:microsoft.com/office/officeart/2005/8/layout/vList4"/>
    <dgm:cxn modelId="{C156D0EE-EC8D-4F08-BD98-DFC91011D659}" type="presParOf" srcId="{AC0DEBA8-906D-468E-9AE2-84EED9399646}" destId="{3D4EDB23-EE42-42C9-8C24-F583FBAD9E5A}" srcOrd="2" destOrd="0" presId="urn:microsoft.com/office/officeart/2005/8/layout/vList4"/>
    <dgm:cxn modelId="{C203D8A2-BA05-48C2-8784-BC34A3988C72}" type="presParOf" srcId="{550CA840-6E40-4A81-8B2E-D7ACE54ABEE1}" destId="{A29AC365-378D-45EF-B336-8F7DE2165362}" srcOrd="1" destOrd="0" presId="urn:microsoft.com/office/officeart/2005/8/layout/vList4"/>
    <dgm:cxn modelId="{6DF09F3C-40E8-4E85-AE42-1FB46E8C5FE5}" type="presParOf" srcId="{550CA840-6E40-4A81-8B2E-D7ACE54ABEE1}" destId="{FBB00037-5BF2-4C67-B44A-245B7277E2F5}" srcOrd="2" destOrd="0" presId="urn:microsoft.com/office/officeart/2005/8/layout/vList4"/>
    <dgm:cxn modelId="{663E1BE2-6553-4533-BC8B-4B4C44476615}" type="presParOf" srcId="{FBB00037-5BF2-4C67-B44A-245B7277E2F5}" destId="{D44E299C-CC66-4A16-8DF8-377432BC45F5}" srcOrd="0" destOrd="0" presId="urn:microsoft.com/office/officeart/2005/8/layout/vList4"/>
    <dgm:cxn modelId="{0D2483D3-2533-4FC2-B216-25CF534F7537}" type="presParOf" srcId="{FBB00037-5BF2-4C67-B44A-245B7277E2F5}" destId="{71AB04F3-E2F7-4806-B2DC-6D9647E8EDA7}" srcOrd="1" destOrd="0" presId="urn:microsoft.com/office/officeart/2005/8/layout/vList4"/>
    <dgm:cxn modelId="{3ED2882B-14B1-4351-8F1D-DE4456CA57A5}" type="presParOf" srcId="{FBB00037-5BF2-4C67-B44A-245B7277E2F5}" destId="{DB1AEF0A-CB4A-4A82-8B75-1DFDA7F93836}" srcOrd="2" destOrd="0" presId="urn:microsoft.com/office/officeart/2005/8/layout/vList4"/>
    <dgm:cxn modelId="{ADCE89EA-5505-4C45-B023-A37C9BBCAD93}" type="presParOf" srcId="{550CA840-6E40-4A81-8B2E-D7ACE54ABEE1}" destId="{BBBF9238-8CF0-44A9-BD35-A7BC5D772EE3}" srcOrd="3" destOrd="0" presId="urn:microsoft.com/office/officeart/2005/8/layout/vList4"/>
    <dgm:cxn modelId="{A43B6E47-9D63-482E-B6AB-07C914932A51}" type="presParOf" srcId="{550CA840-6E40-4A81-8B2E-D7ACE54ABEE1}" destId="{371B7B3B-F7D6-4F32-AD7F-635FC86AE222}" srcOrd="4" destOrd="0" presId="urn:microsoft.com/office/officeart/2005/8/layout/vList4"/>
    <dgm:cxn modelId="{B78BCA2C-9ED4-4AA0-ADED-48AB3843A04B}" type="presParOf" srcId="{371B7B3B-F7D6-4F32-AD7F-635FC86AE222}" destId="{B72869B6-BE07-4D40-A7BC-3D6EF1E377FF}" srcOrd="0" destOrd="0" presId="urn:microsoft.com/office/officeart/2005/8/layout/vList4"/>
    <dgm:cxn modelId="{982E066A-F9C5-4BA0-A085-E0F3FBBDB78A}" type="presParOf" srcId="{371B7B3B-F7D6-4F32-AD7F-635FC86AE222}" destId="{9B60B8BF-E62C-458C-9AFE-F01BE1A86AF7}" srcOrd="1" destOrd="0" presId="urn:microsoft.com/office/officeart/2005/8/layout/vList4"/>
    <dgm:cxn modelId="{22768034-CA1E-4C3C-8EDC-4A574896C738}" type="presParOf" srcId="{371B7B3B-F7D6-4F32-AD7F-635FC86AE222}" destId="{ED6EBAD3-4896-40B0-9E2B-846535386C92}" srcOrd="2" destOrd="0" presId="urn:microsoft.com/office/officeart/2005/8/layout/vList4"/>
    <dgm:cxn modelId="{8869E580-C6DF-4C4C-AF63-C247EA1654B1}" type="presParOf" srcId="{550CA840-6E40-4A81-8B2E-D7ACE54ABEE1}" destId="{CFE65486-5524-4DB4-8A38-7430F7F8C5F3}" srcOrd="5" destOrd="0" presId="urn:microsoft.com/office/officeart/2005/8/layout/vList4"/>
    <dgm:cxn modelId="{CE5038CD-4DAB-42CF-A63B-DF726B8AC2F6}" type="presParOf" srcId="{550CA840-6E40-4A81-8B2E-D7ACE54ABEE1}" destId="{06462969-44D5-4ADC-8098-E3923A45547C}" srcOrd="6" destOrd="0" presId="urn:microsoft.com/office/officeart/2005/8/layout/vList4"/>
    <dgm:cxn modelId="{724DB8F6-7207-4212-9FD3-F4782054174A}" type="presParOf" srcId="{06462969-44D5-4ADC-8098-E3923A45547C}" destId="{40D2821E-C53B-457E-A73C-4C9B70E27A73}" srcOrd="0" destOrd="0" presId="urn:microsoft.com/office/officeart/2005/8/layout/vList4"/>
    <dgm:cxn modelId="{C68261A8-D36E-4361-894D-5E73822B1DE1}" type="presParOf" srcId="{06462969-44D5-4ADC-8098-E3923A45547C}" destId="{9F75E7DA-283E-4825-9F15-002618E56778}" srcOrd="1" destOrd="0" presId="urn:microsoft.com/office/officeart/2005/8/layout/vList4"/>
    <dgm:cxn modelId="{C40671A4-5BB7-4CAD-BDB1-93296CCB5137}" type="presParOf" srcId="{06462969-44D5-4ADC-8098-E3923A45547C}" destId="{21D36AA0-C44D-4FC5-88D9-1A51DED8298E}" srcOrd="2" destOrd="0" presId="urn:microsoft.com/office/officeart/2005/8/layout/vList4"/>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86D86-4E07-4913-92C9-01912647F721}">
      <dsp:nvSpPr>
        <dsp:cNvPr id="0" name=""/>
        <dsp:cNvSpPr/>
      </dsp:nvSpPr>
      <dsp:spPr>
        <a:xfrm rot="10800000">
          <a:off x="133815" y="1870"/>
          <a:ext cx="7518325" cy="753960"/>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476" tIns="137160" rIns="256032" bIns="137160" numCol="1" spcCol="1270" anchor="ctr" anchorCtr="0">
          <a:noAutofit/>
        </a:bodyPr>
        <a:lstStyle/>
        <a:p>
          <a:pPr lvl="0" algn="ctr" defTabSz="1600200">
            <a:lnSpc>
              <a:spcPct val="90000"/>
            </a:lnSpc>
            <a:spcBef>
              <a:spcPct val="0"/>
            </a:spcBef>
            <a:spcAft>
              <a:spcPct val="35000"/>
            </a:spcAft>
          </a:pPr>
          <a:r>
            <a:rPr lang="vi-VN" sz="3600" b="1" kern="1200" dirty="0">
              <a:solidFill>
                <a:schemeClr val="accent3">
                  <a:lumMod val="20000"/>
                  <a:lumOff val="80000"/>
                </a:schemeClr>
              </a:solidFill>
              <a:latin typeface="+mj-lt"/>
            </a:rPr>
            <a:t>Ánh sáng </a:t>
          </a:r>
        </a:p>
      </dsp:txBody>
      <dsp:txXfrm rot="10800000">
        <a:off x="322305" y="1870"/>
        <a:ext cx="7329835" cy="753960"/>
      </dsp:txXfrm>
    </dsp:sp>
    <dsp:sp modelId="{8B4322DD-F9CA-4B6E-89E6-9DD8E8ED677B}">
      <dsp:nvSpPr>
        <dsp:cNvPr id="0" name=""/>
        <dsp:cNvSpPr/>
      </dsp:nvSpPr>
      <dsp:spPr>
        <a:xfrm>
          <a:off x="520971" y="9394"/>
          <a:ext cx="844134" cy="75396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9915C-732A-46CB-BA22-9D66960E711F}">
      <dsp:nvSpPr>
        <dsp:cNvPr id="0" name=""/>
        <dsp:cNvSpPr/>
      </dsp:nvSpPr>
      <dsp:spPr>
        <a:xfrm rot="10800000">
          <a:off x="133815" y="980893"/>
          <a:ext cx="7518325" cy="753960"/>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476" tIns="152400" rIns="284480" bIns="152400" numCol="1" spcCol="1270" anchor="ctr" anchorCtr="0">
          <a:noAutofit/>
        </a:bodyPr>
        <a:lstStyle/>
        <a:p>
          <a:pPr lvl="0" algn="ctr" defTabSz="1778000">
            <a:lnSpc>
              <a:spcPct val="90000"/>
            </a:lnSpc>
            <a:spcBef>
              <a:spcPct val="0"/>
            </a:spcBef>
            <a:spcAft>
              <a:spcPct val="35000"/>
            </a:spcAft>
          </a:pPr>
          <a:r>
            <a:rPr lang="vi-VN" sz="4000" b="1" kern="1200" dirty="0">
              <a:solidFill>
                <a:schemeClr val="accent3">
                  <a:lumMod val="20000"/>
                  <a:lumOff val="80000"/>
                </a:schemeClr>
              </a:solidFill>
              <a:latin typeface="+mj-lt"/>
            </a:rPr>
            <a:t>Nước</a:t>
          </a:r>
        </a:p>
      </dsp:txBody>
      <dsp:txXfrm rot="10800000">
        <a:off x="322305" y="980893"/>
        <a:ext cx="7329835" cy="753960"/>
      </dsp:txXfrm>
    </dsp:sp>
    <dsp:sp modelId="{9C51CBFB-3404-4728-9B21-BC489D945172}">
      <dsp:nvSpPr>
        <dsp:cNvPr id="0" name=""/>
        <dsp:cNvSpPr/>
      </dsp:nvSpPr>
      <dsp:spPr>
        <a:xfrm>
          <a:off x="507475" y="988417"/>
          <a:ext cx="810944" cy="75396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13294D-27F6-4802-B0E6-613C827871C1}">
      <dsp:nvSpPr>
        <dsp:cNvPr id="0" name=""/>
        <dsp:cNvSpPr/>
      </dsp:nvSpPr>
      <dsp:spPr>
        <a:xfrm rot="10800000">
          <a:off x="133815" y="1959916"/>
          <a:ext cx="7518325" cy="753960"/>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476" tIns="152400" rIns="284480" bIns="152400" numCol="1" spcCol="1270" anchor="ctr" anchorCtr="0">
          <a:noAutofit/>
        </a:bodyPr>
        <a:lstStyle/>
        <a:p>
          <a:pPr lvl="0" algn="ctr" defTabSz="1778000">
            <a:lnSpc>
              <a:spcPct val="90000"/>
            </a:lnSpc>
            <a:spcBef>
              <a:spcPct val="0"/>
            </a:spcBef>
            <a:spcAft>
              <a:spcPct val="35000"/>
            </a:spcAft>
          </a:pPr>
          <a:r>
            <a:rPr lang="vi-VN" sz="4000" b="1" kern="1200" dirty="0">
              <a:solidFill>
                <a:schemeClr val="accent3">
                  <a:lumMod val="20000"/>
                  <a:lumOff val="80000"/>
                </a:schemeClr>
              </a:solidFill>
              <a:latin typeface="+mj-lt"/>
            </a:rPr>
            <a:t>  Khí carbon dioxide</a:t>
          </a:r>
        </a:p>
      </dsp:txBody>
      <dsp:txXfrm rot="10800000">
        <a:off x="322305" y="1959916"/>
        <a:ext cx="7329835" cy="753960"/>
      </dsp:txXfrm>
    </dsp:sp>
    <dsp:sp modelId="{308F3EFF-4FD3-4C61-A8A2-4290358AB301}">
      <dsp:nvSpPr>
        <dsp:cNvPr id="0" name=""/>
        <dsp:cNvSpPr/>
      </dsp:nvSpPr>
      <dsp:spPr>
        <a:xfrm>
          <a:off x="575188" y="1959916"/>
          <a:ext cx="780846" cy="75396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A635AF-E0D5-4C9F-ACDE-11524D7DBF57}">
      <dsp:nvSpPr>
        <dsp:cNvPr id="0" name=""/>
        <dsp:cNvSpPr/>
      </dsp:nvSpPr>
      <dsp:spPr>
        <a:xfrm rot="10800000">
          <a:off x="133815" y="2938939"/>
          <a:ext cx="7518325" cy="753960"/>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476" tIns="152400" rIns="284480" bIns="152400" numCol="1" spcCol="1270" anchor="ctr" anchorCtr="0">
          <a:noAutofit/>
        </a:bodyPr>
        <a:lstStyle/>
        <a:p>
          <a:pPr lvl="0" algn="ctr" defTabSz="1778000">
            <a:lnSpc>
              <a:spcPct val="90000"/>
            </a:lnSpc>
            <a:spcBef>
              <a:spcPct val="0"/>
            </a:spcBef>
            <a:spcAft>
              <a:spcPct val="35000"/>
            </a:spcAft>
          </a:pPr>
          <a:r>
            <a:rPr lang="vi-VN" sz="4000" b="1" kern="1200" dirty="0">
              <a:solidFill>
                <a:schemeClr val="accent3">
                  <a:lumMod val="20000"/>
                  <a:lumOff val="80000"/>
                </a:schemeClr>
              </a:solidFill>
              <a:latin typeface="+mj-lt"/>
            </a:rPr>
            <a:t>Nhiệt độ </a:t>
          </a:r>
        </a:p>
      </dsp:txBody>
      <dsp:txXfrm rot="10800000">
        <a:off x="322305" y="2938939"/>
        <a:ext cx="7329835" cy="753960"/>
      </dsp:txXfrm>
    </dsp:sp>
    <dsp:sp modelId="{BD7BC1BC-C9F3-49B6-B7F9-02028CC01112}">
      <dsp:nvSpPr>
        <dsp:cNvPr id="0" name=""/>
        <dsp:cNvSpPr/>
      </dsp:nvSpPr>
      <dsp:spPr>
        <a:xfrm>
          <a:off x="590226" y="2933759"/>
          <a:ext cx="780854" cy="75396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D2DCA-6B27-4CF2-93EC-FB5BFE6D73D1}">
      <dsp:nvSpPr>
        <dsp:cNvPr id="0" name=""/>
        <dsp:cNvSpPr/>
      </dsp:nvSpPr>
      <dsp:spPr>
        <a:xfrm>
          <a:off x="0" y="92657"/>
          <a:ext cx="7535202" cy="1420569"/>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1" kern="1200" dirty="0">
              <a:solidFill>
                <a:schemeClr val="accent5">
                  <a:lumMod val="50000"/>
                </a:schemeClr>
              </a:solidFill>
              <a:latin typeface="+mn-lt"/>
            </a:rPr>
            <a:t>Tuyên truyền nâng cao ý thức của mọi người về vai trò to lớn của cây xanh đối với sự sống trên Trái Đất.</a:t>
          </a:r>
        </a:p>
      </dsp:txBody>
      <dsp:txXfrm>
        <a:off x="1604461" y="92657"/>
        <a:ext cx="5930740" cy="1420569"/>
      </dsp:txXfrm>
    </dsp:sp>
    <dsp:sp modelId="{E80243F5-C7BC-49B9-B722-031287C0F4DF}">
      <dsp:nvSpPr>
        <dsp:cNvPr id="0" name=""/>
        <dsp:cNvSpPr/>
      </dsp:nvSpPr>
      <dsp:spPr>
        <a:xfrm>
          <a:off x="115234" y="152605"/>
          <a:ext cx="1406098" cy="131154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E299C-CC66-4A16-8DF8-377432BC45F5}">
      <dsp:nvSpPr>
        <dsp:cNvPr id="0" name=""/>
        <dsp:cNvSpPr/>
      </dsp:nvSpPr>
      <dsp:spPr>
        <a:xfrm>
          <a:off x="0" y="1516703"/>
          <a:ext cx="7535202" cy="858019"/>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1" kern="1200" dirty="0">
              <a:solidFill>
                <a:schemeClr val="accent5">
                  <a:lumMod val="50000"/>
                </a:schemeClr>
              </a:solidFill>
              <a:latin typeface="+mn-lt"/>
            </a:rPr>
            <a:t>Thực hiện các hoạt động trồng cây, gây rừng.</a:t>
          </a:r>
        </a:p>
      </dsp:txBody>
      <dsp:txXfrm>
        <a:off x="1604461" y="1516703"/>
        <a:ext cx="5930740" cy="858019"/>
      </dsp:txXfrm>
    </dsp:sp>
    <dsp:sp modelId="{71AB04F3-E2F7-4806-B2DC-6D9647E8EDA7}">
      <dsp:nvSpPr>
        <dsp:cNvPr id="0" name=""/>
        <dsp:cNvSpPr/>
      </dsp:nvSpPr>
      <dsp:spPr>
        <a:xfrm>
          <a:off x="115234" y="1517990"/>
          <a:ext cx="1340783" cy="92083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869B6-BE07-4D40-A7BC-3D6EF1E377FF}">
      <dsp:nvSpPr>
        <dsp:cNvPr id="0" name=""/>
        <dsp:cNvSpPr/>
      </dsp:nvSpPr>
      <dsp:spPr>
        <a:xfrm>
          <a:off x="0" y="2460374"/>
          <a:ext cx="7535202" cy="1104358"/>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1" kern="1200" dirty="0">
              <a:solidFill>
                <a:schemeClr val="accent5">
                  <a:lumMod val="50000"/>
                </a:schemeClr>
              </a:solidFill>
              <a:latin typeface="+mn-lt"/>
            </a:rPr>
            <a:t>Trồng cây đúng mùa vụ, phù hợp với các điều kiện thổ nhưỡng của từng vùng, bảo vệ cây giúp cây sinh trưởng nhanh và phát triển tốt để nâng cao năng suất cây trồng</a:t>
          </a:r>
          <a:r>
            <a:rPr lang="vi-VN" sz="1600" b="1" kern="1200" dirty="0">
              <a:solidFill>
                <a:schemeClr val="accent5">
                  <a:lumMod val="50000"/>
                </a:schemeClr>
              </a:solidFill>
              <a:latin typeface="+mj-lt"/>
            </a:rPr>
            <a:t>.</a:t>
          </a:r>
        </a:p>
      </dsp:txBody>
      <dsp:txXfrm>
        <a:off x="1604461" y="2460374"/>
        <a:ext cx="5930740" cy="1104358"/>
      </dsp:txXfrm>
    </dsp:sp>
    <dsp:sp modelId="{9B60B8BF-E62C-458C-9AFE-F01BE1A86AF7}">
      <dsp:nvSpPr>
        <dsp:cNvPr id="0" name=""/>
        <dsp:cNvSpPr/>
      </dsp:nvSpPr>
      <dsp:spPr>
        <a:xfrm>
          <a:off x="102130" y="2493719"/>
          <a:ext cx="1276327" cy="104242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D2821E-C53B-457E-A73C-4C9B70E27A73}">
      <dsp:nvSpPr>
        <dsp:cNvPr id="0" name=""/>
        <dsp:cNvSpPr/>
      </dsp:nvSpPr>
      <dsp:spPr>
        <a:xfrm>
          <a:off x="0" y="3616444"/>
          <a:ext cx="7535202" cy="107409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b="1" kern="1200" dirty="0">
              <a:solidFill>
                <a:schemeClr val="accent5">
                  <a:lumMod val="50000"/>
                </a:schemeClr>
              </a:solidFill>
              <a:latin typeface="+mn-lt"/>
            </a:rPr>
            <a:t>Nghiêm cấm và tích cực tố giác các hoạt động chặt phá cây, rừng bừa bãi.</a:t>
          </a:r>
        </a:p>
      </dsp:txBody>
      <dsp:txXfrm>
        <a:off x="1604461" y="3616444"/>
        <a:ext cx="5930740" cy="1074090"/>
      </dsp:txXfrm>
    </dsp:sp>
    <dsp:sp modelId="{9F75E7DA-283E-4825-9F15-002618E56778}">
      <dsp:nvSpPr>
        <dsp:cNvPr id="0" name=""/>
        <dsp:cNvSpPr/>
      </dsp:nvSpPr>
      <dsp:spPr>
        <a:xfrm>
          <a:off x="0" y="3815063"/>
          <a:ext cx="1252651" cy="77937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68143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022bec5d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022bec5d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r>
              <a:rPr kumimoji="0" lang="vi-VN" altLang="vi-VN"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-&gt; Ở những nơi có nồng độ CO</a:t>
            </a:r>
            <a:r>
              <a:rPr kumimoji="0" lang="vi-VN" altLang="vi-VN" sz="1800" b="0" i="0" u="none" strike="noStrike" kern="1200" cap="none" spc="0" normalizeH="0" baseline="-2500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2</a:t>
            </a:r>
            <a:r>
              <a:rPr kumimoji="0" lang="vi-VN" altLang="vi-VN"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quá cao, c</a:t>
            </a:r>
            <a:r>
              <a:rPr kumimoji="0" lang="en-US" altLang="vi-VN"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â</a:t>
            </a:r>
            <a:r>
              <a:rPr kumimoji="0" lang="vi-VN" altLang="vi-VN"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y có thể chết vì ngộ độc CO</a:t>
            </a:r>
            <a:r>
              <a:rPr kumimoji="0" lang="vi-VN" altLang="vi-VN" sz="1800" b="0" i="0" u="none" strike="noStrike" kern="1200" cap="none" spc="0" normalizeH="0" baseline="-2500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2</a:t>
            </a:r>
            <a:r>
              <a:rPr kumimoji="0" lang="vi-VN" altLang="vi-VN"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70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19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fc3aa562dc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fc3aa562dc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vi-VN" altLang="vi-VN"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Arial"/>
                <a:sym typeface="Arial"/>
              </a:rPr>
              <a:t>-&gt; </a:t>
            </a:r>
            <a: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vì nhiệt độ không khí quá cao hay quá thấp đều g</a:t>
            </a:r>
            <a:r>
              <a:rPr kumimoji="0" lang="en-US"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â</a:t>
            </a:r>
            <a: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y khó khăn cho quang hợp. Các biện pháp trên đảm bảo cây không bị quá nóng (vào mùa hè) hoặc quá lạnh (vào mùa đông)</a:t>
            </a:r>
            <a:r>
              <a:rPr kumimoji="0" lang="en-US"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a:t>
            </a:r>
            <a: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mới thuận lợi cho cây quang hợp, tạo được nhiều chất hữu cơ cho cây sinh trưởng</a:t>
            </a:r>
            <a:r>
              <a:rPr kumimoji="0" lang="en-US"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vi-VN" sz="2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pt</a:t>
            </a:r>
            <a: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tốt, cho năng suất cao.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276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350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5190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10270f2d1ab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10270f2d1ab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967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109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106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611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6164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1212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023ba130b9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023ba130b9_0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1023ba130b9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1023ba130b9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9" name="Google Shape;3239;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0270f2d1ab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10270f2d1ab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23ba130b9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23ba130b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254000" algn="just" defTabSz="685800" rtl="0" eaLnBrk="1" fontAlgn="base" latinLnBrk="0" hangingPunct="1">
              <a:lnSpc>
                <a:spcPct val="107000"/>
              </a:lnSpc>
              <a:spcBef>
                <a:spcPct val="0"/>
              </a:spcBef>
              <a:spcAft>
                <a:spcPct val="0"/>
              </a:spcAft>
              <a:buClrTx/>
              <a:buSzTx/>
              <a:buFontTx/>
              <a:buNone/>
              <a:tabLst/>
              <a:defRPr/>
            </a:pPr>
            <a:r>
              <a:rPr kumimoji="0" lang="vi-VN" alt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a:sym typeface="Arial"/>
              </a:rPr>
              <a:t>+ Cây thiếu nước: các lỗ khí trên lá bị khép bớt lại làm lượng khí carbon dioxide đi vào tế bào lá giảm, dẫn đến giảm hiệu quả quang hợp.</a:t>
            </a:r>
            <a:endPar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Calibri" pitchFamily="34" charset="0"/>
              <a:sym typeface="Aria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05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77"/>
        <p:cNvGrpSpPr/>
        <p:nvPr/>
      </p:nvGrpSpPr>
      <p:grpSpPr>
        <a:xfrm>
          <a:off x="0" y="0"/>
          <a:ext cx="0" cy="0"/>
          <a:chOff x="0" y="0"/>
          <a:chExt cx="0" cy="0"/>
        </a:xfrm>
      </p:grpSpPr>
      <p:sp>
        <p:nvSpPr>
          <p:cNvPr id="378" name="Google Shape;378;p1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16"/>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rot="1345916">
            <a:off x="4132037"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6"/>
          <p:cNvGrpSpPr/>
          <p:nvPr/>
        </p:nvGrpSpPr>
        <p:grpSpPr>
          <a:xfrm>
            <a:off x="1568250" y="4231013"/>
            <a:ext cx="2425425" cy="1203375"/>
            <a:chOff x="3587925" y="4231013"/>
            <a:chExt cx="2425425" cy="1203375"/>
          </a:xfrm>
        </p:grpSpPr>
        <p:sp>
          <p:nvSpPr>
            <p:cNvPr id="385" name="Google Shape;385;p16"/>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6"/>
            <p:cNvGrpSpPr/>
            <p:nvPr/>
          </p:nvGrpSpPr>
          <p:grpSpPr>
            <a:xfrm>
              <a:off x="3703775" y="4288988"/>
              <a:ext cx="2210325" cy="1019075"/>
              <a:chOff x="3703775" y="4288988"/>
              <a:chExt cx="2210325" cy="1019075"/>
            </a:xfrm>
          </p:grpSpPr>
          <p:sp>
            <p:nvSpPr>
              <p:cNvPr id="387" name="Google Shape;387;p16"/>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5" name="Google Shape;395;p17"/>
          <p:cNvSpPr txBox="1">
            <a:spLocks noGrp="1"/>
          </p:cNvSpPr>
          <p:nvPr>
            <p:ph type="title" idx="2" hasCustomPrompt="1"/>
          </p:nvPr>
        </p:nvSpPr>
        <p:spPr>
          <a:xfrm>
            <a:off x="928800" y="1133856"/>
            <a:ext cx="1404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96" name="Google Shape;396;p17"/>
          <p:cNvSpPr txBox="1">
            <a:spLocks noGrp="1"/>
          </p:cNvSpPr>
          <p:nvPr>
            <p:ph type="subTitle" idx="1"/>
          </p:nvPr>
        </p:nvSpPr>
        <p:spPr>
          <a:xfrm>
            <a:off x="928800" y="2971800"/>
            <a:ext cx="39834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397" name="Google Shape;397;p17"/>
          <p:cNvGrpSpPr/>
          <p:nvPr/>
        </p:nvGrpSpPr>
        <p:grpSpPr>
          <a:xfrm>
            <a:off x="8478775" y="2765150"/>
            <a:ext cx="571900" cy="1588000"/>
            <a:chOff x="5250225" y="2349700"/>
            <a:chExt cx="571900" cy="1588000"/>
          </a:xfrm>
        </p:grpSpPr>
        <p:sp>
          <p:nvSpPr>
            <p:cNvPr id="398" name="Google Shape;398;p17"/>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355689" y="-261291"/>
            <a:ext cx="1525357" cy="1364379"/>
            <a:chOff x="4355689" y="-261291"/>
            <a:chExt cx="1525357" cy="1364379"/>
          </a:xfrm>
        </p:grpSpPr>
        <p:sp>
          <p:nvSpPr>
            <p:cNvPr id="405" name="Google Shape;405;p17"/>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7"/>
          <p:cNvSpPr/>
          <p:nvPr/>
        </p:nvSpPr>
        <p:spPr>
          <a:xfrm>
            <a:off x="7953254" y="81765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4" y="4089075"/>
            <a:ext cx="9144068" cy="10544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flipH="1">
            <a:off x="11"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7"/>
          <p:cNvGrpSpPr/>
          <p:nvPr/>
        </p:nvGrpSpPr>
        <p:grpSpPr>
          <a:xfrm>
            <a:off x="2813822" y="4542892"/>
            <a:ext cx="2156564" cy="841813"/>
            <a:chOff x="-76300" y="4828453"/>
            <a:chExt cx="1400275" cy="546596"/>
          </a:xfrm>
        </p:grpSpPr>
        <p:sp>
          <p:nvSpPr>
            <p:cNvPr id="436" name="Google Shape;436;p17"/>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7"/>
            <p:cNvGrpSpPr/>
            <p:nvPr/>
          </p:nvGrpSpPr>
          <p:grpSpPr>
            <a:xfrm rot="10800000">
              <a:off x="37954" y="4901398"/>
              <a:ext cx="1012503" cy="364619"/>
              <a:chOff x="5155250" y="3647725"/>
              <a:chExt cx="2120425" cy="763600"/>
            </a:xfrm>
          </p:grpSpPr>
          <p:sp>
            <p:nvSpPr>
              <p:cNvPr id="438" name="Google Shape;438;p17"/>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p17"/>
          <p:cNvSpPr/>
          <p:nvPr/>
        </p:nvSpPr>
        <p:spPr>
          <a:xfrm rot="826046">
            <a:off x="5161135"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rot="826044">
            <a:off x="5730229"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14204" y="661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a:off x="6822264" y="4419603"/>
            <a:ext cx="774351" cy="542896"/>
            <a:chOff x="7021978" y="4200554"/>
            <a:chExt cx="571899" cy="787604"/>
          </a:xfrm>
        </p:grpSpPr>
        <p:sp>
          <p:nvSpPr>
            <p:cNvPr id="457" name="Google Shape;457;p17"/>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9"/>
        <p:cNvGrpSpPr/>
        <p:nvPr/>
      </p:nvGrpSpPr>
      <p:grpSpPr>
        <a:xfrm>
          <a:off x="0" y="0"/>
          <a:ext cx="0" cy="0"/>
          <a:chOff x="0" y="0"/>
          <a:chExt cx="0" cy="0"/>
        </a:xfrm>
      </p:grpSpPr>
      <p:sp>
        <p:nvSpPr>
          <p:cNvPr id="480" name="Google Shape;480;p19"/>
          <p:cNvSpPr txBox="1">
            <a:spLocks noGrp="1"/>
          </p:cNvSpPr>
          <p:nvPr>
            <p:ph type="title"/>
          </p:nvPr>
        </p:nvSpPr>
        <p:spPr>
          <a:xfrm>
            <a:off x="2311800" y="6557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9"/>
          <p:cNvSpPr txBox="1">
            <a:spLocks noGrp="1"/>
          </p:cNvSpPr>
          <p:nvPr>
            <p:ph type="subTitle" idx="1"/>
          </p:nvPr>
        </p:nvSpPr>
        <p:spPr>
          <a:xfrm>
            <a:off x="2351850" y="2620100"/>
            <a:ext cx="44403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flipH="1">
            <a:off x="7" y="4740799"/>
            <a:ext cx="9144068" cy="402686"/>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a:off x="8027535" y="539401"/>
            <a:ext cx="1424240" cy="1402941"/>
            <a:chOff x="954600" y="1317375"/>
            <a:chExt cx="1670075" cy="1645100"/>
          </a:xfrm>
        </p:grpSpPr>
        <p:sp>
          <p:nvSpPr>
            <p:cNvPr id="485" name="Google Shape;485;p19"/>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9"/>
          <p:cNvSpPr/>
          <p:nvPr/>
        </p:nvSpPr>
        <p:spPr>
          <a:xfrm flipH="1">
            <a:off x="-258675" y="336550"/>
            <a:ext cx="1253013" cy="62636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2391900" y="242242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0"/>
          <p:cNvSpPr txBox="1">
            <a:spLocks noGrp="1"/>
          </p:cNvSpPr>
          <p:nvPr>
            <p:ph type="subTitle" idx="1"/>
          </p:nvPr>
        </p:nvSpPr>
        <p:spPr>
          <a:xfrm>
            <a:off x="1618800" y="1315424"/>
            <a:ext cx="5906400" cy="10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497" name="Google Shape;497;p20"/>
          <p:cNvSpPr/>
          <p:nvPr/>
        </p:nvSpPr>
        <p:spPr>
          <a:xfrm rot="10800000">
            <a:off x="-26" y="4114800"/>
            <a:ext cx="9163476" cy="10287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rot="10800000">
            <a:off x="-9726" y="4647900"/>
            <a:ext cx="9163476" cy="64395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237940" y="1057501"/>
            <a:ext cx="1424240" cy="1402941"/>
            <a:chOff x="954600" y="1317375"/>
            <a:chExt cx="1670075" cy="1645100"/>
          </a:xfrm>
        </p:grpSpPr>
        <p:sp>
          <p:nvSpPr>
            <p:cNvPr id="500" name="Google Shape;500;p20"/>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8049898" y="762536"/>
            <a:ext cx="1253040" cy="1089186"/>
            <a:chOff x="1583250" y="1593800"/>
            <a:chExt cx="1469325" cy="1277188"/>
          </a:xfrm>
        </p:grpSpPr>
        <p:sp>
          <p:nvSpPr>
            <p:cNvPr id="509" name="Google Shape;509;p20"/>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0"/>
          <p:cNvGrpSpPr/>
          <p:nvPr/>
        </p:nvGrpSpPr>
        <p:grpSpPr>
          <a:xfrm>
            <a:off x="4339200" y="4782138"/>
            <a:ext cx="2425425" cy="1203375"/>
            <a:chOff x="3587925" y="4231013"/>
            <a:chExt cx="2425425" cy="1203375"/>
          </a:xfrm>
        </p:grpSpPr>
        <p:sp>
          <p:nvSpPr>
            <p:cNvPr id="517" name="Google Shape;517;p20"/>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0"/>
            <p:cNvGrpSpPr/>
            <p:nvPr/>
          </p:nvGrpSpPr>
          <p:grpSpPr>
            <a:xfrm>
              <a:off x="3703775" y="4288988"/>
              <a:ext cx="2210325" cy="1019075"/>
              <a:chOff x="3703775" y="4288988"/>
              <a:chExt cx="2210325" cy="1019075"/>
            </a:xfrm>
          </p:grpSpPr>
          <p:sp>
            <p:nvSpPr>
              <p:cNvPr id="519" name="Google Shape;519;p20"/>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525"/>
        <p:cNvGrpSpPr/>
        <p:nvPr/>
      </p:nvGrpSpPr>
      <p:grpSpPr>
        <a:xfrm>
          <a:off x="0" y="0"/>
          <a:ext cx="0" cy="0"/>
          <a:chOff x="0" y="0"/>
          <a:chExt cx="0" cy="0"/>
        </a:xfrm>
      </p:grpSpPr>
      <p:sp>
        <p:nvSpPr>
          <p:cNvPr id="526" name="Google Shape;526;p21"/>
          <p:cNvSpPr txBox="1">
            <a:spLocks noGrp="1"/>
          </p:cNvSpPr>
          <p:nvPr>
            <p:ph type="title"/>
          </p:nvPr>
        </p:nvSpPr>
        <p:spPr>
          <a:xfrm>
            <a:off x="5262250" y="980850"/>
            <a:ext cx="2983500" cy="230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21"/>
          <p:cNvSpPr txBox="1">
            <a:spLocks noGrp="1"/>
          </p:cNvSpPr>
          <p:nvPr>
            <p:ph type="subTitle" idx="1"/>
          </p:nvPr>
        </p:nvSpPr>
        <p:spPr>
          <a:xfrm>
            <a:off x="5262250" y="3288150"/>
            <a:ext cx="2983500" cy="87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28" name="Google Shape;528;p21"/>
          <p:cNvGrpSpPr/>
          <p:nvPr/>
        </p:nvGrpSpPr>
        <p:grpSpPr>
          <a:xfrm>
            <a:off x="-374150" y="4574475"/>
            <a:ext cx="9892547" cy="615221"/>
            <a:chOff x="-839725" y="4574475"/>
            <a:chExt cx="9892547" cy="615221"/>
          </a:xfrm>
        </p:grpSpPr>
        <p:sp>
          <p:nvSpPr>
            <p:cNvPr id="529" name="Google Shape;529;p21"/>
            <p:cNvSpPr/>
            <p:nvPr/>
          </p:nvSpPr>
          <p:spPr>
            <a:xfrm>
              <a:off x="-839725" y="4574475"/>
              <a:ext cx="9853699" cy="615213"/>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800877" y="4698409"/>
              <a:ext cx="9853699" cy="491287"/>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6290725" y="4938825"/>
              <a:ext cx="1948555" cy="11025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1"/>
          <p:cNvSpPr/>
          <p:nvPr/>
        </p:nvSpPr>
        <p:spPr>
          <a:xfrm>
            <a:off x="8073153" y="137846"/>
            <a:ext cx="985716" cy="492746"/>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33"/>
        <p:cNvGrpSpPr/>
        <p:nvPr/>
      </p:nvGrpSpPr>
      <p:grpSpPr>
        <a:xfrm>
          <a:off x="0" y="0"/>
          <a:ext cx="0" cy="0"/>
          <a:chOff x="0" y="0"/>
          <a:chExt cx="0" cy="0"/>
        </a:xfrm>
      </p:grpSpPr>
      <p:sp>
        <p:nvSpPr>
          <p:cNvPr id="534" name="Google Shape;534;p22"/>
          <p:cNvSpPr/>
          <p:nvPr/>
        </p:nvSpPr>
        <p:spPr>
          <a:xfrm>
            <a:off x="603563" y="-461712"/>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a:spLocks noGrp="1"/>
          </p:cNvSpPr>
          <p:nvPr>
            <p:ph type="title"/>
          </p:nvPr>
        </p:nvSpPr>
        <p:spPr>
          <a:xfrm>
            <a:off x="720000" y="539400"/>
            <a:ext cx="77109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22"/>
          <p:cNvSpPr txBox="1">
            <a:spLocks noGrp="1"/>
          </p:cNvSpPr>
          <p:nvPr>
            <p:ph type="subTitle" idx="1"/>
          </p:nvPr>
        </p:nvSpPr>
        <p:spPr>
          <a:xfrm>
            <a:off x="4153625" y="2233800"/>
            <a:ext cx="3565200" cy="15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7" name="Google Shape;537;p22"/>
          <p:cNvSpPr txBox="1">
            <a:spLocks noGrp="1"/>
          </p:cNvSpPr>
          <p:nvPr>
            <p:ph type="subTitle" idx="2"/>
          </p:nvPr>
        </p:nvSpPr>
        <p:spPr>
          <a:xfrm>
            <a:off x="4151826" y="1679600"/>
            <a:ext cx="3565200" cy="4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2500"/>
              <a:buFont typeface="Titan One"/>
              <a:buNone/>
              <a:defRPr sz="4000" b="1">
                <a:solidFill>
                  <a:schemeClr val="accent2"/>
                </a:solidFill>
                <a:latin typeface="Patrick Hand"/>
                <a:ea typeface="Patrick Hand"/>
                <a:cs typeface="Patrick Hand"/>
                <a:sym typeface="Patrick Hand"/>
              </a:defRPr>
            </a:lvl1pPr>
            <a:lvl2pPr lvl="1">
              <a:spcBef>
                <a:spcPts val="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2pPr>
            <a:lvl3pPr lvl="2">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3pPr>
            <a:lvl4pPr lvl="3">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4pPr>
            <a:lvl5pPr lvl="4">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5pPr>
            <a:lvl6pPr lvl="5">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6pPr>
            <a:lvl7pPr lvl="6">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7pPr>
            <a:lvl8pPr lvl="7">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8pPr>
            <a:lvl9pPr lvl="8">
              <a:spcBef>
                <a:spcPts val="1600"/>
              </a:spcBef>
              <a:spcAft>
                <a:spcPts val="1600"/>
              </a:spcAft>
              <a:buClr>
                <a:schemeClr val="lt2"/>
              </a:buClr>
              <a:buSzPts val="2500"/>
              <a:buFont typeface="Titan One"/>
              <a:buNone/>
              <a:defRPr sz="2500">
                <a:solidFill>
                  <a:schemeClr val="lt2"/>
                </a:solidFill>
                <a:latin typeface="Titan One"/>
                <a:ea typeface="Titan One"/>
                <a:cs typeface="Titan One"/>
                <a:sym typeface="Titan One"/>
              </a:defRPr>
            </a:lvl9pPr>
          </a:lstStyle>
          <a:p>
            <a:endParaRPr/>
          </a:p>
        </p:txBody>
      </p:sp>
      <p:sp>
        <p:nvSpPr>
          <p:cNvPr id="538" name="Google Shape;538;p22"/>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rot="10800000">
            <a:off x="944613" y="54638"/>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rot="9899998">
            <a:off x="1070207" y="180230"/>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606"/>
        <p:cNvGrpSpPr/>
        <p:nvPr/>
      </p:nvGrpSpPr>
      <p:grpSpPr>
        <a:xfrm>
          <a:off x="0" y="0"/>
          <a:ext cx="0" cy="0"/>
          <a:chOff x="0" y="0"/>
          <a:chExt cx="0" cy="0"/>
        </a:xfrm>
      </p:grpSpPr>
      <p:sp>
        <p:nvSpPr>
          <p:cNvPr id="607" name="Google Shape;607;p24"/>
          <p:cNvSpPr txBox="1">
            <a:spLocks noGrp="1"/>
          </p:cNvSpPr>
          <p:nvPr>
            <p:ph type="subTitle" idx="1"/>
          </p:nvPr>
        </p:nvSpPr>
        <p:spPr>
          <a:xfrm>
            <a:off x="1652450" y="2129100"/>
            <a:ext cx="3017400" cy="109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8" name="Google Shape;608;p24"/>
          <p:cNvSpPr txBox="1">
            <a:spLocks noGrp="1"/>
          </p:cNvSpPr>
          <p:nvPr>
            <p:ph type="title"/>
          </p:nvPr>
        </p:nvSpPr>
        <p:spPr>
          <a:xfrm>
            <a:off x="1652450" y="1609800"/>
            <a:ext cx="3017400" cy="41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9" name="Google Shape;609;p24"/>
          <p:cNvSpPr/>
          <p:nvPr/>
        </p:nvSpPr>
        <p:spPr>
          <a:xfrm>
            <a:off x="-10" y="4219125"/>
            <a:ext cx="9144084" cy="68488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10" y="4604102"/>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0" y="4846201"/>
            <a:ext cx="9202166" cy="4191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4"/>
          <p:cNvGrpSpPr/>
          <p:nvPr/>
        </p:nvGrpSpPr>
        <p:grpSpPr>
          <a:xfrm flipH="1">
            <a:off x="8268316" y="1400008"/>
            <a:ext cx="1265236" cy="1099786"/>
            <a:chOff x="1583250" y="1593800"/>
            <a:chExt cx="1469325" cy="1277188"/>
          </a:xfrm>
        </p:grpSpPr>
        <p:sp>
          <p:nvSpPr>
            <p:cNvPr id="613" name="Google Shape;613;p2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CUSTOM_4_1_1_1">
    <p:spTree>
      <p:nvGrpSpPr>
        <p:cNvPr id="1" name="Shape 620"/>
        <p:cNvGrpSpPr/>
        <p:nvPr/>
      </p:nvGrpSpPr>
      <p:grpSpPr>
        <a:xfrm>
          <a:off x="0" y="0"/>
          <a:ext cx="0" cy="0"/>
          <a:chOff x="0" y="0"/>
          <a:chExt cx="0" cy="0"/>
        </a:xfrm>
      </p:grpSpPr>
      <p:sp>
        <p:nvSpPr>
          <p:cNvPr id="621" name="Google Shape;621;p25"/>
          <p:cNvSpPr txBox="1">
            <a:spLocks noGrp="1"/>
          </p:cNvSpPr>
          <p:nvPr>
            <p:ph type="subTitle" idx="1"/>
          </p:nvPr>
        </p:nvSpPr>
        <p:spPr>
          <a:xfrm>
            <a:off x="4248150" y="2252850"/>
            <a:ext cx="3851700" cy="85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2" name="Google Shape;622;p25"/>
          <p:cNvSpPr txBox="1">
            <a:spLocks noGrp="1"/>
          </p:cNvSpPr>
          <p:nvPr>
            <p:ph type="title"/>
          </p:nvPr>
        </p:nvSpPr>
        <p:spPr>
          <a:xfrm>
            <a:off x="4248150" y="1733550"/>
            <a:ext cx="3851700" cy="41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25"/>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flipH="1">
            <a:off x="-301484" y="3457648"/>
            <a:ext cx="917333" cy="550812"/>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2" name="Google Shape;652;p28"/>
          <p:cNvSpPr txBox="1">
            <a:spLocks noGrp="1"/>
          </p:cNvSpPr>
          <p:nvPr>
            <p:ph type="title" idx="2"/>
          </p:nvPr>
        </p:nvSpPr>
        <p:spPr>
          <a:xfrm>
            <a:off x="737625"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8"/>
          <p:cNvSpPr txBox="1">
            <a:spLocks noGrp="1"/>
          </p:cNvSpPr>
          <p:nvPr>
            <p:ph type="title" idx="3"/>
          </p:nvPr>
        </p:nvSpPr>
        <p:spPr>
          <a:xfrm>
            <a:off x="4800683"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4" name="Google Shape;654;p28"/>
          <p:cNvSpPr txBox="1">
            <a:spLocks noGrp="1"/>
          </p:cNvSpPr>
          <p:nvPr>
            <p:ph type="subTitle" idx="1"/>
          </p:nvPr>
        </p:nvSpPr>
        <p:spPr>
          <a:xfrm>
            <a:off x="4941456"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5" name="Google Shape;655;p28"/>
          <p:cNvSpPr txBox="1">
            <a:spLocks noGrp="1"/>
          </p:cNvSpPr>
          <p:nvPr>
            <p:ph type="subTitle" idx="4"/>
          </p:nvPr>
        </p:nvSpPr>
        <p:spPr>
          <a:xfrm>
            <a:off x="878400"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56" name="Google Shape;656;p28"/>
          <p:cNvGrpSpPr/>
          <p:nvPr/>
        </p:nvGrpSpPr>
        <p:grpSpPr>
          <a:xfrm rot="-1184753">
            <a:off x="246628" y="3855249"/>
            <a:ext cx="612422" cy="782623"/>
            <a:chOff x="1027000" y="3669750"/>
            <a:chExt cx="850415" cy="1086759"/>
          </a:xfrm>
        </p:grpSpPr>
        <p:sp>
          <p:nvSpPr>
            <p:cNvPr id="657" name="Google Shape;657;p28"/>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8"/>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33"/>
        <p:cNvGrpSpPr/>
        <p:nvPr/>
      </p:nvGrpSpPr>
      <p:grpSpPr>
        <a:xfrm>
          <a:off x="0" y="0"/>
          <a:ext cx="0" cy="0"/>
          <a:chOff x="0" y="0"/>
          <a:chExt cx="0" cy="0"/>
        </a:xfrm>
      </p:grpSpPr>
      <p:sp>
        <p:nvSpPr>
          <p:cNvPr id="734" name="Google Shape;734;p31"/>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31"/>
          <p:cNvSpPr txBox="1">
            <a:spLocks noGrp="1"/>
          </p:cNvSpPr>
          <p:nvPr>
            <p:ph type="title" idx="2"/>
          </p:nvPr>
        </p:nvSpPr>
        <p:spPr>
          <a:xfrm>
            <a:off x="988988" y="1456538"/>
            <a:ext cx="2212200" cy="36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6" name="Google Shape;736;p31"/>
          <p:cNvSpPr txBox="1">
            <a:spLocks noGrp="1"/>
          </p:cNvSpPr>
          <p:nvPr>
            <p:ph type="subTitle" idx="1"/>
          </p:nvPr>
        </p:nvSpPr>
        <p:spPr>
          <a:xfrm>
            <a:off x="988988" y="1819238"/>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3"/>
          </p:nvPr>
        </p:nvSpPr>
        <p:spPr>
          <a:xfrm>
            <a:off x="5942814" y="1456538"/>
            <a:ext cx="2212200" cy="36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8" name="Google Shape;738;p31"/>
          <p:cNvSpPr txBox="1">
            <a:spLocks noGrp="1"/>
          </p:cNvSpPr>
          <p:nvPr>
            <p:ph type="subTitle" idx="4"/>
          </p:nvPr>
        </p:nvSpPr>
        <p:spPr>
          <a:xfrm>
            <a:off x="5942812" y="1819225"/>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5"/>
          </p:nvPr>
        </p:nvSpPr>
        <p:spPr>
          <a:xfrm>
            <a:off x="988988" y="2889938"/>
            <a:ext cx="2212200" cy="42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0" name="Google Shape;740;p31"/>
          <p:cNvSpPr txBox="1">
            <a:spLocks noGrp="1"/>
          </p:cNvSpPr>
          <p:nvPr>
            <p:ph type="subTitle" idx="6"/>
          </p:nvPr>
        </p:nvSpPr>
        <p:spPr>
          <a:xfrm>
            <a:off x="988988" y="3324063"/>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7"/>
          </p:nvPr>
        </p:nvSpPr>
        <p:spPr>
          <a:xfrm>
            <a:off x="5942813" y="2889938"/>
            <a:ext cx="22122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2" name="Google Shape;742;p31"/>
          <p:cNvSpPr txBox="1">
            <a:spLocks noGrp="1"/>
          </p:cNvSpPr>
          <p:nvPr>
            <p:ph type="subTitle" idx="8"/>
          </p:nvPr>
        </p:nvSpPr>
        <p:spPr>
          <a:xfrm>
            <a:off x="5942812" y="3324063"/>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p:nvPr/>
        </p:nvSpPr>
        <p:spPr>
          <a:xfrm rot="10800000">
            <a:off x="-97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1"/>
          <p:cNvGrpSpPr/>
          <p:nvPr/>
        </p:nvGrpSpPr>
        <p:grpSpPr>
          <a:xfrm flipH="1">
            <a:off x="8197565" y="3862135"/>
            <a:ext cx="913685" cy="782295"/>
            <a:chOff x="6001325" y="-2272749"/>
            <a:chExt cx="1689194" cy="1446285"/>
          </a:xfrm>
        </p:grpSpPr>
        <p:sp>
          <p:nvSpPr>
            <p:cNvPr id="745" name="Google Shape;745;p3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31"/>
          <p:cNvSpPr/>
          <p:nvPr/>
        </p:nvSpPr>
        <p:spPr>
          <a:xfrm rot="10800000">
            <a:off x="-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1"/>
          <p:cNvSpPr/>
          <p:nvPr/>
        </p:nvSpPr>
        <p:spPr>
          <a:xfrm>
            <a:off x="-312675" y="8527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793"/>
        <p:cNvGrpSpPr/>
        <p:nvPr/>
      </p:nvGrpSpPr>
      <p:grpSpPr>
        <a:xfrm>
          <a:off x="0" y="0"/>
          <a:ext cx="0" cy="0"/>
          <a:chOff x="0" y="0"/>
          <a:chExt cx="0" cy="0"/>
        </a:xfrm>
      </p:grpSpPr>
      <p:sp>
        <p:nvSpPr>
          <p:cNvPr id="794" name="Google Shape;794;p34"/>
          <p:cNvSpPr txBox="1">
            <a:spLocks noGrp="1"/>
          </p:cNvSpPr>
          <p:nvPr>
            <p:ph type="title" hasCustomPrompt="1"/>
          </p:nvPr>
        </p:nvSpPr>
        <p:spPr>
          <a:xfrm>
            <a:off x="1198884" y="246277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5" name="Google Shape;795;p34"/>
          <p:cNvSpPr txBox="1">
            <a:spLocks noGrp="1"/>
          </p:cNvSpPr>
          <p:nvPr>
            <p:ph type="subTitle" idx="1"/>
          </p:nvPr>
        </p:nvSpPr>
        <p:spPr>
          <a:xfrm>
            <a:off x="1198875" y="343310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6" name="Google Shape;796;p34"/>
          <p:cNvSpPr txBox="1">
            <a:spLocks noGrp="1"/>
          </p:cNvSpPr>
          <p:nvPr>
            <p:ph type="title" idx="2" hasCustomPrompt="1"/>
          </p:nvPr>
        </p:nvSpPr>
        <p:spPr>
          <a:xfrm>
            <a:off x="1198884" y="53940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7" name="Google Shape;797;p34"/>
          <p:cNvSpPr txBox="1">
            <a:spLocks noGrp="1"/>
          </p:cNvSpPr>
          <p:nvPr>
            <p:ph type="subTitle" idx="3"/>
          </p:nvPr>
        </p:nvSpPr>
        <p:spPr>
          <a:xfrm>
            <a:off x="1198875" y="150968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8" name="Google Shape;798;p34"/>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flipH="1">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0" y="1428750"/>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4"/>
          <p:cNvGrpSpPr/>
          <p:nvPr/>
        </p:nvGrpSpPr>
        <p:grpSpPr>
          <a:xfrm>
            <a:off x="7287226" y="-489897"/>
            <a:ext cx="1708400" cy="1528104"/>
            <a:chOff x="4355689" y="-261291"/>
            <a:chExt cx="1525357" cy="1364379"/>
          </a:xfrm>
        </p:grpSpPr>
        <p:sp>
          <p:nvSpPr>
            <p:cNvPr id="802" name="Google Shape;802;p34"/>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4"/>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4"/>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4"/>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4"/>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829"/>
        <p:cNvGrpSpPr/>
        <p:nvPr/>
      </p:nvGrpSpPr>
      <p:grpSpPr>
        <a:xfrm>
          <a:off x="0" y="0"/>
          <a:ext cx="0" cy="0"/>
          <a:chOff x="0" y="0"/>
          <a:chExt cx="0" cy="0"/>
        </a:xfrm>
      </p:grpSpPr>
      <p:sp>
        <p:nvSpPr>
          <p:cNvPr id="830" name="Google Shape;830;p35"/>
          <p:cNvSpPr/>
          <p:nvPr/>
        </p:nvSpPr>
        <p:spPr>
          <a:xfrm>
            <a:off x="6728938"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rot="10800000">
            <a:off x="7069988"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rot="9899998">
            <a:off x="7195582"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txBox="1">
            <a:spLocks noGrp="1"/>
          </p:cNvSpPr>
          <p:nvPr>
            <p:ph type="title"/>
          </p:nvPr>
        </p:nvSpPr>
        <p:spPr>
          <a:xfrm>
            <a:off x="720000" y="539399"/>
            <a:ext cx="4294800" cy="976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4" name="Google Shape;834;p35"/>
          <p:cNvSpPr txBox="1">
            <a:spLocks noGrp="1"/>
          </p:cNvSpPr>
          <p:nvPr>
            <p:ph type="subTitle" idx="1"/>
          </p:nvPr>
        </p:nvSpPr>
        <p:spPr>
          <a:xfrm>
            <a:off x="720000" y="1686313"/>
            <a:ext cx="3434700" cy="126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5" name="Google Shape;835;p35"/>
          <p:cNvSpPr txBox="1"/>
          <p:nvPr/>
        </p:nvSpPr>
        <p:spPr>
          <a:xfrm>
            <a:off x="720000" y="3603800"/>
            <a:ext cx="4099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000">
                <a:solidFill>
                  <a:schemeClr val="dk1"/>
                </a:solidFill>
                <a:latin typeface="Rubik"/>
                <a:ea typeface="Rubik"/>
                <a:cs typeface="Rubik"/>
                <a:sym typeface="Rubik"/>
              </a:rPr>
              <a:t>CREDITS: This presentation template was created by </a:t>
            </a:r>
            <a:r>
              <a:rPr lang="en" sz="1000" b="1">
                <a:solidFill>
                  <a:schemeClr val="dk1"/>
                </a:solidFill>
                <a:uFill>
                  <a:noFill/>
                </a:uFill>
                <a:latin typeface="Rubik"/>
                <a:ea typeface="Rubik"/>
                <a:cs typeface="Rubik"/>
                <a:sym typeface="Rubik"/>
                <a:hlinkClick r:id="rId2">
                  <a:extLst>
                    <a:ext uri="{A12FA001-AC4F-418D-AE19-62706E023703}">
                      <ahyp:hlinkClr xmlns:ahyp="http://schemas.microsoft.com/office/drawing/2018/hyperlinkcolor" xmlns="" val="tx"/>
                    </a:ext>
                  </a:extLst>
                </a:hlinkClick>
              </a:rPr>
              <a:t>Slidesgo</a:t>
            </a:r>
            <a:r>
              <a:rPr lang="en" sz="1000">
                <a:solidFill>
                  <a:schemeClr val="dk1"/>
                </a:solidFill>
                <a:latin typeface="Rubik"/>
                <a:ea typeface="Rubik"/>
                <a:cs typeface="Rubik"/>
                <a:sym typeface="Rubik"/>
              </a:rPr>
              <a:t>, including icons by </a:t>
            </a:r>
            <a:r>
              <a:rPr lang="en" sz="1000" b="1">
                <a:solidFill>
                  <a:schemeClr val="dk1"/>
                </a:solidFill>
                <a:uFill>
                  <a:noFill/>
                </a:uFill>
                <a:latin typeface="Rubik"/>
                <a:ea typeface="Rubik"/>
                <a:cs typeface="Rubik"/>
                <a:sym typeface="Rubik"/>
                <a:hlinkClick r:id="rId3">
                  <a:extLst>
                    <a:ext uri="{A12FA001-AC4F-418D-AE19-62706E023703}">
                      <ahyp:hlinkClr xmlns:ahyp="http://schemas.microsoft.com/office/drawing/2018/hyperlinkcolor" xmlns="" val="tx"/>
                    </a:ext>
                  </a:extLst>
                </a:hlinkClick>
              </a:rPr>
              <a:t>Flaticon</a:t>
            </a:r>
            <a:r>
              <a:rPr lang="en" sz="1000">
                <a:solidFill>
                  <a:schemeClr val="dk1"/>
                </a:solidFill>
                <a:latin typeface="Rubik"/>
                <a:ea typeface="Rubik"/>
                <a:cs typeface="Rubik"/>
                <a:sym typeface="Rubik"/>
              </a:rPr>
              <a:t> and infographics &amp; images by</a:t>
            </a:r>
            <a:r>
              <a:rPr lang="en" sz="1000" b="1">
                <a:solidFill>
                  <a:schemeClr val="dk1"/>
                </a:solidFill>
                <a:latin typeface="Rubik"/>
                <a:ea typeface="Rubik"/>
                <a:cs typeface="Rubik"/>
                <a:sym typeface="Rubik"/>
              </a:rPr>
              <a:t> </a:t>
            </a:r>
            <a:r>
              <a:rPr lang="en" sz="1000" b="1">
                <a:solidFill>
                  <a:schemeClr val="dk1"/>
                </a:solidFill>
                <a:uFill>
                  <a:noFill/>
                </a:uFill>
                <a:latin typeface="Rubik"/>
                <a:ea typeface="Rubik"/>
                <a:cs typeface="Rubik"/>
                <a:sym typeface="Rubik"/>
                <a:hlinkClick r:id="rId4">
                  <a:extLst>
                    <a:ext uri="{A12FA001-AC4F-418D-AE19-62706E023703}">
                      <ahyp:hlinkClr xmlns:ahyp="http://schemas.microsoft.com/office/drawing/2018/hyperlinkcolor" xmlns="" val="tx"/>
                    </a:ext>
                  </a:extLst>
                </a:hlinkClick>
              </a:rPr>
              <a:t>Freepik</a:t>
            </a:r>
            <a:endParaRPr sz="1000" b="1">
              <a:solidFill>
                <a:schemeClr val="dk1"/>
              </a:solidFill>
              <a:latin typeface="Rubik"/>
              <a:ea typeface="Rubik"/>
              <a:cs typeface="Rubik"/>
              <a:sym typeface="Rubik"/>
            </a:endParaRPr>
          </a:p>
        </p:txBody>
      </p:sp>
      <p:sp>
        <p:nvSpPr>
          <p:cNvPr id="836" name="Google Shape;836;p35"/>
          <p:cNvSpPr/>
          <p:nvPr/>
        </p:nvSpPr>
        <p:spPr>
          <a:xfrm>
            <a:off x="-100" y="4476749"/>
            <a:ext cx="9144084" cy="6667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8258059" y="340041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flipH="1">
            <a:off x="0" y="4867572"/>
            <a:ext cx="9144068" cy="27595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111FA8B-727B-4024-8CEE-AAE669E66841}" type="slidenum">
              <a:rPr lang="en-US" altLang="en-US" smtClean="0"/>
              <a:pPr>
                <a:defRPr/>
              </a:pPr>
              <a:t>‹#›</a:t>
            </a:fld>
            <a:endParaRPr lang="en-US" altLang="en-US"/>
          </a:p>
        </p:txBody>
      </p:sp>
    </p:spTree>
    <p:extLst>
      <p:ext uri="{BB962C8B-B14F-4D97-AF65-F5344CB8AC3E}">
        <p14:creationId xmlns:p14="http://schemas.microsoft.com/office/powerpoint/2010/main" val="2708870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9AFAAE9-6B95-44BC-8822-EDC33C8A1567}" type="slidenum">
              <a:rPr lang="en-US" altLang="en-US" smtClean="0"/>
              <a:pPr>
                <a:defRPr/>
              </a:pPr>
              <a:t>‹#›</a:t>
            </a:fld>
            <a:endParaRPr lang="en-US" altLang="en-US"/>
          </a:p>
        </p:txBody>
      </p:sp>
    </p:spTree>
    <p:extLst>
      <p:ext uri="{BB962C8B-B14F-4D97-AF65-F5344CB8AC3E}">
        <p14:creationId xmlns:p14="http://schemas.microsoft.com/office/powerpoint/2010/main" val="2726791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1BA5B83-FD78-40C7-B7EB-F4D1239D53A8}" type="slidenum">
              <a:rPr lang="en-US" altLang="en-US" smtClean="0"/>
              <a:pPr>
                <a:defRPr/>
              </a:pPr>
              <a:t>‹#›</a:t>
            </a:fld>
            <a:endParaRPr lang="en-US" altLang="en-US"/>
          </a:p>
        </p:txBody>
      </p:sp>
    </p:spTree>
    <p:extLst>
      <p:ext uri="{BB962C8B-B14F-4D97-AF65-F5344CB8AC3E}">
        <p14:creationId xmlns:p14="http://schemas.microsoft.com/office/powerpoint/2010/main" val="2221875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318AA8-B36E-48AE-B01E-9FE83F1B708D}" type="slidenum">
              <a:rPr lang="en-US" altLang="en-US" smtClean="0"/>
              <a:pPr>
                <a:defRPr/>
              </a:pPr>
              <a:t>‹#›</a:t>
            </a:fld>
            <a:endParaRPr lang="en-US" altLang="en-US"/>
          </a:p>
        </p:txBody>
      </p:sp>
    </p:spTree>
    <p:extLst>
      <p:ext uri="{BB962C8B-B14F-4D97-AF65-F5344CB8AC3E}">
        <p14:creationId xmlns:p14="http://schemas.microsoft.com/office/powerpoint/2010/main" val="136694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46A69F67-7E87-4155-BC2A-0C03CE65C3F6}" type="slidenum">
              <a:rPr lang="en-US" altLang="en-US" smtClean="0"/>
              <a:pPr>
                <a:defRPr/>
              </a:pPr>
              <a:t>‹#›</a:t>
            </a:fld>
            <a:endParaRPr lang="en-US" altLang="en-US"/>
          </a:p>
        </p:txBody>
      </p:sp>
    </p:spTree>
    <p:extLst>
      <p:ext uri="{BB962C8B-B14F-4D97-AF65-F5344CB8AC3E}">
        <p14:creationId xmlns:p14="http://schemas.microsoft.com/office/powerpoint/2010/main" val="4105676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A13ED331-490C-4506-A24D-390A48662C90}" type="slidenum">
              <a:rPr lang="en-US" altLang="en-US" smtClean="0"/>
              <a:pPr>
                <a:defRPr/>
              </a:pPr>
              <a:t>‹#›</a:t>
            </a:fld>
            <a:endParaRPr lang="en-US" altLang="en-US"/>
          </a:p>
        </p:txBody>
      </p:sp>
    </p:spTree>
    <p:extLst>
      <p:ext uri="{BB962C8B-B14F-4D97-AF65-F5344CB8AC3E}">
        <p14:creationId xmlns:p14="http://schemas.microsoft.com/office/powerpoint/2010/main" val="4251577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193062F-EAAB-427D-8DBD-E372D0649FC1}" type="slidenum">
              <a:rPr lang="en-US" altLang="en-US" smtClean="0"/>
              <a:pPr>
                <a:defRPr/>
              </a:pPr>
              <a:t>‹#›</a:t>
            </a:fld>
            <a:endParaRPr lang="en-US" altLang="en-US"/>
          </a:p>
        </p:txBody>
      </p:sp>
    </p:spTree>
    <p:extLst>
      <p:ext uri="{BB962C8B-B14F-4D97-AF65-F5344CB8AC3E}">
        <p14:creationId xmlns:p14="http://schemas.microsoft.com/office/powerpoint/2010/main" val="409585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9040AE0-6643-4356-AD88-7C45581662C2}" type="slidenum">
              <a:rPr lang="en-US" altLang="en-US" smtClean="0"/>
              <a:pPr>
                <a:defRPr/>
              </a:pPr>
              <a:t>‹#›</a:t>
            </a:fld>
            <a:endParaRPr lang="en-US" altLang="en-US"/>
          </a:p>
        </p:txBody>
      </p:sp>
    </p:spTree>
    <p:extLst>
      <p:ext uri="{BB962C8B-B14F-4D97-AF65-F5344CB8AC3E}">
        <p14:creationId xmlns:p14="http://schemas.microsoft.com/office/powerpoint/2010/main" val="32306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014338C-12CF-4034-91B4-B624E16D3AFD}" type="slidenum">
              <a:rPr lang="en-US" altLang="en-US" smtClean="0"/>
              <a:pPr>
                <a:defRPr/>
              </a:pPr>
              <a:t>‹#›</a:t>
            </a:fld>
            <a:endParaRPr lang="en-US" altLang="en-US"/>
          </a:p>
        </p:txBody>
      </p:sp>
    </p:spTree>
    <p:extLst>
      <p:ext uri="{BB962C8B-B14F-4D97-AF65-F5344CB8AC3E}">
        <p14:creationId xmlns:p14="http://schemas.microsoft.com/office/powerpoint/2010/main" val="1919872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A3CF019-D3BC-4368-A0CA-38EE0C5BDFAA}" type="slidenum">
              <a:rPr lang="en-US" altLang="en-US" smtClean="0"/>
              <a:pPr>
                <a:defRPr/>
              </a:pPr>
              <a:t>‹#›</a:t>
            </a:fld>
            <a:endParaRPr lang="en-US" altLang="en-US"/>
          </a:p>
        </p:txBody>
      </p:sp>
    </p:spTree>
    <p:extLst>
      <p:ext uri="{BB962C8B-B14F-4D97-AF65-F5344CB8AC3E}">
        <p14:creationId xmlns:p14="http://schemas.microsoft.com/office/powerpoint/2010/main" val="1509628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DDE7C7A-DCE4-46C1-931B-53E30E3A77B6}" type="slidenum">
              <a:rPr lang="en-US" altLang="en-US" smtClean="0"/>
              <a:pPr>
                <a:defRPr/>
              </a:pPr>
              <a:t>‹#›</a:t>
            </a:fld>
            <a:endParaRPr lang="en-US" altLang="en-US"/>
          </a:p>
        </p:txBody>
      </p:sp>
    </p:spTree>
    <p:extLst>
      <p:ext uri="{BB962C8B-B14F-4D97-AF65-F5344CB8AC3E}">
        <p14:creationId xmlns:p14="http://schemas.microsoft.com/office/powerpoint/2010/main" val="152438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2E00DD2-4B34-73E4-AA7E-3639C54B332E}"/>
              </a:ext>
            </a:extLst>
          </p:cNvPr>
          <p:cNvSpPr/>
          <p:nvPr userDrawn="1"/>
        </p:nvSpPr>
        <p:spPr>
          <a:xfrm>
            <a:off x="0" y="0"/>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Tree>
    <p:extLst>
      <p:ext uri="{BB962C8B-B14F-4D97-AF65-F5344CB8AC3E}">
        <p14:creationId xmlns:p14="http://schemas.microsoft.com/office/powerpoint/2010/main" val="2312293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33C8D935-46C0-6D40-0C43-7FAA77D019B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FF1DE6A-517E-815C-F6DF-B76095501A3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BFDCDB3-82E1-74B5-8BFB-546319D1DE10}"/>
              </a:ext>
            </a:extLst>
          </p:cNvPr>
          <p:cNvSpPr>
            <a:spLocks noGrp="1"/>
          </p:cNvSpPr>
          <p:nvPr>
            <p:ph type="sldNum" sz="quarter" idx="12"/>
          </p:nvPr>
        </p:nvSpPr>
        <p:spPr/>
        <p:txBody>
          <a:bodyPr/>
          <a:lstStyle>
            <a:lvl1pPr>
              <a:defRPr/>
            </a:lvl1pPr>
          </a:lstStyle>
          <a:p>
            <a:pPr>
              <a:defRPr/>
            </a:pPr>
            <a:fld id="{92ABCCDD-B898-4E9A-8804-15BB56B37596}" type="slidenum">
              <a:rPr lang="en-US" altLang="en-US"/>
              <a:pPr>
                <a:defRPr/>
              </a:pPr>
              <a:t>‹#›</a:t>
            </a:fld>
            <a:endParaRPr lang="en-US" altLang="en-US"/>
          </a:p>
        </p:txBody>
      </p:sp>
    </p:spTree>
    <p:extLst>
      <p:ext uri="{BB962C8B-B14F-4D97-AF65-F5344CB8AC3E}">
        <p14:creationId xmlns:p14="http://schemas.microsoft.com/office/powerpoint/2010/main" val="2791749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BD94A-6E3F-46FA-7C78-3DFED2F3FB3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642C5A2-B38D-DF05-E4EF-F8CF80E4C7A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794B2EB-D98B-E3D3-6CAB-E0E56E01FB71}"/>
              </a:ext>
            </a:extLst>
          </p:cNvPr>
          <p:cNvSpPr>
            <a:spLocks noGrp="1"/>
          </p:cNvSpPr>
          <p:nvPr>
            <p:ph type="sldNum" sz="quarter" idx="12"/>
          </p:nvPr>
        </p:nvSpPr>
        <p:spPr/>
        <p:txBody>
          <a:bodyPr/>
          <a:lstStyle>
            <a:lvl1pPr>
              <a:defRPr/>
            </a:lvl1pPr>
          </a:lstStyle>
          <a:p>
            <a:pPr>
              <a:defRPr/>
            </a:pPr>
            <a:fld id="{08B952C8-8806-48FB-83C4-F1298C903DB9}" type="slidenum">
              <a:rPr lang="en-US" altLang="en-US"/>
              <a:pPr>
                <a:defRPr/>
              </a:pPr>
              <a:t>‹#›</a:t>
            </a:fld>
            <a:endParaRPr lang="en-US" altLang="en-US"/>
          </a:p>
        </p:txBody>
      </p:sp>
    </p:spTree>
    <p:extLst>
      <p:ext uri="{BB962C8B-B14F-4D97-AF65-F5344CB8AC3E}">
        <p14:creationId xmlns:p14="http://schemas.microsoft.com/office/powerpoint/2010/main" val="21048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9725" y="4644427"/>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6"/>
          <p:cNvGrpSpPr/>
          <p:nvPr/>
        </p:nvGrpSpPr>
        <p:grpSpPr>
          <a:xfrm flipH="1">
            <a:off x="-102294" y="4230838"/>
            <a:ext cx="847653" cy="61872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flipH="1">
            <a:off x="8503990" y="4074963"/>
            <a:ext cx="805239" cy="689444"/>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rot="10800000">
            <a:off x="-25" y="4916803"/>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rot="-9772188" flipH="1">
            <a:off x="69533" y="3211455"/>
            <a:ext cx="504006" cy="807182"/>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6"/>
          <p:cNvGrpSpPr/>
          <p:nvPr/>
        </p:nvGrpSpPr>
        <p:grpSpPr>
          <a:xfrm>
            <a:off x="8279847" y="804505"/>
            <a:ext cx="1342239" cy="1322167"/>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26B87-F1E1-5437-02DA-8B312BE3B2F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DC4F737-A32E-8AFB-5BC3-DFCFC58C7E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DC8B679-46DF-51C5-3DB5-A73EFA181EBA}"/>
              </a:ext>
            </a:extLst>
          </p:cNvPr>
          <p:cNvSpPr>
            <a:spLocks noGrp="1"/>
          </p:cNvSpPr>
          <p:nvPr>
            <p:ph type="sldNum" sz="quarter" idx="12"/>
          </p:nvPr>
        </p:nvSpPr>
        <p:spPr/>
        <p:txBody>
          <a:bodyPr/>
          <a:lstStyle>
            <a:lvl1pPr>
              <a:defRPr/>
            </a:lvl1pPr>
          </a:lstStyle>
          <a:p>
            <a:pPr>
              <a:defRPr/>
            </a:pPr>
            <a:fld id="{0156333C-6FD9-486F-BB82-E132928DCB58}" type="slidenum">
              <a:rPr lang="en-US" altLang="en-US"/>
              <a:pPr>
                <a:defRPr/>
              </a:pPr>
              <a:t>‹#›</a:t>
            </a:fld>
            <a:endParaRPr lang="en-US" altLang="en-US"/>
          </a:p>
        </p:txBody>
      </p:sp>
    </p:spTree>
    <p:extLst>
      <p:ext uri="{BB962C8B-B14F-4D97-AF65-F5344CB8AC3E}">
        <p14:creationId xmlns:p14="http://schemas.microsoft.com/office/powerpoint/2010/main" val="3393011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CB5093-B388-17CB-149E-C8E54ACD7A9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802C6967-70BF-3910-355D-16A39F0A77D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E385C295-0FD6-5774-A6D8-F11E7229E2B9}"/>
              </a:ext>
            </a:extLst>
          </p:cNvPr>
          <p:cNvSpPr>
            <a:spLocks noGrp="1"/>
          </p:cNvSpPr>
          <p:nvPr>
            <p:ph type="sldNum" sz="quarter" idx="12"/>
          </p:nvPr>
        </p:nvSpPr>
        <p:spPr/>
        <p:txBody>
          <a:bodyPr/>
          <a:lstStyle>
            <a:lvl1pPr>
              <a:defRPr/>
            </a:lvl1pPr>
          </a:lstStyle>
          <a:p>
            <a:pPr>
              <a:defRPr/>
            </a:pPr>
            <a:fld id="{A9ED2080-D472-4291-ACBC-F69CBBE99CB5}" type="slidenum">
              <a:rPr lang="en-US" altLang="en-US"/>
              <a:pPr>
                <a:defRPr/>
              </a:pPr>
              <a:t>‹#›</a:t>
            </a:fld>
            <a:endParaRPr lang="en-US" altLang="en-US"/>
          </a:p>
        </p:txBody>
      </p:sp>
    </p:spTree>
    <p:extLst>
      <p:ext uri="{BB962C8B-B14F-4D97-AF65-F5344CB8AC3E}">
        <p14:creationId xmlns:p14="http://schemas.microsoft.com/office/powerpoint/2010/main" val="1822654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86446-9C19-D02F-2045-45221AB6C32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5321426-9C69-0780-7033-09B94640BF45}"/>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D159FD7-6FF1-8099-D9F6-B04870822654}"/>
              </a:ext>
            </a:extLst>
          </p:cNvPr>
          <p:cNvSpPr>
            <a:spLocks noGrp="1"/>
          </p:cNvSpPr>
          <p:nvPr>
            <p:ph type="sldNum" sz="quarter" idx="12"/>
          </p:nvPr>
        </p:nvSpPr>
        <p:spPr/>
        <p:txBody>
          <a:bodyPr/>
          <a:lstStyle>
            <a:lvl1pPr>
              <a:defRPr/>
            </a:lvl1pPr>
          </a:lstStyle>
          <a:p>
            <a:pPr>
              <a:defRPr/>
            </a:pPr>
            <a:fld id="{F0CCC086-A51D-4BD7-B902-B812BB45CC53}" type="slidenum">
              <a:rPr lang="en-US" altLang="en-US"/>
              <a:pPr>
                <a:defRPr/>
              </a:pPr>
              <a:t>‹#›</a:t>
            </a:fld>
            <a:endParaRPr lang="en-US" altLang="en-US"/>
          </a:p>
        </p:txBody>
      </p:sp>
    </p:spTree>
    <p:extLst>
      <p:ext uri="{BB962C8B-B14F-4D97-AF65-F5344CB8AC3E}">
        <p14:creationId xmlns:p14="http://schemas.microsoft.com/office/powerpoint/2010/main" val="3443377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D5E5CD-7F00-3399-7539-0818B71A07A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4712941-F534-68A9-E561-7A7CC8CBC8C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51D57BE2-98EE-F606-8F73-CADEACA64EED}"/>
              </a:ext>
            </a:extLst>
          </p:cNvPr>
          <p:cNvSpPr>
            <a:spLocks noGrp="1"/>
          </p:cNvSpPr>
          <p:nvPr>
            <p:ph type="sldNum" sz="quarter" idx="12"/>
          </p:nvPr>
        </p:nvSpPr>
        <p:spPr/>
        <p:txBody>
          <a:bodyPr/>
          <a:lstStyle>
            <a:lvl1pPr>
              <a:defRPr/>
            </a:lvl1pPr>
          </a:lstStyle>
          <a:p>
            <a:pPr>
              <a:defRPr/>
            </a:pPr>
            <a:fld id="{4C49568B-E38F-4E8D-ABD8-C55D5DF8419B}" type="slidenum">
              <a:rPr lang="en-US" altLang="en-US"/>
              <a:pPr>
                <a:defRPr/>
              </a:pPr>
              <a:t>‹#›</a:t>
            </a:fld>
            <a:endParaRPr lang="en-US" altLang="en-US"/>
          </a:p>
        </p:txBody>
      </p:sp>
    </p:spTree>
    <p:extLst>
      <p:ext uri="{BB962C8B-B14F-4D97-AF65-F5344CB8AC3E}">
        <p14:creationId xmlns:p14="http://schemas.microsoft.com/office/powerpoint/2010/main" val="2498898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26770-2A34-B29D-29D6-78675E3DBA5F}"/>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A54E276-A26D-3470-BB85-5138C978A75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614E1A73-6B53-F648-7AB7-43753032D814}"/>
              </a:ext>
            </a:extLst>
          </p:cNvPr>
          <p:cNvSpPr>
            <a:spLocks noGrp="1"/>
          </p:cNvSpPr>
          <p:nvPr>
            <p:ph type="sldNum" sz="quarter" idx="12"/>
          </p:nvPr>
        </p:nvSpPr>
        <p:spPr/>
        <p:txBody>
          <a:bodyPr/>
          <a:lstStyle>
            <a:lvl1pPr>
              <a:defRPr/>
            </a:lvl1pPr>
          </a:lstStyle>
          <a:p>
            <a:pPr>
              <a:defRPr/>
            </a:pPr>
            <a:fld id="{0F33F840-EE7F-4DC6-ACF1-A3E61D591F02}" type="slidenum">
              <a:rPr lang="en-US" altLang="en-US"/>
              <a:pPr>
                <a:defRPr/>
              </a:pPr>
              <a:t>‹#›</a:t>
            </a:fld>
            <a:endParaRPr lang="en-US" altLang="en-US"/>
          </a:p>
        </p:txBody>
      </p:sp>
    </p:spTree>
    <p:extLst>
      <p:ext uri="{BB962C8B-B14F-4D97-AF65-F5344CB8AC3E}">
        <p14:creationId xmlns:p14="http://schemas.microsoft.com/office/powerpoint/2010/main" val="2491543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D287778D-5C81-1096-0A36-808790FFA64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99FE66EB-2BE3-1BFB-525A-B6D999E85EF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7456C0A-203E-179E-FDC1-4D04E7E7FE3F}"/>
              </a:ext>
            </a:extLst>
          </p:cNvPr>
          <p:cNvSpPr>
            <a:spLocks noGrp="1"/>
          </p:cNvSpPr>
          <p:nvPr>
            <p:ph type="sldNum" sz="quarter" idx="12"/>
          </p:nvPr>
        </p:nvSpPr>
        <p:spPr/>
        <p:txBody>
          <a:bodyPr/>
          <a:lstStyle>
            <a:lvl1pPr>
              <a:defRPr/>
            </a:lvl1pPr>
          </a:lstStyle>
          <a:p>
            <a:pPr>
              <a:defRPr/>
            </a:pPr>
            <a:fld id="{E56BA347-3985-4C1B-AB53-4B87120A0429}" type="slidenum">
              <a:rPr lang="en-US" altLang="en-US"/>
              <a:pPr>
                <a:defRPr/>
              </a:pPr>
              <a:t>‹#›</a:t>
            </a:fld>
            <a:endParaRPr lang="en-US" altLang="en-US"/>
          </a:p>
        </p:txBody>
      </p:sp>
    </p:spTree>
    <p:extLst>
      <p:ext uri="{BB962C8B-B14F-4D97-AF65-F5344CB8AC3E}">
        <p14:creationId xmlns:p14="http://schemas.microsoft.com/office/powerpoint/2010/main" val="619131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6A5C0EB2-B34E-6657-FA27-F6C57CAAF28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D7B9BD31-DFEF-E300-45F4-8BA6A756C6C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C8DC185-F7B7-9C79-F980-4B9B0295F76D}"/>
              </a:ext>
            </a:extLst>
          </p:cNvPr>
          <p:cNvSpPr>
            <a:spLocks noGrp="1"/>
          </p:cNvSpPr>
          <p:nvPr>
            <p:ph type="sldNum" sz="quarter" idx="12"/>
          </p:nvPr>
        </p:nvSpPr>
        <p:spPr/>
        <p:txBody>
          <a:bodyPr/>
          <a:lstStyle>
            <a:lvl1pPr>
              <a:defRPr/>
            </a:lvl1pPr>
          </a:lstStyle>
          <a:p>
            <a:pPr>
              <a:defRPr/>
            </a:pPr>
            <a:fld id="{B8356E2A-A048-40F1-BA60-031C9BF05EB1}" type="slidenum">
              <a:rPr lang="en-US" altLang="en-US"/>
              <a:pPr>
                <a:defRPr/>
              </a:pPr>
              <a:t>‹#›</a:t>
            </a:fld>
            <a:endParaRPr lang="en-US" altLang="en-US"/>
          </a:p>
        </p:txBody>
      </p:sp>
    </p:spTree>
    <p:extLst>
      <p:ext uri="{BB962C8B-B14F-4D97-AF65-F5344CB8AC3E}">
        <p14:creationId xmlns:p14="http://schemas.microsoft.com/office/powerpoint/2010/main" val="2959764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59ED9-523F-8ACB-A5CE-5A99EF5BBF4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2E358B0-4BC5-9E66-C5D6-58BE65B1FD1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47866DA-3226-176E-7CF8-B325693E060B}"/>
              </a:ext>
            </a:extLst>
          </p:cNvPr>
          <p:cNvSpPr>
            <a:spLocks noGrp="1"/>
          </p:cNvSpPr>
          <p:nvPr>
            <p:ph type="sldNum" sz="quarter" idx="12"/>
          </p:nvPr>
        </p:nvSpPr>
        <p:spPr/>
        <p:txBody>
          <a:bodyPr/>
          <a:lstStyle>
            <a:lvl1pPr>
              <a:defRPr/>
            </a:lvl1pPr>
          </a:lstStyle>
          <a:p>
            <a:pPr>
              <a:defRPr/>
            </a:pPr>
            <a:fld id="{511E8FF4-E03C-4CE0-A6A0-193D7FE63AFC}" type="slidenum">
              <a:rPr lang="en-US" altLang="en-US"/>
              <a:pPr>
                <a:defRPr/>
              </a:pPr>
              <a:t>‹#›</a:t>
            </a:fld>
            <a:endParaRPr lang="en-US" altLang="en-US"/>
          </a:p>
        </p:txBody>
      </p:sp>
    </p:spTree>
    <p:extLst>
      <p:ext uri="{BB962C8B-B14F-4D97-AF65-F5344CB8AC3E}">
        <p14:creationId xmlns:p14="http://schemas.microsoft.com/office/powerpoint/2010/main" val="164263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56711-3D82-D0AF-F0F0-9C9D6456594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49CB167-E0FF-B74E-A633-02EE9AB5767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3931AD5-513E-4332-9D8E-01F86C5B6F04}"/>
              </a:ext>
            </a:extLst>
          </p:cNvPr>
          <p:cNvSpPr>
            <a:spLocks noGrp="1"/>
          </p:cNvSpPr>
          <p:nvPr>
            <p:ph type="sldNum" sz="quarter" idx="12"/>
          </p:nvPr>
        </p:nvSpPr>
        <p:spPr/>
        <p:txBody>
          <a:bodyPr/>
          <a:lstStyle>
            <a:lvl1pPr>
              <a:defRPr/>
            </a:lvl1pPr>
          </a:lstStyle>
          <a:p>
            <a:pPr>
              <a:defRPr/>
            </a:pPr>
            <a:fld id="{B5975EF4-7B6E-40FC-921C-A29B77849C7E}" type="slidenum">
              <a:rPr lang="en-US" altLang="en-US"/>
              <a:pPr>
                <a:defRPr/>
              </a:pPr>
              <a:t>‹#›</a:t>
            </a:fld>
            <a:endParaRPr lang="en-US" altLang="en-US"/>
          </a:p>
        </p:txBody>
      </p:sp>
    </p:spTree>
    <p:extLst>
      <p:ext uri="{BB962C8B-B14F-4D97-AF65-F5344CB8AC3E}">
        <p14:creationId xmlns:p14="http://schemas.microsoft.com/office/powerpoint/2010/main" val="107961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065129F-243D-D7F4-FC85-6CE5CC1BD911}"/>
              </a:ext>
            </a:extLst>
          </p:cNvPr>
          <p:cNvSpPr/>
          <p:nvPr userDrawn="1"/>
        </p:nvSpPr>
        <p:spPr>
          <a:xfrm>
            <a:off x="0" y="0"/>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Tree>
    <p:extLst>
      <p:ext uri="{BB962C8B-B14F-4D97-AF65-F5344CB8AC3E}">
        <p14:creationId xmlns:p14="http://schemas.microsoft.com/office/powerpoint/2010/main" val="141240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1849950" y="1395050"/>
            <a:ext cx="5444100" cy="5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3" name="Google Shape;253;p9"/>
          <p:cNvSpPr txBox="1">
            <a:spLocks noGrp="1"/>
          </p:cNvSpPr>
          <p:nvPr>
            <p:ph type="subTitle" idx="1"/>
          </p:nvPr>
        </p:nvSpPr>
        <p:spPr>
          <a:xfrm>
            <a:off x="2861100" y="2004875"/>
            <a:ext cx="3421800" cy="179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 name="Google Shape;254;p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grpSp>
        <p:nvGrpSpPr>
          <p:cNvPr id="262" name="Google Shape;262;p11"/>
          <p:cNvGrpSpPr/>
          <p:nvPr/>
        </p:nvGrpSpPr>
        <p:grpSpPr>
          <a:xfrm>
            <a:off x="8031864" y="-196258"/>
            <a:ext cx="1458326" cy="1267389"/>
            <a:chOff x="3274925" y="1917150"/>
            <a:chExt cx="921300" cy="800625"/>
          </a:xfrm>
        </p:grpSpPr>
        <p:sp>
          <p:nvSpPr>
            <p:cNvPr id="263" name="Google Shape;263;p1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txBox="1">
            <a:spLocks noGrp="1"/>
          </p:cNvSpPr>
          <p:nvPr>
            <p:ph type="title" hasCustomPrompt="1"/>
          </p:nvPr>
        </p:nvSpPr>
        <p:spPr>
          <a:xfrm>
            <a:off x="1284000" y="1010600"/>
            <a:ext cx="65760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2" name="Google Shape;292;p11"/>
          <p:cNvSpPr txBox="1">
            <a:spLocks noGrp="1"/>
          </p:cNvSpPr>
          <p:nvPr>
            <p:ph type="subTitle" idx="1"/>
          </p:nvPr>
        </p:nvSpPr>
        <p:spPr>
          <a:xfrm>
            <a:off x="1284000" y="2580200"/>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93" name="Google Shape;293;p11"/>
          <p:cNvSpPr/>
          <p:nvPr/>
        </p:nvSpPr>
        <p:spPr>
          <a:xfrm flipH="1">
            <a:off x="5" y="3847347"/>
            <a:ext cx="9258295" cy="129613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4"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1"/>
          <p:cNvGrpSpPr/>
          <p:nvPr/>
        </p:nvGrpSpPr>
        <p:grpSpPr>
          <a:xfrm flipH="1">
            <a:off x="4886800" y="4542892"/>
            <a:ext cx="2156564" cy="841813"/>
            <a:chOff x="-76300" y="4828453"/>
            <a:chExt cx="1400275" cy="546596"/>
          </a:xfrm>
        </p:grpSpPr>
        <p:sp>
          <p:nvSpPr>
            <p:cNvPr id="296" name="Google Shape;296;p11"/>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11"/>
            <p:cNvGrpSpPr/>
            <p:nvPr/>
          </p:nvGrpSpPr>
          <p:grpSpPr>
            <a:xfrm rot="10800000">
              <a:off x="37954" y="4901398"/>
              <a:ext cx="1012503" cy="364619"/>
              <a:chOff x="5155250" y="3647725"/>
              <a:chExt cx="2120425" cy="763600"/>
            </a:xfrm>
          </p:grpSpPr>
          <p:sp>
            <p:nvSpPr>
              <p:cNvPr id="298" name="Google Shape;298;p11"/>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 name="Google Shape;313;p11"/>
          <p:cNvSpPr/>
          <p:nvPr/>
        </p:nvSpPr>
        <p:spPr>
          <a:xfrm rot="-826046" flipH="1">
            <a:off x="4226581"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rot="-826044" flipH="1">
            <a:off x="3403000"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rot="7831882" flipH="1">
            <a:off x="8398820" y="2658343"/>
            <a:ext cx="602460" cy="205339"/>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0" r:id="rId18"/>
    <p:sldLayoutId id="2147483671" r:id="rId19"/>
    <p:sldLayoutId id="2147483674" r:id="rId20"/>
    <p:sldLayoutId id="2147483677" r:id="rId21"/>
    <p:sldLayoutId id="2147483680" r:id="rId22"/>
    <p:sldLayoutId id="2147483681" r:id="rId23"/>
    <p:sldLayoutId id="2147483682" r:id="rId24"/>
    <p:sldLayoutId id="214748368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E004311-FAD6-46FA-87D9-EA54FD4CAAAF}" type="slidenum">
              <a:rPr lang="en-US" altLang="en-US" smtClean="0"/>
              <a:pPr>
                <a:defRPr/>
              </a:pPr>
              <a:t>‹#›</a:t>
            </a:fld>
            <a:endParaRPr lang="en-US" altLang="en-US"/>
          </a:p>
        </p:txBody>
      </p:sp>
    </p:spTree>
    <p:extLst>
      <p:ext uri="{BB962C8B-B14F-4D97-AF65-F5344CB8AC3E}">
        <p14:creationId xmlns:p14="http://schemas.microsoft.com/office/powerpoint/2010/main" val="38568271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8696D50-5AE8-E81D-8166-3114007E8926}"/>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A0C1F2-449F-04C9-0ECC-638D1E356445}"/>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F44F7A-A36E-872E-EFA0-DCCC2622CC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defRPr>
            </a:lvl1pPr>
          </a:lstStyle>
          <a:p>
            <a:pPr>
              <a:defRPr/>
            </a:pPr>
            <a:endParaRPr lang="vi-VN" altLang="en-US"/>
          </a:p>
        </p:txBody>
      </p:sp>
      <p:sp>
        <p:nvSpPr>
          <p:cNvPr id="5" name="Footer Placeholder 4">
            <a:extLst>
              <a:ext uri="{FF2B5EF4-FFF2-40B4-BE49-F238E27FC236}">
                <a16:creationId xmlns:a16="http://schemas.microsoft.com/office/drawing/2014/main" id="{93053F4C-2A1E-F582-CE35-55FC49E23D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3D6A97B-EB76-D480-C355-BE88D70BFFEB}"/>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defRPr>
            </a:lvl1pPr>
          </a:lstStyle>
          <a:p>
            <a:pPr>
              <a:defRPr/>
            </a:pPr>
            <a:fld id="{8CDEE1D0-18CC-48C6-96CC-3C50765567FB}" type="slidenum">
              <a:rPr lang="en-US" altLang="en-US"/>
              <a:pPr>
                <a:defRPr/>
              </a:pPr>
              <a:t>‹#›</a:t>
            </a:fld>
            <a:endParaRPr lang="en-US" altLang="en-US"/>
          </a:p>
        </p:txBody>
      </p:sp>
    </p:spTree>
    <p:extLst>
      <p:ext uri="{BB962C8B-B14F-4D97-AF65-F5344CB8AC3E}">
        <p14:creationId xmlns:p14="http://schemas.microsoft.com/office/powerpoint/2010/main" val="29353968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image" Target="../media/image10.svg"/><Relationship Id="rId4" Type="http://schemas.openxmlformats.org/officeDocument/2006/relationships/image" Target="../media/image4.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4.xml"/><Relationship Id="rId5" Type="http://schemas.openxmlformats.org/officeDocument/2006/relationships/image" Target="../media/image26.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DF2003-6324-A667-9E46-1B2076726579}"/>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id="{B995CB17-813E-9EA1-16D6-85087260B424}"/>
              </a:ext>
            </a:extLst>
          </p:cNvPr>
          <p:cNvSpPr>
            <a:spLocks noGrp="1"/>
          </p:cNvSpPr>
          <p:nvPr>
            <p:ph type="subTitle" idx="1"/>
          </p:nvPr>
        </p:nvSpPr>
        <p:spPr/>
        <p:txBody>
          <a:bodyPr/>
          <a:lstStyle/>
          <a:p>
            <a:endParaRPr lang="vi-VN"/>
          </a:p>
        </p:txBody>
      </p:sp>
      <p:pic>
        <p:nvPicPr>
          <p:cNvPr id="5" name="Hình ảnh 4">
            <a:extLst>
              <a:ext uri="{FF2B5EF4-FFF2-40B4-BE49-F238E27FC236}">
                <a16:creationId xmlns:a16="http://schemas.microsoft.com/office/drawing/2014/main" id="{8CAAD0A8-3413-36A5-E878-E6F6523A5BC9}"/>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p:blipFill>
        <p:spPr>
          <a:xfrm>
            <a:off x="1516" y="0"/>
            <a:ext cx="9140968" cy="5143500"/>
          </a:xfrm>
          <a:prstGeom prst="rect">
            <a:avLst/>
          </a:prstGeom>
        </p:spPr>
      </p:pic>
      <p:sp>
        <p:nvSpPr>
          <p:cNvPr id="4" name="TextBox 3"/>
          <p:cNvSpPr txBox="1"/>
          <p:nvPr/>
        </p:nvSpPr>
        <p:spPr>
          <a:xfrm>
            <a:off x="96518" y="1006169"/>
            <a:ext cx="4935967" cy="584775"/>
          </a:xfrm>
          <a:prstGeom prst="rect">
            <a:avLst/>
          </a:prstGeom>
          <a:noFill/>
        </p:spPr>
        <p:txBody>
          <a:bodyPr wrap="none" rtlCol="0">
            <a:spAutoFit/>
          </a:bodyPr>
          <a:lstStyle/>
          <a:p>
            <a:r>
              <a:rPr lang="en-US" sz="3200" b="1" dirty="0"/>
              <a:t>KHOA HỌC TỰ NHIÊN 7 </a:t>
            </a:r>
          </a:p>
        </p:txBody>
      </p:sp>
      <p:pic>
        <p:nvPicPr>
          <p:cNvPr id="12" name="Picture 2"/>
          <p:cNvPicPr>
            <a:picLocks noChangeAspect="1"/>
          </p:cNvPicPr>
          <p:nvPr/>
        </p:nvPicPr>
        <p:blipFill>
          <a:blip r:embed="rId4"/>
          <a:srcRect/>
          <a:stretch>
            <a:fillRect/>
          </a:stretch>
        </p:blipFill>
        <p:spPr>
          <a:xfrm>
            <a:off x="443866" y="1590943"/>
            <a:ext cx="2572465" cy="3452973"/>
          </a:xfrm>
          <a:prstGeom prst="rect">
            <a:avLst/>
          </a:prstGeom>
        </p:spPr>
      </p:pic>
      <p:pic>
        <p:nvPicPr>
          <p:cNvPr id="13" name="Picture 3"/>
          <p:cNvPicPr>
            <a:picLocks noChangeAspect="1"/>
          </p:cNvPicPr>
          <p:nvPr/>
        </p:nvPicPr>
        <p:blipFill>
          <a:blip r:embed="rId5"/>
          <a:srcRect/>
          <a:stretch>
            <a:fillRect/>
          </a:stretch>
        </p:blipFill>
        <p:spPr>
          <a:xfrm>
            <a:off x="6148159" y="1981567"/>
            <a:ext cx="3127247" cy="3158836"/>
          </a:xfrm>
          <a:prstGeom prst="rect">
            <a:avLst/>
          </a:prstGeom>
        </p:spPr>
      </p:pic>
      <p:sp>
        <p:nvSpPr>
          <p:cNvPr id="16" name="Freeform 4"/>
          <p:cNvSpPr/>
          <p:nvPr/>
        </p:nvSpPr>
        <p:spPr>
          <a:xfrm rot="1400114">
            <a:off x="-400960" y="3649463"/>
            <a:ext cx="1689652" cy="1967424"/>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4"/>
          <p:cNvSpPr/>
          <p:nvPr/>
        </p:nvSpPr>
        <p:spPr>
          <a:xfrm rot="21189854">
            <a:off x="-748307" y="3429937"/>
            <a:ext cx="1689652" cy="1967424"/>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4"/>
          <p:cNvSpPr/>
          <p:nvPr/>
        </p:nvSpPr>
        <p:spPr>
          <a:xfrm rot="3899835">
            <a:off x="-490895" y="3968392"/>
            <a:ext cx="1689652" cy="1967424"/>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5"/>
          <p:cNvSpPr/>
          <p:nvPr/>
        </p:nvSpPr>
        <p:spPr>
          <a:xfrm rot="18582647">
            <a:off x="8061429" y="3365204"/>
            <a:ext cx="1118108" cy="1995872"/>
          </a:xfrm>
          <a:custGeom>
            <a:avLst/>
            <a:gdLst/>
            <a:ahLst/>
            <a:cxnLst/>
            <a:rect l="l" t="t" r="r" b="b"/>
            <a:pathLst>
              <a:path w="4351401" h="8229600">
                <a:moveTo>
                  <a:pt x="0" y="0"/>
                </a:moveTo>
                <a:lnTo>
                  <a:pt x="4351401" y="0"/>
                </a:lnTo>
                <a:lnTo>
                  <a:pt x="4351401" y="8229600"/>
                </a:lnTo>
                <a:lnTo>
                  <a:pt x="0" y="8229600"/>
                </a:lnTo>
                <a:lnTo>
                  <a:pt x="0" y="0"/>
                </a:lnTo>
                <a:close/>
              </a:path>
            </a:pathLst>
          </a:custGeom>
          <a:blipFill>
            <a:blip r:embed="rId8"/>
            <a:stretch>
              <a:fillRect/>
            </a:stretch>
          </a:blipFill>
        </p:spPr>
      </p:sp>
      <p:sp>
        <p:nvSpPr>
          <p:cNvPr id="25" name="Freeform 6"/>
          <p:cNvSpPr/>
          <p:nvPr/>
        </p:nvSpPr>
        <p:spPr>
          <a:xfrm rot="16861368">
            <a:off x="7178918" y="-505102"/>
            <a:ext cx="2308448" cy="2272901"/>
          </a:xfrm>
          <a:custGeom>
            <a:avLst/>
            <a:gdLst/>
            <a:ahLst/>
            <a:cxnLst/>
            <a:rect l="l" t="t" r="r" b="b"/>
            <a:pathLst>
              <a:path w="3761777" h="4114800">
                <a:moveTo>
                  <a:pt x="0" y="0"/>
                </a:moveTo>
                <a:lnTo>
                  <a:pt x="3761778" y="0"/>
                </a:lnTo>
                <a:lnTo>
                  <a:pt x="376177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27523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afterEffect">
                                  <p:stCondLst>
                                    <p:cond delay="0"/>
                                  </p:stCondLst>
                                  <p:iterate type="lt">
                                    <p:tmPct val="4000"/>
                                  </p:iterate>
                                  <p:childTnLst>
                                    <p:set>
                                      <p:cBhvr override="childStyle">
                                        <p:cTn id="6" dur="2000" fill="hold"/>
                                        <p:tgtEl>
                                          <p:spTgt spid="4">
                                            <p:txEl>
                                              <p:pRg st="0" end="0"/>
                                            </p:txEl>
                                          </p:spTgt>
                                        </p:tgtEl>
                                        <p:attrNameLst>
                                          <p:attrName>style.color</p:attrName>
                                        </p:attrNameLst>
                                      </p:cBhvr>
                                      <p:to>
                                        <p:clrVal>
                                          <a:srgbClr val="FF0000"/>
                                        </p:clrVal>
                                      </p:to>
                                    </p:set>
                                    <p:set>
                                      <p:cBhvr>
                                        <p:cTn id="7" dur="2000" fill="hold"/>
                                        <p:tgtEl>
                                          <p:spTgt spid="4">
                                            <p:txEl>
                                              <p:pRg st="0" end="0"/>
                                            </p:txEl>
                                          </p:spTgt>
                                        </p:tgtEl>
                                        <p:attrNameLst>
                                          <p:attrName>fillcolor</p:attrName>
                                        </p:attrNameLst>
                                      </p:cBhvr>
                                      <p:to>
                                        <p:clrVal>
                                          <a:srgbClr val="FF0000"/>
                                        </p:clrVal>
                                      </p:to>
                                    </p:set>
                                    <p:set>
                                      <p:cBhvr>
                                        <p:cTn id="8" dur="2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2"/>
          <p:cNvSpPr txBox="1">
            <a:spLocks noGrp="1"/>
          </p:cNvSpPr>
          <p:nvPr>
            <p:ph type="title"/>
          </p:nvPr>
        </p:nvSpPr>
        <p:spPr>
          <a:xfrm>
            <a:off x="660327" y="2668265"/>
            <a:ext cx="443718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800" dirty="0"/>
              <a:t>NƯỚC</a:t>
            </a:r>
            <a:endParaRPr sz="13800" dirty="0"/>
          </a:p>
        </p:txBody>
      </p:sp>
      <p:sp>
        <p:nvSpPr>
          <p:cNvPr id="1906" name="Google Shape;1906;p52"/>
          <p:cNvSpPr txBox="1">
            <a:spLocks noGrp="1"/>
          </p:cNvSpPr>
          <p:nvPr>
            <p:ph type="title" idx="2"/>
          </p:nvPr>
        </p:nvSpPr>
        <p:spPr>
          <a:xfrm>
            <a:off x="924398" y="1009556"/>
            <a:ext cx="281801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600" dirty="0"/>
              <a:t>02</a:t>
            </a:r>
            <a:endParaRPr sz="16600" dirty="0"/>
          </a:p>
        </p:txBody>
      </p:sp>
      <p:grpSp>
        <p:nvGrpSpPr>
          <p:cNvPr id="1907" name="Google Shape;1907;p52"/>
          <p:cNvGrpSpPr/>
          <p:nvPr/>
        </p:nvGrpSpPr>
        <p:grpSpPr>
          <a:xfrm flipH="1">
            <a:off x="2392901" y="3711289"/>
            <a:ext cx="387298" cy="482015"/>
            <a:chOff x="7170450" y="2903900"/>
            <a:chExt cx="640872" cy="1361625"/>
          </a:xfrm>
        </p:grpSpPr>
        <p:sp>
          <p:nvSpPr>
            <p:cNvPr id="1908" name="Google Shape;1908;p52"/>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9" name="Google Shape;1909;p52"/>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0" name="Google Shape;1910;p52"/>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1" name="Google Shape;1911;p52"/>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12" name="Google Shape;1912;p52"/>
          <p:cNvSpPr/>
          <p:nvPr/>
        </p:nvSpPr>
        <p:spPr>
          <a:xfrm>
            <a:off x="3409600" y="1304913"/>
            <a:ext cx="779264"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13" name="Google Shape;1913;p52"/>
          <p:cNvGrpSpPr/>
          <p:nvPr/>
        </p:nvGrpSpPr>
        <p:grpSpPr>
          <a:xfrm>
            <a:off x="5420350" y="1009556"/>
            <a:ext cx="2507431" cy="3452554"/>
            <a:chOff x="6444596" y="1879477"/>
            <a:chExt cx="1910109" cy="2735247"/>
          </a:xfrm>
        </p:grpSpPr>
        <p:sp>
          <p:nvSpPr>
            <p:cNvPr id="1914" name="Google Shape;1914;p52"/>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5" name="Google Shape;1915;p52"/>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6" name="Google Shape;1916;p52"/>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7" name="Google Shape;1917;p52"/>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8" name="Google Shape;1918;p52"/>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9" name="Google Shape;1919;p52"/>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0" name="Google Shape;1920;p52"/>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1" name="Google Shape;1921;p52"/>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2" name="Google Shape;1922;p52"/>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3" name="Google Shape;1923;p52"/>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4" name="Google Shape;1924;p52"/>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5" name="Google Shape;1925;p52"/>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26" name="Google Shape;1926;p52"/>
            <p:cNvGrpSpPr/>
            <p:nvPr/>
          </p:nvGrpSpPr>
          <p:grpSpPr>
            <a:xfrm>
              <a:off x="6651313" y="2092759"/>
              <a:ext cx="1536688" cy="1841237"/>
              <a:chOff x="6651313" y="2092759"/>
              <a:chExt cx="1536688" cy="1841237"/>
            </a:xfrm>
          </p:grpSpPr>
          <p:sp>
            <p:nvSpPr>
              <p:cNvPr id="1927" name="Google Shape;1927;p52"/>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8" name="Google Shape;1928;p52"/>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9" name="Google Shape;1929;p52"/>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0" name="Google Shape;1930;p52"/>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1" name="Google Shape;1931;p52"/>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2" name="Google Shape;1932;p52"/>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3" name="Google Shape;1933;p52"/>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4" name="Google Shape;1934;p52"/>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5" name="Google Shape;1935;p52"/>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6" name="Google Shape;1936;p52"/>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7" name="Google Shape;1937;p52"/>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8" name="Google Shape;1938;p52"/>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39" name="Google Shape;1939;p52"/>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48" name="Google Shape;1948;p52"/>
          <p:cNvGrpSpPr/>
          <p:nvPr/>
        </p:nvGrpSpPr>
        <p:grpSpPr>
          <a:xfrm rot="-744146">
            <a:off x="4661841" y="3557014"/>
            <a:ext cx="544098" cy="668290"/>
            <a:chOff x="1021439" y="3681723"/>
            <a:chExt cx="858868" cy="1061636"/>
          </a:xfrm>
        </p:grpSpPr>
        <p:sp>
          <p:nvSpPr>
            <p:cNvPr id="1949" name="Google Shape;1949;p52"/>
            <p:cNvSpPr/>
            <p:nvPr/>
          </p:nvSpPr>
          <p:spPr>
            <a:xfrm>
              <a:off x="1021439" y="369504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0" name="Google Shape;1950;p5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1" name="Google Shape;1951;p52"/>
            <p:cNvSpPr/>
            <p:nvPr/>
          </p:nvSpPr>
          <p:spPr>
            <a:xfrm>
              <a:off x="1403703" y="3703703"/>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2" name="Google Shape;1952;p5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2392043" y="3949600"/>
            <a:ext cx="477593" cy="362977"/>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560" name="Google Shape;1560;p49"/>
          <p:cNvSpPr txBox="1">
            <a:spLocks noGrp="1"/>
          </p:cNvSpPr>
          <p:nvPr>
            <p:ph type="title"/>
          </p:nvPr>
        </p:nvSpPr>
        <p:spPr>
          <a:xfrm>
            <a:off x="2721443" y="102376"/>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NƯỚC</a:t>
            </a:r>
            <a:endParaRPr sz="4800" dirty="0"/>
          </a:p>
        </p:txBody>
      </p:sp>
      <p:grpSp>
        <p:nvGrpSpPr>
          <p:cNvPr id="1562" name="Google Shape;1562;p49"/>
          <p:cNvGrpSpPr/>
          <p:nvPr/>
        </p:nvGrpSpPr>
        <p:grpSpPr>
          <a:xfrm>
            <a:off x="-229690" y="3277786"/>
            <a:ext cx="1377981" cy="1478187"/>
            <a:chOff x="7403325" y="3027400"/>
            <a:chExt cx="943825" cy="1298425"/>
          </a:xfrm>
        </p:grpSpPr>
        <p:sp>
          <p:nvSpPr>
            <p:cNvPr id="1563" name="Google Shape;1563;p4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4" name="Google Shape;1564;p4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565" name="Google Shape;1565;p49"/>
            <p:cNvGrpSpPr/>
            <p:nvPr/>
          </p:nvGrpSpPr>
          <p:grpSpPr>
            <a:xfrm>
              <a:off x="7788950" y="4260825"/>
              <a:ext cx="65000" cy="53175"/>
              <a:chOff x="7788950" y="4260825"/>
              <a:chExt cx="65000" cy="53175"/>
            </a:xfrm>
          </p:grpSpPr>
          <p:sp>
            <p:nvSpPr>
              <p:cNvPr id="1566" name="Google Shape;1566;p4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7" name="Google Shape;1567;p4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8" name="Google Shape;1568;p4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569" name="Google Shape;1569;p4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0" name="Google Shape;1570;p4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1" name="Google Shape;1571;p4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2" name="Google Shape;1572;p4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3" name="Google Shape;1573;p4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4" name="Google Shape;1574;p4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5" name="Google Shape;1575;p4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6" name="Google Shape;1576;p4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7" name="Google Shape;1577;p4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8" name="Google Shape;1578;p4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9" name="Google Shape;1579;p4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0" name="Google Shape;1580;p4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1" name="Google Shape;1581;p4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2" name="Google Shape;1582;p4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3" name="Google Shape;1583;p4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4" name="Google Shape;1584;p4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5" name="Google Shape;1585;p4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6" name="Google Shape;1586;p4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7" name="Google Shape;1587;p4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8" name="Google Shape;1588;p4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9" name="Google Shape;1589;p4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0" name="Google Shape;1590;p4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1" name="Google Shape;1591;p4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2" name="Google Shape;1592;p4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3" name="Google Shape;1593;p4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4" name="Google Shape;1594;p4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5" name="Google Shape;1595;p4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6" name="Google Shape;1596;p4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7" name="Google Shape;1597;p4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8" name="Google Shape;1598;p4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99" name="Google Shape;1599;p4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0" name="Google Shape;1600;p4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1" name="Google Shape;1601;p4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2" name="Google Shape;1602;p4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3" name="Google Shape;1603;p4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4" name="Google Shape;1604;p4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5" name="Google Shape;1605;p4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6" name="Google Shape;1606;p4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7" name="Google Shape;1607;p4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8" name="Google Shape;1608;p4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09" name="Google Shape;1609;p4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0" name="Google Shape;1610;p4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1" name="Google Shape;1611;p4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2" name="Google Shape;1612;p4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3" name="Google Shape;1613;p4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4" name="Google Shape;1614;p4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5" name="Google Shape;1615;p4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6" name="Google Shape;1616;p4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7" name="Google Shape;1617;p4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8" name="Google Shape;1618;p4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19" name="Google Shape;1619;p4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0" name="Google Shape;1620;p4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1" name="Google Shape;1621;p4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2" name="Google Shape;1622;p4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3" name="Google Shape;1623;p4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4" name="Google Shape;1624;p4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5" name="Google Shape;1625;p4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6" name="Google Shape;1626;p4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7" name="Google Shape;1627;p4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8" name="Google Shape;1628;p4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29" name="Google Shape;1629;p4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0" name="Google Shape;1630;p4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1" name="Google Shape;1631;p4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2" name="Google Shape;1632;p4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3" name="Google Shape;1633;p4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4" name="Google Shape;1634;p4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5" name="Google Shape;1635;p4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6" name="Google Shape;1636;p4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7" name="Google Shape;1637;p4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8" name="Google Shape;1638;p4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39" name="Google Shape;1639;p4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0" name="Google Shape;1640;p4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1" name="Google Shape;1641;p4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2" name="Google Shape;1642;p4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3" name="Google Shape;1643;p4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4" name="Google Shape;1644;p4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5" name="Google Shape;1645;p4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6" name="Google Shape;1646;p4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7" name="Google Shape;1647;p4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8" name="Google Shape;1648;p4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49" name="Google Shape;1649;p4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0" name="Google Shape;1650;p4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1" name="Google Shape;1651;p4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2" name="Google Shape;1652;p4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3" name="Google Shape;1653;p4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4" name="Google Shape;1654;p4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5" name="Google Shape;1655;p4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6" name="Google Shape;1656;p4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7" name="Google Shape;1657;p4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8" name="Google Shape;1658;p4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9" name="Google Shape;1659;p4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60" name="Google Shape;1660;p4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661" name="Google Shape;1661;p49"/>
          <p:cNvGrpSpPr/>
          <p:nvPr/>
        </p:nvGrpSpPr>
        <p:grpSpPr>
          <a:xfrm flipH="1">
            <a:off x="5063327" y="3883214"/>
            <a:ext cx="384843" cy="482015"/>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666" name="Google Shape;1666;p49"/>
          <p:cNvSpPr/>
          <p:nvPr/>
        </p:nvSpPr>
        <p:spPr>
          <a:xfrm>
            <a:off x="365927" y="4307050"/>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1667" name="Google Shape;1667;p49"/>
          <p:cNvGrpSpPr/>
          <p:nvPr/>
        </p:nvGrpSpPr>
        <p:grpSpPr>
          <a:xfrm>
            <a:off x="6517380" y="2766316"/>
            <a:ext cx="2553072" cy="2265981"/>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7" name="TextBox 6">
            <a:extLst>
              <a:ext uri="{FF2B5EF4-FFF2-40B4-BE49-F238E27FC236}">
                <a16:creationId xmlns:a16="http://schemas.microsoft.com/office/drawing/2014/main" id="{2F25D721-DD8E-1878-561C-86729491FB28}"/>
              </a:ext>
            </a:extLst>
          </p:cNvPr>
          <p:cNvSpPr txBox="1"/>
          <p:nvPr/>
        </p:nvSpPr>
        <p:spPr>
          <a:xfrm>
            <a:off x="491256" y="449879"/>
            <a:ext cx="8562803" cy="1200329"/>
          </a:xfrm>
          <a:prstGeom prst="rect">
            <a:avLst/>
          </a:prstGeom>
          <a:noFill/>
        </p:spPr>
        <p:txBody>
          <a:bodyPr wrap="square">
            <a:spAutoFit/>
          </a:bodyPr>
          <a:lstStyle/>
          <a:p>
            <a:r>
              <a:rPr lang="vi-VN" sz="2400" b="1" dirty="0">
                <a:solidFill>
                  <a:srgbClr val="0070C0"/>
                </a:solidFill>
              </a:rPr>
              <a:t>– Vai trò của nước</a:t>
            </a:r>
          </a:p>
          <a:p>
            <a:r>
              <a:rPr lang="vi-VN" sz="2400" b="1" dirty="0">
                <a:solidFill>
                  <a:srgbClr val="002060"/>
                </a:solidFill>
              </a:rPr>
              <a:t>+ Là nguyên liệu của quá trình quang hợp.</a:t>
            </a:r>
          </a:p>
          <a:p>
            <a:r>
              <a:rPr lang="vi-VN" sz="2400" b="1" dirty="0">
                <a:solidFill>
                  <a:srgbClr val="002060"/>
                </a:solidFill>
              </a:rPr>
              <a:t>+ Tham gia vào việc đóng, mở khí khổng để trao đổi khí.</a:t>
            </a:r>
          </a:p>
        </p:txBody>
      </p:sp>
      <p:sp>
        <p:nvSpPr>
          <p:cNvPr id="11" name="TextBox 10">
            <a:extLst>
              <a:ext uri="{FF2B5EF4-FFF2-40B4-BE49-F238E27FC236}">
                <a16:creationId xmlns:a16="http://schemas.microsoft.com/office/drawing/2014/main" id="{446A8A6A-903E-0258-6084-2C7237D1A365}"/>
              </a:ext>
            </a:extLst>
          </p:cNvPr>
          <p:cNvSpPr txBox="1"/>
          <p:nvPr/>
        </p:nvSpPr>
        <p:spPr>
          <a:xfrm>
            <a:off x="529166" y="1649991"/>
            <a:ext cx="8339999" cy="830997"/>
          </a:xfrm>
          <a:prstGeom prst="rect">
            <a:avLst/>
          </a:prstGeom>
          <a:noFill/>
        </p:spPr>
        <p:txBody>
          <a:bodyPr wrap="square">
            <a:spAutoFit/>
          </a:bodyPr>
          <a:lstStyle/>
          <a:p>
            <a:r>
              <a:rPr lang="vi-VN" sz="2400" b="1" dirty="0"/>
              <a:t>– Khi thiếu từ 40 – 60% nước, quang hợp sẽ giảm mạnh và có thể dẫn tới ngừng quang hợp.</a:t>
            </a:r>
            <a:endParaRPr lang="en-US" sz="2400" b="1" dirty="0"/>
          </a:p>
        </p:txBody>
      </p:sp>
      <p:sp>
        <p:nvSpPr>
          <p:cNvPr id="3" name="TextBox 2">
            <a:extLst>
              <a:ext uri="{FF2B5EF4-FFF2-40B4-BE49-F238E27FC236}">
                <a16:creationId xmlns:a16="http://schemas.microsoft.com/office/drawing/2014/main" id="{0EF02021-C2D1-5BA7-885E-6FC72A97434F}"/>
              </a:ext>
            </a:extLst>
          </p:cNvPr>
          <p:cNvSpPr txBox="1"/>
          <p:nvPr/>
        </p:nvSpPr>
        <p:spPr>
          <a:xfrm>
            <a:off x="846655" y="2467615"/>
            <a:ext cx="6574126" cy="1444306"/>
          </a:xfrm>
          <a:prstGeom prst="rect">
            <a:avLst/>
          </a:prstGeom>
          <a:noFill/>
        </p:spPr>
        <p:txBody>
          <a:bodyPr wrap="square">
            <a:spAutoFit/>
          </a:bodyPr>
          <a:lstStyle/>
          <a:p>
            <a:pPr marL="0" marR="0" lvl="0" indent="254000" algn="just" defTabSz="685800" rtl="0" eaLnBrk="1" fontAlgn="base" latinLnBrk="0" hangingPunct="1">
              <a:lnSpc>
                <a:spcPct val="107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Cây đủ nước: tế bào khí khổng mở, carbon dioxide khuếch tán vào bên trong lá, tăng hiệu quả quang hợp.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69"/>
          <p:cNvSpPr txBox="1">
            <a:spLocks noGrp="1"/>
          </p:cNvSpPr>
          <p:nvPr>
            <p:ph type="title"/>
          </p:nvPr>
        </p:nvSpPr>
        <p:spPr>
          <a:xfrm>
            <a:off x="213156" y="1084550"/>
            <a:ext cx="8930844"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LUYỆN TẬP</a:t>
            </a:r>
            <a:endParaRPr sz="13800" dirty="0"/>
          </a:p>
        </p:txBody>
      </p:sp>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9"/>
          <p:cNvGrpSpPr/>
          <p:nvPr/>
        </p:nvGrpSpPr>
        <p:grpSpPr>
          <a:xfrm flipH="1">
            <a:off x="503088" y="2514680"/>
            <a:ext cx="1360189" cy="1947769"/>
            <a:chOff x="6444596" y="1879477"/>
            <a:chExt cx="1910109" cy="2735247"/>
          </a:xfrm>
        </p:grpSpPr>
        <p:sp>
          <p:nvSpPr>
            <p:cNvPr id="2816" name="Google Shape;2816;p6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2828;p69"/>
            <p:cNvGrpSpPr/>
            <p:nvPr/>
          </p:nvGrpSpPr>
          <p:grpSpPr>
            <a:xfrm>
              <a:off x="6651313" y="2092759"/>
              <a:ext cx="1536688" cy="1841237"/>
              <a:chOff x="6651313" y="2092759"/>
              <a:chExt cx="1536688" cy="1841237"/>
            </a:xfrm>
          </p:grpSpPr>
          <p:sp>
            <p:nvSpPr>
              <p:cNvPr id="2829" name="Google Shape;2829;p6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1" name="Google Shape;2841;p6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393984" y="2600394"/>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307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BEA7414-8D84-96C2-E856-B83E12993A45}"/>
              </a:ext>
            </a:extLst>
          </p:cNvPr>
          <p:cNvSpPr txBox="1"/>
          <p:nvPr/>
        </p:nvSpPr>
        <p:spPr>
          <a:xfrm>
            <a:off x="293915" y="517325"/>
            <a:ext cx="4539343" cy="3046988"/>
          </a:xfrm>
          <a:prstGeom prst="rect">
            <a:avLst/>
          </a:prstGeom>
          <a:noFill/>
        </p:spPr>
        <p:txBody>
          <a:bodyPr wrap="square">
            <a:spAutoFit/>
          </a:bodyPr>
          <a:lstStyle/>
          <a:p>
            <a:r>
              <a:rPr lang="vi-VN" sz="2400" b="1" i="1" dirty="0">
                <a:solidFill>
                  <a:srgbClr val="0070C0"/>
                </a:solidFill>
              </a:rPr>
              <a:t>- Nhận xét về ảnh hưởng của hàm lượng khí </a:t>
            </a:r>
            <a:r>
              <a:rPr lang="vi-VN" sz="2400" b="1" i="1" dirty="0" err="1">
                <a:solidFill>
                  <a:srgbClr val="0070C0"/>
                </a:solidFill>
              </a:rPr>
              <a:t>carbon</a:t>
            </a:r>
            <a:r>
              <a:rPr lang="vi-VN" sz="2400" b="1" i="1" dirty="0">
                <a:solidFill>
                  <a:srgbClr val="0070C0"/>
                </a:solidFill>
              </a:rPr>
              <a:t> </a:t>
            </a:r>
            <a:r>
              <a:rPr lang="vi-VN" sz="2400" b="1" i="1" dirty="0" err="1">
                <a:solidFill>
                  <a:srgbClr val="0070C0"/>
                </a:solidFill>
              </a:rPr>
              <a:t>dioxide</a:t>
            </a:r>
            <a:r>
              <a:rPr lang="vi-VN" sz="2400" b="1" i="1" dirty="0">
                <a:solidFill>
                  <a:srgbClr val="0070C0"/>
                </a:solidFill>
              </a:rPr>
              <a:t> đến cường độ quang hợp của cây bí đỏ và cây đậu. </a:t>
            </a:r>
          </a:p>
          <a:p>
            <a:r>
              <a:rPr lang="vi-VN" sz="2400" b="1" i="1" dirty="0">
                <a:solidFill>
                  <a:srgbClr val="0070C0"/>
                </a:solidFill>
              </a:rPr>
              <a:t>- Dự đoán nếu hàm lượng </a:t>
            </a:r>
            <a:r>
              <a:rPr lang="vi-VN" sz="2400" b="1" i="1" dirty="0" err="1">
                <a:solidFill>
                  <a:srgbClr val="0070C0"/>
                </a:solidFill>
              </a:rPr>
              <a:t>carbon</a:t>
            </a:r>
            <a:r>
              <a:rPr lang="vi-VN" sz="2400" b="1" i="1" dirty="0">
                <a:solidFill>
                  <a:srgbClr val="0070C0"/>
                </a:solidFill>
              </a:rPr>
              <a:t> </a:t>
            </a:r>
            <a:r>
              <a:rPr lang="vi-VN" sz="2400" b="1" i="1" dirty="0" err="1">
                <a:solidFill>
                  <a:srgbClr val="0070C0"/>
                </a:solidFill>
              </a:rPr>
              <a:t>dioxide</a:t>
            </a:r>
            <a:r>
              <a:rPr lang="vi-VN" sz="2400" b="1" i="1" dirty="0">
                <a:solidFill>
                  <a:srgbClr val="0070C0"/>
                </a:solidFill>
              </a:rPr>
              <a:t> trong không khí quá cao thì quang hợp sẽ như thế nào?</a:t>
            </a:r>
            <a:endParaRPr lang="en-US" sz="2400" b="1" i="1" dirty="0">
              <a:solidFill>
                <a:srgbClr val="0070C0"/>
              </a:solidFill>
            </a:endParaRPr>
          </a:p>
        </p:txBody>
      </p:sp>
      <p:pic>
        <p:nvPicPr>
          <p:cNvPr id="2" name="Picture 1">
            <a:extLst>
              <a:ext uri="{FF2B5EF4-FFF2-40B4-BE49-F238E27FC236}">
                <a16:creationId xmlns:a16="http://schemas.microsoft.com/office/drawing/2014/main" id="{F677AB33-69E1-A452-F980-92BD4B0E5958}"/>
              </a:ext>
            </a:extLst>
          </p:cNvPr>
          <p:cNvPicPr>
            <a:picLocks noChangeAspect="1"/>
          </p:cNvPicPr>
          <p:nvPr/>
        </p:nvPicPr>
        <p:blipFill>
          <a:blip r:embed="rId2"/>
          <a:stretch>
            <a:fillRect/>
          </a:stretch>
        </p:blipFill>
        <p:spPr>
          <a:xfrm>
            <a:off x="4937395" y="242276"/>
            <a:ext cx="4206605" cy="3929674"/>
          </a:xfrm>
          <a:prstGeom prst="rect">
            <a:avLst/>
          </a:prstGeom>
        </p:spPr>
      </p:pic>
    </p:spTree>
    <p:extLst>
      <p:ext uri="{BB962C8B-B14F-4D97-AF65-F5344CB8AC3E}">
        <p14:creationId xmlns:p14="http://schemas.microsoft.com/office/powerpoint/2010/main" val="3805600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2091525" y="1810724"/>
            <a:ext cx="816050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t>CARBON DIOXIDE</a:t>
            </a:r>
            <a:endParaRPr sz="7200" dirty="0"/>
          </a:p>
        </p:txBody>
      </p:sp>
      <p:sp>
        <p:nvSpPr>
          <p:cNvPr id="2353" name="Google Shape;2353;p58"/>
          <p:cNvSpPr txBox="1">
            <a:spLocks noGrp="1"/>
          </p:cNvSpPr>
          <p:nvPr>
            <p:ph type="title" idx="2"/>
          </p:nvPr>
        </p:nvSpPr>
        <p:spPr>
          <a:xfrm>
            <a:off x="4532860" y="577640"/>
            <a:ext cx="367471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03</a:t>
            </a:r>
            <a:endParaRPr sz="16600"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1" name="Google Shape;2361;p58"/>
          <p:cNvGrpSpPr/>
          <p:nvPr/>
        </p:nvGrpSpPr>
        <p:grpSpPr>
          <a:xfrm>
            <a:off x="2703398" y="534928"/>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73" name="Google Shape;2373;p58"/>
          <p:cNvSpPr/>
          <p:nvPr/>
        </p:nvSpPr>
        <p:spPr>
          <a:xfrm>
            <a:off x="2189179" y="261581"/>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 name="Google Shape;2007;p53">
            <a:extLst>
              <a:ext uri="{FF2B5EF4-FFF2-40B4-BE49-F238E27FC236}">
                <a16:creationId xmlns:a16="http://schemas.microsoft.com/office/drawing/2014/main" id="{080564E7-5C46-5321-5549-71F5C8788CF5}"/>
              </a:ext>
            </a:extLst>
          </p:cNvPr>
          <p:cNvGrpSpPr/>
          <p:nvPr/>
        </p:nvGrpSpPr>
        <p:grpSpPr>
          <a:xfrm>
            <a:off x="2421739" y="4193015"/>
            <a:ext cx="660600" cy="909762"/>
            <a:chOff x="7021978" y="4200554"/>
            <a:chExt cx="571899" cy="787604"/>
          </a:xfrm>
        </p:grpSpPr>
        <p:sp>
          <p:nvSpPr>
            <p:cNvPr id="5" name="Google Shape;2008;p53">
              <a:extLst>
                <a:ext uri="{FF2B5EF4-FFF2-40B4-BE49-F238E27FC236}">
                  <a16:creationId xmlns:a16="http://schemas.microsoft.com/office/drawing/2014/main" id="{ECBDB07A-B006-F097-BFB2-B20E1817DDC5}"/>
                </a:ext>
              </a:extLst>
            </p:cNvPr>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 name="Google Shape;2009;p53">
              <a:extLst>
                <a:ext uri="{FF2B5EF4-FFF2-40B4-BE49-F238E27FC236}">
                  <a16:creationId xmlns:a16="http://schemas.microsoft.com/office/drawing/2014/main" id="{9ED8597D-56CF-E563-F617-C947D1D8B1AE}"/>
                </a:ext>
              </a:extLst>
            </p:cNvPr>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 name="Google Shape;2010;p53">
              <a:extLst>
                <a:ext uri="{FF2B5EF4-FFF2-40B4-BE49-F238E27FC236}">
                  <a16:creationId xmlns:a16="http://schemas.microsoft.com/office/drawing/2014/main" id="{AD66D38E-ABE0-6D9E-0A9C-6E40CF3C2D92}"/>
                </a:ext>
              </a:extLst>
            </p:cNvPr>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 name="Google Shape;2011;p53">
              <a:extLst>
                <a:ext uri="{FF2B5EF4-FFF2-40B4-BE49-F238E27FC236}">
                  <a16:creationId xmlns:a16="http://schemas.microsoft.com/office/drawing/2014/main" id="{BB00EAD0-47C9-4107-6410-6C67334A2D7C}"/>
                </a:ext>
              </a:extLst>
            </p:cNvPr>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 name="Google Shape;2012;p53">
              <a:extLst>
                <a:ext uri="{FF2B5EF4-FFF2-40B4-BE49-F238E27FC236}">
                  <a16:creationId xmlns:a16="http://schemas.microsoft.com/office/drawing/2014/main" id="{3BCEC675-3313-F980-0832-733A80337BEC}"/>
                </a:ext>
              </a:extLst>
            </p:cNvPr>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 name="Google Shape;2013;p53">
              <a:extLst>
                <a:ext uri="{FF2B5EF4-FFF2-40B4-BE49-F238E27FC236}">
                  <a16:creationId xmlns:a16="http://schemas.microsoft.com/office/drawing/2014/main" id="{EBB6874A-BF18-F746-936C-7A0808688CC1}"/>
                </a:ext>
              </a:extLst>
            </p:cNvPr>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2014;p53">
              <a:extLst>
                <a:ext uri="{FF2B5EF4-FFF2-40B4-BE49-F238E27FC236}">
                  <a16:creationId xmlns:a16="http://schemas.microsoft.com/office/drawing/2014/main" id="{A4A0A8EE-F8F1-FA03-AE4E-95B4D675EC96}"/>
                </a:ext>
              </a:extLst>
            </p:cNvPr>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 name="Google Shape;2018;p53">
            <a:extLst>
              <a:ext uri="{FF2B5EF4-FFF2-40B4-BE49-F238E27FC236}">
                <a16:creationId xmlns:a16="http://schemas.microsoft.com/office/drawing/2014/main" id="{37097CBC-9A1A-FC6C-4D1E-48D6DB7AD8F5}"/>
              </a:ext>
            </a:extLst>
          </p:cNvPr>
          <p:cNvGrpSpPr/>
          <p:nvPr/>
        </p:nvGrpSpPr>
        <p:grpSpPr>
          <a:xfrm rot="-490547">
            <a:off x="1887490" y="1975225"/>
            <a:ext cx="1450575" cy="2324675"/>
            <a:chOff x="5771410" y="1146744"/>
            <a:chExt cx="1858442" cy="2978695"/>
          </a:xfrm>
        </p:grpSpPr>
        <p:grpSp>
          <p:nvGrpSpPr>
            <p:cNvPr id="13" name="Google Shape;2019;p53">
              <a:extLst>
                <a:ext uri="{FF2B5EF4-FFF2-40B4-BE49-F238E27FC236}">
                  <a16:creationId xmlns:a16="http://schemas.microsoft.com/office/drawing/2014/main" id="{28C85968-CD95-FE05-FE0B-69F182A0C5DF}"/>
                </a:ext>
              </a:extLst>
            </p:cNvPr>
            <p:cNvGrpSpPr/>
            <p:nvPr/>
          </p:nvGrpSpPr>
          <p:grpSpPr>
            <a:xfrm>
              <a:off x="5771410" y="1146744"/>
              <a:ext cx="1858442" cy="2544988"/>
              <a:chOff x="5771410" y="1146744"/>
              <a:chExt cx="1858442" cy="2544988"/>
            </a:xfrm>
          </p:grpSpPr>
          <p:sp>
            <p:nvSpPr>
              <p:cNvPr id="2351" name="Google Shape;2020;p53">
                <a:extLst>
                  <a:ext uri="{FF2B5EF4-FFF2-40B4-BE49-F238E27FC236}">
                    <a16:creationId xmlns:a16="http://schemas.microsoft.com/office/drawing/2014/main" id="{23BBB5BB-EFCF-DE86-29D3-807377D59DE0}"/>
                  </a:ext>
                </a:extLst>
              </p:cNvPr>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1" name="Google Shape;2021;p53">
                <a:extLst>
                  <a:ext uri="{FF2B5EF4-FFF2-40B4-BE49-F238E27FC236}">
                    <a16:creationId xmlns:a16="http://schemas.microsoft.com/office/drawing/2014/main" id="{C3EF8184-4E5A-745D-1589-4C0C2A0431A9}"/>
                  </a:ext>
                </a:extLst>
              </p:cNvPr>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2" name="Google Shape;2022;p53">
                <a:extLst>
                  <a:ext uri="{FF2B5EF4-FFF2-40B4-BE49-F238E27FC236}">
                    <a16:creationId xmlns:a16="http://schemas.microsoft.com/office/drawing/2014/main" id="{393DDD3C-196B-050B-DBA4-DEF5D205965B}"/>
                  </a:ext>
                </a:extLst>
              </p:cNvPr>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3" name="Google Shape;2023;p53">
                <a:extLst>
                  <a:ext uri="{FF2B5EF4-FFF2-40B4-BE49-F238E27FC236}">
                    <a16:creationId xmlns:a16="http://schemas.microsoft.com/office/drawing/2014/main" id="{252A06D2-485D-D6C3-04CA-EC354B1984C8}"/>
                  </a:ext>
                </a:extLst>
              </p:cNvPr>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4" name="Google Shape;2024;p53">
                <a:extLst>
                  <a:ext uri="{FF2B5EF4-FFF2-40B4-BE49-F238E27FC236}">
                    <a16:creationId xmlns:a16="http://schemas.microsoft.com/office/drawing/2014/main" id="{A037BA46-D999-D7DB-3CD6-64B78F76E242}"/>
                  </a:ext>
                </a:extLst>
              </p:cNvPr>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5" name="Google Shape;2025;p53">
                <a:extLst>
                  <a:ext uri="{FF2B5EF4-FFF2-40B4-BE49-F238E27FC236}">
                    <a16:creationId xmlns:a16="http://schemas.microsoft.com/office/drawing/2014/main" id="{EBD47FAD-2377-AE9F-A5B9-48B93BA74122}"/>
                  </a:ext>
                </a:extLst>
              </p:cNvPr>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6" name="Google Shape;2026;p53">
                <a:extLst>
                  <a:ext uri="{FF2B5EF4-FFF2-40B4-BE49-F238E27FC236}">
                    <a16:creationId xmlns:a16="http://schemas.microsoft.com/office/drawing/2014/main" id="{363BA569-E0D2-6D83-101A-60A8B48B0A9D}"/>
                  </a:ext>
                </a:extLst>
              </p:cNvPr>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7" name="Google Shape;2027;p53">
                <a:extLst>
                  <a:ext uri="{FF2B5EF4-FFF2-40B4-BE49-F238E27FC236}">
                    <a16:creationId xmlns:a16="http://schemas.microsoft.com/office/drawing/2014/main" id="{E16E72CE-43BD-6D3A-0078-B5A8C96040A6}"/>
                  </a:ext>
                </a:extLst>
              </p:cNvPr>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 name="Google Shape;2028;p53">
              <a:extLst>
                <a:ext uri="{FF2B5EF4-FFF2-40B4-BE49-F238E27FC236}">
                  <a16:creationId xmlns:a16="http://schemas.microsoft.com/office/drawing/2014/main" id="{CE39D235-D845-C2FC-01B2-BA0C6EF0C910}"/>
                </a:ext>
              </a:extLst>
            </p:cNvPr>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2029;p53">
              <a:extLst>
                <a:ext uri="{FF2B5EF4-FFF2-40B4-BE49-F238E27FC236}">
                  <a16:creationId xmlns:a16="http://schemas.microsoft.com/office/drawing/2014/main" id="{21A70D7D-67CC-EE05-DFCD-47A2A3F817BE}"/>
                </a:ext>
              </a:extLst>
            </p:cNvPr>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2030;p53">
              <a:extLst>
                <a:ext uri="{FF2B5EF4-FFF2-40B4-BE49-F238E27FC236}">
                  <a16:creationId xmlns:a16="http://schemas.microsoft.com/office/drawing/2014/main" id="{89BA07C2-B202-1E8F-F778-03E6B615EF3A}"/>
                </a:ext>
              </a:extLst>
            </p:cNvPr>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2031;p53">
              <a:extLst>
                <a:ext uri="{FF2B5EF4-FFF2-40B4-BE49-F238E27FC236}">
                  <a16:creationId xmlns:a16="http://schemas.microsoft.com/office/drawing/2014/main" id="{84089AE1-51E1-3878-C9C0-3F2541BD4388}"/>
                </a:ext>
              </a:extLst>
            </p:cNvPr>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2032;p53">
              <a:extLst>
                <a:ext uri="{FF2B5EF4-FFF2-40B4-BE49-F238E27FC236}">
                  <a16:creationId xmlns:a16="http://schemas.microsoft.com/office/drawing/2014/main" id="{EE71142F-76B3-6581-C274-EA66A9EDDD54}"/>
                </a:ext>
              </a:extLst>
            </p:cNvPr>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2033;p53">
              <a:extLst>
                <a:ext uri="{FF2B5EF4-FFF2-40B4-BE49-F238E27FC236}">
                  <a16:creationId xmlns:a16="http://schemas.microsoft.com/office/drawing/2014/main" id="{C1E21932-C6D1-5AFF-2AF6-066EC2B2D3D6}"/>
                </a:ext>
              </a:extLst>
            </p:cNvPr>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34;p53">
              <a:extLst>
                <a:ext uri="{FF2B5EF4-FFF2-40B4-BE49-F238E27FC236}">
                  <a16:creationId xmlns:a16="http://schemas.microsoft.com/office/drawing/2014/main" id="{B0A077BE-3342-C60A-D2AC-A98124492F2A}"/>
                </a:ext>
              </a:extLst>
            </p:cNvPr>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035;p53">
              <a:extLst>
                <a:ext uri="{FF2B5EF4-FFF2-40B4-BE49-F238E27FC236}">
                  <a16:creationId xmlns:a16="http://schemas.microsoft.com/office/drawing/2014/main" id="{5F29BA45-C710-662A-AAFB-D9AEF11DFFFE}"/>
                </a:ext>
              </a:extLst>
            </p:cNvPr>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036;p53">
              <a:extLst>
                <a:ext uri="{FF2B5EF4-FFF2-40B4-BE49-F238E27FC236}">
                  <a16:creationId xmlns:a16="http://schemas.microsoft.com/office/drawing/2014/main" id="{4249FB2F-11E2-3F58-2E36-0C7FAAA5B9CE}"/>
                </a:ext>
              </a:extLst>
            </p:cNvPr>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037;p53">
              <a:extLst>
                <a:ext uri="{FF2B5EF4-FFF2-40B4-BE49-F238E27FC236}">
                  <a16:creationId xmlns:a16="http://schemas.microsoft.com/office/drawing/2014/main" id="{31920E7E-3F7C-7E3B-AFD7-DF818383C0DE}"/>
                </a:ext>
              </a:extLst>
            </p:cNvPr>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038;p53">
              <a:extLst>
                <a:ext uri="{FF2B5EF4-FFF2-40B4-BE49-F238E27FC236}">
                  <a16:creationId xmlns:a16="http://schemas.microsoft.com/office/drawing/2014/main" id="{DD63C6DA-B191-232C-7188-7CB6451772DF}"/>
                </a:ext>
              </a:extLst>
            </p:cNvPr>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039;p53">
              <a:extLst>
                <a:ext uri="{FF2B5EF4-FFF2-40B4-BE49-F238E27FC236}">
                  <a16:creationId xmlns:a16="http://schemas.microsoft.com/office/drawing/2014/main" id="{FEEF4BEC-E07B-A7DD-2762-5CBD3E987A1C}"/>
                </a:ext>
              </a:extLst>
            </p:cNvPr>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040;p53">
              <a:extLst>
                <a:ext uri="{FF2B5EF4-FFF2-40B4-BE49-F238E27FC236}">
                  <a16:creationId xmlns:a16="http://schemas.microsoft.com/office/drawing/2014/main" id="{07F5021A-67BB-C16F-1931-854A72EE8058}"/>
                </a:ext>
              </a:extLst>
            </p:cNvPr>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041;p53">
              <a:extLst>
                <a:ext uri="{FF2B5EF4-FFF2-40B4-BE49-F238E27FC236}">
                  <a16:creationId xmlns:a16="http://schemas.microsoft.com/office/drawing/2014/main" id="{8CB7DF11-5EB3-D6FF-488F-F5D32958B115}"/>
                </a:ext>
              </a:extLst>
            </p:cNvPr>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042;p53">
              <a:extLst>
                <a:ext uri="{FF2B5EF4-FFF2-40B4-BE49-F238E27FC236}">
                  <a16:creationId xmlns:a16="http://schemas.microsoft.com/office/drawing/2014/main" id="{DDFC7C9D-D33D-3FA2-D80F-7C1905FEE6A1}"/>
                </a:ext>
              </a:extLst>
            </p:cNvPr>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043;p53">
              <a:extLst>
                <a:ext uri="{FF2B5EF4-FFF2-40B4-BE49-F238E27FC236}">
                  <a16:creationId xmlns:a16="http://schemas.microsoft.com/office/drawing/2014/main" id="{BBCCC3BB-8513-3389-370F-BD6A0E64057A}"/>
                </a:ext>
              </a:extLst>
            </p:cNvPr>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2044;p53">
              <a:extLst>
                <a:ext uri="{FF2B5EF4-FFF2-40B4-BE49-F238E27FC236}">
                  <a16:creationId xmlns:a16="http://schemas.microsoft.com/office/drawing/2014/main" id="{A507C016-57D9-D612-92CA-2B91DC85F375}"/>
                </a:ext>
              </a:extLst>
            </p:cNvPr>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2045;p53">
              <a:extLst>
                <a:ext uri="{FF2B5EF4-FFF2-40B4-BE49-F238E27FC236}">
                  <a16:creationId xmlns:a16="http://schemas.microsoft.com/office/drawing/2014/main" id="{A508C00B-8916-F9BC-2C3D-744B69ABFBD4}"/>
                </a:ext>
              </a:extLst>
            </p:cNvPr>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6" name="Google Shape;2046;p53">
              <a:extLst>
                <a:ext uri="{FF2B5EF4-FFF2-40B4-BE49-F238E27FC236}">
                  <a16:creationId xmlns:a16="http://schemas.microsoft.com/office/drawing/2014/main" id="{C2182D47-8F01-7D18-DA56-DFA494DE4312}"/>
                </a:ext>
              </a:extLst>
            </p:cNvPr>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7" name="Google Shape;2047;p53">
              <a:extLst>
                <a:ext uri="{FF2B5EF4-FFF2-40B4-BE49-F238E27FC236}">
                  <a16:creationId xmlns:a16="http://schemas.microsoft.com/office/drawing/2014/main" id="{4A325352-44D6-F1BC-A8F2-5C4057FD4842}"/>
                </a:ext>
              </a:extLst>
            </p:cNvPr>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8" name="Google Shape;2048;p53">
              <a:extLst>
                <a:ext uri="{FF2B5EF4-FFF2-40B4-BE49-F238E27FC236}">
                  <a16:creationId xmlns:a16="http://schemas.microsoft.com/office/drawing/2014/main" id="{10FDDAB2-AB7E-9825-BEE6-96A27F7C6C6F}"/>
                </a:ext>
              </a:extLst>
            </p:cNvPr>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9" name="Google Shape;2049;p53">
              <a:extLst>
                <a:ext uri="{FF2B5EF4-FFF2-40B4-BE49-F238E27FC236}">
                  <a16:creationId xmlns:a16="http://schemas.microsoft.com/office/drawing/2014/main" id="{8D948A74-1408-94E1-B628-6B567A405114}"/>
                </a:ext>
              </a:extLst>
            </p:cNvPr>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0" name="Google Shape;2050;p53">
              <a:extLst>
                <a:ext uri="{FF2B5EF4-FFF2-40B4-BE49-F238E27FC236}">
                  <a16:creationId xmlns:a16="http://schemas.microsoft.com/office/drawing/2014/main" id="{B29D1D52-4302-EA28-8132-4711D7B0E9A0}"/>
                </a:ext>
              </a:extLst>
            </p:cNvPr>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1" name="Google Shape;2051;p53">
              <a:extLst>
                <a:ext uri="{FF2B5EF4-FFF2-40B4-BE49-F238E27FC236}">
                  <a16:creationId xmlns:a16="http://schemas.microsoft.com/office/drawing/2014/main" id="{1F9A9A54-80D8-171D-31D5-76AE7F457394}"/>
                </a:ext>
              </a:extLst>
            </p:cNvPr>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2" name="Google Shape;2052;p53">
              <a:extLst>
                <a:ext uri="{FF2B5EF4-FFF2-40B4-BE49-F238E27FC236}">
                  <a16:creationId xmlns:a16="http://schemas.microsoft.com/office/drawing/2014/main" id="{62E48C91-F333-F4BD-67EA-3A00E8278AA2}"/>
                </a:ext>
              </a:extLst>
            </p:cNvPr>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3" name="Google Shape;2053;p53">
              <a:extLst>
                <a:ext uri="{FF2B5EF4-FFF2-40B4-BE49-F238E27FC236}">
                  <a16:creationId xmlns:a16="http://schemas.microsoft.com/office/drawing/2014/main" id="{E0A3C520-7120-8357-1FDE-08CC7A62691B}"/>
                </a:ext>
              </a:extLst>
            </p:cNvPr>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4" name="Google Shape;2054;p53">
              <a:extLst>
                <a:ext uri="{FF2B5EF4-FFF2-40B4-BE49-F238E27FC236}">
                  <a16:creationId xmlns:a16="http://schemas.microsoft.com/office/drawing/2014/main" id="{384C51A6-A969-02D2-4DAC-35E0DB83779E}"/>
                </a:ext>
              </a:extLst>
            </p:cNvPr>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5" name="Google Shape;2055;p53">
              <a:extLst>
                <a:ext uri="{FF2B5EF4-FFF2-40B4-BE49-F238E27FC236}">
                  <a16:creationId xmlns:a16="http://schemas.microsoft.com/office/drawing/2014/main" id="{646B0E6A-151E-040E-2793-BC78F5903B09}"/>
                </a:ext>
              </a:extLst>
            </p:cNvPr>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6" name="Google Shape;2056;p53">
              <a:extLst>
                <a:ext uri="{FF2B5EF4-FFF2-40B4-BE49-F238E27FC236}">
                  <a16:creationId xmlns:a16="http://schemas.microsoft.com/office/drawing/2014/main" id="{8F98E15C-4FAE-5491-81CD-A0F7A684ADD7}"/>
                </a:ext>
              </a:extLst>
            </p:cNvPr>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7" name="Google Shape;2057;p53">
              <a:extLst>
                <a:ext uri="{FF2B5EF4-FFF2-40B4-BE49-F238E27FC236}">
                  <a16:creationId xmlns:a16="http://schemas.microsoft.com/office/drawing/2014/main" id="{35471C26-A8EC-712C-385D-5C6FB69E1519}"/>
                </a:ext>
              </a:extLst>
            </p:cNvPr>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8" name="Google Shape;2058;p53">
              <a:extLst>
                <a:ext uri="{FF2B5EF4-FFF2-40B4-BE49-F238E27FC236}">
                  <a16:creationId xmlns:a16="http://schemas.microsoft.com/office/drawing/2014/main" id="{F91E1D07-B7FB-B2AF-40F1-0992CAA2B03B}"/>
                </a:ext>
              </a:extLst>
            </p:cNvPr>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9" name="Google Shape;2059;p53">
              <a:extLst>
                <a:ext uri="{FF2B5EF4-FFF2-40B4-BE49-F238E27FC236}">
                  <a16:creationId xmlns:a16="http://schemas.microsoft.com/office/drawing/2014/main" id="{84334674-A919-4B7A-707B-5062CDE9164E}"/>
                </a:ext>
              </a:extLst>
            </p:cNvPr>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0" name="Google Shape;2060;p53">
              <a:extLst>
                <a:ext uri="{FF2B5EF4-FFF2-40B4-BE49-F238E27FC236}">
                  <a16:creationId xmlns:a16="http://schemas.microsoft.com/office/drawing/2014/main" id="{F8033405-96AD-046E-A1FA-BB62C9CB1C90}"/>
                </a:ext>
              </a:extLst>
            </p:cNvPr>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438" name="Google Shape;2003;p53">
            <a:extLst>
              <a:ext uri="{FF2B5EF4-FFF2-40B4-BE49-F238E27FC236}">
                <a16:creationId xmlns:a16="http://schemas.microsoft.com/office/drawing/2014/main" id="{FEE7924F-EBEA-3E63-60BD-A9B38403A771}"/>
              </a:ext>
            </a:extLst>
          </p:cNvPr>
          <p:cNvSpPr txBox="1"/>
          <p:nvPr/>
        </p:nvSpPr>
        <p:spPr>
          <a:xfrm>
            <a:off x="114300" y="3031655"/>
            <a:ext cx="1688994"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4400" b="1" dirty="0">
                <a:solidFill>
                  <a:schemeClr val="accent5"/>
                </a:solidFill>
                <a:latin typeface="Patrick Hand"/>
                <a:ea typeface="Patrick Hand"/>
                <a:cs typeface="Patrick Hand"/>
                <a:sym typeface="Patrick Hand"/>
              </a:rPr>
              <a:t>carbon dioxide</a:t>
            </a:r>
            <a:endParaRPr sz="4400" b="1" dirty="0">
              <a:solidFill>
                <a:schemeClr val="accent5"/>
              </a:solidFill>
            </a:endParaRPr>
          </a:p>
        </p:txBody>
      </p:sp>
      <p:sp>
        <p:nvSpPr>
          <p:cNvPr id="2439" name="Google Shape;2004;p53">
            <a:extLst>
              <a:ext uri="{FF2B5EF4-FFF2-40B4-BE49-F238E27FC236}">
                <a16:creationId xmlns:a16="http://schemas.microsoft.com/office/drawing/2014/main" id="{972C2FF0-1CC1-5FCA-6894-3D7725C9FAF5}"/>
              </a:ext>
            </a:extLst>
          </p:cNvPr>
          <p:cNvSpPr/>
          <p:nvPr/>
        </p:nvSpPr>
        <p:spPr>
          <a:xfrm rot="8880442" flipH="1">
            <a:off x="1224777" y="2807441"/>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63" name="Google Shape;1963;p53"/>
          <p:cNvSpPr/>
          <p:nvPr/>
        </p:nvSpPr>
        <p:spPr>
          <a:xfrm>
            <a:off x="7082525" y="186923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03" name="Google Shape;2003;p53"/>
          <p:cNvSpPr txBox="1"/>
          <p:nvPr/>
        </p:nvSpPr>
        <p:spPr>
          <a:xfrm>
            <a:off x="1483756" y="4296555"/>
            <a:ext cx="918300"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000" b="1" dirty="0">
                <a:solidFill>
                  <a:schemeClr val="accent5"/>
                </a:solidFill>
                <a:latin typeface="Patrick Hand"/>
                <a:ea typeface="Patrick Hand"/>
                <a:cs typeface="Patrick Hand"/>
                <a:sym typeface="Patrick Hand"/>
              </a:rPr>
              <a:t>carbon dioxide</a:t>
            </a:r>
            <a:endParaRPr sz="2000" b="1" dirty="0">
              <a:solidFill>
                <a:schemeClr val="accent5"/>
              </a:solidFill>
            </a:endParaRPr>
          </a:p>
        </p:txBody>
      </p:sp>
      <p:sp>
        <p:nvSpPr>
          <p:cNvPr id="2004" name="Google Shape;2004;p53"/>
          <p:cNvSpPr/>
          <p:nvPr/>
        </p:nvSpPr>
        <p:spPr>
          <a:xfrm flipH="1">
            <a:off x="995654" y="4336355"/>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2007" name="Google Shape;2007;p53"/>
          <p:cNvGrpSpPr/>
          <p:nvPr/>
        </p:nvGrpSpPr>
        <p:grpSpPr>
          <a:xfrm>
            <a:off x="603943" y="4743807"/>
            <a:ext cx="361885" cy="315174"/>
            <a:chOff x="7021978" y="4200554"/>
            <a:chExt cx="571899" cy="787604"/>
          </a:xfrm>
        </p:grpSpPr>
        <p:sp>
          <p:nvSpPr>
            <p:cNvPr id="2008" name="Google Shape;2008;p53"/>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09" name="Google Shape;2009;p53"/>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0" name="Google Shape;2010;p53"/>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1" name="Google Shape;2011;p53"/>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2" name="Google Shape;2012;p53"/>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3" name="Google Shape;2013;p53"/>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4" name="Google Shape;2014;p53"/>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p:txBody>
        </p:sp>
      </p:grpSp>
      <p:grpSp>
        <p:nvGrpSpPr>
          <p:cNvPr id="2018" name="Google Shape;2018;p53"/>
          <p:cNvGrpSpPr/>
          <p:nvPr/>
        </p:nvGrpSpPr>
        <p:grpSpPr>
          <a:xfrm rot="20297651">
            <a:off x="-38542" y="3815891"/>
            <a:ext cx="1200342" cy="1050434"/>
            <a:chOff x="5771410" y="1146744"/>
            <a:chExt cx="1858442" cy="2978695"/>
          </a:xfrm>
        </p:grpSpPr>
        <p:grpSp>
          <p:nvGrpSpPr>
            <p:cNvPr id="2019" name="Google Shape;2019;p53"/>
            <p:cNvGrpSpPr/>
            <p:nvPr/>
          </p:nvGrpSpPr>
          <p:grpSpPr>
            <a:xfrm>
              <a:off x="5771410" y="1146744"/>
              <a:ext cx="1858442" cy="2544988"/>
              <a:chOff x="5771410" y="1146744"/>
              <a:chExt cx="1858442" cy="2544988"/>
            </a:xfrm>
          </p:grpSpPr>
          <p:sp>
            <p:nvSpPr>
              <p:cNvPr id="2020" name="Google Shape;2020;p53"/>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1" name="Google Shape;2021;p53"/>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p:txBody>
          </p:sp>
          <p:sp>
            <p:nvSpPr>
              <p:cNvPr id="2022" name="Google Shape;2022;p53"/>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3" name="Google Shape;2023;p53"/>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4" name="Google Shape;2024;p53"/>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5" name="Google Shape;2025;p53"/>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6" name="Google Shape;2026;p53"/>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7" name="Google Shape;2027;p53"/>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2028" name="Google Shape;2028;p53"/>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9" name="Google Shape;2029;p53"/>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0" name="Google Shape;2030;p53"/>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1" name="Google Shape;2031;p53"/>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2" name="Google Shape;2032;p53"/>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3" name="Google Shape;2033;p53"/>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4" name="Google Shape;2034;p53"/>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5" name="Google Shape;2035;p53"/>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6" name="Google Shape;2036;p53"/>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7" name="Google Shape;2037;p53"/>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8" name="Google Shape;2038;p53"/>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9" name="Google Shape;2039;p53"/>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0" name="Google Shape;2040;p53"/>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1" name="Google Shape;2041;p53"/>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2" name="Google Shape;2042;p53"/>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3" name="Google Shape;2043;p53"/>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4" name="Google Shape;2044;p53"/>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5" name="Google Shape;2045;p53"/>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6" name="Google Shape;2046;p53"/>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7" name="Google Shape;2047;p53"/>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8" name="Google Shape;2048;p53"/>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9" name="Google Shape;2049;p53"/>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0" name="Google Shape;2050;p53"/>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1" name="Google Shape;2051;p53"/>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2" name="Google Shape;2052;p53"/>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3" name="Google Shape;2053;p53"/>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4" name="Google Shape;2054;p53"/>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5" name="Google Shape;2055;p53"/>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6" name="Google Shape;2056;p53"/>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7" name="Google Shape;2057;p53"/>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8" name="Google Shape;2058;p53"/>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9" name="Google Shape;2059;p53"/>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60" name="Google Shape;2060;p53"/>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3" name="Title 2">
            <a:extLst>
              <a:ext uri="{FF2B5EF4-FFF2-40B4-BE49-F238E27FC236}">
                <a16:creationId xmlns:a16="http://schemas.microsoft.com/office/drawing/2014/main" id="{34DB763C-974D-B1E5-A7C2-92DD5CAB7F01}"/>
              </a:ext>
            </a:extLst>
          </p:cNvPr>
          <p:cNvSpPr>
            <a:spLocks noGrp="1"/>
          </p:cNvSpPr>
          <p:nvPr>
            <p:ph type="title"/>
          </p:nvPr>
        </p:nvSpPr>
        <p:spPr>
          <a:xfrm>
            <a:off x="2235892" y="151793"/>
            <a:ext cx="7704000" cy="420600"/>
          </a:xfrm>
        </p:spPr>
        <p:txBody>
          <a:bodyPr/>
          <a:lstStyle/>
          <a:p>
            <a:r>
              <a:rPr lang="en-US" sz="3600" dirty="0"/>
              <a:t>CARBON DIOXIDE</a:t>
            </a:r>
          </a:p>
        </p:txBody>
      </p:sp>
      <p:sp>
        <p:nvSpPr>
          <p:cNvPr id="11" name="TextBox 10">
            <a:extLst>
              <a:ext uri="{FF2B5EF4-FFF2-40B4-BE49-F238E27FC236}">
                <a16:creationId xmlns:a16="http://schemas.microsoft.com/office/drawing/2014/main" id="{2C5D29F3-1048-B879-B031-6BC7E7C7F73F}"/>
              </a:ext>
            </a:extLst>
          </p:cNvPr>
          <p:cNvSpPr txBox="1"/>
          <p:nvPr/>
        </p:nvSpPr>
        <p:spPr>
          <a:xfrm>
            <a:off x="4416880" y="577142"/>
            <a:ext cx="4596491" cy="2554545"/>
          </a:xfrm>
          <a:prstGeom prst="rect">
            <a:avLst/>
          </a:prstGeom>
          <a:noFill/>
        </p:spPr>
        <p:txBody>
          <a:bodyPr wrap="square">
            <a:spAutoFit/>
          </a:bodyPr>
          <a:lstStyle/>
          <a:p>
            <a:r>
              <a:rPr lang="vi-VN" sz="2000" b="1" dirty="0">
                <a:solidFill>
                  <a:srgbClr val="002060"/>
                </a:solidFill>
              </a:rPr>
              <a:t>– Khi nồng độ carbon dioxide tăng thì quang hợp cũng tăng.</a:t>
            </a:r>
          </a:p>
          <a:p>
            <a:r>
              <a:rPr lang="vi-VN" sz="2000" b="1" dirty="0"/>
              <a:t>– Nồng độ CO</a:t>
            </a:r>
            <a:r>
              <a:rPr lang="vi-VN" b="1" dirty="0"/>
              <a:t>2</a:t>
            </a:r>
            <a:r>
              <a:rPr lang="vi-VN" sz="2000" b="1" dirty="0"/>
              <a:t> thấp nhất cây quang hợp được là 0,008% đến 0,01%. </a:t>
            </a:r>
            <a:r>
              <a:rPr lang="vi-VN" sz="2000" b="1" dirty="0">
                <a:solidFill>
                  <a:srgbClr val="002060"/>
                </a:solidFill>
              </a:rPr>
              <a:t>Khi nồng độ thấp hơn, quang hợp yếu có thể ngừng trệ.</a:t>
            </a:r>
          </a:p>
          <a:p>
            <a:r>
              <a:rPr lang="vi-VN" sz="2000" b="1" dirty="0"/>
              <a:t>– Trong tự nhiên nồng độ CO</a:t>
            </a:r>
            <a:r>
              <a:rPr lang="vi-VN" sz="1600" b="1" dirty="0"/>
              <a:t>2</a:t>
            </a:r>
            <a:r>
              <a:rPr lang="vi-VN" sz="2000" b="1" dirty="0"/>
              <a:t> trung bình là 0,03%.</a:t>
            </a:r>
          </a:p>
        </p:txBody>
      </p:sp>
      <p:pic>
        <p:nvPicPr>
          <p:cNvPr id="12" name="Picture 11">
            <a:extLst>
              <a:ext uri="{FF2B5EF4-FFF2-40B4-BE49-F238E27FC236}">
                <a16:creationId xmlns:a16="http://schemas.microsoft.com/office/drawing/2014/main" id="{A09D0A9B-3509-671A-2E23-FA1682817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3" y="190004"/>
            <a:ext cx="4164923" cy="3411193"/>
          </a:xfrm>
          <a:prstGeom prst="rect">
            <a:avLst/>
          </a:prstGeom>
          <a:ln w="12700">
            <a:solidFill>
              <a:schemeClr val="tx1"/>
            </a:solidFill>
          </a:ln>
        </p:spPr>
      </p:pic>
      <p:sp>
        <p:nvSpPr>
          <p:cNvPr id="14" name="TextBox 13">
            <a:extLst>
              <a:ext uri="{FF2B5EF4-FFF2-40B4-BE49-F238E27FC236}">
                <a16:creationId xmlns:a16="http://schemas.microsoft.com/office/drawing/2014/main" id="{9925C864-E87E-4E97-7D23-0D17EB225834}"/>
              </a:ext>
            </a:extLst>
          </p:cNvPr>
          <p:cNvSpPr txBox="1"/>
          <p:nvPr/>
        </p:nvSpPr>
        <p:spPr>
          <a:xfrm>
            <a:off x="4367212" y="3072158"/>
            <a:ext cx="4534730" cy="1631216"/>
          </a:xfrm>
          <a:prstGeom prst="rect">
            <a:avLst/>
          </a:prstGeom>
          <a:noFill/>
        </p:spPr>
        <p:txBody>
          <a:bodyPr wrap="square">
            <a:spAutoFit/>
          </a:bodyPr>
          <a:lstStyle/>
          <a:p>
            <a:pPr>
              <a:spcAft>
                <a:spcPts val="600"/>
              </a:spcAft>
              <a:tabLst>
                <a:tab pos="478790" algn="l"/>
              </a:tabLst>
            </a:pPr>
            <a:r>
              <a:rPr lang="vi-VN" sz="2000" b="1" i="1" dirty="0">
                <a:solidFill>
                  <a:srgbClr val="C00000"/>
                </a:solidFill>
                <a:effectLst/>
                <a:latin typeface="+mn-lt"/>
                <a:ea typeface="Times New Roman" panose="02020603050405020304" pitchFamily="18" charset="0"/>
              </a:rPr>
              <a:t>? Ở những công nghiệp hay có nhiều nhà máy, nồng độ khí Carbon dioxide thường tăng cao. Quang hợp của cây trồng bị ảnh hưởng như thế nào?</a:t>
            </a:r>
            <a:endParaRPr lang="en-US" sz="2000" b="1" i="1" dirty="0">
              <a:solidFill>
                <a:srgbClr val="C00000"/>
              </a:solidFill>
              <a:effectLst/>
              <a:latin typeface="+mn-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C358D82-4E42-C096-0306-A7A6B8FF7DF1}"/>
              </a:ext>
            </a:extLst>
          </p:cNvPr>
          <p:cNvSpPr txBox="1"/>
          <p:nvPr/>
        </p:nvSpPr>
        <p:spPr>
          <a:xfrm>
            <a:off x="150948" y="2802969"/>
            <a:ext cx="8585822" cy="1920206"/>
          </a:xfrm>
          <a:prstGeom prst="rect">
            <a:avLst/>
          </a:prstGeom>
          <a:noFill/>
        </p:spPr>
        <p:txBody>
          <a:bodyPr wrap="square">
            <a:spAutoFit/>
          </a:bodyPr>
          <a:lstStyle/>
          <a:p>
            <a:pPr algn="just">
              <a:lnSpc>
                <a:spcPct val="107000"/>
              </a:lnSpc>
              <a:spcAft>
                <a:spcPts val="800"/>
              </a:spcAft>
            </a:pPr>
            <a:r>
              <a:rPr lang="vi-VN" sz="2000" b="1" dirty="0">
                <a:solidFill>
                  <a:srgbClr val="000000"/>
                </a:solidFill>
                <a:effectLst/>
                <a:latin typeface="+mn-lt"/>
                <a:ea typeface="Calibri" panose="020F0502020204030204" pitchFamily="34" charset="0"/>
                <a:cs typeface="Times New Roman" panose="02020603050405020304" pitchFamily="18" charset="0"/>
              </a:rPr>
              <a:t>Quan sát đồ thị hãy xác định:</a:t>
            </a:r>
          </a:p>
          <a:p>
            <a:pPr algn="just">
              <a:lnSpc>
                <a:spcPct val="107000"/>
              </a:lnSpc>
              <a:spcAft>
                <a:spcPts val="800"/>
              </a:spcAft>
            </a:pPr>
            <a:r>
              <a:rPr lang="vi-VN" sz="2000" b="1" i="1" dirty="0">
                <a:solidFill>
                  <a:srgbClr val="C00000"/>
                </a:solidFill>
                <a:effectLst/>
                <a:latin typeface="+mn-lt"/>
                <a:ea typeface="Calibri" panose="020F0502020204030204" pitchFamily="34" charset="0"/>
                <a:cs typeface="Times New Roman" panose="02020603050405020304" pitchFamily="18" charset="0"/>
              </a:rPr>
              <a:t>- Nhiệt độ tối ưu cho quang hợp </a:t>
            </a:r>
            <a:r>
              <a:rPr lang="vi-VN" sz="2000" b="1" i="1" dirty="0">
                <a:solidFill>
                  <a:srgbClr val="0070C0"/>
                </a:solidFill>
                <a:effectLst/>
                <a:latin typeface="+mn-lt"/>
                <a:ea typeface="Calibri" panose="020F0502020204030204" pitchFamily="34" charset="0"/>
                <a:cs typeface="Times New Roman" panose="02020603050405020304" pitchFamily="18" charset="0"/>
              </a:rPr>
              <a:t>ở cây khoai tây, cây cà chua, cây dưa chuột. </a:t>
            </a:r>
          </a:p>
          <a:p>
            <a:pPr algn="just">
              <a:lnSpc>
                <a:spcPct val="107000"/>
              </a:lnSpc>
              <a:spcAft>
                <a:spcPts val="800"/>
              </a:spcAft>
            </a:pPr>
            <a:r>
              <a:rPr lang="vi-VN" sz="2000" b="1" i="1" dirty="0">
                <a:solidFill>
                  <a:srgbClr val="C00000"/>
                </a:solidFill>
                <a:effectLst/>
                <a:latin typeface="+mn-lt"/>
                <a:ea typeface="Calibri" panose="020F0502020204030204" pitchFamily="34" charset="0"/>
                <a:cs typeface="Times New Roman" panose="02020603050405020304" pitchFamily="18" charset="0"/>
              </a:rPr>
              <a:t>- Nhiệt độ môi trường mà quang hợp diễn ra bình thường ở phần lớn thực vật.</a:t>
            </a:r>
          </a:p>
        </p:txBody>
      </p:sp>
      <p:pic>
        <p:nvPicPr>
          <p:cNvPr id="8" name="5 Minutes timer (Đồng hồ đếm ngược 5 phút)">
            <a:hlinkClick r:id="" action="ppaction://media"/>
            <a:extLst>
              <a:ext uri="{FF2B5EF4-FFF2-40B4-BE49-F238E27FC236}">
                <a16:creationId xmlns:a16="http://schemas.microsoft.com/office/drawing/2014/main" id="{07445F3E-D3AE-F34B-D112-CD086D4731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7789" y="148833"/>
            <a:ext cx="1352603" cy="760245"/>
          </a:xfrm>
          <a:prstGeom prst="rect">
            <a:avLst/>
          </a:prstGeom>
        </p:spPr>
      </p:pic>
      <p:pic>
        <p:nvPicPr>
          <p:cNvPr id="4" name="Picture 16">
            <a:extLst>
              <a:ext uri="{FF2B5EF4-FFF2-40B4-BE49-F238E27FC236}">
                <a16:creationId xmlns:a16="http://schemas.microsoft.com/office/drawing/2014/main" id="{B5DA6750-3C5A-F3AF-FD58-ECD8C4A62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602" y="57951"/>
            <a:ext cx="5108159" cy="2745018"/>
          </a:xfrm>
          <a:prstGeom prst="rect">
            <a:avLst/>
          </a:prstGeom>
          <a:ln w="19050">
            <a:solidFill>
              <a:schemeClr val="accent2"/>
            </a:solidFill>
          </a:ln>
        </p:spPr>
      </p:pic>
    </p:spTree>
    <p:extLst>
      <p:ext uri="{BB962C8B-B14F-4D97-AF65-F5344CB8AC3E}">
        <p14:creationId xmlns:p14="http://schemas.microsoft.com/office/powerpoint/2010/main" val="28132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3535248" y="2693952"/>
            <a:ext cx="576179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NHIỆT ĐỘ</a:t>
            </a:r>
            <a:endParaRPr sz="8800" dirty="0"/>
          </a:p>
        </p:txBody>
      </p:sp>
      <p:sp>
        <p:nvSpPr>
          <p:cNvPr id="2353" name="Google Shape;2353;p58"/>
          <p:cNvSpPr txBox="1">
            <a:spLocks noGrp="1"/>
          </p:cNvSpPr>
          <p:nvPr>
            <p:ph type="title" idx="2"/>
          </p:nvPr>
        </p:nvSpPr>
        <p:spPr>
          <a:xfrm>
            <a:off x="4456656" y="782785"/>
            <a:ext cx="443299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04</a:t>
            </a:r>
            <a:endParaRPr sz="16600"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2361" name="Google Shape;2361;p58"/>
          <p:cNvGrpSpPr/>
          <p:nvPr/>
        </p:nvGrpSpPr>
        <p:grpSpPr>
          <a:xfrm>
            <a:off x="3168139" y="568854"/>
            <a:ext cx="1424240" cy="1408411"/>
            <a:chOff x="1161760" y="1310961"/>
            <a:chExt cx="1670075" cy="1651514"/>
          </a:xfrm>
        </p:grpSpPr>
        <p:sp>
          <p:nvSpPr>
            <p:cNvPr id="2362" name="Google Shape;2362;p58"/>
            <p:cNvSpPr/>
            <p:nvPr/>
          </p:nvSpPr>
          <p:spPr>
            <a:xfrm>
              <a:off x="1161760" y="1310961"/>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373" name="Google Shape;2373;p58"/>
          <p:cNvSpPr/>
          <p:nvPr/>
        </p:nvSpPr>
        <p:spPr>
          <a:xfrm>
            <a:off x="2468223" y="271939"/>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4" name="Google Shape;1347;p45">
            <a:extLst>
              <a:ext uri="{FF2B5EF4-FFF2-40B4-BE49-F238E27FC236}">
                <a16:creationId xmlns:a16="http://schemas.microsoft.com/office/drawing/2014/main" id="{F3C8D606-7315-0185-A22A-576EE404744B}"/>
              </a:ext>
            </a:extLst>
          </p:cNvPr>
          <p:cNvSpPr/>
          <p:nvPr/>
        </p:nvSpPr>
        <p:spPr>
          <a:xfrm>
            <a:off x="560700" y="43097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0" name="Google Shape;1351;p45">
            <a:extLst>
              <a:ext uri="{FF2B5EF4-FFF2-40B4-BE49-F238E27FC236}">
                <a16:creationId xmlns:a16="http://schemas.microsoft.com/office/drawing/2014/main" id="{B19EF884-01D0-1BB3-4ED5-3FE7842B424B}"/>
              </a:ext>
            </a:extLst>
          </p:cNvPr>
          <p:cNvSpPr/>
          <p:nvPr/>
        </p:nvSpPr>
        <p:spPr>
          <a:xfrm rot="-4081517">
            <a:off x="1132320" y="1646048"/>
            <a:ext cx="341841" cy="777361"/>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371" name="Google Shape;2248;p57">
            <a:extLst>
              <a:ext uri="{FF2B5EF4-FFF2-40B4-BE49-F238E27FC236}">
                <a16:creationId xmlns:a16="http://schemas.microsoft.com/office/drawing/2014/main" id="{F98BAA30-0FED-74DD-EEDE-56DE75D953D3}"/>
              </a:ext>
            </a:extLst>
          </p:cNvPr>
          <p:cNvGrpSpPr/>
          <p:nvPr/>
        </p:nvGrpSpPr>
        <p:grpSpPr>
          <a:xfrm>
            <a:off x="1236938" y="1612946"/>
            <a:ext cx="2534190" cy="3450992"/>
            <a:chOff x="7403325" y="3027400"/>
            <a:chExt cx="943825" cy="1298425"/>
          </a:xfrm>
        </p:grpSpPr>
        <p:sp>
          <p:nvSpPr>
            <p:cNvPr id="2372" name="Google Shape;2249;p57">
              <a:extLst>
                <a:ext uri="{FF2B5EF4-FFF2-40B4-BE49-F238E27FC236}">
                  <a16:creationId xmlns:a16="http://schemas.microsoft.com/office/drawing/2014/main" id="{F83C40DC-62CE-BF94-F449-7222B055B6D2}"/>
                </a:ext>
              </a:extLst>
            </p:cNvPr>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5" name="Google Shape;2250;p57">
              <a:extLst>
                <a:ext uri="{FF2B5EF4-FFF2-40B4-BE49-F238E27FC236}">
                  <a16:creationId xmlns:a16="http://schemas.microsoft.com/office/drawing/2014/main" id="{43DA1B53-F701-F370-91D7-F5AC11257A18}"/>
                </a:ext>
              </a:extLst>
            </p:cNvPr>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6" name="Google Shape;2251;p57">
              <a:extLst>
                <a:ext uri="{FF2B5EF4-FFF2-40B4-BE49-F238E27FC236}">
                  <a16:creationId xmlns:a16="http://schemas.microsoft.com/office/drawing/2014/main" id="{0408E96A-6DA6-6A90-D45D-8BE12328B6B1}"/>
                </a:ext>
              </a:extLst>
            </p:cNvPr>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7" name="Google Shape;2252;p57">
              <a:extLst>
                <a:ext uri="{FF2B5EF4-FFF2-40B4-BE49-F238E27FC236}">
                  <a16:creationId xmlns:a16="http://schemas.microsoft.com/office/drawing/2014/main" id="{6D48E653-1040-23E9-0F9D-47930E583A54}"/>
                </a:ext>
              </a:extLst>
            </p:cNvPr>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8" name="Google Shape;2253;p57">
              <a:extLst>
                <a:ext uri="{FF2B5EF4-FFF2-40B4-BE49-F238E27FC236}">
                  <a16:creationId xmlns:a16="http://schemas.microsoft.com/office/drawing/2014/main" id="{0CC1043E-AE04-69B6-0C5A-BEA1A74A1E2E}"/>
                </a:ext>
              </a:extLst>
            </p:cNvPr>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79" name="Google Shape;2254;p57">
              <a:extLst>
                <a:ext uri="{FF2B5EF4-FFF2-40B4-BE49-F238E27FC236}">
                  <a16:creationId xmlns:a16="http://schemas.microsoft.com/office/drawing/2014/main" id="{D0F88B5F-C680-810C-2D48-049CDA03844A}"/>
                </a:ext>
              </a:extLst>
            </p:cNvPr>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0" name="Google Shape;2255;p57">
              <a:extLst>
                <a:ext uri="{FF2B5EF4-FFF2-40B4-BE49-F238E27FC236}">
                  <a16:creationId xmlns:a16="http://schemas.microsoft.com/office/drawing/2014/main" id="{889918EB-794C-08F2-37FC-1A9E9150F645}"/>
                </a:ext>
              </a:extLst>
            </p:cNvPr>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1" name="Google Shape;2256;p57">
              <a:extLst>
                <a:ext uri="{FF2B5EF4-FFF2-40B4-BE49-F238E27FC236}">
                  <a16:creationId xmlns:a16="http://schemas.microsoft.com/office/drawing/2014/main" id="{D4CB2242-B92C-C395-5084-2C8E59648756}"/>
                </a:ext>
              </a:extLst>
            </p:cNvPr>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2" name="Google Shape;2257;p57">
              <a:extLst>
                <a:ext uri="{FF2B5EF4-FFF2-40B4-BE49-F238E27FC236}">
                  <a16:creationId xmlns:a16="http://schemas.microsoft.com/office/drawing/2014/main" id="{15C9B24B-A8DB-17D3-FA72-449528D266AD}"/>
                </a:ext>
              </a:extLst>
            </p:cNvPr>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3" name="Google Shape;2258;p57">
              <a:extLst>
                <a:ext uri="{FF2B5EF4-FFF2-40B4-BE49-F238E27FC236}">
                  <a16:creationId xmlns:a16="http://schemas.microsoft.com/office/drawing/2014/main" id="{7F629E2A-5DC6-F060-579E-DDBCC4CD9F15}"/>
                </a:ext>
              </a:extLst>
            </p:cNvPr>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4" name="Google Shape;2259;p57">
              <a:extLst>
                <a:ext uri="{FF2B5EF4-FFF2-40B4-BE49-F238E27FC236}">
                  <a16:creationId xmlns:a16="http://schemas.microsoft.com/office/drawing/2014/main" id="{8048B247-A570-6616-2377-3DB27A5AE99B}"/>
                </a:ext>
              </a:extLst>
            </p:cNvPr>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5" name="Google Shape;2260;p57">
              <a:extLst>
                <a:ext uri="{FF2B5EF4-FFF2-40B4-BE49-F238E27FC236}">
                  <a16:creationId xmlns:a16="http://schemas.microsoft.com/office/drawing/2014/main" id="{B80364BA-CDEF-6B5A-D9A7-A245D880F8D4}"/>
                </a:ext>
              </a:extLst>
            </p:cNvPr>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6" name="Google Shape;2261;p57">
              <a:extLst>
                <a:ext uri="{FF2B5EF4-FFF2-40B4-BE49-F238E27FC236}">
                  <a16:creationId xmlns:a16="http://schemas.microsoft.com/office/drawing/2014/main" id="{3A8FC187-FF99-ED54-A554-41C0BD5FCCBB}"/>
                </a:ext>
              </a:extLst>
            </p:cNvPr>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7" name="Google Shape;2262;p57">
              <a:extLst>
                <a:ext uri="{FF2B5EF4-FFF2-40B4-BE49-F238E27FC236}">
                  <a16:creationId xmlns:a16="http://schemas.microsoft.com/office/drawing/2014/main" id="{11D60F61-D854-91F9-0520-F31B30464C94}"/>
                </a:ext>
              </a:extLst>
            </p:cNvPr>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8" name="Google Shape;2263;p57">
              <a:extLst>
                <a:ext uri="{FF2B5EF4-FFF2-40B4-BE49-F238E27FC236}">
                  <a16:creationId xmlns:a16="http://schemas.microsoft.com/office/drawing/2014/main" id="{EC382EFB-FDEA-42E2-062C-15C8A53F414D}"/>
                </a:ext>
              </a:extLst>
            </p:cNvPr>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89" name="Google Shape;2264;p57">
              <a:extLst>
                <a:ext uri="{FF2B5EF4-FFF2-40B4-BE49-F238E27FC236}">
                  <a16:creationId xmlns:a16="http://schemas.microsoft.com/office/drawing/2014/main" id="{08EDA1CE-3CA2-86F0-72A0-F372E571BA6D}"/>
                </a:ext>
              </a:extLst>
            </p:cNvPr>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0" name="Google Shape;2265;p57">
              <a:extLst>
                <a:ext uri="{FF2B5EF4-FFF2-40B4-BE49-F238E27FC236}">
                  <a16:creationId xmlns:a16="http://schemas.microsoft.com/office/drawing/2014/main" id="{09F5FE0F-5DD8-D25F-6263-FFD7D35AD8D8}"/>
                </a:ext>
              </a:extLst>
            </p:cNvPr>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1" name="Google Shape;2266;p57">
              <a:extLst>
                <a:ext uri="{FF2B5EF4-FFF2-40B4-BE49-F238E27FC236}">
                  <a16:creationId xmlns:a16="http://schemas.microsoft.com/office/drawing/2014/main" id="{339AE9F0-9ED1-5B9E-4779-46FD1011C3B9}"/>
                </a:ext>
              </a:extLst>
            </p:cNvPr>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2" name="Google Shape;2267;p57">
              <a:extLst>
                <a:ext uri="{FF2B5EF4-FFF2-40B4-BE49-F238E27FC236}">
                  <a16:creationId xmlns:a16="http://schemas.microsoft.com/office/drawing/2014/main" id="{0D7D863C-834C-DA61-1F0E-9DC03E4DE2D6}"/>
                </a:ext>
              </a:extLst>
            </p:cNvPr>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3" name="Google Shape;2268;p57">
              <a:extLst>
                <a:ext uri="{FF2B5EF4-FFF2-40B4-BE49-F238E27FC236}">
                  <a16:creationId xmlns:a16="http://schemas.microsoft.com/office/drawing/2014/main" id="{57FEC0CA-C362-EF0D-0AEB-D5216C5F9666}"/>
                </a:ext>
              </a:extLst>
            </p:cNvPr>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4" name="Google Shape;2269;p57">
              <a:extLst>
                <a:ext uri="{FF2B5EF4-FFF2-40B4-BE49-F238E27FC236}">
                  <a16:creationId xmlns:a16="http://schemas.microsoft.com/office/drawing/2014/main" id="{B9E4D1F9-CB81-01EA-06FB-A50D96BD7FF6}"/>
                </a:ext>
              </a:extLst>
            </p:cNvPr>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5" name="Google Shape;2270;p57">
              <a:extLst>
                <a:ext uri="{FF2B5EF4-FFF2-40B4-BE49-F238E27FC236}">
                  <a16:creationId xmlns:a16="http://schemas.microsoft.com/office/drawing/2014/main" id="{ABECB990-DB94-693D-5AB1-FEED38FB9CEA}"/>
                </a:ext>
              </a:extLst>
            </p:cNvPr>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6" name="Google Shape;2271;p57">
              <a:extLst>
                <a:ext uri="{FF2B5EF4-FFF2-40B4-BE49-F238E27FC236}">
                  <a16:creationId xmlns:a16="http://schemas.microsoft.com/office/drawing/2014/main" id="{B670840B-C469-9D37-C8F4-ABD4DDE75504}"/>
                </a:ext>
              </a:extLst>
            </p:cNvPr>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7" name="Google Shape;2272;p57">
              <a:extLst>
                <a:ext uri="{FF2B5EF4-FFF2-40B4-BE49-F238E27FC236}">
                  <a16:creationId xmlns:a16="http://schemas.microsoft.com/office/drawing/2014/main" id="{574EF15A-EB57-DB96-0C9B-1D049D9C152C}"/>
                </a:ext>
              </a:extLst>
            </p:cNvPr>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8" name="Google Shape;2273;p57">
              <a:extLst>
                <a:ext uri="{FF2B5EF4-FFF2-40B4-BE49-F238E27FC236}">
                  <a16:creationId xmlns:a16="http://schemas.microsoft.com/office/drawing/2014/main" id="{E957989B-F17C-CC61-3991-60A77322685E}"/>
                </a:ext>
              </a:extLst>
            </p:cNvPr>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399" name="Google Shape;2274;p57">
              <a:extLst>
                <a:ext uri="{FF2B5EF4-FFF2-40B4-BE49-F238E27FC236}">
                  <a16:creationId xmlns:a16="http://schemas.microsoft.com/office/drawing/2014/main" id="{180B0D69-977D-33C3-8574-FEDF28C5180F}"/>
                </a:ext>
              </a:extLst>
            </p:cNvPr>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0" name="Google Shape;2275;p57">
              <a:extLst>
                <a:ext uri="{FF2B5EF4-FFF2-40B4-BE49-F238E27FC236}">
                  <a16:creationId xmlns:a16="http://schemas.microsoft.com/office/drawing/2014/main" id="{5C6752A4-115C-E9DE-7193-04A40CFAD737}"/>
                </a:ext>
              </a:extLst>
            </p:cNvPr>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1" name="Google Shape;2276;p57">
              <a:extLst>
                <a:ext uri="{FF2B5EF4-FFF2-40B4-BE49-F238E27FC236}">
                  <a16:creationId xmlns:a16="http://schemas.microsoft.com/office/drawing/2014/main" id="{708FE070-8F36-2485-F997-3BE206FD5331}"/>
                </a:ext>
              </a:extLst>
            </p:cNvPr>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2" name="Google Shape;2277;p57">
              <a:extLst>
                <a:ext uri="{FF2B5EF4-FFF2-40B4-BE49-F238E27FC236}">
                  <a16:creationId xmlns:a16="http://schemas.microsoft.com/office/drawing/2014/main" id="{7CA00EE2-8CC1-789E-C603-07DBA760E317}"/>
                </a:ext>
              </a:extLst>
            </p:cNvPr>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3" name="Google Shape;2278;p57">
              <a:extLst>
                <a:ext uri="{FF2B5EF4-FFF2-40B4-BE49-F238E27FC236}">
                  <a16:creationId xmlns:a16="http://schemas.microsoft.com/office/drawing/2014/main" id="{F6F3F53B-8D1A-4B7E-A927-699B22590BF0}"/>
                </a:ext>
              </a:extLst>
            </p:cNvPr>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4" name="Google Shape;2279;p57">
              <a:extLst>
                <a:ext uri="{FF2B5EF4-FFF2-40B4-BE49-F238E27FC236}">
                  <a16:creationId xmlns:a16="http://schemas.microsoft.com/office/drawing/2014/main" id="{35A84D59-9C95-4DFB-4404-6DC375A24E89}"/>
                </a:ext>
              </a:extLst>
            </p:cNvPr>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5" name="Google Shape;2280;p57">
              <a:extLst>
                <a:ext uri="{FF2B5EF4-FFF2-40B4-BE49-F238E27FC236}">
                  <a16:creationId xmlns:a16="http://schemas.microsoft.com/office/drawing/2014/main" id="{621ED7FC-2C5D-D304-E050-C48AE0559028}"/>
                </a:ext>
              </a:extLst>
            </p:cNvPr>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6" name="Google Shape;2281;p57">
              <a:extLst>
                <a:ext uri="{FF2B5EF4-FFF2-40B4-BE49-F238E27FC236}">
                  <a16:creationId xmlns:a16="http://schemas.microsoft.com/office/drawing/2014/main" id="{EE8E9A73-1B54-A1CE-922E-368994D60818}"/>
                </a:ext>
              </a:extLst>
            </p:cNvPr>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7" name="Google Shape;2282;p57">
              <a:extLst>
                <a:ext uri="{FF2B5EF4-FFF2-40B4-BE49-F238E27FC236}">
                  <a16:creationId xmlns:a16="http://schemas.microsoft.com/office/drawing/2014/main" id="{A9B6BD07-EDC9-DBFF-F438-8DC3A5923546}"/>
                </a:ext>
              </a:extLst>
            </p:cNvPr>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8" name="Google Shape;2283;p57">
              <a:extLst>
                <a:ext uri="{FF2B5EF4-FFF2-40B4-BE49-F238E27FC236}">
                  <a16:creationId xmlns:a16="http://schemas.microsoft.com/office/drawing/2014/main" id="{256B9F8C-AA69-336D-7179-C5E9CC9A1A60}"/>
                </a:ext>
              </a:extLst>
            </p:cNvPr>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09" name="Google Shape;2284;p57">
              <a:extLst>
                <a:ext uri="{FF2B5EF4-FFF2-40B4-BE49-F238E27FC236}">
                  <a16:creationId xmlns:a16="http://schemas.microsoft.com/office/drawing/2014/main" id="{16B07939-422C-3335-6788-506E91AF0647}"/>
                </a:ext>
              </a:extLst>
            </p:cNvPr>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0" name="Google Shape;2285;p57">
              <a:extLst>
                <a:ext uri="{FF2B5EF4-FFF2-40B4-BE49-F238E27FC236}">
                  <a16:creationId xmlns:a16="http://schemas.microsoft.com/office/drawing/2014/main" id="{2629ED03-1469-D649-FFF5-D18CA347E6B9}"/>
                </a:ext>
              </a:extLst>
            </p:cNvPr>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1" name="Google Shape;2286;p57">
              <a:extLst>
                <a:ext uri="{FF2B5EF4-FFF2-40B4-BE49-F238E27FC236}">
                  <a16:creationId xmlns:a16="http://schemas.microsoft.com/office/drawing/2014/main" id="{9DD666A2-5B47-0F48-281C-D0A5D9995D67}"/>
                </a:ext>
              </a:extLst>
            </p:cNvPr>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2" name="Google Shape;2287;p57">
              <a:extLst>
                <a:ext uri="{FF2B5EF4-FFF2-40B4-BE49-F238E27FC236}">
                  <a16:creationId xmlns:a16="http://schemas.microsoft.com/office/drawing/2014/main" id="{1D4E7A5F-2A27-FD4A-2403-062B940D4C90}"/>
                </a:ext>
              </a:extLst>
            </p:cNvPr>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3" name="Google Shape;2288;p57">
              <a:extLst>
                <a:ext uri="{FF2B5EF4-FFF2-40B4-BE49-F238E27FC236}">
                  <a16:creationId xmlns:a16="http://schemas.microsoft.com/office/drawing/2014/main" id="{A1323F96-7123-5D18-3D57-48B5245AAB8F}"/>
                </a:ext>
              </a:extLst>
            </p:cNvPr>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4" name="Google Shape;2289;p57">
              <a:extLst>
                <a:ext uri="{FF2B5EF4-FFF2-40B4-BE49-F238E27FC236}">
                  <a16:creationId xmlns:a16="http://schemas.microsoft.com/office/drawing/2014/main" id="{B08DBA91-9DBB-ECC3-435B-205C8A1A6248}"/>
                </a:ext>
              </a:extLst>
            </p:cNvPr>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5" name="Google Shape;2290;p57">
              <a:extLst>
                <a:ext uri="{FF2B5EF4-FFF2-40B4-BE49-F238E27FC236}">
                  <a16:creationId xmlns:a16="http://schemas.microsoft.com/office/drawing/2014/main" id="{3D9BCEAA-0AFA-AAB7-03C2-6FA75B60D33C}"/>
                </a:ext>
              </a:extLst>
            </p:cNvPr>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6" name="Google Shape;2291;p57">
              <a:extLst>
                <a:ext uri="{FF2B5EF4-FFF2-40B4-BE49-F238E27FC236}">
                  <a16:creationId xmlns:a16="http://schemas.microsoft.com/office/drawing/2014/main" id="{79915CE6-6A0F-ABDF-7BC7-7822C5322AB2}"/>
                </a:ext>
              </a:extLst>
            </p:cNvPr>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7" name="Google Shape;2292;p57">
              <a:extLst>
                <a:ext uri="{FF2B5EF4-FFF2-40B4-BE49-F238E27FC236}">
                  <a16:creationId xmlns:a16="http://schemas.microsoft.com/office/drawing/2014/main" id="{511DC528-CC8C-F046-8832-68E0ABBEB2AE}"/>
                </a:ext>
              </a:extLst>
            </p:cNvPr>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8" name="Google Shape;2293;p57">
              <a:extLst>
                <a:ext uri="{FF2B5EF4-FFF2-40B4-BE49-F238E27FC236}">
                  <a16:creationId xmlns:a16="http://schemas.microsoft.com/office/drawing/2014/main" id="{AA6B397A-73CC-DB54-ADA9-E2862FA23A38}"/>
                </a:ext>
              </a:extLst>
            </p:cNvPr>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19" name="Google Shape;2294;p57">
              <a:extLst>
                <a:ext uri="{FF2B5EF4-FFF2-40B4-BE49-F238E27FC236}">
                  <a16:creationId xmlns:a16="http://schemas.microsoft.com/office/drawing/2014/main" id="{128AEDD8-40D1-5B0A-D6C6-1B6CFC6F049F}"/>
                </a:ext>
              </a:extLst>
            </p:cNvPr>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0" name="Google Shape;2295;p57">
              <a:extLst>
                <a:ext uri="{FF2B5EF4-FFF2-40B4-BE49-F238E27FC236}">
                  <a16:creationId xmlns:a16="http://schemas.microsoft.com/office/drawing/2014/main" id="{D3725ED1-5861-6B56-72DC-7D33CBB1C322}"/>
                </a:ext>
              </a:extLst>
            </p:cNvPr>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1" name="Google Shape;2296;p57">
              <a:extLst>
                <a:ext uri="{FF2B5EF4-FFF2-40B4-BE49-F238E27FC236}">
                  <a16:creationId xmlns:a16="http://schemas.microsoft.com/office/drawing/2014/main" id="{7E13FCF2-BE23-B478-1FFD-64BF0D5B51B6}"/>
                </a:ext>
              </a:extLst>
            </p:cNvPr>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2" name="Google Shape;2297;p57">
              <a:extLst>
                <a:ext uri="{FF2B5EF4-FFF2-40B4-BE49-F238E27FC236}">
                  <a16:creationId xmlns:a16="http://schemas.microsoft.com/office/drawing/2014/main" id="{EA2F2461-1499-B268-1D07-43286F48EEAC}"/>
                </a:ext>
              </a:extLst>
            </p:cNvPr>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3" name="Google Shape;2298;p57">
              <a:extLst>
                <a:ext uri="{FF2B5EF4-FFF2-40B4-BE49-F238E27FC236}">
                  <a16:creationId xmlns:a16="http://schemas.microsoft.com/office/drawing/2014/main" id="{D3A78494-EE70-F5D3-9780-4E105044CD19}"/>
                </a:ext>
              </a:extLst>
            </p:cNvPr>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4" name="Google Shape;2299;p57">
              <a:extLst>
                <a:ext uri="{FF2B5EF4-FFF2-40B4-BE49-F238E27FC236}">
                  <a16:creationId xmlns:a16="http://schemas.microsoft.com/office/drawing/2014/main" id="{3BAD4CCC-6B77-61DC-A907-7B5E8AA41483}"/>
                </a:ext>
              </a:extLst>
            </p:cNvPr>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5" name="Google Shape;2300;p57">
              <a:extLst>
                <a:ext uri="{FF2B5EF4-FFF2-40B4-BE49-F238E27FC236}">
                  <a16:creationId xmlns:a16="http://schemas.microsoft.com/office/drawing/2014/main" id="{FE8BB048-BDFE-0A7C-028A-B7C81F44379B}"/>
                </a:ext>
              </a:extLst>
            </p:cNvPr>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6" name="Google Shape;2301;p57">
              <a:extLst>
                <a:ext uri="{FF2B5EF4-FFF2-40B4-BE49-F238E27FC236}">
                  <a16:creationId xmlns:a16="http://schemas.microsoft.com/office/drawing/2014/main" id="{97463F28-6104-D163-6030-3E12631C6F65}"/>
                </a:ext>
              </a:extLst>
            </p:cNvPr>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7" name="Google Shape;2302;p57">
              <a:extLst>
                <a:ext uri="{FF2B5EF4-FFF2-40B4-BE49-F238E27FC236}">
                  <a16:creationId xmlns:a16="http://schemas.microsoft.com/office/drawing/2014/main" id="{B03D2B4C-1A52-2AAD-0995-5184B75E5275}"/>
                </a:ext>
              </a:extLst>
            </p:cNvPr>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8" name="Google Shape;2303;p57">
              <a:extLst>
                <a:ext uri="{FF2B5EF4-FFF2-40B4-BE49-F238E27FC236}">
                  <a16:creationId xmlns:a16="http://schemas.microsoft.com/office/drawing/2014/main" id="{33847A0C-FC32-8FF5-794D-8FABE6D2BF97}"/>
                </a:ext>
              </a:extLst>
            </p:cNvPr>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29" name="Google Shape;2304;p57">
              <a:extLst>
                <a:ext uri="{FF2B5EF4-FFF2-40B4-BE49-F238E27FC236}">
                  <a16:creationId xmlns:a16="http://schemas.microsoft.com/office/drawing/2014/main" id="{4D323553-F899-2706-9A86-F4024776BAB7}"/>
                </a:ext>
              </a:extLst>
            </p:cNvPr>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0" name="Google Shape;2305;p57">
              <a:extLst>
                <a:ext uri="{FF2B5EF4-FFF2-40B4-BE49-F238E27FC236}">
                  <a16:creationId xmlns:a16="http://schemas.microsoft.com/office/drawing/2014/main" id="{BEAA46C5-4A29-76BE-9D81-FF56589A0B02}"/>
                </a:ext>
              </a:extLst>
            </p:cNvPr>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1" name="Google Shape;2306;p57">
              <a:extLst>
                <a:ext uri="{FF2B5EF4-FFF2-40B4-BE49-F238E27FC236}">
                  <a16:creationId xmlns:a16="http://schemas.microsoft.com/office/drawing/2014/main" id="{A7E6CBE7-FB43-6590-29C6-9C31CA224F51}"/>
                </a:ext>
              </a:extLst>
            </p:cNvPr>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2" name="Google Shape;2307;p57">
              <a:extLst>
                <a:ext uri="{FF2B5EF4-FFF2-40B4-BE49-F238E27FC236}">
                  <a16:creationId xmlns:a16="http://schemas.microsoft.com/office/drawing/2014/main" id="{16EF11C6-3028-AB0F-6533-F1FE5AA7A6B1}"/>
                </a:ext>
              </a:extLst>
            </p:cNvPr>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3" name="Google Shape;2308;p57">
              <a:extLst>
                <a:ext uri="{FF2B5EF4-FFF2-40B4-BE49-F238E27FC236}">
                  <a16:creationId xmlns:a16="http://schemas.microsoft.com/office/drawing/2014/main" id="{18ED3C7C-CB4B-5D9D-E8BF-0BDC33C5C5FF}"/>
                </a:ext>
              </a:extLst>
            </p:cNvPr>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4" name="Google Shape;2309;p57">
              <a:extLst>
                <a:ext uri="{FF2B5EF4-FFF2-40B4-BE49-F238E27FC236}">
                  <a16:creationId xmlns:a16="http://schemas.microsoft.com/office/drawing/2014/main" id="{FC2230A1-AFBA-2329-2F0E-EFA886C9FF0C}"/>
                </a:ext>
              </a:extLst>
            </p:cNvPr>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5" name="Google Shape;2310;p57">
              <a:extLst>
                <a:ext uri="{FF2B5EF4-FFF2-40B4-BE49-F238E27FC236}">
                  <a16:creationId xmlns:a16="http://schemas.microsoft.com/office/drawing/2014/main" id="{0799C6D9-40B2-E63E-1755-BBFDCF7F7611}"/>
                </a:ext>
              </a:extLst>
            </p:cNvPr>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6" name="Google Shape;2311;p57">
              <a:extLst>
                <a:ext uri="{FF2B5EF4-FFF2-40B4-BE49-F238E27FC236}">
                  <a16:creationId xmlns:a16="http://schemas.microsoft.com/office/drawing/2014/main" id="{A0016C60-5965-3858-B455-41C60465A76F}"/>
                </a:ext>
              </a:extLst>
            </p:cNvPr>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7" name="Google Shape;2312;p57">
              <a:extLst>
                <a:ext uri="{FF2B5EF4-FFF2-40B4-BE49-F238E27FC236}">
                  <a16:creationId xmlns:a16="http://schemas.microsoft.com/office/drawing/2014/main" id="{80216DE2-0989-1253-B09B-EA1C646FCF4D}"/>
                </a:ext>
              </a:extLst>
            </p:cNvPr>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8" name="Google Shape;2313;p57">
              <a:extLst>
                <a:ext uri="{FF2B5EF4-FFF2-40B4-BE49-F238E27FC236}">
                  <a16:creationId xmlns:a16="http://schemas.microsoft.com/office/drawing/2014/main" id="{ECF789AA-A3C1-B542-4F21-BE8F684B8D8A}"/>
                </a:ext>
              </a:extLst>
            </p:cNvPr>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49" name="Google Shape;2314;p57">
              <a:extLst>
                <a:ext uri="{FF2B5EF4-FFF2-40B4-BE49-F238E27FC236}">
                  <a16:creationId xmlns:a16="http://schemas.microsoft.com/office/drawing/2014/main" id="{8CC7EF63-EBA2-403A-45DE-6017F0AC57F8}"/>
                </a:ext>
              </a:extLst>
            </p:cNvPr>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0" name="Google Shape;2315;p57">
              <a:extLst>
                <a:ext uri="{FF2B5EF4-FFF2-40B4-BE49-F238E27FC236}">
                  <a16:creationId xmlns:a16="http://schemas.microsoft.com/office/drawing/2014/main" id="{AAC871F1-FEAE-4F23-2E69-EE04A83F02AE}"/>
                </a:ext>
              </a:extLst>
            </p:cNvPr>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1" name="Google Shape;2316;p57">
              <a:extLst>
                <a:ext uri="{FF2B5EF4-FFF2-40B4-BE49-F238E27FC236}">
                  <a16:creationId xmlns:a16="http://schemas.microsoft.com/office/drawing/2014/main" id="{59BFDE63-8BE2-4B59-F2D6-85FB4C182654}"/>
                </a:ext>
              </a:extLst>
            </p:cNvPr>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2" name="Google Shape;2317;p57">
              <a:extLst>
                <a:ext uri="{FF2B5EF4-FFF2-40B4-BE49-F238E27FC236}">
                  <a16:creationId xmlns:a16="http://schemas.microsoft.com/office/drawing/2014/main" id="{62FB3B60-9C7C-E81E-233A-21C0D12E064E}"/>
                </a:ext>
              </a:extLst>
            </p:cNvPr>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3" name="Google Shape;2318;p57">
              <a:extLst>
                <a:ext uri="{FF2B5EF4-FFF2-40B4-BE49-F238E27FC236}">
                  <a16:creationId xmlns:a16="http://schemas.microsoft.com/office/drawing/2014/main" id="{09B6A0F7-F077-C7AE-A44E-23281F8D2AFF}"/>
                </a:ext>
              </a:extLst>
            </p:cNvPr>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4" name="Google Shape;2319;p57">
              <a:extLst>
                <a:ext uri="{FF2B5EF4-FFF2-40B4-BE49-F238E27FC236}">
                  <a16:creationId xmlns:a16="http://schemas.microsoft.com/office/drawing/2014/main" id="{EA6DB6B0-8CD9-9EC1-0764-BA4BB67011C0}"/>
                </a:ext>
              </a:extLst>
            </p:cNvPr>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5" name="Google Shape;2320;p57">
              <a:extLst>
                <a:ext uri="{FF2B5EF4-FFF2-40B4-BE49-F238E27FC236}">
                  <a16:creationId xmlns:a16="http://schemas.microsoft.com/office/drawing/2014/main" id="{52727E9F-B3CB-A440-3387-116F2F50A8F2}"/>
                </a:ext>
              </a:extLst>
            </p:cNvPr>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6" name="Google Shape;2321;p57">
              <a:extLst>
                <a:ext uri="{FF2B5EF4-FFF2-40B4-BE49-F238E27FC236}">
                  <a16:creationId xmlns:a16="http://schemas.microsoft.com/office/drawing/2014/main" id="{F9B7C535-EABC-A147-A1EE-3338C353857D}"/>
                </a:ext>
              </a:extLst>
            </p:cNvPr>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7" name="Google Shape;2322;p57">
              <a:extLst>
                <a:ext uri="{FF2B5EF4-FFF2-40B4-BE49-F238E27FC236}">
                  <a16:creationId xmlns:a16="http://schemas.microsoft.com/office/drawing/2014/main" id="{CA08D9CB-49DE-1631-542E-F4B499086575}"/>
                </a:ext>
              </a:extLst>
            </p:cNvPr>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8" name="Google Shape;2323;p57">
              <a:extLst>
                <a:ext uri="{FF2B5EF4-FFF2-40B4-BE49-F238E27FC236}">
                  <a16:creationId xmlns:a16="http://schemas.microsoft.com/office/drawing/2014/main" id="{5AE5C3FA-A15C-A5FA-9912-5100B270BD4A}"/>
                </a:ext>
              </a:extLst>
            </p:cNvPr>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59" name="Google Shape;2324;p57">
              <a:extLst>
                <a:ext uri="{FF2B5EF4-FFF2-40B4-BE49-F238E27FC236}">
                  <a16:creationId xmlns:a16="http://schemas.microsoft.com/office/drawing/2014/main" id="{FB2D114A-016C-FF4D-2A37-DAD2DB7B8C37}"/>
                </a:ext>
              </a:extLst>
            </p:cNvPr>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0" name="Google Shape;2325;p57">
              <a:extLst>
                <a:ext uri="{FF2B5EF4-FFF2-40B4-BE49-F238E27FC236}">
                  <a16:creationId xmlns:a16="http://schemas.microsoft.com/office/drawing/2014/main" id="{2C166434-57FD-4732-C78B-2AF561ED5791}"/>
                </a:ext>
              </a:extLst>
            </p:cNvPr>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1" name="Google Shape;2326;p57">
              <a:extLst>
                <a:ext uri="{FF2B5EF4-FFF2-40B4-BE49-F238E27FC236}">
                  <a16:creationId xmlns:a16="http://schemas.microsoft.com/office/drawing/2014/main" id="{5A3B6498-3EA3-1662-3A61-D9FFB8254120}"/>
                </a:ext>
              </a:extLst>
            </p:cNvPr>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2" name="Google Shape;2327;p57">
              <a:extLst>
                <a:ext uri="{FF2B5EF4-FFF2-40B4-BE49-F238E27FC236}">
                  <a16:creationId xmlns:a16="http://schemas.microsoft.com/office/drawing/2014/main" id="{2B02349A-6F23-E10E-EA48-C7437958B125}"/>
                </a:ext>
              </a:extLst>
            </p:cNvPr>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3" name="Google Shape;2328;p57">
              <a:extLst>
                <a:ext uri="{FF2B5EF4-FFF2-40B4-BE49-F238E27FC236}">
                  <a16:creationId xmlns:a16="http://schemas.microsoft.com/office/drawing/2014/main" id="{1D942B6A-EB8C-E377-C8AE-92DDECB1EA72}"/>
                </a:ext>
              </a:extLst>
            </p:cNvPr>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4" name="Google Shape;2329;p57">
              <a:extLst>
                <a:ext uri="{FF2B5EF4-FFF2-40B4-BE49-F238E27FC236}">
                  <a16:creationId xmlns:a16="http://schemas.microsoft.com/office/drawing/2014/main" id="{B434BBC4-D745-662C-BEAA-3FEA16FAB8AD}"/>
                </a:ext>
              </a:extLst>
            </p:cNvPr>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5" name="Google Shape;2330;p57">
              <a:extLst>
                <a:ext uri="{FF2B5EF4-FFF2-40B4-BE49-F238E27FC236}">
                  <a16:creationId xmlns:a16="http://schemas.microsoft.com/office/drawing/2014/main" id="{38A01737-1C15-ED76-6E24-428CC2411153}"/>
                </a:ext>
              </a:extLst>
            </p:cNvPr>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6" name="Google Shape;2331;p57">
              <a:extLst>
                <a:ext uri="{FF2B5EF4-FFF2-40B4-BE49-F238E27FC236}">
                  <a16:creationId xmlns:a16="http://schemas.microsoft.com/office/drawing/2014/main" id="{38D1ACF7-E264-DD7E-FB6E-063231A0ADE4}"/>
                </a:ext>
              </a:extLst>
            </p:cNvPr>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7" name="Google Shape;2332;p57">
              <a:extLst>
                <a:ext uri="{FF2B5EF4-FFF2-40B4-BE49-F238E27FC236}">
                  <a16:creationId xmlns:a16="http://schemas.microsoft.com/office/drawing/2014/main" id="{1E31FFE2-E9E6-2885-21C5-3B920B6A6A0F}"/>
                </a:ext>
              </a:extLst>
            </p:cNvPr>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8" name="Google Shape;2333;p57">
              <a:extLst>
                <a:ext uri="{FF2B5EF4-FFF2-40B4-BE49-F238E27FC236}">
                  <a16:creationId xmlns:a16="http://schemas.microsoft.com/office/drawing/2014/main" id="{593C56A6-0478-385E-ED4D-52DE91A09AB7}"/>
                </a:ext>
              </a:extLst>
            </p:cNvPr>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69" name="Google Shape;2334;p57">
              <a:extLst>
                <a:ext uri="{FF2B5EF4-FFF2-40B4-BE49-F238E27FC236}">
                  <a16:creationId xmlns:a16="http://schemas.microsoft.com/office/drawing/2014/main" id="{A59F7522-00E2-D310-814A-484171094844}"/>
                </a:ext>
              </a:extLst>
            </p:cNvPr>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0" name="Google Shape;2335;p57">
              <a:extLst>
                <a:ext uri="{FF2B5EF4-FFF2-40B4-BE49-F238E27FC236}">
                  <a16:creationId xmlns:a16="http://schemas.microsoft.com/office/drawing/2014/main" id="{4F265E77-1932-4955-6E2D-B0F7206E1621}"/>
                </a:ext>
              </a:extLst>
            </p:cNvPr>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1" name="Google Shape;2336;p57">
              <a:extLst>
                <a:ext uri="{FF2B5EF4-FFF2-40B4-BE49-F238E27FC236}">
                  <a16:creationId xmlns:a16="http://schemas.microsoft.com/office/drawing/2014/main" id="{7279A54A-AC46-B17C-C140-B7952E2F3F51}"/>
                </a:ext>
              </a:extLst>
            </p:cNvPr>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2" name="Google Shape;2337;p57">
              <a:extLst>
                <a:ext uri="{FF2B5EF4-FFF2-40B4-BE49-F238E27FC236}">
                  <a16:creationId xmlns:a16="http://schemas.microsoft.com/office/drawing/2014/main" id="{6586E116-AFBA-79AF-CADB-B7F606AD6616}"/>
                </a:ext>
              </a:extLst>
            </p:cNvPr>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3" name="Google Shape;2338;p57">
              <a:extLst>
                <a:ext uri="{FF2B5EF4-FFF2-40B4-BE49-F238E27FC236}">
                  <a16:creationId xmlns:a16="http://schemas.microsoft.com/office/drawing/2014/main" id="{3B465DBB-75DA-5471-FF97-19AEFB8118C6}"/>
                </a:ext>
              </a:extLst>
            </p:cNvPr>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4" name="Google Shape;2339;p57">
              <a:extLst>
                <a:ext uri="{FF2B5EF4-FFF2-40B4-BE49-F238E27FC236}">
                  <a16:creationId xmlns:a16="http://schemas.microsoft.com/office/drawing/2014/main" id="{1258AABA-61CE-FE78-F493-3E7E5098C540}"/>
                </a:ext>
              </a:extLst>
            </p:cNvPr>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5" name="Google Shape;2340;p57">
              <a:extLst>
                <a:ext uri="{FF2B5EF4-FFF2-40B4-BE49-F238E27FC236}">
                  <a16:creationId xmlns:a16="http://schemas.microsoft.com/office/drawing/2014/main" id="{824227D6-4635-2708-4ABE-4555AD8C5601}"/>
                </a:ext>
              </a:extLst>
            </p:cNvPr>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6" name="Google Shape;2341;p57">
              <a:extLst>
                <a:ext uri="{FF2B5EF4-FFF2-40B4-BE49-F238E27FC236}">
                  <a16:creationId xmlns:a16="http://schemas.microsoft.com/office/drawing/2014/main" id="{167CFF9F-8418-11BB-D5E3-14C12415D9BD}"/>
                </a:ext>
              </a:extLst>
            </p:cNvPr>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477" name="Google Shape;2342;p57">
              <a:extLst>
                <a:ext uri="{FF2B5EF4-FFF2-40B4-BE49-F238E27FC236}">
                  <a16:creationId xmlns:a16="http://schemas.microsoft.com/office/drawing/2014/main" id="{075B525E-38B3-266C-2FD1-9F196FEBF25C}"/>
                </a:ext>
              </a:extLst>
            </p:cNvPr>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4243648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pic>
        <p:nvPicPr>
          <p:cNvPr id="17" name="Picture 16">
            <a:extLst>
              <a:ext uri="{FF2B5EF4-FFF2-40B4-BE49-F238E27FC236}">
                <a16:creationId xmlns:a16="http://schemas.microsoft.com/office/drawing/2014/main" id="{FDD02FED-7CE2-FD09-2214-767F11F30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8" y="695496"/>
            <a:ext cx="4183934" cy="3752508"/>
          </a:xfrm>
          <a:prstGeom prst="rect">
            <a:avLst/>
          </a:prstGeom>
          <a:ln w="19050">
            <a:solidFill>
              <a:schemeClr val="accent2"/>
            </a:solidFill>
          </a:ln>
        </p:spPr>
      </p:pic>
      <p:sp>
        <p:nvSpPr>
          <p:cNvPr id="1763" name="Google Shape;1763;p51"/>
          <p:cNvSpPr txBox="1">
            <a:spLocks noGrp="1"/>
          </p:cNvSpPr>
          <p:nvPr>
            <p:ph type="title"/>
          </p:nvPr>
        </p:nvSpPr>
        <p:spPr>
          <a:xfrm>
            <a:off x="2720632" y="198553"/>
            <a:ext cx="4749143" cy="33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NHIỆT ĐỘ</a:t>
            </a:r>
            <a:endParaRPr sz="4000" dirty="0"/>
          </a:p>
        </p:txBody>
      </p:sp>
      <p:sp>
        <p:nvSpPr>
          <p:cNvPr id="1766" name="Google Shape;1766;p51"/>
          <p:cNvSpPr/>
          <p:nvPr/>
        </p:nvSpPr>
        <p:spPr>
          <a:xfrm>
            <a:off x="3777766" y="-677101"/>
            <a:ext cx="78" cy="1167"/>
          </a:xfrm>
          <a:custGeom>
            <a:avLst/>
            <a:gdLst/>
            <a:ahLst/>
            <a:cxnLst/>
            <a:rect l="l" t="t" r="r" b="b"/>
            <a:pathLst>
              <a:path w="1" h="15" extrusionOk="0">
                <a:moveTo>
                  <a:pt x="0" y="1"/>
                </a:moveTo>
                <a:lnTo>
                  <a:pt x="0" y="15"/>
                </a:lnTo>
                <a:close/>
              </a:path>
            </a:pathLst>
          </a:custGeom>
          <a:solidFill>
            <a:srgbClr val="6A8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1773" name="Google Shape;1773;p51"/>
          <p:cNvGrpSpPr/>
          <p:nvPr/>
        </p:nvGrpSpPr>
        <p:grpSpPr>
          <a:xfrm>
            <a:off x="7808661" y="4265154"/>
            <a:ext cx="1184801" cy="1014424"/>
            <a:chOff x="6001325" y="-2272749"/>
            <a:chExt cx="1689194" cy="1446285"/>
          </a:xfrm>
        </p:grpSpPr>
        <p:sp>
          <p:nvSpPr>
            <p:cNvPr id="1774" name="Google Shape;1774;p5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5" name="Google Shape;1775;p5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6" name="Google Shape;1776;p5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7" name="Google Shape;1777;p5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8" name="Google Shape;1778;p5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1779" name="Google Shape;1779;p51"/>
          <p:cNvSpPr/>
          <p:nvPr/>
        </p:nvSpPr>
        <p:spPr>
          <a:xfrm>
            <a:off x="6186773" y="1208619"/>
            <a:ext cx="1751113" cy="336601"/>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 name="TextBox 15">
            <a:extLst>
              <a:ext uri="{FF2B5EF4-FFF2-40B4-BE49-F238E27FC236}">
                <a16:creationId xmlns:a16="http://schemas.microsoft.com/office/drawing/2014/main" id="{541EB404-3696-B73A-4353-0B585169A15C}"/>
              </a:ext>
            </a:extLst>
          </p:cNvPr>
          <p:cNvSpPr txBox="1"/>
          <p:nvPr/>
        </p:nvSpPr>
        <p:spPr>
          <a:xfrm>
            <a:off x="4393870" y="560526"/>
            <a:ext cx="4726379" cy="2246769"/>
          </a:xfrm>
          <a:prstGeom prst="rect">
            <a:avLst/>
          </a:prstGeom>
          <a:noFill/>
        </p:spPr>
        <p:txBody>
          <a:bodyPr wrap="square">
            <a:spAutoFit/>
          </a:bodyPr>
          <a:lstStyle/>
          <a:p>
            <a:pPr marL="342900" indent="-342900" algn="l">
              <a:buFontTx/>
              <a:buChar char="-"/>
            </a:pPr>
            <a:r>
              <a:rPr lang="vi-VN" sz="2000" b="1" i="0" dirty="0">
                <a:solidFill>
                  <a:schemeClr val="tx1">
                    <a:lumMod val="50000"/>
                  </a:schemeClr>
                </a:solidFill>
                <a:effectLst/>
                <a:latin typeface="+mn-lt"/>
              </a:rPr>
              <a:t>Nhiệt độ tối ưu cho quang hợp ở</a:t>
            </a:r>
            <a:r>
              <a:rPr lang="en-US" sz="2000" b="1" i="0" dirty="0">
                <a:solidFill>
                  <a:schemeClr val="tx1">
                    <a:lumMod val="50000"/>
                  </a:schemeClr>
                </a:solidFill>
                <a:effectLst/>
                <a:latin typeface="+mn-lt"/>
              </a:rPr>
              <a:t>:</a:t>
            </a:r>
          </a:p>
          <a:p>
            <a:pPr algn="l"/>
            <a:r>
              <a:rPr lang="en-US" sz="2000" b="1" dirty="0">
                <a:solidFill>
                  <a:schemeClr val="tx1">
                    <a:lumMod val="50000"/>
                  </a:schemeClr>
                </a:solidFill>
                <a:latin typeface="+mn-lt"/>
              </a:rPr>
              <a:t>+ C</a:t>
            </a:r>
            <a:r>
              <a:rPr lang="vi-VN" sz="2000" b="1" i="0" dirty="0">
                <a:solidFill>
                  <a:schemeClr val="tx1">
                    <a:lumMod val="50000"/>
                  </a:schemeClr>
                </a:solidFill>
                <a:effectLst/>
                <a:latin typeface="+mn-lt"/>
              </a:rPr>
              <a:t>ây khoai tây 30°C đến dưới 40°C</a:t>
            </a:r>
            <a:endParaRPr lang="en-US" sz="2000" b="1" i="0" dirty="0">
              <a:solidFill>
                <a:schemeClr val="tx1">
                  <a:lumMod val="50000"/>
                </a:schemeClr>
              </a:solidFill>
              <a:effectLst/>
              <a:latin typeface="+mn-lt"/>
            </a:endParaRPr>
          </a:p>
          <a:p>
            <a:pPr algn="l"/>
            <a:r>
              <a:rPr lang="en-US" sz="2000" b="1" dirty="0">
                <a:solidFill>
                  <a:schemeClr val="tx1">
                    <a:lumMod val="50000"/>
                  </a:schemeClr>
                </a:solidFill>
                <a:latin typeface="+mn-lt"/>
              </a:rPr>
              <a:t>+</a:t>
            </a:r>
            <a:r>
              <a:rPr lang="vi-VN" sz="2000" b="1" i="0" dirty="0">
                <a:solidFill>
                  <a:schemeClr val="tx1">
                    <a:lumMod val="50000"/>
                  </a:schemeClr>
                </a:solidFill>
                <a:effectLst/>
                <a:latin typeface="+mn-lt"/>
              </a:rPr>
              <a:t> </a:t>
            </a:r>
            <a:r>
              <a:rPr lang="en-US" sz="2000" b="1" dirty="0">
                <a:solidFill>
                  <a:schemeClr val="tx1">
                    <a:lumMod val="50000"/>
                  </a:schemeClr>
                </a:solidFill>
                <a:latin typeface="+mn-lt"/>
              </a:rPr>
              <a:t>C</a:t>
            </a:r>
            <a:r>
              <a:rPr lang="vi-VN" sz="2000" b="1" i="0" dirty="0">
                <a:solidFill>
                  <a:schemeClr val="tx1">
                    <a:lumMod val="50000"/>
                  </a:schemeClr>
                </a:solidFill>
                <a:effectLst/>
                <a:latin typeface="+mn-lt"/>
              </a:rPr>
              <a:t>ây cà chua: 25°C đến dưới 35°C</a:t>
            </a:r>
            <a:endParaRPr lang="en-US" sz="2000" b="1" i="0" dirty="0">
              <a:solidFill>
                <a:schemeClr val="tx1">
                  <a:lumMod val="50000"/>
                </a:schemeClr>
              </a:solidFill>
              <a:effectLst/>
              <a:latin typeface="+mn-lt"/>
            </a:endParaRPr>
          </a:p>
          <a:p>
            <a:pPr algn="l"/>
            <a:r>
              <a:rPr lang="en-US" sz="2000" b="1" dirty="0">
                <a:solidFill>
                  <a:schemeClr val="tx1">
                    <a:lumMod val="50000"/>
                  </a:schemeClr>
                </a:solidFill>
                <a:latin typeface="+mn-lt"/>
              </a:rPr>
              <a:t>+</a:t>
            </a:r>
            <a:r>
              <a:rPr lang="vi-VN" sz="2000" b="1" i="0" dirty="0">
                <a:solidFill>
                  <a:schemeClr val="tx1">
                    <a:lumMod val="50000"/>
                  </a:schemeClr>
                </a:solidFill>
                <a:effectLst/>
                <a:latin typeface="+mn-lt"/>
              </a:rPr>
              <a:t> </a:t>
            </a:r>
            <a:r>
              <a:rPr lang="en-US" sz="2000" b="1" dirty="0">
                <a:solidFill>
                  <a:schemeClr val="tx1">
                    <a:lumMod val="50000"/>
                  </a:schemeClr>
                </a:solidFill>
                <a:latin typeface="+mn-lt"/>
              </a:rPr>
              <a:t>C</a:t>
            </a:r>
            <a:r>
              <a:rPr lang="vi-VN" sz="2000" b="1" i="0" dirty="0">
                <a:solidFill>
                  <a:schemeClr val="tx1">
                    <a:lumMod val="50000"/>
                  </a:schemeClr>
                </a:solidFill>
                <a:effectLst/>
                <a:latin typeface="+mn-lt"/>
              </a:rPr>
              <a:t>ây dưa chuột: 20°C đến 25°C.</a:t>
            </a:r>
            <a:endParaRPr lang="en-US" sz="2000" b="1" i="0" dirty="0">
              <a:solidFill>
                <a:schemeClr val="tx1">
                  <a:lumMod val="50000"/>
                </a:schemeClr>
              </a:solidFill>
              <a:effectLst/>
              <a:latin typeface="+mn-lt"/>
            </a:endParaRPr>
          </a:p>
          <a:p>
            <a:pPr algn="l"/>
            <a:r>
              <a:rPr lang="en-US" sz="2000" b="1" dirty="0">
                <a:solidFill>
                  <a:schemeClr val="tx1">
                    <a:lumMod val="50000"/>
                  </a:schemeClr>
                </a:solidFill>
                <a:latin typeface="+mn-lt"/>
              </a:rPr>
              <a:t>- </a:t>
            </a:r>
            <a:r>
              <a:rPr lang="vi-VN" sz="2000" b="1" i="0" dirty="0">
                <a:solidFill>
                  <a:schemeClr val="tx1">
                    <a:lumMod val="50000"/>
                  </a:schemeClr>
                </a:solidFill>
                <a:effectLst/>
                <a:latin typeface="+mn-lt"/>
              </a:rPr>
              <a:t>Nhiệt độ môi trường mà quang hợp diễn ra bình thường ở phần lớn thực vật: 25°C đến 35°C</a:t>
            </a:r>
          </a:p>
        </p:txBody>
      </p:sp>
      <p:sp>
        <p:nvSpPr>
          <p:cNvPr id="19" name="TextBox 18">
            <a:extLst>
              <a:ext uri="{FF2B5EF4-FFF2-40B4-BE49-F238E27FC236}">
                <a16:creationId xmlns:a16="http://schemas.microsoft.com/office/drawing/2014/main" id="{F70789E3-C09C-B101-06E3-24780177E6BD}"/>
              </a:ext>
            </a:extLst>
          </p:cNvPr>
          <p:cNvSpPr txBox="1"/>
          <p:nvPr/>
        </p:nvSpPr>
        <p:spPr>
          <a:xfrm>
            <a:off x="4393870" y="2897723"/>
            <a:ext cx="4750130" cy="1738938"/>
          </a:xfrm>
          <a:prstGeom prst="rect">
            <a:avLst/>
          </a:prstGeom>
          <a:noFill/>
        </p:spPr>
        <p:txBody>
          <a:bodyPr wrap="square">
            <a:spAutoFit/>
          </a:bodyPr>
          <a:lstStyle/>
          <a:p>
            <a:pPr>
              <a:lnSpc>
                <a:spcPct val="107000"/>
              </a:lnSpc>
              <a:spcAft>
                <a:spcPts val="800"/>
              </a:spcAft>
            </a:pPr>
            <a:r>
              <a:rPr lang="en-US" sz="2000" b="1" i="1" dirty="0">
                <a:solidFill>
                  <a:srgbClr val="C00000"/>
                </a:solidFill>
                <a:effectLst/>
                <a:latin typeface="+mn-lt"/>
                <a:ea typeface="Calibri" panose="020F0502020204030204" pitchFamily="34" charset="0"/>
                <a:cs typeface="Times New Roman" panose="02020603050405020304" pitchFamily="18" charset="0"/>
              </a:rPr>
              <a:t>?3: </a:t>
            </a:r>
            <a:r>
              <a:rPr lang="de-DE" sz="2000" b="1" i="1" dirty="0">
                <a:solidFill>
                  <a:srgbClr val="C00000"/>
                </a:solidFill>
                <a:effectLst/>
                <a:latin typeface="+mn-lt"/>
                <a:ea typeface="Calibri" panose="020F0502020204030204" pitchFamily="34" charset="0"/>
                <a:cs typeface="Times New Roman" panose="02020603050405020304" pitchFamily="18" charset="0"/>
              </a:rPr>
              <a:t>Vào những ngày nắng nóng hoặc trời rét đậm, người làm vườn thường che nắng hoặc chống rét (ủ ấm gốc) cho cây. Em hãy giải thích ý nghĩa của việc làm đó.</a:t>
            </a:r>
            <a:r>
              <a:rPr lang="vi-VN" sz="2000" b="1" i="1" dirty="0">
                <a:solidFill>
                  <a:srgbClr val="C00000"/>
                </a:solidFill>
                <a:effectLst/>
                <a:latin typeface="+mn-lt"/>
                <a:ea typeface="Calibri" panose="020F0502020204030204" pitchFamily="34" charset="0"/>
                <a:cs typeface="Times New Roman" panose="02020603050405020304" pitchFamily="18" charset="0"/>
              </a:rPr>
              <a:t> </a:t>
            </a:r>
            <a:endParaRPr lang="en-US" sz="2000" b="1" i="1"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grpSp>
        <p:nvGrpSpPr>
          <p:cNvPr id="2504" name="Google Shape;2504;p61"/>
          <p:cNvGrpSpPr/>
          <p:nvPr/>
        </p:nvGrpSpPr>
        <p:grpSpPr>
          <a:xfrm>
            <a:off x="242328" y="7304"/>
            <a:ext cx="1071288" cy="930967"/>
            <a:chOff x="3274925" y="1917150"/>
            <a:chExt cx="921300" cy="800625"/>
          </a:xfrm>
        </p:grpSpPr>
        <p:sp>
          <p:nvSpPr>
            <p:cNvPr id="2505" name="Google Shape;2505;p6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61"/>
          <p:cNvSpPr txBox="1">
            <a:spLocks noGrp="1"/>
          </p:cNvSpPr>
          <p:nvPr>
            <p:ph type="title"/>
          </p:nvPr>
        </p:nvSpPr>
        <p:spPr>
          <a:xfrm>
            <a:off x="1045300" y="465332"/>
            <a:ext cx="77040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CÁC YẾU TỐ ẢNH HƯỞNG ĐẾN </a:t>
            </a:r>
            <a:br>
              <a:rPr lang="en" sz="3200" dirty="0"/>
            </a:br>
            <a:r>
              <a:rPr lang="en" sz="3200" dirty="0"/>
              <a:t>QUANG HỢP</a:t>
            </a:r>
            <a:endParaRPr sz="3200" dirty="0"/>
          </a:p>
        </p:txBody>
      </p:sp>
      <p:grpSp>
        <p:nvGrpSpPr>
          <p:cNvPr id="2556" name="Google Shape;2556;p61"/>
          <p:cNvGrpSpPr/>
          <p:nvPr/>
        </p:nvGrpSpPr>
        <p:grpSpPr>
          <a:xfrm>
            <a:off x="8103083" y="201494"/>
            <a:ext cx="963463" cy="1068137"/>
            <a:chOff x="4806902" y="1833106"/>
            <a:chExt cx="797965" cy="884659"/>
          </a:xfrm>
        </p:grpSpPr>
        <p:grpSp>
          <p:nvGrpSpPr>
            <p:cNvPr id="2557" name="Google Shape;2557;p61"/>
            <p:cNvGrpSpPr/>
            <p:nvPr/>
          </p:nvGrpSpPr>
          <p:grpSpPr>
            <a:xfrm flipH="1">
              <a:off x="4806902" y="1833106"/>
              <a:ext cx="797965" cy="884659"/>
              <a:chOff x="2075621" y="1664744"/>
              <a:chExt cx="1088035" cy="1206244"/>
            </a:xfrm>
          </p:grpSpPr>
          <p:sp>
            <p:nvSpPr>
              <p:cNvPr id="2558" name="Google Shape;2558;p61"/>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61"/>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1"/>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61"/>
          <p:cNvGrpSpPr/>
          <p:nvPr/>
        </p:nvGrpSpPr>
        <p:grpSpPr>
          <a:xfrm flipH="1">
            <a:off x="191513" y="4525497"/>
            <a:ext cx="775331" cy="565931"/>
            <a:chOff x="2979700" y="-2028575"/>
            <a:chExt cx="1981424" cy="1446284"/>
          </a:xfrm>
        </p:grpSpPr>
        <p:sp>
          <p:nvSpPr>
            <p:cNvPr id="2575" name="Google Shape;2575;p61"/>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1"/>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1"/>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1"/>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1"/>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0" name="Google Shape;2580;p61"/>
          <p:cNvSpPr/>
          <p:nvPr/>
        </p:nvSpPr>
        <p:spPr>
          <a:xfrm>
            <a:off x="7782125" y="9317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8" name="Google Shape;1756;p50">
            <a:extLst>
              <a:ext uri="{FF2B5EF4-FFF2-40B4-BE49-F238E27FC236}">
                <a16:creationId xmlns:a16="http://schemas.microsoft.com/office/drawing/2014/main" id="{B86FF498-9DC3-D84E-E035-70B5AEEC8C77}"/>
              </a:ext>
            </a:extLst>
          </p:cNvPr>
          <p:cNvGraphicFramePr/>
          <p:nvPr>
            <p:extLst>
              <p:ext uri="{D42A27DB-BD31-4B8C-83A1-F6EECF244321}">
                <p14:modId xmlns:p14="http://schemas.microsoft.com/office/powerpoint/2010/main" val="472545626"/>
              </p:ext>
            </p:extLst>
          </p:nvPr>
        </p:nvGraphicFramePr>
        <p:xfrm>
          <a:off x="417475" y="1192300"/>
          <a:ext cx="8173906" cy="3564674"/>
        </p:xfrm>
        <a:graphic>
          <a:graphicData uri="http://schemas.openxmlformats.org/drawingml/2006/table">
            <a:tbl>
              <a:tblPr>
                <a:noFill/>
                <a:tableStyleId>{073D93CE-2D9D-43CB-B11B-4BEFEFD10B3C}</a:tableStyleId>
              </a:tblPr>
              <a:tblGrid>
                <a:gridCol w="1101082">
                  <a:extLst>
                    <a:ext uri="{9D8B030D-6E8A-4147-A177-3AD203B41FA5}">
                      <a16:colId xmlns:a16="http://schemas.microsoft.com/office/drawing/2014/main" val="20000"/>
                    </a:ext>
                  </a:extLst>
                </a:gridCol>
                <a:gridCol w="7072824">
                  <a:extLst>
                    <a:ext uri="{9D8B030D-6E8A-4147-A177-3AD203B41FA5}">
                      <a16:colId xmlns:a16="http://schemas.microsoft.com/office/drawing/2014/main" val="20002"/>
                    </a:ext>
                  </a:extLst>
                </a:gridCol>
              </a:tblGrid>
              <a:tr h="456886">
                <a:tc>
                  <a:txBody>
                    <a:bodyPr/>
                    <a:lstStyle/>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YẾU TỐ</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lvl="0" indent="0" algn="ctr" rtl="0">
                        <a:spcBef>
                          <a:spcPts val="0"/>
                        </a:spcBef>
                        <a:spcAft>
                          <a:spcPts val="0"/>
                        </a:spcAft>
                        <a:buNone/>
                      </a:pPr>
                      <a:r>
                        <a:rPr lang="en" sz="2000" b="1" dirty="0">
                          <a:solidFill>
                            <a:schemeClr val="lt1"/>
                          </a:solidFill>
                          <a:latin typeface="Patrick Hand"/>
                          <a:ea typeface="Patrick Hand"/>
                          <a:cs typeface="Patrick Hand"/>
                          <a:sym typeface="Patrick Hand"/>
                        </a:rPr>
                        <a:t>ẢNH HƯỞNG ĐẾN QUANG HỢP</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586793">
                <a:tc>
                  <a:txBody>
                    <a:bodyPr/>
                    <a:lstStyle/>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ÁNH SÁNG</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vi-VN" sz="1800" b="1" i="0" u="none" strike="noStrike" cap="none" dirty="0">
                          <a:solidFill>
                            <a:srgbClr val="000000"/>
                          </a:solidFill>
                          <a:effectLst/>
                          <a:latin typeface="Arial"/>
                          <a:ea typeface="Arial"/>
                          <a:cs typeface="Arial"/>
                          <a:sym typeface="Arial"/>
                        </a:rPr>
                        <a:t>Cường độ ánh sáng tăng thì hiệu quả quang hợp sẽ </a:t>
                      </a:r>
                    </a:p>
                    <a:p>
                      <a:pPr marL="0" lvl="0" indent="0" algn="l" rtl="0">
                        <a:spcBef>
                          <a:spcPts val="0"/>
                        </a:spcBef>
                        <a:spcAft>
                          <a:spcPts val="0"/>
                        </a:spcAft>
                        <a:buNone/>
                      </a:pPr>
                      <a:r>
                        <a:rPr lang="vi-VN" sz="1800" b="1" i="0" u="none" strike="noStrike" cap="none" dirty="0">
                          <a:solidFill>
                            <a:srgbClr val="000000"/>
                          </a:solidFill>
                          <a:effectLst/>
                          <a:latin typeface="Arial"/>
                          <a:ea typeface="Arial"/>
                          <a:cs typeface="Arial"/>
                          <a:sym typeface="Arial"/>
                        </a:rPr>
                        <a:t>tăng và ngược lại</a:t>
                      </a:r>
                      <a:endParaRPr sz="18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1"/>
                  </a:ext>
                </a:extLst>
              </a:tr>
              <a:tr h="746062">
                <a:tc>
                  <a:txBody>
                    <a:bodyPr/>
                    <a:lstStyle/>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NƯỚC</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en-US" sz="1800" b="1" i="0" u="none" strike="noStrike" cap="none" dirty="0" err="1">
                          <a:solidFill>
                            <a:srgbClr val="000000"/>
                          </a:solidFill>
                          <a:effectLst/>
                          <a:latin typeface="Arial"/>
                          <a:ea typeface="Arial"/>
                          <a:cs typeface="Arial"/>
                          <a:sym typeface="Arial"/>
                        </a:rPr>
                        <a:t>Vừa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là</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nguyên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liệu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của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quang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hợp</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vừa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là</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yếu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tham</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gia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vào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việc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đóng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mở</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khí</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khổng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liên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quan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đến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sự</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đổi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khí</a:t>
                      </a:r>
                      <a:r>
                        <a:rPr lang="en-US" sz="1800" b="1" i="0" u="none" strike="noStrike" cap="none" dirty="0">
                          <a:solidFill>
                            <a:srgbClr val="000000"/>
                          </a:solidFill>
                          <a:effectLst/>
                          <a:latin typeface="Arial"/>
                          <a:ea typeface="Arial"/>
                          <a:cs typeface="Arial"/>
                          <a:sym typeface="Arial"/>
                        </a:rPr>
                        <a:t>.</a:t>
                      </a:r>
                      <a:endParaRPr sz="18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2"/>
                  </a:ext>
                </a:extLst>
              </a:tr>
              <a:tr h="746062">
                <a:tc>
                  <a:txBody>
                    <a:bodyPr/>
                    <a:lstStyle/>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CARBON</a:t>
                      </a:r>
                    </a:p>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DIOXIDE</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vi-VN" sz="1800" b="1" i="0" u="none" strike="noStrike" cap="none" dirty="0">
                          <a:solidFill>
                            <a:srgbClr val="000000"/>
                          </a:solidFill>
                          <a:effectLst/>
                          <a:latin typeface="Arial"/>
                          <a:ea typeface="Arial"/>
                          <a:cs typeface="Arial"/>
                          <a:sym typeface="Arial"/>
                        </a:rPr>
                        <a:t>Hiệu quả quang hợp sẽ tăng khi nồng độ khí CO</a:t>
                      </a:r>
                      <a:r>
                        <a:rPr lang="vi-VN" sz="1200" b="1" i="0" u="none" strike="noStrike" cap="none" dirty="0">
                          <a:solidFill>
                            <a:srgbClr val="000000"/>
                          </a:solidFill>
                          <a:effectLst/>
                          <a:latin typeface="Arial"/>
                          <a:ea typeface="Arial"/>
                          <a:cs typeface="Arial"/>
                          <a:sym typeface="Arial"/>
                        </a:rPr>
                        <a:t>2</a:t>
                      </a:r>
                      <a:r>
                        <a:rPr lang="vi-VN" sz="1800" b="1"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r>
                        <a:rPr lang="vi-VN" sz="1800" b="1" i="0" u="none" strike="noStrike" cap="none" dirty="0">
                          <a:solidFill>
                            <a:srgbClr val="000000"/>
                          </a:solidFill>
                          <a:effectLst/>
                          <a:latin typeface="Arial"/>
                          <a:ea typeface="Arial"/>
                          <a:cs typeface="Arial"/>
                          <a:sym typeface="Arial"/>
                        </a:rPr>
                        <a:t>ngoài môi trường tăng và ngược lại.</a:t>
                      </a:r>
                      <a:endParaRPr sz="18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3"/>
                  </a:ext>
                </a:extLst>
              </a:tr>
              <a:tr h="746062">
                <a:tc>
                  <a:txBody>
                    <a:bodyPr/>
                    <a:lstStyle/>
                    <a:p>
                      <a:pPr marL="0" lvl="0" indent="0" algn="l" rtl="0">
                        <a:spcBef>
                          <a:spcPts val="0"/>
                        </a:spcBef>
                        <a:spcAft>
                          <a:spcPts val="0"/>
                        </a:spcAft>
                        <a:buNone/>
                      </a:pPr>
                      <a:r>
                        <a:rPr lang="en" sz="2000" b="1" dirty="0">
                          <a:solidFill>
                            <a:schemeClr val="lt1"/>
                          </a:solidFill>
                          <a:latin typeface="Patrick Hand"/>
                          <a:ea typeface="Patrick Hand"/>
                          <a:cs typeface="Patrick Hand"/>
                          <a:sym typeface="Patrick Hand"/>
                        </a:rPr>
                        <a:t>NHIỆT ĐỘ</a:t>
                      </a:r>
                      <a:endParaRPr sz="20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en-US" sz="1800" b="1" i="0" u="none" strike="noStrike" cap="none" dirty="0" err="1">
                          <a:solidFill>
                            <a:srgbClr val="000000"/>
                          </a:solidFill>
                          <a:effectLst/>
                          <a:latin typeface="Arial"/>
                          <a:ea typeface="Arial"/>
                          <a:cs typeface="Arial"/>
                          <a:sym typeface="Arial"/>
                        </a:rPr>
                        <a:t>Nhiệt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độ</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phù</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hợp</a:t>
                      </a:r>
                      <a:r>
                        <a:rPr lang="en-US" sz="1800" b="1" i="0" u="none" strike="noStrike" cap="none" dirty="0">
                          <a:solidFill>
                            <a:srgbClr val="000000"/>
                          </a:solidFill>
                          <a:effectLst/>
                          <a:latin typeface="Arial"/>
                          <a:ea typeface="Arial"/>
                          <a:cs typeface="Arial"/>
                          <a:sym typeface="Arial"/>
                        </a:rPr>
                        <a:t> 25 - 35</a:t>
                      </a:r>
                      <a:r>
                        <a:rPr lang="vi-VN" sz="1800" b="1" i="0" u="none" strike="noStrike" cap="none" dirty="0">
                          <a:solidFill>
                            <a:schemeClr val="tx1">
                              <a:lumMod val="50000"/>
                            </a:schemeClr>
                          </a:solidFill>
                          <a:effectLst/>
                          <a:latin typeface="Arial"/>
                          <a:ea typeface="Arial"/>
                          <a:cs typeface="Arial"/>
                          <a:sym typeface="Arial"/>
                        </a:rPr>
                        <a:t>°</a:t>
                      </a:r>
                      <a:r>
                        <a:rPr lang="en-US" sz="1800" b="1" i="0" u="none" strike="noStrike" cap="none" dirty="0">
                          <a:solidFill>
                            <a:srgbClr val="000000"/>
                          </a:solidFill>
                          <a:effectLst/>
                          <a:latin typeface="Arial"/>
                          <a:ea typeface="Arial"/>
                          <a:cs typeface="Arial"/>
                          <a:sym typeface="Arial"/>
                        </a:rPr>
                        <a:t>C, </a:t>
                      </a:r>
                      <a:r>
                        <a:rPr lang="en-US" sz="1800" b="1" i="0" u="none" strike="noStrike" cap="none" dirty="0" err="1">
                          <a:solidFill>
                            <a:srgbClr val="000000"/>
                          </a:solidFill>
                          <a:effectLst/>
                          <a:latin typeface="Arial"/>
                          <a:ea typeface="Arial"/>
                          <a:cs typeface="Arial"/>
                          <a:sym typeface="Arial"/>
                        </a:rPr>
                        <a:t>nếu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quá</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cao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hoặc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quá</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thấp</a:t>
                      </a:r>
                      <a:r>
                        <a:rPr lang="en-US" sz="1800" b="1" i="0" u="none" strike="noStrike" cap="none" dirty="0">
                          <a:solidFill>
                            <a:srgbClr val="000000"/>
                          </a:solidFill>
                          <a:effectLst/>
                          <a:latin typeface="Arial"/>
                          <a:ea typeface="Arial"/>
                          <a:cs typeface="Arial"/>
                          <a:sym typeface="Arial"/>
                        </a:rPr>
                        <a:t> QH </a:t>
                      </a:r>
                      <a:r>
                        <a:rPr lang="en-US" sz="1800" b="1" i="0" u="none" strike="noStrike" cap="none" dirty="0" err="1">
                          <a:solidFill>
                            <a:srgbClr val="000000"/>
                          </a:solidFill>
                          <a:effectLst/>
                          <a:latin typeface="Arial"/>
                          <a:ea typeface="Arial"/>
                          <a:cs typeface="Arial"/>
                          <a:sym typeface="Arial"/>
                        </a:rPr>
                        <a:t>sẽ</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giảm</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dần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hoặc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dừng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hẳn</a:t>
                      </a:r>
                      <a:endParaRPr sz="18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5" name="Title 4">
            <a:extLst>
              <a:ext uri="{FF2B5EF4-FFF2-40B4-BE49-F238E27FC236}">
                <a16:creationId xmlns:a16="http://schemas.microsoft.com/office/drawing/2014/main" id="{644151A4-0FA2-6383-39D1-C60FA7F7C5A1}"/>
              </a:ext>
            </a:extLst>
          </p:cNvPr>
          <p:cNvSpPr>
            <a:spLocks noGrp="1"/>
          </p:cNvSpPr>
          <p:nvPr>
            <p:ph type="title"/>
          </p:nvPr>
        </p:nvSpPr>
        <p:spPr>
          <a:xfrm>
            <a:off x="-177299" y="125873"/>
            <a:ext cx="8005359" cy="417600"/>
          </a:xfrm>
        </p:spPr>
        <p:txBody>
          <a:bodyPr/>
          <a:lstStyle/>
          <a:p>
            <a:r>
              <a:rPr lang="en-US" sz="3200" dirty="0">
                <a:solidFill>
                  <a:srgbClr val="FF0000"/>
                </a:solidFill>
              </a:rPr>
              <a:t>Hai </a:t>
            </a:r>
            <a:r>
              <a:rPr lang="en-US" sz="3200" dirty="0" err="1">
                <a:solidFill>
                  <a:srgbClr val="FF0000"/>
                </a:solidFill>
              </a:rPr>
              <a:t>bạn</a:t>
            </a:r>
            <a:r>
              <a:rPr lang="en-US" sz="3200" dirty="0">
                <a:solidFill>
                  <a:srgbClr val="FF0000"/>
                </a:solidFill>
              </a:rPr>
              <a:t> </a:t>
            </a:r>
            <a:r>
              <a:rPr lang="en-US" sz="3200" dirty="0" err="1">
                <a:solidFill>
                  <a:srgbClr val="FF0000"/>
                </a:solidFill>
              </a:rPr>
              <a:t>nhỏ</a:t>
            </a:r>
            <a:r>
              <a:rPr lang="en-US" sz="3200" dirty="0">
                <a:solidFill>
                  <a:srgbClr val="FF0000"/>
                </a:solidFill>
              </a:rPr>
              <a:t> </a:t>
            </a:r>
            <a:r>
              <a:rPr lang="en-US" sz="3200" dirty="0" err="1">
                <a:solidFill>
                  <a:srgbClr val="FF0000"/>
                </a:solidFill>
              </a:rPr>
              <a:t>trong</a:t>
            </a:r>
            <a:r>
              <a:rPr lang="en-US" sz="3200" dirty="0">
                <a:solidFill>
                  <a:srgbClr val="FF0000"/>
                </a:solidFill>
              </a:rPr>
              <a:t> </a:t>
            </a:r>
            <a:r>
              <a:rPr lang="en-US" sz="3200" dirty="0" err="1">
                <a:solidFill>
                  <a:srgbClr val="FF0000"/>
                </a:solidFill>
              </a:rPr>
              <a:t>hình</a:t>
            </a:r>
            <a:r>
              <a:rPr lang="en-US" sz="3200" dirty="0">
                <a:solidFill>
                  <a:srgbClr val="FF0000"/>
                </a:solidFill>
              </a:rPr>
              <a:t> </a:t>
            </a:r>
            <a:r>
              <a:rPr lang="en-US" sz="3200" dirty="0" err="1">
                <a:solidFill>
                  <a:srgbClr val="FF0000"/>
                </a:solidFill>
              </a:rPr>
              <a:t>vẽ</a:t>
            </a:r>
            <a:r>
              <a:rPr lang="en-US" sz="3200" dirty="0">
                <a:solidFill>
                  <a:srgbClr val="FF0000"/>
                </a:solidFill>
              </a:rPr>
              <a:t> </a:t>
            </a:r>
            <a:r>
              <a:rPr lang="en-US" sz="3200" dirty="0" err="1">
                <a:solidFill>
                  <a:srgbClr val="FF0000"/>
                </a:solidFill>
              </a:rPr>
              <a:t>dưới</a:t>
            </a:r>
            <a:r>
              <a:rPr lang="en-US" sz="3200" dirty="0">
                <a:solidFill>
                  <a:srgbClr val="FF0000"/>
                </a:solidFill>
              </a:rPr>
              <a:t> </a:t>
            </a:r>
            <a:r>
              <a:rPr lang="en-US" sz="3200" dirty="0" err="1">
                <a:solidFill>
                  <a:srgbClr val="FF0000"/>
                </a:solidFill>
              </a:rPr>
              <a:t>đây</a:t>
            </a:r>
            <a:r>
              <a:rPr lang="en-US" sz="3200" dirty="0">
                <a:solidFill>
                  <a:srgbClr val="FF0000"/>
                </a:solidFill>
              </a:rPr>
              <a:t> </a:t>
            </a:r>
            <a:r>
              <a:rPr lang="en-US" sz="3200" dirty="0" err="1">
                <a:solidFill>
                  <a:srgbClr val="FF0000"/>
                </a:solidFill>
              </a:rPr>
              <a:t>đang</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gì</a:t>
            </a:r>
            <a:r>
              <a:rPr lang="en-US" sz="3200" dirty="0">
                <a:solidFill>
                  <a:srgbClr val="FF0000"/>
                </a:solidFill>
              </a:rPr>
              <a:t>?</a:t>
            </a:r>
          </a:p>
        </p:txBody>
      </p:sp>
      <p:pic>
        <p:nvPicPr>
          <p:cNvPr id="1026" name="Picture 2">
            <a:extLst>
              <a:ext uri="{FF2B5EF4-FFF2-40B4-BE49-F238E27FC236}">
                <a16:creationId xmlns:a16="http://schemas.microsoft.com/office/drawing/2014/main" id="{1F250E5E-54C1-4FAE-6CE4-15A5CEA5F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184" y="1103964"/>
            <a:ext cx="4367756" cy="436775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140302A7-79DE-0A53-B60C-360A040B81A9}"/>
              </a:ext>
            </a:extLst>
          </p:cNvPr>
          <p:cNvSpPr txBox="1">
            <a:spLocks/>
          </p:cNvSpPr>
          <p:nvPr/>
        </p:nvSpPr>
        <p:spPr>
          <a:xfrm>
            <a:off x="185853" y="686364"/>
            <a:ext cx="8005359"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solidFill>
                  <a:srgbClr val="FF0000"/>
                </a:solidFill>
              </a:rPr>
              <a:t>Theo </a:t>
            </a:r>
            <a:r>
              <a:rPr lang="en-US" sz="3200" dirty="0" err="1">
                <a:solidFill>
                  <a:srgbClr val="FF0000"/>
                </a:solidFill>
              </a:rPr>
              <a:t>em</a:t>
            </a:r>
            <a:r>
              <a:rPr lang="en-US" sz="3200" dirty="0">
                <a:solidFill>
                  <a:srgbClr val="FF0000"/>
                </a:solidFill>
              </a:rPr>
              <a:t>, </a:t>
            </a:r>
            <a:r>
              <a:rPr lang="en-US" sz="3200" dirty="0" err="1">
                <a:solidFill>
                  <a:srgbClr val="FF0000"/>
                </a:solidFill>
              </a:rPr>
              <a:t>việc</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hai</a:t>
            </a:r>
            <a:r>
              <a:rPr lang="en-US" sz="3200" dirty="0">
                <a:solidFill>
                  <a:srgbClr val="FF0000"/>
                </a:solidFill>
              </a:rPr>
              <a:t> </a:t>
            </a:r>
            <a:r>
              <a:rPr lang="en-US" sz="3200" dirty="0" err="1">
                <a:solidFill>
                  <a:srgbClr val="FF0000"/>
                </a:solidFill>
              </a:rPr>
              <a:t>bạn</a:t>
            </a:r>
            <a:r>
              <a:rPr lang="en-US" sz="3200" dirty="0">
                <a:solidFill>
                  <a:srgbClr val="FF0000"/>
                </a:solidFill>
              </a:rPr>
              <a:t> </a:t>
            </a:r>
            <a:r>
              <a:rPr lang="en-US" sz="3200" dirty="0" err="1">
                <a:solidFill>
                  <a:srgbClr val="FF0000"/>
                </a:solidFill>
              </a:rPr>
              <a:t>nhỏ</a:t>
            </a:r>
            <a:r>
              <a:rPr lang="en-US" sz="3200" dirty="0">
                <a:solidFill>
                  <a:srgbClr val="FF0000"/>
                </a:solidFill>
              </a:rPr>
              <a:t> </a:t>
            </a:r>
            <a:r>
              <a:rPr lang="en-US" sz="3200" dirty="0" err="1">
                <a:solidFill>
                  <a:srgbClr val="FF0000"/>
                </a:solidFill>
              </a:rPr>
              <a:t>này</a:t>
            </a:r>
            <a:r>
              <a:rPr lang="en-US" sz="3200" dirty="0">
                <a:solidFill>
                  <a:srgbClr val="FF0000"/>
                </a:solidFill>
              </a:rPr>
              <a:t> </a:t>
            </a:r>
            <a:r>
              <a:rPr lang="en-US" sz="3200" dirty="0" err="1">
                <a:solidFill>
                  <a:srgbClr val="FF0000"/>
                </a:solidFill>
              </a:rPr>
              <a:t>có</a:t>
            </a:r>
            <a:r>
              <a:rPr lang="en-US" sz="3200" dirty="0">
                <a:solidFill>
                  <a:srgbClr val="FF0000"/>
                </a:solidFill>
              </a:rPr>
              <a:t> ý </a:t>
            </a:r>
            <a:r>
              <a:rPr lang="en-US" sz="3200" dirty="0" err="1">
                <a:solidFill>
                  <a:srgbClr val="FF0000"/>
                </a:solidFill>
              </a:rPr>
              <a:t>nghĩa</a:t>
            </a:r>
            <a:r>
              <a:rPr lang="en-US" sz="3200" dirty="0">
                <a:solidFill>
                  <a:srgbClr val="FF0000"/>
                </a:solidFill>
              </a:rPr>
              <a:t> </a:t>
            </a:r>
            <a:r>
              <a:rPr lang="en-US" sz="3200" dirty="0" err="1">
                <a:solidFill>
                  <a:srgbClr val="FF0000"/>
                </a:solidFill>
              </a:rPr>
              <a:t>gì</a:t>
            </a:r>
            <a:r>
              <a:rPr lang="en-US" sz="32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69"/>
          <p:cNvSpPr txBox="1">
            <a:spLocks noGrp="1"/>
          </p:cNvSpPr>
          <p:nvPr>
            <p:ph type="title"/>
          </p:nvPr>
        </p:nvSpPr>
        <p:spPr>
          <a:xfrm>
            <a:off x="213156" y="1084550"/>
            <a:ext cx="8930844"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LUYỆN TẬP</a:t>
            </a:r>
            <a:endParaRPr sz="13800" dirty="0"/>
          </a:p>
        </p:txBody>
      </p:sp>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9"/>
          <p:cNvGrpSpPr/>
          <p:nvPr/>
        </p:nvGrpSpPr>
        <p:grpSpPr>
          <a:xfrm flipH="1">
            <a:off x="503088" y="2514680"/>
            <a:ext cx="1360189" cy="1947769"/>
            <a:chOff x="6444596" y="1879477"/>
            <a:chExt cx="1910109" cy="2735247"/>
          </a:xfrm>
        </p:grpSpPr>
        <p:sp>
          <p:nvSpPr>
            <p:cNvPr id="2816" name="Google Shape;2816;p6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2828;p69"/>
            <p:cNvGrpSpPr/>
            <p:nvPr/>
          </p:nvGrpSpPr>
          <p:grpSpPr>
            <a:xfrm>
              <a:off x="6651313" y="2092759"/>
              <a:ext cx="1536688" cy="1841237"/>
              <a:chOff x="6651313" y="2092759"/>
              <a:chExt cx="1536688" cy="1841237"/>
            </a:xfrm>
          </p:grpSpPr>
          <p:sp>
            <p:nvSpPr>
              <p:cNvPr id="2829" name="Google Shape;2829;p6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1" name="Google Shape;2841;p6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393984" y="2600394"/>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210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8CF9-B826-B985-1886-1FDAD441706E}"/>
              </a:ext>
            </a:extLst>
          </p:cNvPr>
          <p:cNvSpPr>
            <a:spLocks noGrp="1"/>
          </p:cNvSpPr>
          <p:nvPr>
            <p:ph type="title"/>
          </p:nvPr>
        </p:nvSpPr>
        <p:spPr>
          <a:xfrm>
            <a:off x="2016579" y="1956541"/>
            <a:ext cx="6810815" cy="2529300"/>
          </a:xfrm>
        </p:spPr>
        <p:txBody>
          <a:bodyPr/>
          <a:lstStyle/>
          <a:p>
            <a:pPr marL="0" marR="0" lvl="0" indent="0" defTabSz="914400" rtl="0" eaLnBrk="0" fontAlgn="base" latinLnBrk="0" hangingPunct="0">
              <a:lnSpc>
                <a:spcPct val="100000"/>
              </a:lnSpc>
              <a:spcBef>
                <a:spcPct val="0"/>
              </a:spcBef>
              <a:spcAft>
                <a:spcPct val="0"/>
              </a:spcAft>
              <a:tabLst/>
              <a:defRPr/>
            </a:pPr>
            <a:r>
              <a:rPr kumimoji="0" lang="vi-VN" alt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-&gt;  Nên trồng cây đúng mật độ để cây không che lấp lẫn nhau, </a:t>
            </a:r>
            <a:r>
              <a:rPr kumimoji="0" lang="vi-VN" altLang="vi-VN"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giúp cây nhận đủ ánh sáng, khí carbon dioxide và nước để tiến hành quang hợp hiệu quả. </a:t>
            </a:r>
            <a:r>
              <a:rPr kumimoji="0" lang="vi-VN" alt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Khi trồng c</a:t>
            </a:r>
            <a:r>
              <a:rPr lang="en-US" altLang="vi-VN" sz="2800" b="0" kern="1200" dirty="0">
                <a:solidFill>
                  <a:schemeClr val="tx1"/>
                </a:solidFill>
                <a:latin typeface="Times New Roman" panose="02020603050405020304" pitchFamily="18" charset="0"/>
                <a:ea typeface="+mn-ea"/>
                <a:cs typeface="Times New Roman" panose="02020603050405020304" pitchFamily="18" charset="0"/>
              </a:rPr>
              <a:t>â</a:t>
            </a:r>
            <a:r>
              <a:rPr kumimoji="0" lang="vi-VN" alt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 đúng thời vụ, </a:t>
            </a:r>
            <a:r>
              <a:rPr kumimoji="0" lang="vi-VN" alt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các yếu tố nhiệt độ, độ ẩm, ánh sáng phù hợp nhất đối với cây, giúp cây quang hợp tốt, sinh trưởng nhanh, cho năng suất cao. </a:t>
            </a:r>
            <a: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r>
            <a:br>
              <a:rPr kumimoji="0" lang="vi-VN" alt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9DA44B6D-373A-9FB0-4003-66F41456C66D}"/>
              </a:ext>
            </a:extLst>
          </p:cNvPr>
          <p:cNvSpPr txBox="1"/>
          <p:nvPr/>
        </p:nvSpPr>
        <p:spPr>
          <a:xfrm>
            <a:off x="715798" y="126981"/>
            <a:ext cx="6790613" cy="853952"/>
          </a:xfrm>
          <a:prstGeom prst="rect">
            <a:avLst/>
          </a:prstGeom>
          <a:noFill/>
        </p:spPr>
        <p:txBody>
          <a:bodyPr wrap="square">
            <a:spAutoFit/>
          </a:bodyPr>
          <a:lstStyle/>
          <a:p>
            <a:pPr algn="just">
              <a:lnSpc>
                <a:spcPct val="107000"/>
              </a:lnSpc>
              <a:spcAft>
                <a:spcPts val="800"/>
              </a:spcAft>
            </a:pPr>
            <a:r>
              <a:rPr lang="de-DE" sz="2400" b="1" i="1" dirty="0">
                <a:solidFill>
                  <a:srgbClr val="C00000"/>
                </a:solidFill>
                <a:effectLst/>
                <a:latin typeface="+mn-lt"/>
                <a:ea typeface="Arial" panose="020B0604020202020204" pitchFamily="34" charset="0"/>
                <a:cs typeface="Times New Roman" panose="02020603050405020304" pitchFamily="18" charset="0"/>
              </a:rPr>
              <a:t>?: Giải thích vì sao nên trồng cây đúng thời vụ và đảm bảo mật độ phù hợp</a:t>
            </a:r>
            <a:endParaRPr lang="en-US" sz="2400" b="1" i="1" dirty="0">
              <a:solidFill>
                <a:srgbClr val="C000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17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1956477" y="3977747"/>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4" name="Oval 13">
            <a:extLst>
              <a:ext uri="{FF2B5EF4-FFF2-40B4-BE49-F238E27FC236}">
                <a16:creationId xmlns:a16="http://schemas.microsoft.com/office/drawing/2014/main" id="{BCE8D419-A63E-B66B-6A24-C4A020A793F0}"/>
              </a:ext>
            </a:extLst>
          </p:cNvPr>
          <p:cNvSpPr/>
          <p:nvPr/>
        </p:nvSpPr>
        <p:spPr>
          <a:xfrm>
            <a:off x="6092327" y="1711864"/>
            <a:ext cx="495887"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47" name="Google Shape;2347;p57"/>
          <p:cNvSpPr/>
          <p:nvPr/>
        </p:nvSpPr>
        <p:spPr>
          <a:xfrm>
            <a:off x="5158475" y="583188"/>
            <a:ext cx="1591670"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3" name="TextBox 12">
            <a:extLst>
              <a:ext uri="{FF2B5EF4-FFF2-40B4-BE49-F238E27FC236}">
                <a16:creationId xmlns:a16="http://schemas.microsoft.com/office/drawing/2014/main" id="{685D7914-9133-614A-A5EA-0D5BC7B8C8D9}"/>
              </a:ext>
            </a:extLst>
          </p:cNvPr>
          <p:cNvSpPr txBox="1"/>
          <p:nvPr/>
        </p:nvSpPr>
        <p:spPr>
          <a:xfrm>
            <a:off x="647337" y="57888"/>
            <a:ext cx="7508784" cy="2308324"/>
          </a:xfrm>
          <a:prstGeom prst="rect">
            <a:avLst/>
          </a:prstGeom>
          <a:noFill/>
        </p:spPr>
        <p:txBody>
          <a:bodyPr wrap="square">
            <a:spAutoFit/>
          </a:bodyPr>
          <a:lstStyle/>
          <a:p>
            <a:r>
              <a:rPr lang="vi-VN" sz="2400" b="1" i="1" dirty="0">
                <a:solidFill>
                  <a:srgbClr val="C00000"/>
                </a:solidFill>
              </a:rPr>
              <a:t>Câu 1: Trong các yếu tố sau đây, có bao nhiêu yếu tố ảnh hưởng đến quang hợp ở thực vật?</a:t>
            </a:r>
          </a:p>
          <a:p>
            <a:r>
              <a:rPr lang="vi-VN" sz="2400" b="1" dirty="0"/>
              <a:t>Ánh sáng.</a:t>
            </a:r>
            <a:r>
              <a:rPr lang="en-US" sz="2400" b="1" dirty="0"/>
              <a:t>	</a:t>
            </a:r>
            <a:r>
              <a:rPr lang="vi-VN" sz="2400" b="1" dirty="0"/>
              <a:t>       Nhiệt độ.</a:t>
            </a:r>
          </a:p>
          <a:p>
            <a:r>
              <a:rPr lang="vi-VN" sz="2400" b="1" dirty="0"/>
              <a:t>Nước.</a:t>
            </a:r>
            <a:r>
              <a:rPr lang="en-US" sz="2400" b="1" dirty="0"/>
              <a:t>		</a:t>
            </a:r>
            <a:r>
              <a:rPr lang="vi-VN" sz="2400" b="1" dirty="0"/>
              <a:t>       Hàm lượng khí carbon dioxide.</a:t>
            </a:r>
            <a:endParaRPr lang="en-US" sz="2400" b="1" dirty="0"/>
          </a:p>
          <a:p>
            <a:endParaRPr lang="vi-VN" sz="2400" b="1" dirty="0"/>
          </a:p>
          <a:p>
            <a:r>
              <a:rPr lang="vi-VN" sz="2400" b="1" dirty="0"/>
              <a:t>A.</a:t>
            </a:r>
            <a:r>
              <a:rPr lang="en-US" sz="2400" b="1" dirty="0"/>
              <a:t> </a:t>
            </a:r>
            <a:r>
              <a:rPr lang="vi-VN" sz="2400" b="1" dirty="0"/>
              <a:t>1</a:t>
            </a:r>
            <a:r>
              <a:rPr lang="en-US" sz="2400" b="1" dirty="0"/>
              <a:t>		</a:t>
            </a:r>
            <a:r>
              <a:rPr lang="vi-VN" sz="2400" b="1" dirty="0"/>
              <a:t>B.</a:t>
            </a:r>
            <a:r>
              <a:rPr lang="en-US" sz="2400" b="1" dirty="0"/>
              <a:t> </a:t>
            </a:r>
            <a:r>
              <a:rPr lang="vi-VN" sz="2400" b="1" dirty="0"/>
              <a:t>2</a:t>
            </a:r>
            <a:r>
              <a:rPr lang="en-US" sz="2400" b="1" dirty="0"/>
              <a:t>		</a:t>
            </a:r>
            <a:r>
              <a:rPr lang="vi-VN" sz="2400" b="1" dirty="0"/>
              <a:t>C.</a:t>
            </a:r>
            <a:r>
              <a:rPr lang="en-US" sz="2400" b="1" dirty="0"/>
              <a:t> </a:t>
            </a:r>
            <a:r>
              <a:rPr lang="vi-VN" sz="2400" b="1" dirty="0"/>
              <a:t>3</a:t>
            </a:r>
            <a:r>
              <a:rPr lang="en-US" sz="2400" b="1" dirty="0"/>
              <a:t>		</a:t>
            </a:r>
            <a:r>
              <a:rPr lang="vi-VN" sz="2400" b="1" dirty="0"/>
              <a:t>D.</a:t>
            </a:r>
            <a:r>
              <a:rPr lang="en-US" sz="2400" b="1" dirty="0"/>
              <a:t> </a:t>
            </a:r>
            <a:r>
              <a:rPr lang="vi-VN" sz="2400" b="1" dirty="0"/>
              <a:t>4</a:t>
            </a:r>
          </a:p>
        </p:txBody>
      </p:sp>
      <p:sp>
        <p:nvSpPr>
          <p:cNvPr id="18" name="TextBox 17">
            <a:extLst>
              <a:ext uri="{FF2B5EF4-FFF2-40B4-BE49-F238E27FC236}">
                <a16:creationId xmlns:a16="http://schemas.microsoft.com/office/drawing/2014/main" id="{C45C4282-8058-48B1-60A6-B023DA835BA1}"/>
              </a:ext>
            </a:extLst>
          </p:cNvPr>
          <p:cNvSpPr txBox="1"/>
          <p:nvPr/>
        </p:nvSpPr>
        <p:spPr>
          <a:xfrm>
            <a:off x="2024742" y="2366212"/>
            <a:ext cx="6855563" cy="2609176"/>
          </a:xfrm>
          <a:prstGeom prst="rect">
            <a:avLst/>
          </a:prstGeom>
          <a:noFill/>
        </p:spPr>
        <p:txBody>
          <a:bodyPr wrap="square">
            <a:spAutoFit/>
          </a:bodyPr>
          <a:lstStyle/>
          <a:p>
            <a:r>
              <a:rPr lang="vi-VN" sz="2400" b="1" i="1" dirty="0">
                <a:solidFill>
                  <a:srgbClr val="C00000"/>
                </a:solidFill>
              </a:rPr>
              <a:t>Câu 2: Cây nào dưới đây là cây ưa sáng?</a:t>
            </a:r>
            <a:endParaRPr lang="en-US" sz="2400" b="1" i="1" dirty="0">
              <a:solidFill>
                <a:srgbClr val="C00000"/>
              </a:solidFill>
            </a:endParaRPr>
          </a:p>
          <a:p>
            <a:pPr>
              <a:lnSpc>
                <a:spcPct val="150000"/>
              </a:lnSpc>
            </a:pPr>
            <a:r>
              <a:rPr lang="en-US" sz="2400" b="1" dirty="0"/>
              <a:t>A. Rau </a:t>
            </a:r>
            <a:r>
              <a:rPr lang="vi-VN" sz="2400" b="1" dirty="0"/>
              <a:t>diếp cá.</a:t>
            </a:r>
            <a:r>
              <a:rPr lang="en-US" sz="2400" b="1" dirty="0"/>
              <a:t>			</a:t>
            </a:r>
          </a:p>
          <a:p>
            <a:pPr>
              <a:lnSpc>
                <a:spcPct val="150000"/>
              </a:lnSpc>
            </a:pPr>
            <a:r>
              <a:rPr lang="vi-VN" sz="2400" b="1" dirty="0"/>
              <a:t>B.</a:t>
            </a:r>
            <a:r>
              <a:rPr lang="en-US" sz="2400" b="1" dirty="0"/>
              <a:t> </a:t>
            </a:r>
            <a:r>
              <a:rPr lang="vi-VN" sz="2400" b="1" dirty="0"/>
              <a:t>Lá lốt.</a:t>
            </a:r>
          </a:p>
          <a:p>
            <a:pPr>
              <a:lnSpc>
                <a:spcPct val="150000"/>
              </a:lnSpc>
            </a:pPr>
            <a:r>
              <a:rPr lang="vi-VN" sz="2400" b="1" dirty="0"/>
              <a:t>C.</a:t>
            </a:r>
            <a:r>
              <a:rPr lang="en-US" sz="2400" b="1" dirty="0"/>
              <a:t> </a:t>
            </a:r>
            <a:r>
              <a:rPr lang="vi-VN" sz="2400" b="1" dirty="0"/>
              <a:t>Bạch đàn.</a:t>
            </a:r>
            <a:r>
              <a:rPr lang="en-US" sz="2400" b="1" dirty="0"/>
              <a:t>				</a:t>
            </a:r>
          </a:p>
          <a:p>
            <a:pPr>
              <a:lnSpc>
                <a:spcPct val="150000"/>
              </a:lnSpc>
            </a:pPr>
            <a:r>
              <a:rPr lang="en-US" sz="2400" b="1" dirty="0"/>
              <a:t>D</a:t>
            </a:r>
            <a:r>
              <a:rPr lang="vi-VN" sz="2400" b="1" dirty="0"/>
              <a:t>.</a:t>
            </a:r>
            <a:r>
              <a:rPr lang="en-US" sz="2400" b="1" dirty="0"/>
              <a:t> </a:t>
            </a:r>
            <a:r>
              <a:rPr lang="vi-VN" sz="2400" b="1" dirty="0"/>
              <a:t>Lá </a:t>
            </a:r>
            <a:r>
              <a:rPr lang="en-US" sz="2400" b="1" dirty="0"/>
              <a:t>d</a:t>
            </a:r>
            <a:r>
              <a:rPr lang="vi-VN" sz="2400" b="1" dirty="0"/>
              <a:t>ong.</a:t>
            </a:r>
          </a:p>
        </p:txBody>
      </p:sp>
    </p:spTree>
    <p:extLst>
      <p:ext uri="{BB962C8B-B14F-4D97-AF65-F5344CB8AC3E}">
        <p14:creationId xmlns:p14="http://schemas.microsoft.com/office/powerpoint/2010/main" val="10572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4870082" y="1855804"/>
            <a:ext cx="481785" cy="534642"/>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13" name="TextBox 12">
            <a:extLst>
              <a:ext uri="{FF2B5EF4-FFF2-40B4-BE49-F238E27FC236}">
                <a16:creationId xmlns:a16="http://schemas.microsoft.com/office/drawing/2014/main" id="{685D7914-9133-614A-A5EA-0D5BC7B8C8D9}"/>
              </a:ext>
            </a:extLst>
          </p:cNvPr>
          <p:cNvSpPr txBox="1"/>
          <p:nvPr/>
        </p:nvSpPr>
        <p:spPr>
          <a:xfrm>
            <a:off x="96644" y="235381"/>
            <a:ext cx="7502490" cy="2166940"/>
          </a:xfrm>
          <a:prstGeom prst="rect">
            <a:avLst/>
          </a:prstGeom>
          <a:noFill/>
        </p:spPr>
        <p:txBody>
          <a:bodyPr wrap="square">
            <a:spAutoFit/>
          </a:bodyPr>
          <a:lstStyle/>
          <a:p>
            <a:r>
              <a:rPr lang="vi-VN" sz="2800" b="1" i="1" dirty="0">
                <a:solidFill>
                  <a:srgbClr val="C00000"/>
                </a:solidFill>
              </a:rPr>
              <a:t>Câu 3: Cây nào dưới đây có thể sống dưới bóng của cây khác? </a:t>
            </a:r>
          </a:p>
          <a:p>
            <a:pPr>
              <a:lnSpc>
                <a:spcPct val="150000"/>
              </a:lnSpc>
            </a:pPr>
            <a:r>
              <a:rPr lang="vi-VN" sz="2800" b="1" dirty="0"/>
              <a:t>            A. </a:t>
            </a:r>
            <a:r>
              <a:rPr lang="en-US" sz="2800" b="1" dirty="0"/>
              <a:t> </a:t>
            </a:r>
            <a:r>
              <a:rPr lang="vi-VN" sz="2800" b="1" dirty="0"/>
              <a:t>Lúa.                       C.</a:t>
            </a:r>
            <a:r>
              <a:rPr lang="en-US" sz="2800" b="1" dirty="0"/>
              <a:t> </a:t>
            </a:r>
            <a:r>
              <a:rPr lang="vi-VN" sz="2800" b="1" dirty="0"/>
              <a:t>Thông.</a:t>
            </a:r>
          </a:p>
          <a:p>
            <a:pPr>
              <a:lnSpc>
                <a:spcPct val="150000"/>
              </a:lnSpc>
            </a:pPr>
            <a:r>
              <a:rPr lang="vi-VN" sz="2800" b="1" dirty="0"/>
              <a:t>            B.</a:t>
            </a:r>
            <a:r>
              <a:rPr lang="en-US" sz="2800" b="1" dirty="0"/>
              <a:t> </a:t>
            </a:r>
            <a:r>
              <a:rPr lang="vi-VN" sz="2800" b="1" dirty="0"/>
              <a:t>Ngô.                        D.</a:t>
            </a:r>
            <a:r>
              <a:rPr lang="en-US" sz="2800" b="1" dirty="0"/>
              <a:t> </a:t>
            </a:r>
            <a:r>
              <a:rPr lang="vi-VN" sz="2800" b="1" dirty="0"/>
              <a:t>Trầu không.</a:t>
            </a:r>
          </a:p>
        </p:txBody>
      </p:sp>
      <p:sp>
        <p:nvSpPr>
          <p:cNvPr id="19" name="Oval 18">
            <a:extLst>
              <a:ext uri="{FF2B5EF4-FFF2-40B4-BE49-F238E27FC236}">
                <a16:creationId xmlns:a16="http://schemas.microsoft.com/office/drawing/2014/main" id="{22E88E9B-BAE2-4411-2FA1-D7D4282CBD3C}"/>
              </a:ext>
            </a:extLst>
          </p:cNvPr>
          <p:cNvSpPr/>
          <p:nvPr/>
        </p:nvSpPr>
        <p:spPr>
          <a:xfrm>
            <a:off x="1203481" y="4061277"/>
            <a:ext cx="521242" cy="48842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2347" name="Google Shape;2347;p57"/>
          <p:cNvSpPr/>
          <p:nvPr/>
        </p:nvSpPr>
        <p:spPr>
          <a:xfrm>
            <a:off x="7658825" y="567613"/>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18" name="TextBox 17">
            <a:extLst>
              <a:ext uri="{FF2B5EF4-FFF2-40B4-BE49-F238E27FC236}">
                <a16:creationId xmlns:a16="http://schemas.microsoft.com/office/drawing/2014/main" id="{C45C4282-8058-48B1-60A6-B023DA835BA1}"/>
              </a:ext>
            </a:extLst>
          </p:cNvPr>
          <p:cNvSpPr txBox="1"/>
          <p:nvPr/>
        </p:nvSpPr>
        <p:spPr>
          <a:xfrm>
            <a:off x="176266" y="2433288"/>
            <a:ext cx="8791467" cy="2813271"/>
          </a:xfrm>
          <a:prstGeom prst="rect">
            <a:avLst/>
          </a:prstGeom>
          <a:noFill/>
        </p:spPr>
        <p:txBody>
          <a:bodyPr wrap="square">
            <a:spAutoFit/>
          </a:bodyPr>
          <a:lstStyle/>
          <a:p>
            <a:r>
              <a:rPr lang="vi-VN" sz="2800" b="1" i="1" dirty="0">
                <a:solidFill>
                  <a:srgbClr val="C00000"/>
                </a:solidFill>
              </a:rPr>
              <a:t>Câu </a:t>
            </a:r>
            <a:r>
              <a:rPr lang="en-US" sz="2800" b="1" i="1" dirty="0">
                <a:solidFill>
                  <a:srgbClr val="C00000"/>
                </a:solidFill>
              </a:rPr>
              <a:t>4</a:t>
            </a:r>
            <a:r>
              <a:rPr lang="vi-VN" sz="2800" b="1" i="1" dirty="0">
                <a:solidFill>
                  <a:srgbClr val="C00000"/>
                </a:solidFill>
              </a:rPr>
              <a:t>: </a:t>
            </a:r>
            <a:r>
              <a:rPr lang="en-US" sz="2800" b="1" i="1" dirty="0" err="1">
                <a:solidFill>
                  <a:srgbClr val="C00000"/>
                </a:solidFill>
              </a:rPr>
              <a:t>Nhiệt</a:t>
            </a:r>
            <a:r>
              <a:rPr lang="en-US" sz="2800" b="1" i="1" dirty="0">
                <a:solidFill>
                  <a:srgbClr val="C00000"/>
                </a:solidFill>
              </a:rPr>
              <a:t> </a:t>
            </a:r>
            <a:r>
              <a:rPr lang="en-US" sz="2800" b="1" i="1" dirty="0" err="1">
                <a:solidFill>
                  <a:srgbClr val="C00000"/>
                </a:solidFill>
              </a:rPr>
              <a:t>độ</a:t>
            </a:r>
            <a:r>
              <a:rPr lang="en-US" sz="2800" b="1" i="1" dirty="0">
                <a:solidFill>
                  <a:srgbClr val="C00000"/>
                </a:solidFill>
              </a:rPr>
              <a:t> </a:t>
            </a:r>
            <a:r>
              <a:rPr lang="en-US" sz="2800" b="1" i="1" dirty="0" err="1">
                <a:solidFill>
                  <a:srgbClr val="C00000"/>
                </a:solidFill>
              </a:rPr>
              <a:t>thích</a:t>
            </a:r>
            <a:r>
              <a:rPr lang="en-US" sz="2800" b="1" i="1" dirty="0">
                <a:solidFill>
                  <a:srgbClr val="C00000"/>
                </a:solidFill>
              </a:rPr>
              <a:t> </a:t>
            </a:r>
            <a:r>
              <a:rPr lang="en-US" sz="2800" b="1" i="1" dirty="0" err="1">
                <a:solidFill>
                  <a:srgbClr val="C00000"/>
                </a:solidFill>
              </a:rPr>
              <a:t>hợp</a:t>
            </a:r>
            <a:r>
              <a:rPr lang="en-US" sz="2800" b="1" i="1" dirty="0">
                <a:solidFill>
                  <a:srgbClr val="C00000"/>
                </a:solidFill>
              </a:rPr>
              <a:t> </a:t>
            </a:r>
            <a:r>
              <a:rPr lang="en-US" sz="2800" b="1" i="1" dirty="0" err="1">
                <a:solidFill>
                  <a:srgbClr val="C00000"/>
                </a:solidFill>
              </a:rPr>
              <a:t>nhất</a:t>
            </a:r>
            <a:r>
              <a:rPr lang="en-US" sz="2800" b="1" i="1" dirty="0">
                <a:solidFill>
                  <a:srgbClr val="C00000"/>
                </a:solidFill>
              </a:rPr>
              <a:t> </a:t>
            </a:r>
            <a:r>
              <a:rPr lang="en-US" sz="2800" b="1" i="1" dirty="0" err="1">
                <a:solidFill>
                  <a:srgbClr val="C00000"/>
                </a:solidFill>
              </a:rPr>
              <a:t>cho</a:t>
            </a:r>
            <a:r>
              <a:rPr lang="en-US" sz="2800" b="1" i="1" dirty="0">
                <a:solidFill>
                  <a:srgbClr val="C00000"/>
                </a:solidFill>
              </a:rPr>
              <a:t> </a:t>
            </a:r>
            <a:r>
              <a:rPr lang="en-US" sz="2800" b="1" i="1" dirty="0" err="1">
                <a:solidFill>
                  <a:srgbClr val="C00000"/>
                </a:solidFill>
              </a:rPr>
              <a:t>quá</a:t>
            </a:r>
            <a:r>
              <a:rPr lang="en-US" sz="2800" b="1" i="1" dirty="0">
                <a:solidFill>
                  <a:srgbClr val="C00000"/>
                </a:solidFill>
              </a:rPr>
              <a:t> </a:t>
            </a:r>
            <a:r>
              <a:rPr lang="en-US" sz="2800" b="1" i="1" dirty="0" err="1">
                <a:solidFill>
                  <a:srgbClr val="C00000"/>
                </a:solidFill>
              </a:rPr>
              <a:t>trình</a:t>
            </a:r>
            <a:r>
              <a:rPr lang="en-US" sz="2800" b="1" i="1" dirty="0">
                <a:solidFill>
                  <a:srgbClr val="C00000"/>
                </a:solidFill>
              </a:rPr>
              <a:t> </a:t>
            </a:r>
            <a:r>
              <a:rPr lang="en-US" sz="2800" b="1" i="1" dirty="0" err="1">
                <a:solidFill>
                  <a:srgbClr val="C00000"/>
                </a:solidFill>
              </a:rPr>
              <a:t>quang</a:t>
            </a:r>
            <a:r>
              <a:rPr lang="en-US" sz="2800" b="1" i="1" dirty="0">
                <a:solidFill>
                  <a:srgbClr val="C00000"/>
                </a:solidFill>
              </a:rPr>
              <a:t> </a:t>
            </a:r>
            <a:r>
              <a:rPr lang="en-US" sz="2800" b="1" i="1" dirty="0" err="1">
                <a:solidFill>
                  <a:srgbClr val="C00000"/>
                </a:solidFill>
              </a:rPr>
              <a:t>hợp</a:t>
            </a:r>
            <a:r>
              <a:rPr lang="en-US" sz="2800" b="1" i="1" dirty="0">
                <a:solidFill>
                  <a:srgbClr val="C00000"/>
                </a:solidFill>
              </a:rPr>
              <a:t> </a:t>
            </a:r>
            <a:r>
              <a:rPr lang="en-US" sz="2800" b="1" i="1" dirty="0" err="1">
                <a:solidFill>
                  <a:srgbClr val="C00000"/>
                </a:solidFill>
              </a:rPr>
              <a:t>là</a:t>
            </a:r>
            <a:r>
              <a:rPr lang="en-US" sz="2800" b="1" i="1" dirty="0">
                <a:solidFill>
                  <a:srgbClr val="C00000"/>
                </a:solidFill>
              </a:rPr>
              <a:t>:</a:t>
            </a:r>
            <a:r>
              <a:rPr lang="en-US" sz="2800" b="1" i="1" dirty="0"/>
              <a:t> </a:t>
            </a:r>
          </a:p>
          <a:p>
            <a:pPr>
              <a:lnSpc>
                <a:spcPct val="150000"/>
              </a:lnSpc>
            </a:pPr>
            <a:r>
              <a:rPr lang="en-US" sz="2800" b="1" dirty="0"/>
              <a:t>           A. </a:t>
            </a:r>
            <a:r>
              <a:rPr lang="pl-PL" sz="2800" b="1" dirty="0"/>
              <a:t>10</a:t>
            </a:r>
            <a:r>
              <a:rPr lang="en-US" sz="2800" b="1" dirty="0"/>
              <a:t> </a:t>
            </a:r>
            <a:r>
              <a:rPr lang="pl-PL" sz="2800" b="1" dirty="0"/>
              <a:t>-</a:t>
            </a:r>
            <a:r>
              <a:rPr lang="en-US" sz="2800" b="1" dirty="0"/>
              <a:t> </a:t>
            </a:r>
            <a:r>
              <a:rPr lang="pl-PL" sz="2800" b="1" dirty="0"/>
              <a:t>15</a:t>
            </a:r>
            <a:r>
              <a:rPr lang="vi-VN" sz="2800" b="1" i="0" dirty="0">
                <a:solidFill>
                  <a:schemeClr val="tx1">
                    <a:lumMod val="50000"/>
                  </a:schemeClr>
                </a:solidFill>
                <a:effectLst/>
                <a:latin typeface="+mn-lt"/>
              </a:rPr>
              <a:t>°</a:t>
            </a:r>
            <a:r>
              <a:rPr lang="pl-PL" sz="2800" b="1" dirty="0"/>
              <a:t>C.</a:t>
            </a:r>
            <a:r>
              <a:rPr lang="vi-VN" sz="2800" b="1" dirty="0"/>
              <a:t> </a:t>
            </a:r>
            <a:r>
              <a:rPr lang="en-US" sz="2800" b="1" dirty="0"/>
              <a:t>                                C. </a:t>
            </a:r>
            <a:r>
              <a:rPr lang="pl-PL" sz="2800" b="1" dirty="0"/>
              <a:t>30-</a:t>
            </a:r>
            <a:r>
              <a:rPr lang="en-US" sz="2800" b="1" dirty="0"/>
              <a:t> </a:t>
            </a:r>
            <a:r>
              <a:rPr lang="pl-PL" sz="2800" b="1" dirty="0"/>
              <a:t>40</a:t>
            </a:r>
            <a:r>
              <a:rPr lang="vi-VN" sz="2800" b="1" i="0" dirty="0">
                <a:solidFill>
                  <a:schemeClr val="tx1">
                    <a:lumMod val="50000"/>
                  </a:schemeClr>
                </a:solidFill>
                <a:effectLst/>
                <a:latin typeface="+mn-lt"/>
              </a:rPr>
              <a:t>°</a:t>
            </a:r>
            <a:r>
              <a:rPr lang="pl-PL" sz="2800" b="1" dirty="0"/>
              <a:t>C</a:t>
            </a:r>
          </a:p>
          <a:p>
            <a:pPr>
              <a:lnSpc>
                <a:spcPct val="150000"/>
              </a:lnSpc>
            </a:pPr>
            <a:r>
              <a:rPr lang="en-US" sz="2800" b="1" dirty="0"/>
              <a:t>           </a:t>
            </a:r>
            <a:r>
              <a:rPr lang="pl-PL" sz="2800" b="1" dirty="0"/>
              <a:t>B.</a:t>
            </a:r>
            <a:r>
              <a:rPr lang="en-US" sz="2800" b="1" dirty="0"/>
              <a:t>  </a:t>
            </a:r>
            <a:r>
              <a:rPr lang="pl-PL" sz="2800" b="1" dirty="0"/>
              <a:t>2</a:t>
            </a:r>
            <a:r>
              <a:rPr lang="en-US" sz="2800" b="1" dirty="0"/>
              <a:t>5 </a:t>
            </a:r>
            <a:r>
              <a:rPr lang="pl-PL" sz="2800" b="1" dirty="0"/>
              <a:t>-</a:t>
            </a:r>
            <a:r>
              <a:rPr lang="en-US" sz="2800" b="1" dirty="0"/>
              <a:t> </a:t>
            </a:r>
            <a:r>
              <a:rPr lang="pl-PL" sz="2800" b="1" dirty="0"/>
              <a:t>3</a:t>
            </a:r>
            <a:r>
              <a:rPr lang="en-US" sz="2800" b="1" dirty="0"/>
              <a:t>5</a:t>
            </a:r>
            <a:r>
              <a:rPr lang="vi-VN" sz="2800" b="1" i="0" dirty="0">
                <a:solidFill>
                  <a:schemeClr val="tx1">
                    <a:lumMod val="50000"/>
                  </a:schemeClr>
                </a:solidFill>
                <a:effectLst/>
                <a:latin typeface="+mn-lt"/>
              </a:rPr>
              <a:t>°</a:t>
            </a:r>
            <a:r>
              <a:rPr lang="pl-PL" sz="2800" b="1" dirty="0"/>
              <a:t>C.</a:t>
            </a:r>
            <a:r>
              <a:rPr lang="vi-VN" sz="2800" b="1" dirty="0"/>
              <a:t> </a:t>
            </a:r>
            <a:r>
              <a:rPr lang="en-US" sz="2800" b="1" dirty="0"/>
              <a:t>                               </a:t>
            </a:r>
            <a:r>
              <a:rPr lang="pl-PL" sz="2800" b="1" dirty="0"/>
              <a:t>D.</a:t>
            </a:r>
            <a:r>
              <a:rPr lang="en-US" sz="2800" b="1" dirty="0"/>
              <a:t>  </a:t>
            </a:r>
            <a:r>
              <a:rPr lang="pl-PL" sz="2800" b="1" dirty="0"/>
              <a:t>25-</a:t>
            </a:r>
            <a:r>
              <a:rPr lang="en-US" sz="2800" b="1" dirty="0"/>
              <a:t> </a:t>
            </a:r>
            <a:r>
              <a:rPr lang="pl-PL" sz="2800" b="1" dirty="0"/>
              <a:t>40</a:t>
            </a:r>
            <a:r>
              <a:rPr lang="vi-VN" sz="2800" b="1" i="0" dirty="0">
                <a:solidFill>
                  <a:schemeClr val="tx1">
                    <a:lumMod val="50000"/>
                  </a:schemeClr>
                </a:solidFill>
                <a:effectLst/>
                <a:latin typeface="+mn-lt"/>
              </a:rPr>
              <a:t>°</a:t>
            </a:r>
            <a:r>
              <a:rPr lang="pl-PL" sz="2800" b="1" dirty="0"/>
              <a:t>C. </a:t>
            </a:r>
          </a:p>
          <a:p>
            <a:pPr>
              <a:lnSpc>
                <a:spcPct val="150000"/>
              </a:lnSpc>
            </a:pPr>
            <a:endParaRPr lang="pl-PL" sz="2800" b="1" dirty="0"/>
          </a:p>
        </p:txBody>
      </p:sp>
    </p:spTree>
    <p:extLst>
      <p:ext uri="{BB962C8B-B14F-4D97-AF65-F5344CB8AC3E}">
        <p14:creationId xmlns:p14="http://schemas.microsoft.com/office/powerpoint/2010/main" val="37186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B992-DFC1-529B-7BC0-C483EA7FC245}"/>
              </a:ext>
            </a:extLst>
          </p:cNvPr>
          <p:cNvSpPr>
            <a:spLocks noGrp="1"/>
          </p:cNvSpPr>
          <p:nvPr>
            <p:ph type="title"/>
          </p:nvPr>
        </p:nvSpPr>
        <p:spPr/>
        <p:txBody>
          <a:bodyPr/>
          <a:lstStyle/>
          <a:p>
            <a:endParaRPr lang="en-US"/>
          </a:p>
        </p:txBody>
      </p:sp>
      <p:sp>
        <p:nvSpPr>
          <p:cNvPr id="6" name="Oval 5">
            <a:extLst>
              <a:ext uri="{FF2B5EF4-FFF2-40B4-BE49-F238E27FC236}">
                <a16:creationId xmlns:a16="http://schemas.microsoft.com/office/drawing/2014/main" id="{406216D6-8A5B-DFFE-941F-72C30A3A1811}"/>
              </a:ext>
            </a:extLst>
          </p:cNvPr>
          <p:cNvSpPr/>
          <p:nvPr/>
        </p:nvSpPr>
        <p:spPr>
          <a:xfrm>
            <a:off x="4993592" y="4067721"/>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 name="Oval 4">
            <a:extLst>
              <a:ext uri="{FF2B5EF4-FFF2-40B4-BE49-F238E27FC236}">
                <a16:creationId xmlns:a16="http://schemas.microsoft.com/office/drawing/2014/main" id="{7CCAF935-807C-342D-3F60-FBF795452F4F}"/>
              </a:ext>
            </a:extLst>
          </p:cNvPr>
          <p:cNvSpPr/>
          <p:nvPr/>
        </p:nvSpPr>
        <p:spPr>
          <a:xfrm>
            <a:off x="449036" y="1928511"/>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 name="TextBox 3">
            <a:extLst>
              <a:ext uri="{FF2B5EF4-FFF2-40B4-BE49-F238E27FC236}">
                <a16:creationId xmlns:a16="http://schemas.microsoft.com/office/drawing/2014/main" id="{D997A316-8939-B543-22B8-5D1DF91EDA11}"/>
              </a:ext>
            </a:extLst>
          </p:cNvPr>
          <p:cNvSpPr txBox="1"/>
          <p:nvPr/>
        </p:nvSpPr>
        <p:spPr>
          <a:xfrm>
            <a:off x="432706" y="748200"/>
            <a:ext cx="8262258" cy="3809697"/>
          </a:xfrm>
          <a:prstGeom prst="rect">
            <a:avLst/>
          </a:prstGeom>
          <a:noFill/>
        </p:spPr>
        <p:txBody>
          <a:bodyPr wrap="square">
            <a:spAutoFit/>
          </a:bodyPr>
          <a:lstStyle/>
          <a:p>
            <a:pPr marL="0" marR="0" algn="just">
              <a:lnSpc>
                <a:spcPct val="107000"/>
              </a:lnSpc>
              <a:spcBef>
                <a:spcPts val="0"/>
              </a:spcBef>
              <a:spcAft>
                <a:spcPts val="800"/>
              </a:spcAft>
            </a:pPr>
            <a:r>
              <a:rPr lang="vi-VN" sz="2800" b="1" i="1" dirty="0">
                <a:solidFill>
                  <a:srgbClr val="C00000"/>
                </a:solidFill>
              </a:rPr>
              <a:t>Câu </a:t>
            </a:r>
            <a:r>
              <a:rPr lang="en-US" sz="2800" b="1" i="1" dirty="0">
                <a:solidFill>
                  <a:srgbClr val="C00000"/>
                </a:solidFill>
              </a:rPr>
              <a:t>5</a:t>
            </a:r>
            <a:r>
              <a:rPr lang="vi-VN" sz="2800" b="1" i="1" dirty="0">
                <a:solidFill>
                  <a:srgbClr val="C00000"/>
                </a:solidFill>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ưa</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Lúa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Lúa</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ngô</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bưởi</a:t>
            </a: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bưởi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ngộ</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484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GG_2007">
            <a:extLst>
              <a:ext uri="{FF2B5EF4-FFF2-40B4-BE49-F238E27FC236}">
                <a16:creationId xmlns:a16="http://schemas.microsoft.com/office/drawing/2014/main" id="{1FFEF807-F412-AD0B-0E33-DD56C85D4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POINSET2">
            <a:extLst>
              <a:ext uri="{FF2B5EF4-FFF2-40B4-BE49-F238E27FC236}">
                <a16:creationId xmlns:a16="http://schemas.microsoft.com/office/drawing/2014/main" id="{1228B556-6DBF-787C-0434-52E662707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47818" y="4168"/>
            <a:ext cx="1657351" cy="16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81262164-572A-43B0-4F75-80AF4213E6A9}"/>
              </a:ext>
            </a:extLst>
          </p:cNvPr>
          <p:cNvSpPr txBox="1">
            <a:spLocks noChangeArrowheads="1"/>
          </p:cNvSpPr>
          <p:nvPr/>
        </p:nvSpPr>
        <p:spPr bwMode="auto">
          <a:xfrm>
            <a:off x="1577579" y="1771650"/>
            <a:ext cx="6400800" cy="1264192"/>
          </a:xfrm>
          <a:prstGeom prst="rect">
            <a:avLst/>
          </a:prstGeom>
          <a:noFill/>
          <a:ln>
            <a:noFill/>
          </a:ln>
          <a:effectLst/>
        </p:spPr>
        <p:txBody>
          <a:bodyPr>
            <a:spAutoFit/>
          </a:bodyPr>
          <a:lstStyle/>
          <a:p>
            <a:pPr algn="ctr" defTabSz="685800">
              <a:lnSpc>
                <a:spcPct val="150000"/>
              </a:lnSpc>
              <a:spcBef>
                <a:spcPct val="50000"/>
              </a:spcBef>
              <a:buClrTx/>
              <a:defRPr/>
            </a:pPr>
            <a:r>
              <a:rPr lang="en-US" altLang="en-US" sz="2700" b="1" kern="1200" spc="-225" dirty="0">
                <a:solidFill>
                  <a:srgbClr val="FF0000"/>
                </a:solidFill>
                <a:latin typeface="Times New Roman" panose="02020603050405020304" pitchFamily="18" charset="0"/>
                <a:ea typeface="+mn-ea"/>
                <a:cs typeface="Times New Roman" panose="02020603050405020304" pitchFamily="18" charset="0"/>
              </a:rPr>
              <a:t>MỘT  SỐ  YẾU  TỐ  ẢNH  HƯỞNG  ĐẾN QUANG  HỢP </a:t>
            </a:r>
          </a:p>
        </p:txBody>
      </p:sp>
      <p:sp>
        <p:nvSpPr>
          <p:cNvPr id="33797" name="Text Box 4">
            <a:extLst>
              <a:ext uri="{FF2B5EF4-FFF2-40B4-BE49-F238E27FC236}">
                <a16:creationId xmlns:a16="http://schemas.microsoft.com/office/drawing/2014/main" id="{ECBA4A80-65CF-98D0-FEBA-DB0633A26567}"/>
              </a:ext>
            </a:extLst>
          </p:cNvPr>
          <p:cNvSpPr txBox="1">
            <a:spLocks noChangeArrowheads="1"/>
          </p:cNvSpPr>
          <p:nvPr/>
        </p:nvSpPr>
        <p:spPr bwMode="auto">
          <a:xfrm>
            <a:off x="4114800" y="1028701"/>
            <a:ext cx="15430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50000"/>
              </a:spcBef>
              <a:spcAft>
                <a:spcPct val="0"/>
              </a:spcAft>
              <a:buClrTx/>
            </a:pPr>
            <a:r>
              <a:rPr lang="en-US" altLang="en-US" sz="3000" b="1" i="1" kern="1200">
                <a:solidFill>
                  <a:srgbClr val="0000CC"/>
                </a:solidFill>
                <a:latin typeface="Times New Roman" panose="02020603050405020304" pitchFamily="18" charset="0"/>
                <a:ea typeface="+mn-ea"/>
                <a:cs typeface="Times New Roman" panose="02020603050405020304" pitchFamily="18" charset="0"/>
              </a:rPr>
              <a:t>BÀI 23:</a:t>
            </a:r>
          </a:p>
        </p:txBody>
      </p:sp>
      <p:sp>
        <p:nvSpPr>
          <p:cNvPr id="33798" name="AutoShape 8" descr="290,000+ Hình ảnh Tưới Cây tải xuống miễn phí - Pikbest">
            <a:extLst>
              <a:ext uri="{FF2B5EF4-FFF2-40B4-BE49-F238E27FC236}">
                <a16:creationId xmlns:a16="http://schemas.microsoft.com/office/drawing/2014/main" id="{5991EC4E-D2A2-DD8A-F946-94A5D6DDFF95}"/>
              </a:ext>
            </a:extLst>
          </p:cNvPr>
          <p:cNvSpPr>
            <a:spLocks noChangeAspect="1" noChangeArrowheads="1"/>
          </p:cNvSpPr>
          <p:nvPr/>
        </p:nvSpPr>
        <p:spPr bwMode="auto">
          <a:xfrm>
            <a:off x="1251347"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fontAlgn="base" hangingPunct="0">
              <a:spcBef>
                <a:spcPct val="0"/>
              </a:spcBef>
              <a:spcAft>
                <a:spcPct val="0"/>
              </a:spcAft>
              <a:buClrTx/>
            </a:pPr>
            <a:endParaRPr lang="vi-VN" altLang="vi-VN" sz="1350" kern="1200">
              <a:solidFill>
                <a:prstClr val="black"/>
              </a:solidFill>
              <a:ea typeface="+mn-ea"/>
              <a:cs typeface="+mn-cs"/>
            </a:endParaRPr>
          </a:p>
        </p:txBody>
      </p:sp>
      <p:sp>
        <p:nvSpPr>
          <p:cNvPr id="33799" name="TextBox 1">
            <a:extLst>
              <a:ext uri="{FF2B5EF4-FFF2-40B4-BE49-F238E27FC236}">
                <a16:creationId xmlns:a16="http://schemas.microsoft.com/office/drawing/2014/main" id="{B638EB08-F54D-158D-FDF5-F035BEEF2CE6}"/>
              </a:ext>
            </a:extLst>
          </p:cNvPr>
          <p:cNvSpPr txBox="1">
            <a:spLocks noChangeArrowheads="1"/>
          </p:cNvSpPr>
          <p:nvPr/>
        </p:nvSpPr>
        <p:spPr bwMode="auto">
          <a:xfrm>
            <a:off x="4229101" y="3657600"/>
            <a:ext cx="294679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fontAlgn="base" hangingPunct="0">
              <a:spcBef>
                <a:spcPct val="0"/>
              </a:spcBef>
              <a:spcAft>
                <a:spcPct val="0"/>
              </a:spcAft>
              <a:buClrTx/>
            </a:pPr>
            <a:endParaRPr lang="vi-VN" altLang="en-US" sz="1350" kern="1200">
              <a:solidFill>
                <a:prstClr val="black"/>
              </a:solidFill>
              <a:ea typeface="+mn-ea"/>
              <a:cs typeface="+mn-cs"/>
            </a:endParaRPr>
          </a:p>
        </p:txBody>
      </p:sp>
    </p:spTree>
    <p:extLst>
      <p:ext uri="{BB962C8B-B14F-4D97-AF65-F5344CB8AC3E}">
        <p14:creationId xmlns:p14="http://schemas.microsoft.com/office/powerpoint/2010/main" val="1969266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checkerboard(across)">
                                      <p:cBhvr>
                                        <p:cTn id="7" dur="500"/>
                                        <p:tgtEl>
                                          <p:spTgt spid="98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7" name="Google Shape;2167;p55"/>
          <p:cNvSpPr/>
          <p:nvPr/>
        </p:nvSpPr>
        <p:spPr>
          <a:xfrm>
            <a:off x="7268550" y="16239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68" name="Google Shape;2168;p55"/>
          <p:cNvSpPr/>
          <p:nvPr/>
        </p:nvSpPr>
        <p:spPr>
          <a:xfrm>
            <a:off x="833825" y="650698"/>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2169" name="Google Shape;2169;p55"/>
          <p:cNvGrpSpPr/>
          <p:nvPr/>
        </p:nvGrpSpPr>
        <p:grpSpPr>
          <a:xfrm>
            <a:off x="6629903" y="2262952"/>
            <a:ext cx="2236952" cy="2010528"/>
            <a:chOff x="6144425" y="1758250"/>
            <a:chExt cx="2628925" cy="2362825"/>
          </a:xfrm>
        </p:grpSpPr>
        <p:sp>
          <p:nvSpPr>
            <p:cNvPr id="2170" name="Google Shape;2170;p55"/>
            <p:cNvSpPr/>
            <p:nvPr/>
          </p:nvSpPr>
          <p:spPr>
            <a:xfrm>
              <a:off x="6958050" y="2552075"/>
              <a:ext cx="434325" cy="340525"/>
            </a:xfrm>
            <a:custGeom>
              <a:avLst/>
              <a:gdLst/>
              <a:ahLst/>
              <a:cxnLst/>
              <a:rect l="l" t="t" r="r" b="b"/>
              <a:pathLst>
                <a:path w="17373" h="13621" extrusionOk="0">
                  <a:moveTo>
                    <a:pt x="17358" y="1"/>
                  </a:moveTo>
                  <a:cubicBezTo>
                    <a:pt x="13385" y="602"/>
                    <a:pt x="9618" y="2229"/>
                    <a:pt x="6481" y="4692"/>
                  </a:cubicBezTo>
                  <a:cubicBezTo>
                    <a:pt x="3328" y="7155"/>
                    <a:pt x="1086" y="10233"/>
                    <a:pt x="1" y="13591"/>
                  </a:cubicBezTo>
                  <a:lnTo>
                    <a:pt x="74" y="13620"/>
                  </a:lnTo>
                  <a:cubicBezTo>
                    <a:pt x="1159" y="10263"/>
                    <a:pt x="3387" y="7199"/>
                    <a:pt x="6524" y="4750"/>
                  </a:cubicBezTo>
                  <a:cubicBezTo>
                    <a:pt x="9661" y="2288"/>
                    <a:pt x="13414" y="675"/>
                    <a:pt x="17372" y="74"/>
                  </a:cubicBezTo>
                  <a:lnTo>
                    <a:pt x="17358" y="1"/>
                  </a:ln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1" name="Google Shape;2171;p55"/>
            <p:cNvSpPr/>
            <p:nvPr/>
          </p:nvSpPr>
          <p:spPr>
            <a:xfrm>
              <a:off x="7241725" y="2250075"/>
              <a:ext cx="646525" cy="567375"/>
            </a:xfrm>
            <a:custGeom>
              <a:avLst/>
              <a:gdLst/>
              <a:ahLst/>
              <a:cxnLst/>
              <a:rect l="l" t="t" r="r" b="b"/>
              <a:pathLst>
                <a:path w="25861" h="22695" extrusionOk="0">
                  <a:moveTo>
                    <a:pt x="6510" y="1"/>
                  </a:moveTo>
                  <a:lnTo>
                    <a:pt x="6510" y="1"/>
                  </a:lnTo>
                  <a:cubicBezTo>
                    <a:pt x="4633" y="2655"/>
                    <a:pt x="3548" y="5718"/>
                    <a:pt x="3387" y="8900"/>
                  </a:cubicBezTo>
                  <a:cubicBezTo>
                    <a:pt x="3050" y="8328"/>
                    <a:pt x="2728" y="7756"/>
                    <a:pt x="2405" y="7184"/>
                  </a:cubicBezTo>
                  <a:cubicBezTo>
                    <a:pt x="2200" y="8138"/>
                    <a:pt x="2141" y="9149"/>
                    <a:pt x="2229" y="10145"/>
                  </a:cubicBezTo>
                  <a:cubicBezTo>
                    <a:pt x="1715" y="8474"/>
                    <a:pt x="968" y="6818"/>
                    <a:pt x="1" y="5235"/>
                  </a:cubicBezTo>
                  <a:lnTo>
                    <a:pt x="1" y="5235"/>
                  </a:lnTo>
                  <a:cubicBezTo>
                    <a:pt x="161" y="8093"/>
                    <a:pt x="836" y="10966"/>
                    <a:pt x="2009" y="13767"/>
                  </a:cubicBezTo>
                  <a:cubicBezTo>
                    <a:pt x="2757" y="15540"/>
                    <a:pt x="1848" y="17417"/>
                    <a:pt x="2478" y="19250"/>
                  </a:cubicBezTo>
                  <a:cubicBezTo>
                    <a:pt x="2757" y="18267"/>
                    <a:pt x="2903" y="17241"/>
                    <a:pt x="2933" y="16215"/>
                  </a:cubicBezTo>
                  <a:cubicBezTo>
                    <a:pt x="3607" y="17989"/>
                    <a:pt x="4311" y="19807"/>
                    <a:pt x="5527" y="21420"/>
                  </a:cubicBezTo>
                  <a:cubicBezTo>
                    <a:pt x="5380" y="20012"/>
                    <a:pt x="5117" y="18590"/>
                    <a:pt x="4735" y="17182"/>
                  </a:cubicBezTo>
                  <a:lnTo>
                    <a:pt x="4735" y="17182"/>
                  </a:lnTo>
                  <a:cubicBezTo>
                    <a:pt x="6876" y="18707"/>
                    <a:pt x="8840" y="20393"/>
                    <a:pt x="10585" y="22211"/>
                  </a:cubicBezTo>
                  <a:cubicBezTo>
                    <a:pt x="9427" y="20452"/>
                    <a:pt x="8107" y="18736"/>
                    <a:pt x="6656" y="17094"/>
                  </a:cubicBezTo>
                  <a:lnTo>
                    <a:pt x="6656" y="17094"/>
                  </a:lnTo>
                  <a:cubicBezTo>
                    <a:pt x="10585" y="18678"/>
                    <a:pt x="14352" y="20554"/>
                    <a:pt x="17929" y="22694"/>
                  </a:cubicBezTo>
                  <a:cubicBezTo>
                    <a:pt x="15848" y="20071"/>
                    <a:pt x="12652" y="18120"/>
                    <a:pt x="9500" y="16318"/>
                  </a:cubicBezTo>
                  <a:lnTo>
                    <a:pt x="9500" y="16318"/>
                  </a:lnTo>
                  <a:cubicBezTo>
                    <a:pt x="13723" y="17153"/>
                    <a:pt x="17988" y="17974"/>
                    <a:pt x="22239" y="18120"/>
                  </a:cubicBezTo>
                  <a:cubicBezTo>
                    <a:pt x="18809" y="15702"/>
                    <a:pt x="14352" y="14735"/>
                    <a:pt x="10101" y="13840"/>
                  </a:cubicBezTo>
                  <a:cubicBezTo>
                    <a:pt x="14548" y="13615"/>
                    <a:pt x="19027" y="13508"/>
                    <a:pt x="23519" y="13508"/>
                  </a:cubicBezTo>
                  <a:cubicBezTo>
                    <a:pt x="24300" y="13508"/>
                    <a:pt x="25080" y="13511"/>
                    <a:pt x="25861" y="13517"/>
                  </a:cubicBezTo>
                  <a:cubicBezTo>
                    <a:pt x="21330" y="12272"/>
                    <a:pt x="16654" y="11509"/>
                    <a:pt x="12007" y="11260"/>
                  </a:cubicBezTo>
                  <a:cubicBezTo>
                    <a:pt x="14954" y="10644"/>
                    <a:pt x="17945" y="10116"/>
                    <a:pt x="20935" y="9604"/>
                  </a:cubicBezTo>
                  <a:cubicBezTo>
                    <a:pt x="22049" y="9412"/>
                    <a:pt x="23148" y="9207"/>
                    <a:pt x="24248" y="9017"/>
                  </a:cubicBezTo>
                  <a:cubicBezTo>
                    <a:pt x="23016" y="8935"/>
                    <a:pt x="21785" y="8893"/>
                    <a:pt x="20560" y="8893"/>
                  </a:cubicBezTo>
                  <a:cubicBezTo>
                    <a:pt x="17207" y="8893"/>
                    <a:pt x="13895" y="9204"/>
                    <a:pt x="10717" y="9838"/>
                  </a:cubicBezTo>
                  <a:cubicBezTo>
                    <a:pt x="13693" y="7565"/>
                    <a:pt x="17945" y="6613"/>
                    <a:pt x="20965" y="4385"/>
                  </a:cubicBezTo>
                  <a:lnTo>
                    <a:pt x="20965" y="4385"/>
                  </a:lnTo>
                  <a:cubicBezTo>
                    <a:pt x="16639" y="5382"/>
                    <a:pt x="12579" y="6920"/>
                    <a:pt x="8957" y="8943"/>
                  </a:cubicBezTo>
                  <a:cubicBezTo>
                    <a:pt x="9061" y="8416"/>
                    <a:pt x="9515" y="8020"/>
                    <a:pt x="9954" y="7653"/>
                  </a:cubicBezTo>
                  <a:cubicBezTo>
                    <a:pt x="11875" y="6056"/>
                    <a:pt x="13825" y="4487"/>
                    <a:pt x="15789" y="2919"/>
                  </a:cubicBezTo>
                  <a:lnTo>
                    <a:pt x="15789" y="2919"/>
                  </a:lnTo>
                  <a:cubicBezTo>
                    <a:pt x="12916" y="4473"/>
                    <a:pt x="10277" y="6275"/>
                    <a:pt x="7888" y="8284"/>
                  </a:cubicBezTo>
                  <a:cubicBezTo>
                    <a:pt x="9544" y="6217"/>
                    <a:pt x="11127" y="4106"/>
                    <a:pt x="12622" y="1951"/>
                  </a:cubicBezTo>
                  <a:lnTo>
                    <a:pt x="12622" y="1951"/>
                  </a:lnTo>
                  <a:cubicBezTo>
                    <a:pt x="10101" y="3724"/>
                    <a:pt x="8019" y="5880"/>
                    <a:pt x="6465" y="8314"/>
                  </a:cubicBezTo>
                  <a:cubicBezTo>
                    <a:pt x="7477" y="5499"/>
                    <a:pt x="8811" y="2801"/>
                    <a:pt x="10439" y="235"/>
                  </a:cubicBezTo>
                  <a:lnTo>
                    <a:pt x="10439" y="235"/>
                  </a:lnTo>
                  <a:cubicBezTo>
                    <a:pt x="8224" y="2684"/>
                    <a:pt x="6363" y="5352"/>
                    <a:pt x="4897" y="8181"/>
                  </a:cubicBezTo>
                  <a:cubicBezTo>
                    <a:pt x="5337" y="5425"/>
                    <a:pt x="5762" y="2684"/>
                    <a:pt x="6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2" name="Google Shape;2172;p55"/>
            <p:cNvSpPr/>
            <p:nvPr/>
          </p:nvSpPr>
          <p:spPr>
            <a:xfrm>
              <a:off x="6956950" y="2374700"/>
              <a:ext cx="67450" cy="480125"/>
            </a:xfrm>
            <a:custGeom>
              <a:avLst/>
              <a:gdLst/>
              <a:ahLst/>
              <a:cxnLst/>
              <a:rect l="l" t="t" r="r" b="b"/>
              <a:pathLst>
                <a:path w="2698" h="19205" extrusionOk="0">
                  <a:moveTo>
                    <a:pt x="1906" y="0"/>
                  </a:moveTo>
                  <a:cubicBezTo>
                    <a:pt x="1965" y="733"/>
                    <a:pt x="2009" y="1423"/>
                    <a:pt x="2053" y="2053"/>
                  </a:cubicBezTo>
                  <a:cubicBezTo>
                    <a:pt x="2610" y="10673"/>
                    <a:pt x="2610" y="10673"/>
                    <a:pt x="426" y="17813"/>
                  </a:cubicBezTo>
                  <a:cubicBezTo>
                    <a:pt x="294" y="18237"/>
                    <a:pt x="147" y="18692"/>
                    <a:pt x="0" y="19175"/>
                  </a:cubicBezTo>
                  <a:lnTo>
                    <a:pt x="74" y="19205"/>
                  </a:lnTo>
                  <a:cubicBezTo>
                    <a:pt x="221" y="18722"/>
                    <a:pt x="367" y="18266"/>
                    <a:pt x="499" y="17827"/>
                  </a:cubicBezTo>
                  <a:cubicBezTo>
                    <a:pt x="2698" y="10688"/>
                    <a:pt x="2698" y="10688"/>
                    <a:pt x="2127" y="2053"/>
                  </a:cubicBezTo>
                  <a:cubicBezTo>
                    <a:pt x="2082" y="1423"/>
                    <a:pt x="2039" y="733"/>
                    <a:pt x="1994" y="0"/>
                  </a:cubicBez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3" name="Google Shape;2173;p55"/>
            <p:cNvSpPr/>
            <p:nvPr/>
          </p:nvSpPr>
          <p:spPr>
            <a:xfrm>
              <a:off x="6514225" y="1758250"/>
              <a:ext cx="896850" cy="830500"/>
            </a:xfrm>
            <a:custGeom>
              <a:avLst/>
              <a:gdLst/>
              <a:ahLst/>
              <a:cxnLst/>
              <a:rect l="l" t="t" r="r" b="b"/>
              <a:pathLst>
                <a:path w="35874" h="33220" extrusionOk="0">
                  <a:moveTo>
                    <a:pt x="15760" y="0"/>
                  </a:moveTo>
                  <a:lnTo>
                    <a:pt x="16449" y="4486"/>
                  </a:lnTo>
                  <a:cubicBezTo>
                    <a:pt x="17064" y="8532"/>
                    <a:pt x="17695" y="12594"/>
                    <a:pt x="18164" y="16654"/>
                  </a:cubicBezTo>
                  <a:cubicBezTo>
                    <a:pt x="15760" y="10966"/>
                    <a:pt x="12637" y="5541"/>
                    <a:pt x="8943" y="557"/>
                  </a:cubicBezTo>
                  <a:lnTo>
                    <a:pt x="8943" y="557"/>
                  </a:lnTo>
                  <a:cubicBezTo>
                    <a:pt x="11362" y="7154"/>
                    <a:pt x="13546" y="13825"/>
                    <a:pt x="15496" y="20539"/>
                  </a:cubicBezTo>
                  <a:cubicBezTo>
                    <a:pt x="12403" y="15716"/>
                    <a:pt x="9105" y="10672"/>
                    <a:pt x="4310" y="7756"/>
                  </a:cubicBezTo>
                  <a:lnTo>
                    <a:pt x="4310" y="7756"/>
                  </a:lnTo>
                  <a:cubicBezTo>
                    <a:pt x="6378" y="13018"/>
                    <a:pt x="9398" y="17885"/>
                    <a:pt x="12403" y="22709"/>
                  </a:cubicBezTo>
                  <a:cubicBezTo>
                    <a:pt x="8548" y="19791"/>
                    <a:pt x="4501" y="16904"/>
                    <a:pt x="0" y="15803"/>
                  </a:cubicBezTo>
                  <a:lnTo>
                    <a:pt x="0" y="15803"/>
                  </a:lnTo>
                  <a:cubicBezTo>
                    <a:pt x="4486" y="19044"/>
                    <a:pt x="8723" y="22709"/>
                    <a:pt x="12623" y="26726"/>
                  </a:cubicBezTo>
                  <a:cubicBezTo>
                    <a:pt x="9750" y="25846"/>
                    <a:pt x="6832" y="25186"/>
                    <a:pt x="3915" y="24746"/>
                  </a:cubicBezTo>
                  <a:lnTo>
                    <a:pt x="3915" y="24746"/>
                  </a:lnTo>
                  <a:cubicBezTo>
                    <a:pt x="7169" y="25875"/>
                    <a:pt x="10336" y="27371"/>
                    <a:pt x="13341" y="29189"/>
                  </a:cubicBezTo>
                  <a:cubicBezTo>
                    <a:pt x="11274" y="29525"/>
                    <a:pt x="9222" y="29994"/>
                    <a:pt x="7242" y="30625"/>
                  </a:cubicBezTo>
                  <a:cubicBezTo>
                    <a:pt x="8723" y="30950"/>
                    <a:pt x="10212" y="31052"/>
                    <a:pt x="11696" y="31052"/>
                  </a:cubicBezTo>
                  <a:cubicBezTo>
                    <a:pt x="12960" y="31052"/>
                    <a:pt x="14219" y="30978"/>
                    <a:pt x="15467" y="30903"/>
                  </a:cubicBezTo>
                  <a:lnTo>
                    <a:pt x="15467" y="30903"/>
                  </a:lnTo>
                  <a:cubicBezTo>
                    <a:pt x="14074" y="31519"/>
                    <a:pt x="12754" y="32297"/>
                    <a:pt x="11552" y="33220"/>
                  </a:cubicBezTo>
                  <a:cubicBezTo>
                    <a:pt x="14308" y="32942"/>
                    <a:pt x="16449" y="30727"/>
                    <a:pt x="19205" y="30639"/>
                  </a:cubicBezTo>
                  <a:cubicBezTo>
                    <a:pt x="23515" y="30508"/>
                    <a:pt x="27723" y="29701"/>
                    <a:pt x="31666" y="28250"/>
                  </a:cubicBezTo>
                  <a:cubicBezTo>
                    <a:pt x="30429" y="28109"/>
                    <a:pt x="29190" y="28039"/>
                    <a:pt x="27956" y="28039"/>
                  </a:cubicBezTo>
                  <a:cubicBezTo>
                    <a:pt x="26631" y="28039"/>
                    <a:pt x="25312" y="28120"/>
                    <a:pt x="24013" y="28280"/>
                  </a:cubicBezTo>
                  <a:cubicBezTo>
                    <a:pt x="25421" y="27825"/>
                    <a:pt x="26755" y="27180"/>
                    <a:pt x="27957" y="26359"/>
                  </a:cubicBezTo>
                  <a:cubicBezTo>
                    <a:pt x="27048" y="26286"/>
                    <a:pt x="26124" y="26198"/>
                    <a:pt x="25201" y="26124"/>
                  </a:cubicBezTo>
                  <a:cubicBezTo>
                    <a:pt x="29453" y="24087"/>
                    <a:pt x="33132" y="20964"/>
                    <a:pt x="35874" y="17079"/>
                  </a:cubicBezTo>
                  <a:lnTo>
                    <a:pt x="35874" y="17079"/>
                  </a:lnTo>
                  <a:cubicBezTo>
                    <a:pt x="32590" y="19556"/>
                    <a:pt x="29042" y="21683"/>
                    <a:pt x="25509" y="23794"/>
                  </a:cubicBezTo>
                  <a:cubicBezTo>
                    <a:pt x="28690" y="20334"/>
                    <a:pt x="31490" y="16464"/>
                    <a:pt x="33821" y="12285"/>
                  </a:cubicBezTo>
                  <a:lnTo>
                    <a:pt x="33821" y="12285"/>
                  </a:lnTo>
                  <a:cubicBezTo>
                    <a:pt x="31065" y="15803"/>
                    <a:pt x="27987" y="19029"/>
                    <a:pt x="24629" y="21917"/>
                  </a:cubicBezTo>
                  <a:cubicBezTo>
                    <a:pt x="27224" y="18575"/>
                    <a:pt x="29232" y="14705"/>
                    <a:pt x="30522" y="10526"/>
                  </a:cubicBezTo>
                  <a:lnTo>
                    <a:pt x="30522" y="10526"/>
                  </a:lnTo>
                  <a:cubicBezTo>
                    <a:pt x="28265" y="13649"/>
                    <a:pt x="26095" y="16845"/>
                    <a:pt x="24028" y="20114"/>
                  </a:cubicBezTo>
                  <a:cubicBezTo>
                    <a:pt x="25700" y="15965"/>
                    <a:pt x="26960" y="11611"/>
                    <a:pt x="27811" y="7111"/>
                  </a:cubicBezTo>
                  <a:lnTo>
                    <a:pt x="27811" y="7111"/>
                  </a:lnTo>
                  <a:cubicBezTo>
                    <a:pt x="26564" y="10482"/>
                    <a:pt x="25274" y="13825"/>
                    <a:pt x="23970" y="17167"/>
                  </a:cubicBezTo>
                  <a:cubicBezTo>
                    <a:pt x="23661" y="17930"/>
                    <a:pt x="23325" y="18721"/>
                    <a:pt x="22664" y="19146"/>
                  </a:cubicBezTo>
                  <a:cubicBezTo>
                    <a:pt x="23794" y="13444"/>
                    <a:pt x="24072" y="7447"/>
                    <a:pt x="23501" y="1452"/>
                  </a:cubicBezTo>
                  <a:lnTo>
                    <a:pt x="23501" y="1452"/>
                  </a:lnTo>
                  <a:cubicBezTo>
                    <a:pt x="21829" y="6524"/>
                    <a:pt x="22416" y="12418"/>
                    <a:pt x="20671" y="17445"/>
                  </a:cubicBezTo>
                  <a:cubicBezTo>
                    <a:pt x="19908" y="11509"/>
                    <a:pt x="18237" y="5600"/>
                    <a:pt x="15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4" name="Google Shape;2174;p55"/>
            <p:cNvSpPr/>
            <p:nvPr/>
          </p:nvSpPr>
          <p:spPr>
            <a:xfrm>
              <a:off x="6144425" y="2496375"/>
              <a:ext cx="652750" cy="656050"/>
            </a:xfrm>
            <a:custGeom>
              <a:avLst/>
              <a:gdLst/>
              <a:ahLst/>
              <a:cxnLst/>
              <a:rect l="l" t="t" r="r" b="b"/>
              <a:pathLst>
                <a:path w="26110" h="26242" extrusionOk="0">
                  <a:moveTo>
                    <a:pt x="13869" y="0"/>
                  </a:moveTo>
                  <a:cubicBezTo>
                    <a:pt x="16889" y="2229"/>
                    <a:pt x="19323" y="5381"/>
                    <a:pt x="20803" y="9001"/>
                  </a:cubicBezTo>
                  <a:cubicBezTo>
                    <a:pt x="18956" y="5571"/>
                    <a:pt x="15804" y="3006"/>
                    <a:pt x="12257" y="2039"/>
                  </a:cubicBezTo>
                  <a:lnTo>
                    <a:pt x="12257" y="2039"/>
                  </a:lnTo>
                  <a:cubicBezTo>
                    <a:pt x="14309" y="3988"/>
                    <a:pt x="16361" y="5923"/>
                    <a:pt x="18414" y="7873"/>
                  </a:cubicBezTo>
                  <a:cubicBezTo>
                    <a:pt x="18809" y="8239"/>
                    <a:pt x="19235" y="8694"/>
                    <a:pt x="19235" y="9251"/>
                  </a:cubicBezTo>
                  <a:cubicBezTo>
                    <a:pt x="18238" y="8884"/>
                    <a:pt x="17431" y="8093"/>
                    <a:pt x="16596" y="7389"/>
                  </a:cubicBezTo>
                  <a:cubicBezTo>
                    <a:pt x="13651" y="4892"/>
                    <a:pt x="9927" y="3510"/>
                    <a:pt x="6182" y="3510"/>
                  </a:cubicBezTo>
                  <a:cubicBezTo>
                    <a:pt x="6013" y="3510"/>
                    <a:pt x="5843" y="3513"/>
                    <a:pt x="5674" y="3519"/>
                  </a:cubicBezTo>
                  <a:cubicBezTo>
                    <a:pt x="9706" y="4707"/>
                    <a:pt x="13531" y="6656"/>
                    <a:pt x="16933" y="9265"/>
                  </a:cubicBezTo>
                  <a:cubicBezTo>
                    <a:pt x="13531" y="7395"/>
                    <a:pt x="9852" y="5713"/>
                    <a:pt x="6049" y="5713"/>
                  </a:cubicBezTo>
                  <a:cubicBezTo>
                    <a:pt x="5739" y="5713"/>
                    <a:pt x="5428" y="5724"/>
                    <a:pt x="5117" y="5747"/>
                  </a:cubicBezTo>
                  <a:cubicBezTo>
                    <a:pt x="8943" y="6730"/>
                    <a:pt x="12491" y="8636"/>
                    <a:pt x="15994" y="10526"/>
                  </a:cubicBezTo>
                  <a:cubicBezTo>
                    <a:pt x="13099" y="9167"/>
                    <a:pt x="9942" y="8476"/>
                    <a:pt x="6788" y="8476"/>
                  </a:cubicBezTo>
                  <a:cubicBezTo>
                    <a:pt x="4977" y="8476"/>
                    <a:pt x="3167" y="8703"/>
                    <a:pt x="1408" y="9163"/>
                  </a:cubicBezTo>
                  <a:cubicBezTo>
                    <a:pt x="1452" y="9163"/>
                    <a:pt x="1495" y="9163"/>
                    <a:pt x="1539" y="9163"/>
                  </a:cubicBezTo>
                  <a:cubicBezTo>
                    <a:pt x="5350" y="9163"/>
                    <a:pt x="9145" y="9823"/>
                    <a:pt x="12755" y="11083"/>
                  </a:cubicBezTo>
                  <a:cubicBezTo>
                    <a:pt x="11663" y="10956"/>
                    <a:pt x="10565" y="10893"/>
                    <a:pt x="9468" y="10893"/>
                  </a:cubicBezTo>
                  <a:cubicBezTo>
                    <a:pt x="6263" y="10893"/>
                    <a:pt x="3059" y="11432"/>
                    <a:pt x="1" y="12491"/>
                  </a:cubicBezTo>
                  <a:cubicBezTo>
                    <a:pt x="1928" y="12180"/>
                    <a:pt x="3877" y="12025"/>
                    <a:pt x="5829" y="12025"/>
                  </a:cubicBezTo>
                  <a:cubicBezTo>
                    <a:pt x="8019" y="12025"/>
                    <a:pt x="10211" y="12220"/>
                    <a:pt x="12374" y="12608"/>
                  </a:cubicBezTo>
                  <a:cubicBezTo>
                    <a:pt x="8283" y="13106"/>
                    <a:pt x="4252" y="14367"/>
                    <a:pt x="558" y="16331"/>
                  </a:cubicBezTo>
                  <a:cubicBezTo>
                    <a:pt x="5029" y="15100"/>
                    <a:pt x="9632" y="14382"/>
                    <a:pt x="14250" y="14177"/>
                  </a:cubicBezTo>
                  <a:lnTo>
                    <a:pt x="14250" y="14177"/>
                  </a:lnTo>
                  <a:cubicBezTo>
                    <a:pt x="10673" y="15862"/>
                    <a:pt x="7272" y="18003"/>
                    <a:pt x="4164" y="20539"/>
                  </a:cubicBezTo>
                  <a:cubicBezTo>
                    <a:pt x="8049" y="18604"/>
                    <a:pt x="12153" y="17240"/>
                    <a:pt x="16244" y="15878"/>
                  </a:cubicBezTo>
                  <a:lnTo>
                    <a:pt x="16244" y="15878"/>
                  </a:lnTo>
                  <a:cubicBezTo>
                    <a:pt x="13825" y="18047"/>
                    <a:pt x="11905" y="20788"/>
                    <a:pt x="10013" y="23515"/>
                  </a:cubicBezTo>
                  <a:cubicBezTo>
                    <a:pt x="12872" y="21404"/>
                    <a:pt x="15730" y="19308"/>
                    <a:pt x="18590" y="17197"/>
                  </a:cubicBezTo>
                  <a:lnTo>
                    <a:pt x="18590" y="17197"/>
                  </a:lnTo>
                  <a:lnTo>
                    <a:pt x="15906" y="25905"/>
                  </a:lnTo>
                  <a:cubicBezTo>
                    <a:pt x="17724" y="22944"/>
                    <a:pt x="19542" y="19996"/>
                    <a:pt x="21360" y="17035"/>
                  </a:cubicBezTo>
                  <a:cubicBezTo>
                    <a:pt x="22167" y="20070"/>
                    <a:pt x="23017" y="23471"/>
                    <a:pt x="22753" y="26242"/>
                  </a:cubicBezTo>
                  <a:cubicBezTo>
                    <a:pt x="23574" y="24864"/>
                    <a:pt x="23603" y="23090"/>
                    <a:pt x="23442" y="21462"/>
                  </a:cubicBezTo>
                  <a:cubicBezTo>
                    <a:pt x="23281" y="19821"/>
                    <a:pt x="22958" y="18179"/>
                    <a:pt x="23134" y="16537"/>
                  </a:cubicBezTo>
                  <a:lnTo>
                    <a:pt x="23134" y="16537"/>
                  </a:lnTo>
                  <a:cubicBezTo>
                    <a:pt x="24131" y="18267"/>
                    <a:pt x="25113" y="20012"/>
                    <a:pt x="26110" y="21742"/>
                  </a:cubicBezTo>
                  <a:cubicBezTo>
                    <a:pt x="25347" y="18589"/>
                    <a:pt x="24483" y="15452"/>
                    <a:pt x="23955" y="12594"/>
                  </a:cubicBezTo>
                  <a:cubicBezTo>
                    <a:pt x="22914" y="6890"/>
                    <a:pt x="18926" y="1921"/>
                    <a:pt x="13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5" name="Google Shape;2175;p55"/>
            <p:cNvSpPr/>
            <p:nvPr/>
          </p:nvSpPr>
          <p:spPr>
            <a:xfrm>
              <a:off x="6652025" y="2767700"/>
              <a:ext cx="263175" cy="116825"/>
            </a:xfrm>
            <a:custGeom>
              <a:avLst/>
              <a:gdLst/>
              <a:ahLst/>
              <a:cxnLst/>
              <a:rect l="l" t="t" r="r" b="b"/>
              <a:pathLst>
                <a:path w="10527" h="4673" extrusionOk="0">
                  <a:moveTo>
                    <a:pt x="2488" y="0"/>
                  </a:moveTo>
                  <a:cubicBezTo>
                    <a:pt x="1686" y="0"/>
                    <a:pt x="855" y="96"/>
                    <a:pt x="0" y="289"/>
                  </a:cubicBezTo>
                  <a:lnTo>
                    <a:pt x="16" y="363"/>
                  </a:lnTo>
                  <a:cubicBezTo>
                    <a:pt x="861" y="173"/>
                    <a:pt x="1683" y="79"/>
                    <a:pt x="2477" y="79"/>
                  </a:cubicBezTo>
                  <a:cubicBezTo>
                    <a:pt x="5731" y="79"/>
                    <a:pt x="8509" y="1656"/>
                    <a:pt x="10453" y="4673"/>
                  </a:cubicBezTo>
                  <a:lnTo>
                    <a:pt x="10526" y="4628"/>
                  </a:lnTo>
                  <a:cubicBezTo>
                    <a:pt x="8560" y="1591"/>
                    <a:pt x="5762" y="0"/>
                    <a:pt x="2488" y="0"/>
                  </a:cubicBezTo>
                  <a:close/>
                </a:path>
              </a:pathLst>
            </a:custGeom>
            <a:solidFill>
              <a:srgbClr val="92884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6" name="Google Shape;2176;p55"/>
            <p:cNvSpPr/>
            <p:nvPr/>
          </p:nvSpPr>
          <p:spPr>
            <a:xfrm>
              <a:off x="7070200" y="2496375"/>
              <a:ext cx="817675" cy="656050"/>
            </a:xfrm>
            <a:custGeom>
              <a:avLst/>
              <a:gdLst/>
              <a:ahLst/>
              <a:cxnLst/>
              <a:rect l="l" t="t" r="r" b="b"/>
              <a:pathLst>
                <a:path w="32707" h="26242" extrusionOk="0">
                  <a:moveTo>
                    <a:pt x="15335" y="0"/>
                  </a:moveTo>
                  <a:lnTo>
                    <a:pt x="15335" y="0"/>
                  </a:lnTo>
                  <a:cubicBezTo>
                    <a:pt x="8987" y="1921"/>
                    <a:pt x="4003" y="6890"/>
                    <a:pt x="2698" y="12594"/>
                  </a:cubicBezTo>
                  <a:cubicBezTo>
                    <a:pt x="2038" y="15452"/>
                    <a:pt x="953" y="18589"/>
                    <a:pt x="1" y="21742"/>
                  </a:cubicBezTo>
                  <a:cubicBezTo>
                    <a:pt x="1246" y="20012"/>
                    <a:pt x="2478" y="18267"/>
                    <a:pt x="3725" y="16537"/>
                  </a:cubicBezTo>
                  <a:lnTo>
                    <a:pt x="3725" y="16537"/>
                  </a:lnTo>
                  <a:cubicBezTo>
                    <a:pt x="3944" y="18179"/>
                    <a:pt x="3533" y="19821"/>
                    <a:pt x="3328" y="21462"/>
                  </a:cubicBezTo>
                  <a:cubicBezTo>
                    <a:pt x="3138" y="23090"/>
                    <a:pt x="3182" y="24864"/>
                    <a:pt x="4208" y="26242"/>
                  </a:cubicBezTo>
                  <a:cubicBezTo>
                    <a:pt x="3871" y="23471"/>
                    <a:pt x="4941" y="20070"/>
                    <a:pt x="5938" y="17035"/>
                  </a:cubicBezTo>
                  <a:cubicBezTo>
                    <a:pt x="8225" y="19996"/>
                    <a:pt x="10497" y="22944"/>
                    <a:pt x="12769" y="25905"/>
                  </a:cubicBezTo>
                  <a:cubicBezTo>
                    <a:pt x="11655" y="23002"/>
                    <a:pt x="10527" y="20100"/>
                    <a:pt x="9413" y="17197"/>
                  </a:cubicBezTo>
                  <a:lnTo>
                    <a:pt x="9413" y="17197"/>
                  </a:lnTo>
                  <a:cubicBezTo>
                    <a:pt x="12990" y="19308"/>
                    <a:pt x="16581" y="21404"/>
                    <a:pt x="20158" y="23515"/>
                  </a:cubicBezTo>
                  <a:cubicBezTo>
                    <a:pt x="17798" y="20788"/>
                    <a:pt x="15394" y="18047"/>
                    <a:pt x="12359" y="15878"/>
                  </a:cubicBezTo>
                  <a:lnTo>
                    <a:pt x="12359" y="15878"/>
                  </a:lnTo>
                  <a:cubicBezTo>
                    <a:pt x="17476" y="17240"/>
                    <a:pt x="22621" y="18604"/>
                    <a:pt x="27488" y="20539"/>
                  </a:cubicBezTo>
                  <a:cubicBezTo>
                    <a:pt x="23588" y="18003"/>
                    <a:pt x="19337" y="15862"/>
                    <a:pt x="14851" y="14177"/>
                  </a:cubicBezTo>
                  <a:lnTo>
                    <a:pt x="14851" y="14177"/>
                  </a:lnTo>
                  <a:cubicBezTo>
                    <a:pt x="20642" y="14382"/>
                    <a:pt x="26403" y="15100"/>
                    <a:pt x="32003" y="16331"/>
                  </a:cubicBezTo>
                  <a:cubicBezTo>
                    <a:pt x="27370" y="14367"/>
                    <a:pt x="22327" y="13106"/>
                    <a:pt x="17196" y="12608"/>
                  </a:cubicBezTo>
                  <a:cubicBezTo>
                    <a:pt x="19903" y="12220"/>
                    <a:pt x="22649" y="12025"/>
                    <a:pt x="25396" y="12025"/>
                  </a:cubicBezTo>
                  <a:cubicBezTo>
                    <a:pt x="27843" y="12025"/>
                    <a:pt x="30289" y="12180"/>
                    <a:pt x="32707" y="12491"/>
                  </a:cubicBezTo>
                  <a:cubicBezTo>
                    <a:pt x="28874" y="11432"/>
                    <a:pt x="24854" y="10893"/>
                    <a:pt x="20841" y="10893"/>
                  </a:cubicBezTo>
                  <a:cubicBezTo>
                    <a:pt x="19466" y="10893"/>
                    <a:pt x="18092" y="10956"/>
                    <a:pt x="16727" y="11083"/>
                  </a:cubicBezTo>
                  <a:cubicBezTo>
                    <a:pt x="21250" y="9823"/>
                    <a:pt x="26001" y="9163"/>
                    <a:pt x="30770" y="9163"/>
                  </a:cubicBezTo>
                  <a:cubicBezTo>
                    <a:pt x="30825" y="9163"/>
                    <a:pt x="30879" y="9163"/>
                    <a:pt x="30933" y="9163"/>
                  </a:cubicBezTo>
                  <a:cubicBezTo>
                    <a:pt x="28730" y="8703"/>
                    <a:pt x="26463" y="8476"/>
                    <a:pt x="24194" y="8476"/>
                  </a:cubicBezTo>
                  <a:cubicBezTo>
                    <a:pt x="20243" y="8476"/>
                    <a:pt x="16289" y="9167"/>
                    <a:pt x="12667" y="10526"/>
                  </a:cubicBezTo>
                  <a:cubicBezTo>
                    <a:pt x="17065" y="8636"/>
                    <a:pt x="21506" y="6730"/>
                    <a:pt x="26286" y="5747"/>
                  </a:cubicBezTo>
                  <a:cubicBezTo>
                    <a:pt x="25897" y="5724"/>
                    <a:pt x="25509" y="5713"/>
                    <a:pt x="25122" y="5713"/>
                  </a:cubicBezTo>
                  <a:cubicBezTo>
                    <a:pt x="20372" y="5713"/>
                    <a:pt x="15764" y="7395"/>
                    <a:pt x="11494" y="9265"/>
                  </a:cubicBezTo>
                  <a:cubicBezTo>
                    <a:pt x="15760" y="6656"/>
                    <a:pt x="20554" y="4707"/>
                    <a:pt x="25597" y="3519"/>
                  </a:cubicBezTo>
                  <a:cubicBezTo>
                    <a:pt x="25385" y="3513"/>
                    <a:pt x="25173" y="3510"/>
                    <a:pt x="24961" y="3510"/>
                  </a:cubicBezTo>
                  <a:cubicBezTo>
                    <a:pt x="20276" y="3510"/>
                    <a:pt x="15608" y="4892"/>
                    <a:pt x="11919" y="7389"/>
                  </a:cubicBezTo>
                  <a:cubicBezTo>
                    <a:pt x="10863" y="8093"/>
                    <a:pt x="9866" y="8884"/>
                    <a:pt x="8606" y="9251"/>
                  </a:cubicBezTo>
                  <a:cubicBezTo>
                    <a:pt x="8606" y="8694"/>
                    <a:pt x="9133" y="8239"/>
                    <a:pt x="9632" y="7873"/>
                  </a:cubicBezTo>
                  <a:cubicBezTo>
                    <a:pt x="12198" y="5923"/>
                    <a:pt x="14778" y="3988"/>
                    <a:pt x="17358" y="2039"/>
                  </a:cubicBezTo>
                  <a:lnTo>
                    <a:pt x="17358" y="2039"/>
                  </a:lnTo>
                  <a:cubicBezTo>
                    <a:pt x="12916" y="3006"/>
                    <a:pt x="8958" y="5571"/>
                    <a:pt x="6641" y="9001"/>
                  </a:cubicBezTo>
                  <a:cubicBezTo>
                    <a:pt x="8504" y="5381"/>
                    <a:pt x="11553" y="2229"/>
                    <a:pt x="15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7" name="Google Shape;2177;p55"/>
            <p:cNvSpPr/>
            <p:nvPr/>
          </p:nvSpPr>
          <p:spPr>
            <a:xfrm>
              <a:off x="6952200" y="2767700"/>
              <a:ext cx="263175" cy="116825"/>
            </a:xfrm>
            <a:custGeom>
              <a:avLst/>
              <a:gdLst/>
              <a:ahLst/>
              <a:cxnLst/>
              <a:rect l="l" t="t" r="r" b="b"/>
              <a:pathLst>
                <a:path w="10527" h="4673" extrusionOk="0">
                  <a:moveTo>
                    <a:pt x="8031" y="0"/>
                  </a:moveTo>
                  <a:cubicBezTo>
                    <a:pt x="4751" y="0"/>
                    <a:pt x="1955" y="1591"/>
                    <a:pt x="0" y="4628"/>
                  </a:cubicBezTo>
                  <a:lnTo>
                    <a:pt x="59" y="4673"/>
                  </a:lnTo>
                  <a:cubicBezTo>
                    <a:pt x="2015" y="1656"/>
                    <a:pt x="4795" y="79"/>
                    <a:pt x="8049" y="79"/>
                  </a:cubicBezTo>
                  <a:cubicBezTo>
                    <a:pt x="8843" y="79"/>
                    <a:pt x="9666" y="173"/>
                    <a:pt x="10511" y="363"/>
                  </a:cubicBezTo>
                  <a:lnTo>
                    <a:pt x="10526" y="289"/>
                  </a:lnTo>
                  <a:cubicBezTo>
                    <a:pt x="9669" y="96"/>
                    <a:pt x="8836" y="0"/>
                    <a:pt x="8031" y="0"/>
                  </a:cubicBezTo>
                  <a:close/>
                </a:path>
              </a:pathLst>
            </a:custGeom>
            <a:solidFill>
              <a:srgbClr val="92884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8" name="Google Shape;2178;p55"/>
            <p:cNvSpPr/>
            <p:nvPr/>
          </p:nvSpPr>
          <p:spPr>
            <a:xfrm>
              <a:off x="6281850" y="2017725"/>
              <a:ext cx="701500" cy="733400"/>
            </a:xfrm>
            <a:custGeom>
              <a:avLst/>
              <a:gdLst/>
              <a:ahLst/>
              <a:cxnLst/>
              <a:rect l="l" t="t" r="r" b="b"/>
              <a:pathLst>
                <a:path w="28060" h="29336" extrusionOk="0">
                  <a:moveTo>
                    <a:pt x="9340" y="0"/>
                  </a:moveTo>
                  <a:lnTo>
                    <a:pt x="9340" y="0"/>
                  </a:lnTo>
                  <a:cubicBezTo>
                    <a:pt x="11905" y="3519"/>
                    <a:pt x="13810" y="7404"/>
                    <a:pt x="14983" y="11435"/>
                  </a:cubicBezTo>
                  <a:cubicBezTo>
                    <a:pt x="12624" y="7242"/>
                    <a:pt x="9252" y="3475"/>
                    <a:pt x="5147" y="455"/>
                  </a:cubicBezTo>
                  <a:lnTo>
                    <a:pt x="5147" y="455"/>
                  </a:lnTo>
                  <a:cubicBezTo>
                    <a:pt x="8504" y="3871"/>
                    <a:pt x="11246" y="7741"/>
                    <a:pt x="13239" y="11890"/>
                  </a:cubicBezTo>
                  <a:cubicBezTo>
                    <a:pt x="10028" y="8386"/>
                    <a:pt x="6115" y="5366"/>
                    <a:pt x="1746" y="3006"/>
                  </a:cubicBezTo>
                  <a:lnTo>
                    <a:pt x="1746" y="3006"/>
                  </a:lnTo>
                  <a:cubicBezTo>
                    <a:pt x="5923" y="6466"/>
                    <a:pt x="9676" y="10307"/>
                    <a:pt x="12946" y="14441"/>
                  </a:cubicBezTo>
                  <a:cubicBezTo>
                    <a:pt x="8914" y="12051"/>
                    <a:pt x="4561" y="10072"/>
                    <a:pt x="1" y="8548"/>
                  </a:cubicBezTo>
                  <a:lnTo>
                    <a:pt x="1" y="8548"/>
                  </a:lnTo>
                  <a:cubicBezTo>
                    <a:pt x="4487" y="11083"/>
                    <a:pt x="8548" y="14133"/>
                    <a:pt x="12579" y="17182"/>
                  </a:cubicBezTo>
                  <a:cubicBezTo>
                    <a:pt x="8855" y="16097"/>
                    <a:pt x="4883" y="15790"/>
                    <a:pt x="968" y="15496"/>
                  </a:cubicBezTo>
                  <a:lnTo>
                    <a:pt x="968" y="15496"/>
                  </a:lnTo>
                  <a:cubicBezTo>
                    <a:pt x="4927" y="17006"/>
                    <a:pt x="8885" y="18516"/>
                    <a:pt x="12858" y="20041"/>
                  </a:cubicBezTo>
                  <a:lnTo>
                    <a:pt x="2538" y="22181"/>
                  </a:lnTo>
                  <a:lnTo>
                    <a:pt x="14852" y="22489"/>
                  </a:lnTo>
                  <a:cubicBezTo>
                    <a:pt x="12403" y="24834"/>
                    <a:pt x="9633" y="27414"/>
                    <a:pt x="6730" y="28632"/>
                  </a:cubicBezTo>
                  <a:cubicBezTo>
                    <a:pt x="6761" y="28632"/>
                    <a:pt x="6791" y="28633"/>
                    <a:pt x="6821" y="28633"/>
                  </a:cubicBezTo>
                  <a:cubicBezTo>
                    <a:pt x="8692" y="28633"/>
                    <a:pt x="10419" y="27750"/>
                    <a:pt x="11891" y="26740"/>
                  </a:cubicBezTo>
                  <a:cubicBezTo>
                    <a:pt x="13400" y="25729"/>
                    <a:pt x="14793" y="24556"/>
                    <a:pt x="16508" y="23853"/>
                  </a:cubicBezTo>
                  <a:lnTo>
                    <a:pt x="16508" y="23853"/>
                  </a:lnTo>
                  <a:lnTo>
                    <a:pt x="13371" y="29336"/>
                  </a:lnTo>
                  <a:cubicBezTo>
                    <a:pt x="15966" y="26961"/>
                    <a:pt x="18472" y="24512"/>
                    <a:pt x="20935" y="22518"/>
                  </a:cubicBezTo>
                  <a:cubicBezTo>
                    <a:pt x="25832" y="18546"/>
                    <a:pt x="28060" y="12256"/>
                    <a:pt x="26594" y="6583"/>
                  </a:cubicBezTo>
                  <a:lnTo>
                    <a:pt x="26594" y="6583"/>
                  </a:lnTo>
                  <a:cubicBezTo>
                    <a:pt x="26418" y="10541"/>
                    <a:pt x="24923" y="14441"/>
                    <a:pt x="22372" y="17710"/>
                  </a:cubicBezTo>
                  <a:cubicBezTo>
                    <a:pt x="24498" y="14206"/>
                    <a:pt x="24938" y="9955"/>
                    <a:pt x="23531" y="6173"/>
                  </a:cubicBezTo>
                  <a:lnTo>
                    <a:pt x="23531" y="6173"/>
                  </a:lnTo>
                  <a:cubicBezTo>
                    <a:pt x="22974" y="9105"/>
                    <a:pt x="22431" y="12021"/>
                    <a:pt x="21889" y="14939"/>
                  </a:cubicBezTo>
                  <a:cubicBezTo>
                    <a:pt x="21785" y="15496"/>
                    <a:pt x="21625" y="16112"/>
                    <a:pt x="21082" y="16405"/>
                  </a:cubicBezTo>
                  <a:cubicBezTo>
                    <a:pt x="20759" y="15305"/>
                    <a:pt x="21023" y="14133"/>
                    <a:pt x="21156" y="13004"/>
                  </a:cubicBezTo>
                  <a:cubicBezTo>
                    <a:pt x="21668" y="8796"/>
                    <a:pt x="20423" y="4443"/>
                    <a:pt x="17710" y="924"/>
                  </a:cubicBezTo>
                  <a:lnTo>
                    <a:pt x="17710" y="924"/>
                  </a:lnTo>
                  <a:cubicBezTo>
                    <a:pt x="19221" y="5249"/>
                    <a:pt x="19836" y="9793"/>
                    <a:pt x="19528" y="14308"/>
                  </a:cubicBezTo>
                  <a:cubicBezTo>
                    <a:pt x="19074" y="9852"/>
                    <a:pt x="18194" y="5219"/>
                    <a:pt x="15145" y="1599"/>
                  </a:cubicBezTo>
                  <a:lnTo>
                    <a:pt x="15145" y="1599"/>
                  </a:lnTo>
                  <a:cubicBezTo>
                    <a:pt x="16713" y="5616"/>
                    <a:pt x="17212" y="9881"/>
                    <a:pt x="17681" y="14103"/>
                  </a:cubicBezTo>
                  <a:cubicBezTo>
                    <a:pt x="16758" y="8796"/>
                    <a:pt x="13796" y="3753"/>
                    <a:pt x="9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9" name="Google Shape;2179;p55"/>
            <p:cNvSpPr/>
            <p:nvPr/>
          </p:nvSpPr>
          <p:spPr>
            <a:xfrm>
              <a:off x="6798275" y="2504425"/>
              <a:ext cx="136350" cy="348950"/>
            </a:xfrm>
            <a:custGeom>
              <a:avLst/>
              <a:gdLst/>
              <a:ahLst/>
              <a:cxnLst/>
              <a:rect l="l" t="t" r="r" b="b"/>
              <a:pathLst>
                <a:path w="5454" h="13958" extrusionOk="0">
                  <a:moveTo>
                    <a:pt x="44" y="1"/>
                  </a:moveTo>
                  <a:lnTo>
                    <a:pt x="0" y="59"/>
                  </a:lnTo>
                  <a:cubicBezTo>
                    <a:pt x="953" y="837"/>
                    <a:pt x="3988" y="6920"/>
                    <a:pt x="5380" y="13957"/>
                  </a:cubicBezTo>
                  <a:lnTo>
                    <a:pt x="5454" y="13943"/>
                  </a:lnTo>
                  <a:cubicBezTo>
                    <a:pt x="4060" y="6891"/>
                    <a:pt x="1011" y="792"/>
                    <a:pt x="44" y="1"/>
                  </a:cubicBezTo>
                  <a:close/>
                </a:path>
              </a:pathLst>
            </a:custGeom>
            <a:solidFill>
              <a:srgbClr val="C1B66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0" name="Google Shape;2180;p55"/>
            <p:cNvSpPr/>
            <p:nvPr/>
          </p:nvSpPr>
          <p:spPr>
            <a:xfrm>
              <a:off x="6863125" y="2563800"/>
              <a:ext cx="144075" cy="913300"/>
            </a:xfrm>
            <a:custGeom>
              <a:avLst/>
              <a:gdLst/>
              <a:ahLst/>
              <a:cxnLst/>
              <a:rect l="l" t="t" r="r" b="b"/>
              <a:pathLst>
                <a:path w="5763" h="36532" extrusionOk="0">
                  <a:moveTo>
                    <a:pt x="2757" y="1"/>
                  </a:moveTo>
                  <a:cubicBezTo>
                    <a:pt x="2410" y="240"/>
                    <a:pt x="2171" y="606"/>
                    <a:pt x="2237" y="606"/>
                  </a:cubicBezTo>
                  <a:cubicBezTo>
                    <a:pt x="2253" y="606"/>
                    <a:pt x="2283" y="587"/>
                    <a:pt x="2332" y="544"/>
                  </a:cubicBezTo>
                  <a:lnTo>
                    <a:pt x="2332" y="544"/>
                  </a:lnTo>
                  <a:cubicBezTo>
                    <a:pt x="866" y="6290"/>
                    <a:pt x="690" y="12198"/>
                    <a:pt x="514" y="18077"/>
                  </a:cubicBezTo>
                  <a:cubicBezTo>
                    <a:pt x="352" y="24117"/>
                    <a:pt x="176" y="30157"/>
                    <a:pt x="0" y="36211"/>
                  </a:cubicBezTo>
                  <a:cubicBezTo>
                    <a:pt x="1022" y="36425"/>
                    <a:pt x="2069" y="36532"/>
                    <a:pt x="3113" y="36532"/>
                  </a:cubicBezTo>
                  <a:cubicBezTo>
                    <a:pt x="4003" y="36532"/>
                    <a:pt x="4892" y="36454"/>
                    <a:pt x="5762" y="36299"/>
                  </a:cubicBezTo>
                  <a:cubicBezTo>
                    <a:pt x="5689" y="29541"/>
                    <a:pt x="5454" y="22798"/>
                    <a:pt x="5088" y="16054"/>
                  </a:cubicBezTo>
                  <a:cubicBezTo>
                    <a:pt x="4780" y="10659"/>
                    <a:pt x="4384" y="5220"/>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1" name="Google Shape;2181;p55"/>
            <p:cNvSpPr/>
            <p:nvPr/>
          </p:nvSpPr>
          <p:spPr>
            <a:xfrm>
              <a:off x="6577250" y="3355825"/>
              <a:ext cx="704100" cy="501750"/>
            </a:xfrm>
            <a:custGeom>
              <a:avLst/>
              <a:gdLst/>
              <a:ahLst/>
              <a:cxnLst/>
              <a:rect l="l" t="t" r="r" b="b"/>
              <a:pathLst>
                <a:path w="28164" h="20070" extrusionOk="0">
                  <a:moveTo>
                    <a:pt x="851" y="1"/>
                  </a:moveTo>
                  <a:cubicBezTo>
                    <a:pt x="1" y="1496"/>
                    <a:pt x="851" y="9324"/>
                    <a:pt x="851" y="9324"/>
                  </a:cubicBezTo>
                  <a:cubicBezTo>
                    <a:pt x="851" y="15261"/>
                    <a:pt x="6085" y="20069"/>
                    <a:pt x="12536" y="20069"/>
                  </a:cubicBezTo>
                  <a:lnTo>
                    <a:pt x="16478" y="20069"/>
                  </a:lnTo>
                  <a:cubicBezTo>
                    <a:pt x="22929" y="20069"/>
                    <a:pt x="28163" y="15261"/>
                    <a:pt x="28163" y="9324"/>
                  </a:cubicBezTo>
                  <a:lnTo>
                    <a:pt x="28163" y="5102"/>
                  </a:lnTo>
                  <a:lnTo>
                    <a:pt x="28163" y="1"/>
                  </a:lnTo>
                  <a:cubicBezTo>
                    <a:pt x="28163" y="1"/>
                    <a:pt x="20540" y="1056"/>
                    <a:pt x="14265" y="1056"/>
                  </a:cubicBezTo>
                  <a:cubicBezTo>
                    <a:pt x="6613" y="1056"/>
                    <a:pt x="851" y="1"/>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2" name="Google Shape;2182;p55"/>
            <p:cNvSpPr/>
            <p:nvPr/>
          </p:nvSpPr>
          <p:spPr>
            <a:xfrm>
              <a:off x="6564050"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3" name="Google Shape;2183;p55"/>
            <p:cNvSpPr/>
            <p:nvPr/>
          </p:nvSpPr>
          <p:spPr>
            <a:xfrm>
              <a:off x="7246475"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4" name="Google Shape;2184;p55"/>
            <p:cNvSpPr/>
            <p:nvPr/>
          </p:nvSpPr>
          <p:spPr>
            <a:xfrm>
              <a:off x="6564050" y="3653775"/>
              <a:ext cx="682450" cy="77725"/>
            </a:xfrm>
            <a:custGeom>
              <a:avLst/>
              <a:gdLst/>
              <a:ahLst/>
              <a:cxnLst/>
              <a:rect l="l" t="t" r="r" b="b"/>
              <a:pathLst>
                <a:path w="27298" h="3109" extrusionOk="0">
                  <a:moveTo>
                    <a:pt x="1" y="1"/>
                  </a:moveTo>
                  <a:lnTo>
                    <a:pt x="1" y="3108"/>
                  </a:lnTo>
                  <a:lnTo>
                    <a:pt x="27298" y="3108"/>
                  </a:lnTo>
                  <a:lnTo>
                    <a:pt x="27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5" name="Google Shape;2185;p55"/>
            <p:cNvSpPr/>
            <p:nvPr/>
          </p:nvSpPr>
          <p:spPr>
            <a:xfrm>
              <a:off x="6598525" y="3293550"/>
              <a:ext cx="686100" cy="111300"/>
            </a:xfrm>
            <a:custGeom>
              <a:avLst/>
              <a:gdLst/>
              <a:ahLst/>
              <a:cxnLst/>
              <a:rect l="l" t="t" r="r" b="b"/>
              <a:pathLst>
                <a:path w="27444" h="4452" extrusionOk="0">
                  <a:moveTo>
                    <a:pt x="8722" y="0"/>
                  </a:moveTo>
                  <a:cubicBezTo>
                    <a:pt x="8284" y="0"/>
                    <a:pt x="7847" y="86"/>
                    <a:pt x="7447" y="263"/>
                  </a:cubicBezTo>
                  <a:cubicBezTo>
                    <a:pt x="6729" y="570"/>
                    <a:pt x="6099" y="1157"/>
                    <a:pt x="5307" y="1186"/>
                  </a:cubicBezTo>
                  <a:cubicBezTo>
                    <a:pt x="5295" y="1186"/>
                    <a:pt x="5284" y="1187"/>
                    <a:pt x="5272" y="1187"/>
                  </a:cubicBezTo>
                  <a:cubicBezTo>
                    <a:pt x="4539" y="1187"/>
                    <a:pt x="3888" y="714"/>
                    <a:pt x="3182" y="541"/>
                  </a:cubicBezTo>
                  <a:cubicBezTo>
                    <a:pt x="2999" y="497"/>
                    <a:pt x="2813" y="475"/>
                    <a:pt x="2627" y="475"/>
                  </a:cubicBezTo>
                  <a:cubicBezTo>
                    <a:pt x="1409" y="475"/>
                    <a:pt x="196" y="1380"/>
                    <a:pt x="16" y="2561"/>
                  </a:cubicBezTo>
                  <a:lnTo>
                    <a:pt x="16" y="2561"/>
                  </a:lnTo>
                  <a:cubicBezTo>
                    <a:pt x="4" y="2598"/>
                    <a:pt x="0" y="2641"/>
                    <a:pt x="15" y="2682"/>
                  </a:cubicBezTo>
                  <a:cubicBezTo>
                    <a:pt x="4464" y="3854"/>
                    <a:pt x="9070" y="4451"/>
                    <a:pt x="13679" y="4451"/>
                  </a:cubicBezTo>
                  <a:cubicBezTo>
                    <a:pt x="15524" y="4451"/>
                    <a:pt x="17369" y="4356"/>
                    <a:pt x="19205" y="4163"/>
                  </a:cubicBezTo>
                  <a:cubicBezTo>
                    <a:pt x="21331" y="3958"/>
                    <a:pt x="23427" y="3606"/>
                    <a:pt x="25524" y="3268"/>
                  </a:cubicBezTo>
                  <a:cubicBezTo>
                    <a:pt x="26065" y="3180"/>
                    <a:pt x="26622" y="3063"/>
                    <a:pt x="27004" y="2697"/>
                  </a:cubicBezTo>
                  <a:cubicBezTo>
                    <a:pt x="27385" y="2330"/>
                    <a:pt x="27443" y="1612"/>
                    <a:pt x="26974" y="1362"/>
                  </a:cubicBezTo>
                  <a:cubicBezTo>
                    <a:pt x="26855" y="1299"/>
                    <a:pt x="26730" y="1274"/>
                    <a:pt x="26601" y="1274"/>
                  </a:cubicBezTo>
                  <a:cubicBezTo>
                    <a:pt x="26139" y="1274"/>
                    <a:pt x="25625" y="1591"/>
                    <a:pt x="25158" y="1591"/>
                  </a:cubicBezTo>
                  <a:cubicBezTo>
                    <a:pt x="25031" y="1591"/>
                    <a:pt x="24908" y="1568"/>
                    <a:pt x="24791" y="1509"/>
                  </a:cubicBezTo>
                  <a:cubicBezTo>
                    <a:pt x="24599" y="1407"/>
                    <a:pt x="24468" y="1216"/>
                    <a:pt x="24292" y="1069"/>
                  </a:cubicBezTo>
                  <a:cubicBezTo>
                    <a:pt x="23949" y="749"/>
                    <a:pt x="23517" y="628"/>
                    <a:pt x="23053" y="628"/>
                  </a:cubicBezTo>
                  <a:cubicBezTo>
                    <a:pt x="22367" y="628"/>
                    <a:pt x="21611" y="892"/>
                    <a:pt x="20964" y="1172"/>
                  </a:cubicBezTo>
                  <a:cubicBezTo>
                    <a:pt x="20613" y="1323"/>
                    <a:pt x="20236" y="1484"/>
                    <a:pt x="19859" y="1484"/>
                  </a:cubicBezTo>
                  <a:cubicBezTo>
                    <a:pt x="19763" y="1484"/>
                    <a:pt x="19667" y="1474"/>
                    <a:pt x="19572" y="1450"/>
                  </a:cubicBezTo>
                  <a:cubicBezTo>
                    <a:pt x="19220" y="1362"/>
                    <a:pt x="18941" y="1113"/>
                    <a:pt x="18647" y="908"/>
                  </a:cubicBezTo>
                  <a:cubicBezTo>
                    <a:pt x="18075" y="523"/>
                    <a:pt x="17371" y="324"/>
                    <a:pt x="16669" y="324"/>
                  </a:cubicBezTo>
                  <a:cubicBezTo>
                    <a:pt x="16222" y="324"/>
                    <a:pt x="15775" y="405"/>
                    <a:pt x="15364" y="570"/>
                  </a:cubicBezTo>
                  <a:cubicBezTo>
                    <a:pt x="14444" y="962"/>
                    <a:pt x="13557" y="1753"/>
                    <a:pt x="12608" y="1753"/>
                  </a:cubicBezTo>
                  <a:cubicBezTo>
                    <a:pt x="12454" y="1753"/>
                    <a:pt x="12297" y="1732"/>
                    <a:pt x="12138" y="1685"/>
                  </a:cubicBezTo>
                  <a:cubicBezTo>
                    <a:pt x="11538" y="1509"/>
                    <a:pt x="11142" y="981"/>
                    <a:pt x="10643" y="615"/>
                  </a:cubicBezTo>
                  <a:cubicBezTo>
                    <a:pt x="10097" y="212"/>
                    <a:pt x="9409" y="0"/>
                    <a:pt x="8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6" name="Google Shape;2186;p55"/>
            <p:cNvSpPr/>
            <p:nvPr/>
          </p:nvSpPr>
          <p:spPr>
            <a:xfrm>
              <a:off x="7066550" y="2565775"/>
              <a:ext cx="448625" cy="393750"/>
            </a:xfrm>
            <a:custGeom>
              <a:avLst/>
              <a:gdLst/>
              <a:ahLst/>
              <a:cxnLst/>
              <a:rect l="l" t="t" r="r" b="b"/>
              <a:pathLst>
                <a:path w="17945" h="15750" extrusionOk="0">
                  <a:moveTo>
                    <a:pt x="12338" y="0"/>
                  </a:moveTo>
                  <a:cubicBezTo>
                    <a:pt x="12030" y="0"/>
                    <a:pt x="11716" y="46"/>
                    <a:pt x="11406" y="142"/>
                  </a:cubicBezTo>
                  <a:lnTo>
                    <a:pt x="2580" y="2898"/>
                  </a:lnTo>
                  <a:cubicBezTo>
                    <a:pt x="923" y="3411"/>
                    <a:pt x="0" y="5170"/>
                    <a:pt x="513" y="6827"/>
                  </a:cubicBezTo>
                  <a:lnTo>
                    <a:pt x="2595" y="13541"/>
                  </a:lnTo>
                  <a:cubicBezTo>
                    <a:pt x="3012" y="14887"/>
                    <a:pt x="4262" y="15750"/>
                    <a:pt x="5605" y="15750"/>
                  </a:cubicBezTo>
                  <a:cubicBezTo>
                    <a:pt x="5914" y="15750"/>
                    <a:pt x="6228" y="15704"/>
                    <a:pt x="6539" y="15608"/>
                  </a:cubicBezTo>
                  <a:lnTo>
                    <a:pt x="15364" y="12867"/>
                  </a:lnTo>
                  <a:cubicBezTo>
                    <a:pt x="17020" y="12339"/>
                    <a:pt x="17944" y="10580"/>
                    <a:pt x="17430" y="8923"/>
                  </a:cubicBezTo>
                  <a:lnTo>
                    <a:pt x="15335" y="2209"/>
                  </a:lnTo>
                  <a:cubicBezTo>
                    <a:pt x="14917" y="863"/>
                    <a:pt x="13677" y="0"/>
                    <a:pt x="1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7" name="Google Shape;2187;p55"/>
            <p:cNvSpPr/>
            <p:nvPr/>
          </p:nvSpPr>
          <p:spPr>
            <a:xfrm>
              <a:off x="6805225" y="2689525"/>
              <a:ext cx="339775" cy="174100"/>
            </a:xfrm>
            <a:custGeom>
              <a:avLst/>
              <a:gdLst/>
              <a:ahLst/>
              <a:cxnLst/>
              <a:rect l="l" t="t" r="r" b="b"/>
              <a:pathLst>
                <a:path w="13591" h="6964" extrusionOk="0">
                  <a:moveTo>
                    <a:pt x="323" y="1"/>
                  </a:moveTo>
                  <a:lnTo>
                    <a:pt x="0" y="1173"/>
                  </a:lnTo>
                  <a:lnTo>
                    <a:pt x="13591" y="6964"/>
                  </a:lnTo>
                  <a:lnTo>
                    <a:pt x="12168" y="2214"/>
                  </a:lnTo>
                  <a:lnTo>
                    <a:pt x="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8" name="Google Shape;2188;p55"/>
            <p:cNvSpPr/>
            <p:nvPr/>
          </p:nvSpPr>
          <p:spPr>
            <a:xfrm>
              <a:off x="7122975" y="2592925"/>
              <a:ext cx="236800" cy="78500"/>
            </a:xfrm>
            <a:custGeom>
              <a:avLst/>
              <a:gdLst/>
              <a:ahLst/>
              <a:cxnLst/>
              <a:rect l="l" t="t" r="r" b="b"/>
              <a:pathLst>
                <a:path w="9472" h="3140" extrusionOk="0">
                  <a:moveTo>
                    <a:pt x="8920" y="1"/>
                  </a:moveTo>
                  <a:cubicBezTo>
                    <a:pt x="8143" y="1"/>
                    <a:pt x="6455" y="358"/>
                    <a:pt x="4546" y="962"/>
                  </a:cubicBezTo>
                  <a:cubicBezTo>
                    <a:pt x="1995" y="1754"/>
                    <a:pt x="1" y="2677"/>
                    <a:pt x="118" y="3014"/>
                  </a:cubicBezTo>
                  <a:cubicBezTo>
                    <a:pt x="144" y="3099"/>
                    <a:pt x="300" y="3139"/>
                    <a:pt x="560" y="3139"/>
                  </a:cubicBezTo>
                  <a:cubicBezTo>
                    <a:pt x="1332" y="3139"/>
                    <a:pt x="3019" y="2785"/>
                    <a:pt x="4927" y="2193"/>
                  </a:cubicBezTo>
                  <a:cubicBezTo>
                    <a:pt x="7478" y="1387"/>
                    <a:pt x="9471" y="478"/>
                    <a:pt x="9368" y="126"/>
                  </a:cubicBezTo>
                  <a:cubicBezTo>
                    <a:pt x="9339" y="41"/>
                    <a:pt x="9180" y="1"/>
                    <a:pt x="8920" y="1"/>
                  </a:cubicBezTo>
                  <a:close/>
                </a:path>
              </a:pathLst>
            </a:custGeom>
            <a:solidFill>
              <a:srgbClr val="B36349">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9" name="Google Shape;2189;p55"/>
            <p:cNvSpPr/>
            <p:nvPr/>
          </p:nvSpPr>
          <p:spPr>
            <a:xfrm>
              <a:off x="7424975" y="2582500"/>
              <a:ext cx="194100" cy="240125"/>
            </a:xfrm>
            <a:custGeom>
              <a:avLst/>
              <a:gdLst/>
              <a:ahLst/>
              <a:cxnLst/>
              <a:rect l="l" t="t" r="r" b="b"/>
              <a:pathLst>
                <a:path w="7764" h="9605" extrusionOk="0">
                  <a:moveTo>
                    <a:pt x="3461" y="1"/>
                  </a:moveTo>
                  <a:cubicBezTo>
                    <a:pt x="1891" y="15"/>
                    <a:pt x="441" y="1262"/>
                    <a:pt x="44" y="2478"/>
                  </a:cubicBezTo>
                  <a:cubicBezTo>
                    <a:pt x="1" y="2581"/>
                    <a:pt x="44" y="2976"/>
                    <a:pt x="294" y="3226"/>
                  </a:cubicBezTo>
                  <a:cubicBezTo>
                    <a:pt x="513" y="2405"/>
                    <a:pt x="1437" y="1598"/>
                    <a:pt x="2507" y="1320"/>
                  </a:cubicBezTo>
                  <a:cubicBezTo>
                    <a:pt x="2703" y="1278"/>
                    <a:pt x="2903" y="1245"/>
                    <a:pt x="3091" y="1245"/>
                  </a:cubicBezTo>
                  <a:cubicBezTo>
                    <a:pt x="3228" y="1245"/>
                    <a:pt x="3358" y="1262"/>
                    <a:pt x="3475" y="1305"/>
                  </a:cubicBezTo>
                  <a:cubicBezTo>
                    <a:pt x="3768" y="1408"/>
                    <a:pt x="3914" y="1628"/>
                    <a:pt x="4047" y="1848"/>
                  </a:cubicBezTo>
                  <a:cubicBezTo>
                    <a:pt x="4941" y="3357"/>
                    <a:pt x="5542" y="4985"/>
                    <a:pt x="5835" y="6686"/>
                  </a:cubicBezTo>
                  <a:cubicBezTo>
                    <a:pt x="5865" y="6862"/>
                    <a:pt x="5879" y="7052"/>
                    <a:pt x="5747" y="7228"/>
                  </a:cubicBezTo>
                  <a:cubicBezTo>
                    <a:pt x="5630" y="7360"/>
                    <a:pt x="5439" y="7448"/>
                    <a:pt x="5263" y="7536"/>
                  </a:cubicBezTo>
                  <a:cubicBezTo>
                    <a:pt x="4135" y="8035"/>
                    <a:pt x="2962" y="8459"/>
                    <a:pt x="1760" y="8811"/>
                  </a:cubicBezTo>
                  <a:cubicBezTo>
                    <a:pt x="1467" y="9178"/>
                    <a:pt x="1891" y="9603"/>
                    <a:pt x="2419" y="9603"/>
                  </a:cubicBezTo>
                  <a:cubicBezTo>
                    <a:pt x="2442" y="9604"/>
                    <a:pt x="2466" y="9604"/>
                    <a:pt x="2492" y="9604"/>
                  </a:cubicBezTo>
                  <a:cubicBezTo>
                    <a:pt x="3694" y="9604"/>
                    <a:pt x="7764" y="8576"/>
                    <a:pt x="7433" y="6451"/>
                  </a:cubicBezTo>
                  <a:cubicBezTo>
                    <a:pt x="7213" y="5058"/>
                    <a:pt x="6846" y="3695"/>
                    <a:pt x="6348" y="2376"/>
                  </a:cubicBezTo>
                  <a:cubicBezTo>
                    <a:pt x="6129" y="1804"/>
                    <a:pt x="5879" y="1246"/>
                    <a:pt x="5425" y="793"/>
                  </a:cubicBezTo>
                  <a:cubicBezTo>
                    <a:pt x="4970" y="323"/>
                    <a:pt x="4266" y="1"/>
                    <a:pt x="3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0" name="Google Shape;2190;p55"/>
            <p:cNvSpPr/>
            <p:nvPr/>
          </p:nvSpPr>
          <p:spPr>
            <a:xfrm>
              <a:off x="8411600" y="3771825"/>
              <a:ext cx="361750" cy="213300"/>
            </a:xfrm>
            <a:custGeom>
              <a:avLst/>
              <a:gdLst/>
              <a:ahLst/>
              <a:cxnLst/>
              <a:rect l="l" t="t" r="r" b="b"/>
              <a:pathLst>
                <a:path w="14470" h="8532" extrusionOk="0">
                  <a:moveTo>
                    <a:pt x="6918" y="0"/>
                  </a:moveTo>
                  <a:cubicBezTo>
                    <a:pt x="6296" y="0"/>
                    <a:pt x="5569" y="301"/>
                    <a:pt x="4940" y="615"/>
                  </a:cubicBezTo>
                  <a:cubicBezTo>
                    <a:pt x="3255" y="1436"/>
                    <a:pt x="1613" y="2345"/>
                    <a:pt x="0" y="3312"/>
                  </a:cubicBezTo>
                  <a:cubicBezTo>
                    <a:pt x="1378" y="5189"/>
                    <a:pt x="2756" y="7080"/>
                    <a:pt x="3767" y="8531"/>
                  </a:cubicBezTo>
                  <a:cubicBezTo>
                    <a:pt x="5102" y="7784"/>
                    <a:pt x="6539" y="7007"/>
                    <a:pt x="7946" y="7007"/>
                  </a:cubicBezTo>
                  <a:cubicBezTo>
                    <a:pt x="9841" y="7007"/>
                    <a:pt x="11298" y="8400"/>
                    <a:pt x="13135" y="8400"/>
                  </a:cubicBezTo>
                  <a:cubicBezTo>
                    <a:pt x="13345" y="8400"/>
                    <a:pt x="13560" y="8382"/>
                    <a:pt x="13781" y="8341"/>
                  </a:cubicBezTo>
                  <a:cubicBezTo>
                    <a:pt x="14000" y="8312"/>
                    <a:pt x="14235" y="8238"/>
                    <a:pt x="14367" y="8048"/>
                  </a:cubicBezTo>
                  <a:cubicBezTo>
                    <a:pt x="14440" y="7931"/>
                    <a:pt x="14455" y="7784"/>
                    <a:pt x="14455" y="7652"/>
                  </a:cubicBezTo>
                  <a:cubicBezTo>
                    <a:pt x="14469" y="6494"/>
                    <a:pt x="13810" y="5541"/>
                    <a:pt x="13077" y="4749"/>
                  </a:cubicBezTo>
                  <a:cubicBezTo>
                    <a:pt x="12153" y="3752"/>
                    <a:pt x="11083" y="2902"/>
                    <a:pt x="9895" y="2198"/>
                  </a:cubicBezTo>
                  <a:cubicBezTo>
                    <a:pt x="9353" y="1891"/>
                    <a:pt x="8781" y="1598"/>
                    <a:pt x="8400" y="1113"/>
                  </a:cubicBezTo>
                  <a:cubicBezTo>
                    <a:pt x="8151" y="820"/>
                    <a:pt x="8005" y="439"/>
                    <a:pt x="7667" y="204"/>
                  </a:cubicBezTo>
                  <a:cubicBezTo>
                    <a:pt x="7450" y="60"/>
                    <a:pt x="7194" y="0"/>
                    <a:pt x="6918"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1" name="Google Shape;2191;p55"/>
            <p:cNvSpPr/>
            <p:nvPr/>
          </p:nvSpPr>
          <p:spPr>
            <a:xfrm>
              <a:off x="7372350" y="3162388"/>
              <a:ext cx="842250" cy="931675"/>
            </a:xfrm>
            <a:custGeom>
              <a:avLst/>
              <a:gdLst/>
              <a:ahLst/>
              <a:cxnLst/>
              <a:rect l="l" t="t" r="r" b="b"/>
              <a:pathLst>
                <a:path w="33690" h="37267" extrusionOk="0">
                  <a:moveTo>
                    <a:pt x="24688" y="1"/>
                  </a:moveTo>
                  <a:cubicBezTo>
                    <a:pt x="16625" y="5762"/>
                    <a:pt x="9426" y="12638"/>
                    <a:pt x="3386" y="20334"/>
                  </a:cubicBezTo>
                  <a:cubicBezTo>
                    <a:pt x="1686" y="22519"/>
                    <a:pt x="0" y="25172"/>
                    <a:pt x="792" y="27855"/>
                  </a:cubicBezTo>
                  <a:cubicBezTo>
                    <a:pt x="1686" y="30816"/>
                    <a:pt x="5116" y="32341"/>
                    <a:pt x="8181" y="33293"/>
                  </a:cubicBezTo>
                  <a:cubicBezTo>
                    <a:pt x="14733" y="35346"/>
                    <a:pt x="21506" y="36680"/>
                    <a:pt x="28324" y="37267"/>
                  </a:cubicBezTo>
                  <a:cubicBezTo>
                    <a:pt x="28250" y="33778"/>
                    <a:pt x="28191" y="30289"/>
                    <a:pt x="28118" y="26799"/>
                  </a:cubicBezTo>
                  <a:cubicBezTo>
                    <a:pt x="28118" y="26403"/>
                    <a:pt x="28089" y="25963"/>
                    <a:pt x="27810" y="25656"/>
                  </a:cubicBezTo>
                  <a:cubicBezTo>
                    <a:pt x="27575" y="25392"/>
                    <a:pt x="27223" y="25289"/>
                    <a:pt x="26887" y="25201"/>
                  </a:cubicBezTo>
                  <a:cubicBezTo>
                    <a:pt x="24227" y="24518"/>
                    <a:pt x="21485" y="24177"/>
                    <a:pt x="18758" y="24177"/>
                  </a:cubicBezTo>
                  <a:cubicBezTo>
                    <a:pt x="17036" y="24177"/>
                    <a:pt x="15319" y="24313"/>
                    <a:pt x="13634" y="24585"/>
                  </a:cubicBezTo>
                  <a:cubicBezTo>
                    <a:pt x="18105" y="19499"/>
                    <a:pt x="26373" y="18473"/>
                    <a:pt x="30566" y="13166"/>
                  </a:cubicBezTo>
                  <a:cubicBezTo>
                    <a:pt x="33044" y="10043"/>
                    <a:pt x="33689" y="5630"/>
                    <a:pt x="32223" y="1848"/>
                  </a:cubicBezTo>
                  <a:cubicBezTo>
                    <a:pt x="32106" y="1540"/>
                    <a:pt x="31959" y="1217"/>
                    <a:pt x="31680" y="1027"/>
                  </a:cubicBezTo>
                  <a:cubicBezTo>
                    <a:pt x="31446" y="865"/>
                    <a:pt x="31152" y="822"/>
                    <a:pt x="30859" y="777"/>
                  </a:cubicBezTo>
                  <a:cubicBezTo>
                    <a:pt x="28411" y="455"/>
                    <a:pt x="25978" y="132"/>
                    <a:pt x="2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2" name="Google Shape;2192;p55"/>
            <p:cNvSpPr/>
            <p:nvPr/>
          </p:nvSpPr>
          <p:spPr>
            <a:xfrm>
              <a:off x="7722925" y="3135375"/>
              <a:ext cx="919950" cy="985700"/>
            </a:xfrm>
            <a:custGeom>
              <a:avLst/>
              <a:gdLst/>
              <a:ahLst/>
              <a:cxnLst/>
              <a:rect l="l" t="t" r="r" b="b"/>
              <a:pathLst>
                <a:path w="36798" h="39428" extrusionOk="0">
                  <a:moveTo>
                    <a:pt x="24163" y="0"/>
                  </a:moveTo>
                  <a:cubicBezTo>
                    <a:pt x="22243" y="0"/>
                    <a:pt x="13990" y="812"/>
                    <a:pt x="12653" y="1166"/>
                  </a:cubicBezTo>
                  <a:cubicBezTo>
                    <a:pt x="7551" y="11970"/>
                    <a:pt x="5030" y="19798"/>
                    <a:pt x="1672" y="29313"/>
                  </a:cubicBezTo>
                  <a:cubicBezTo>
                    <a:pt x="734" y="31995"/>
                    <a:pt x="1" y="35103"/>
                    <a:pt x="2068" y="37244"/>
                  </a:cubicBezTo>
                  <a:cubicBezTo>
                    <a:pt x="3705" y="38945"/>
                    <a:pt x="6492" y="39427"/>
                    <a:pt x="9353" y="39427"/>
                  </a:cubicBezTo>
                  <a:cubicBezTo>
                    <a:pt x="10463" y="39427"/>
                    <a:pt x="11584" y="39355"/>
                    <a:pt x="12653" y="39253"/>
                  </a:cubicBezTo>
                  <a:cubicBezTo>
                    <a:pt x="20847" y="38475"/>
                    <a:pt x="28955" y="36966"/>
                    <a:pt x="36797" y="34751"/>
                  </a:cubicBezTo>
                  <a:lnTo>
                    <a:pt x="32004" y="25252"/>
                  </a:lnTo>
                  <a:cubicBezTo>
                    <a:pt x="31828" y="24886"/>
                    <a:pt x="31608" y="24489"/>
                    <a:pt x="31154" y="24314"/>
                  </a:cubicBezTo>
                  <a:cubicBezTo>
                    <a:pt x="30977" y="24250"/>
                    <a:pt x="30783" y="24228"/>
                    <a:pt x="30584" y="24228"/>
                  </a:cubicBezTo>
                  <a:cubicBezTo>
                    <a:pt x="30370" y="24228"/>
                    <a:pt x="30149" y="24254"/>
                    <a:pt x="29936" y="24284"/>
                  </a:cubicBezTo>
                  <a:cubicBezTo>
                    <a:pt x="24615" y="25003"/>
                    <a:pt x="19455" y="26659"/>
                    <a:pt x="14925" y="29079"/>
                  </a:cubicBezTo>
                  <a:cubicBezTo>
                    <a:pt x="17667" y="22599"/>
                    <a:pt x="24160" y="18948"/>
                    <a:pt x="26887" y="12542"/>
                  </a:cubicBezTo>
                  <a:cubicBezTo>
                    <a:pt x="29248" y="6985"/>
                    <a:pt x="27841" y="2925"/>
                    <a:pt x="24557" y="37"/>
                  </a:cubicBezTo>
                  <a:cubicBezTo>
                    <a:pt x="24529" y="12"/>
                    <a:pt x="24390" y="0"/>
                    <a:pt x="2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3" name="Google Shape;2193;p55"/>
            <p:cNvSpPr/>
            <p:nvPr/>
          </p:nvSpPr>
          <p:spPr>
            <a:xfrm>
              <a:off x="7788900" y="2324300"/>
              <a:ext cx="671450" cy="920850"/>
            </a:xfrm>
            <a:custGeom>
              <a:avLst/>
              <a:gdLst/>
              <a:ahLst/>
              <a:cxnLst/>
              <a:rect l="l" t="t" r="r" b="b"/>
              <a:pathLst>
                <a:path w="26858" h="36834" extrusionOk="0">
                  <a:moveTo>
                    <a:pt x="14159" y="0"/>
                  </a:moveTo>
                  <a:cubicBezTo>
                    <a:pt x="12508" y="0"/>
                    <a:pt x="10218" y="604"/>
                    <a:pt x="7463" y="3761"/>
                  </a:cubicBezTo>
                  <a:cubicBezTo>
                    <a:pt x="1" y="12323"/>
                    <a:pt x="2815" y="22745"/>
                    <a:pt x="2815" y="35353"/>
                  </a:cubicBezTo>
                  <a:cubicBezTo>
                    <a:pt x="6461" y="36340"/>
                    <a:pt x="10228" y="36834"/>
                    <a:pt x="13994" y="36834"/>
                  </a:cubicBezTo>
                  <a:cubicBezTo>
                    <a:pt x="18343" y="36834"/>
                    <a:pt x="22693" y="36175"/>
                    <a:pt x="26858" y="34855"/>
                  </a:cubicBezTo>
                  <a:cubicBezTo>
                    <a:pt x="24469" y="30032"/>
                    <a:pt x="23105" y="24651"/>
                    <a:pt x="22915" y="19198"/>
                  </a:cubicBezTo>
                  <a:cubicBezTo>
                    <a:pt x="22797" y="15972"/>
                    <a:pt x="23091" y="12718"/>
                    <a:pt x="22709" y="9508"/>
                  </a:cubicBezTo>
                  <a:cubicBezTo>
                    <a:pt x="22328" y="6312"/>
                    <a:pt x="21771" y="3820"/>
                    <a:pt x="19352" y="1840"/>
                  </a:cubicBezTo>
                  <a:cubicBezTo>
                    <a:pt x="18370" y="1034"/>
                    <a:pt x="17241" y="389"/>
                    <a:pt x="15657" y="140"/>
                  </a:cubicBezTo>
                  <a:cubicBezTo>
                    <a:pt x="15242" y="75"/>
                    <a:pt x="14740" y="0"/>
                    <a:pt x="1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4" name="Google Shape;2194;p55"/>
            <p:cNvSpPr/>
            <p:nvPr/>
          </p:nvSpPr>
          <p:spPr>
            <a:xfrm>
              <a:off x="7634250" y="2056575"/>
              <a:ext cx="172650" cy="197575"/>
            </a:xfrm>
            <a:custGeom>
              <a:avLst/>
              <a:gdLst/>
              <a:ahLst/>
              <a:cxnLst/>
              <a:rect l="l" t="t" r="r" b="b"/>
              <a:pathLst>
                <a:path w="6906" h="7903" extrusionOk="0">
                  <a:moveTo>
                    <a:pt x="3240" y="0"/>
                  </a:moveTo>
                  <a:lnTo>
                    <a:pt x="3240" y="0"/>
                  </a:lnTo>
                  <a:cubicBezTo>
                    <a:pt x="1716" y="1423"/>
                    <a:pt x="0" y="2566"/>
                    <a:pt x="1716" y="5864"/>
                  </a:cubicBezTo>
                  <a:cubicBezTo>
                    <a:pt x="2478" y="7330"/>
                    <a:pt x="3900" y="7741"/>
                    <a:pt x="5879" y="7903"/>
                  </a:cubicBezTo>
                  <a:cubicBezTo>
                    <a:pt x="5882" y="7903"/>
                    <a:pt x="5885" y="7903"/>
                    <a:pt x="5888" y="7903"/>
                  </a:cubicBezTo>
                  <a:cubicBezTo>
                    <a:pt x="6217" y="7903"/>
                    <a:pt x="4454" y="6091"/>
                    <a:pt x="4105" y="5059"/>
                  </a:cubicBezTo>
                  <a:cubicBezTo>
                    <a:pt x="2932" y="1701"/>
                    <a:pt x="6905" y="2742"/>
                    <a:pt x="5000" y="909"/>
                  </a:cubicBezTo>
                  <a:cubicBezTo>
                    <a:pt x="4618" y="557"/>
                    <a:pt x="4149" y="338"/>
                    <a:pt x="3680" y="118"/>
                  </a:cubicBezTo>
                  <a:cubicBezTo>
                    <a:pt x="3591" y="80"/>
                    <a:pt x="3503" y="42"/>
                    <a:pt x="3414" y="42"/>
                  </a:cubicBezTo>
                  <a:cubicBezTo>
                    <a:pt x="3400" y="42"/>
                    <a:pt x="3386" y="43"/>
                    <a:pt x="3372" y="45"/>
                  </a:cubicBezTo>
                  <a:cubicBezTo>
                    <a:pt x="3313" y="62"/>
                    <a:pt x="3264" y="107"/>
                    <a:pt x="3241" y="107"/>
                  </a:cubicBezTo>
                  <a:cubicBezTo>
                    <a:pt x="3224" y="107"/>
                    <a:pt x="3221" y="82"/>
                    <a:pt x="3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5" name="Google Shape;2195;p55"/>
            <p:cNvSpPr/>
            <p:nvPr/>
          </p:nvSpPr>
          <p:spPr>
            <a:xfrm>
              <a:off x="7923425" y="2157375"/>
              <a:ext cx="225400" cy="310075"/>
            </a:xfrm>
            <a:custGeom>
              <a:avLst/>
              <a:gdLst/>
              <a:ahLst/>
              <a:cxnLst/>
              <a:rect l="l" t="t" r="r" b="b"/>
              <a:pathLst>
                <a:path w="9016" h="12403" extrusionOk="0">
                  <a:moveTo>
                    <a:pt x="2434" y="0"/>
                  </a:moveTo>
                  <a:cubicBezTo>
                    <a:pt x="1378" y="1554"/>
                    <a:pt x="601" y="3284"/>
                    <a:pt x="0" y="4764"/>
                  </a:cubicBezTo>
                  <a:cubicBezTo>
                    <a:pt x="1422" y="6846"/>
                    <a:pt x="2199" y="8562"/>
                    <a:pt x="3138" y="11552"/>
                  </a:cubicBezTo>
                  <a:cubicBezTo>
                    <a:pt x="3328" y="12197"/>
                    <a:pt x="4588" y="12403"/>
                    <a:pt x="5014" y="12403"/>
                  </a:cubicBezTo>
                  <a:cubicBezTo>
                    <a:pt x="7125" y="12373"/>
                    <a:pt x="8341" y="10951"/>
                    <a:pt x="9016" y="9383"/>
                  </a:cubicBezTo>
                  <a:cubicBezTo>
                    <a:pt x="6803" y="6230"/>
                    <a:pt x="4735" y="3122"/>
                    <a:pt x="2434"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6" name="Google Shape;2196;p55"/>
            <p:cNvSpPr/>
            <p:nvPr/>
          </p:nvSpPr>
          <p:spPr>
            <a:xfrm>
              <a:off x="7715975" y="2040275"/>
              <a:ext cx="280025" cy="328275"/>
            </a:xfrm>
            <a:custGeom>
              <a:avLst/>
              <a:gdLst/>
              <a:ahLst/>
              <a:cxnLst/>
              <a:rect l="l" t="t" r="r" b="b"/>
              <a:pathLst>
                <a:path w="11201" h="13131" extrusionOk="0">
                  <a:moveTo>
                    <a:pt x="5075" y="0"/>
                  </a:moveTo>
                  <a:cubicBezTo>
                    <a:pt x="4982" y="0"/>
                    <a:pt x="4888" y="2"/>
                    <a:pt x="4794" y="7"/>
                  </a:cubicBezTo>
                  <a:cubicBezTo>
                    <a:pt x="3636" y="66"/>
                    <a:pt x="2640" y="652"/>
                    <a:pt x="2155" y="990"/>
                  </a:cubicBezTo>
                  <a:cubicBezTo>
                    <a:pt x="689" y="2060"/>
                    <a:pt x="1" y="3951"/>
                    <a:pt x="543" y="5461"/>
                  </a:cubicBezTo>
                  <a:cubicBezTo>
                    <a:pt x="924" y="6516"/>
                    <a:pt x="1803" y="7308"/>
                    <a:pt x="2360" y="8275"/>
                  </a:cubicBezTo>
                  <a:cubicBezTo>
                    <a:pt x="2859" y="9126"/>
                    <a:pt x="3123" y="10079"/>
                    <a:pt x="3548" y="10959"/>
                  </a:cubicBezTo>
                  <a:cubicBezTo>
                    <a:pt x="3973" y="11838"/>
                    <a:pt x="4633" y="12689"/>
                    <a:pt x="5644" y="12996"/>
                  </a:cubicBezTo>
                  <a:cubicBezTo>
                    <a:pt x="5929" y="13088"/>
                    <a:pt x="6228" y="13131"/>
                    <a:pt x="6532" y="13131"/>
                  </a:cubicBezTo>
                  <a:cubicBezTo>
                    <a:pt x="7727" y="13131"/>
                    <a:pt x="8993" y="12468"/>
                    <a:pt x="9764" y="11545"/>
                  </a:cubicBezTo>
                  <a:cubicBezTo>
                    <a:pt x="10732" y="10386"/>
                    <a:pt x="11054" y="8920"/>
                    <a:pt x="11113" y="7528"/>
                  </a:cubicBezTo>
                  <a:cubicBezTo>
                    <a:pt x="11201" y="5695"/>
                    <a:pt x="10834" y="3848"/>
                    <a:pt x="9764" y="2382"/>
                  </a:cubicBezTo>
                  <a:cubicBezTo>
                    <a:pt x="8730" y="984"/>
                    <a:pt x="6989" y="0"/>
                    <a:pt x="5075"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7" name="Google Shape;2197;p55"/>
            <p:cNvSpPr/>
            <p:nvPr/>
          </p:nvSpPr>
          <p:spPr>
            <a:xfrm>
              <a:off x="7685200" y="1834200"/>
              <a:ext cx="792400" cy="566800"/>
            </a:xfrm>
            <a:custGeom>
              <a:avLst/>
              <a:gdLst/>
              <a:ahLst/>
              <a:cxnLst/>
              <a:rect l="l" t="t" r="r" b="b"/>
              <a:pathLst>
                <a:path w="31696" h="22672" extrusionOk="0">
                  <a:moveTo>
                    <a:pt x="28107" y="1"/>
                  </a:moveTo>
                  <a:cubicBezTo>
                    <a:pt x="27959" y="1"/>
                    <a:pt x="27797" y="50"/>
                    <a:pt x="27649" y="99"/>
                  </a:cubicBezTo>
                  <a:cubicBezTo>
                    <a:pt x="24600" y="1213"/>
                    <a:pt x="21594" y="2855"/>
                    <a:pt x="18427" y="2885"/>
                  </a:cubicBezTo>
                  <a:cubicBezTo>
                    <a:pt x="18400" y="2885"/>
                    <a:pt x="18373" y="2885"/>
                    <a:pt x="18346" y="2885"/>
                  </a:cubicBezTo>
                  <a:cubicBezTo>
                    <a:pt x="16674" y="2885"/>
                    <a:pt x="15058" y="2428"/>
                    <a:pt x="13400" y="2284"/>
                  </a:cubicBezTo>
                  <a:cubicBezTo>
                    <a:pt x="13017" y="2251"/>
                    <a:pt x="12631" y="2234"/>
                    <a:pt x="12245" y="2234"/>
                  </a:cubicBezTo>
                  <a:cubicBezTo>
                    <a:pt x="8399" y="2234"/>
                    <a:pt x="4441" y="3871"/>
                    <a:pt x="1656" y="6682"/>
                  </a:cubicBezTo>
                  <a:cubicBezTo>
                    <a:pt x="630" y="7722"/>
                    <a:pt x="0" y="8823"/>
                    <a:pt x="161" y="9937"/>
                  </a:cubicBezTo>
                  <a:cubicBezTo>
                    <a:pt x="278" y="10625"/>
                    <a:pt x="235" y="11124"/>
                    <a:pt x="851" y="11475"/>
                  </a:cubicBezTo>
                  <a:cubicBezTo>
                    <a:pt x="1225" y="11704"/>
                    <a:pt x="1673" y="11841"/>
                    <a:pt x="2125" y="11841"/>
                  </a:cubicBezTo>
                  <a:cubicBezTo>
                    <a:pt x="2398" y="11841"/>
                    <a:pt x="2672" y="11791"/>
                    <a:pt x="2932" y="11681"/>
                  </a:cubicBezTo>
                  <a:cubicBezTo>
                    <a:pt x="3357" y="11491"/>
                    <a:pt x="3695" y="11168"/>
                    <a:pt x="4061" y="10875"/>
                  </a:cubicBezTo>
                  <a:cubicBezTo>
                    <a:pt x="5074" y="10078"/>
                    <a:pt x="6363" y="9625"/>
                    <a:pt x="7606" y="9625"/>
                  </a:cubicBezTo>
                  <a:cubicBezTo>
                    <a:pt x="8217" y="9625"/>
                    <a:pt x="8817" y="9734"/>
                    <a:pt x="9367" y="9966"/>
                  </a:cubicBezTo>
                  <a:cubicBezTo>
                    <a:pt x="10819" y="10582"/>
                    <a:pt x="11772" y="11930"/>
                    <a:pt x="12432" y="13338"/>
                  </a:cubicBezTo>
                  <a:cubicBezTo>
                    <a:pt x="13077" y="14759"/>
                    <a:pt x="13502" y="16270"/>
                    <a:pt x="14250" y="17633"/>
                  </a:cubicBezTo>
                  <a:cubicBezTo>
                    <a:pt x="15971" y="20710"/>
                    <a:pt x="19498" y="22672"/>
                    <a:pt x="23195" y="22672"/>
                  </a:cubicBezTo>
                  <a:cubicBezTo>
                    <a:pt x="23496" y="22672"/>
                    <a:pt x="23799" y="22659"/>
                    <a:pt x="24101" y="22632"/>
                  </a:cubicBezTo>
                  <a:cubicBezTo>
                    <a:pt x="25142" y="22544"/>
                    <a:pt x="26226" y="22294"/>
                    <a:pt x="27106" y="21679"/>
                  </a:cubicBezTo>
                  <a:cubicBezTo>
                    <a:pt x="27986" y="21078"/>
                    <a:pt x="28631" y="20052"/>
                    <a:pt x="28543" y="19040"/>
                  </a:cubicBezTo>
                  <a:lnTo>
                    <a:pt x="28543" y="19040"/>
                  </a:lnTo>
                  <a:cubicBezTo>
                    <a:pt x="28341" y="19166"/>
                    <a:pt x="28117" y="19222"/>
                    <a:pt x="27894" y="19222"/>
                  </a:cubicBezTo>
                  <a:cubicBezTo>
                    <a:pt x="27130" y="19222"/>
                    <a:pt x="26373" y="18563"/>
                    <a:pt x="26520" y="17779"/>
                  </a:cubicBezTo>
                  <a:cubicBezTo>
                    <a:pt x="26637" y="17120"/>
                    <a:pt x="27223" y="16606"/>
                    <a:pt x="27839" y="16270"/>
                  </a:cubicBezTo>
                  <a:cubicBezTo>
                    <a:pt x="28441" y="15932"/>
                    <a:pt x="29115" y="15697"/>
                    <a:pt x="29643" y="15258"/>
                  </a:cubicBezTo>
                  <a:cubicBezTo>
                    <a:pt x="30317" y="14701"/>
                    <a:pt x="30728" y="13836"/>
                    <a:pt x="30712" y="13015"/>
                  </a:cubicBezTo>
                  <a:cubicBezTo>
                    <a:pt x="30698" y="12443"/>
                    <a:pt x="30493" y="11886"/>
                    <a:pt x="30493" y="11315"/>
                  </a:cubicBezTo>
                  <a:cubicBezTo>
                    <a:pt x="30493" y="9921"/>
                    <a:pt x="31695" y="8573"/>
                    <a:pt x="31387" y="7239"/>
                  </a:cubicBezTo>
                  <a:cubicBezTo>
                    <a:pt x="31181" y="6344"/>
                    <a:pt x="30361" y="5773"/>
                    <a:pt x="29862" y="5025"/>
                  </a:cubicBezTo>
                  <a:cubicBezTo>
                    <a:pt x="28982" y="3721"/>
                    <a:pt x="29129" y="1962"/>
                    <a:pt x="28601" y="466"/>
                  </a:cubicBezTo>
                  <a:cubicBezTo>
                    <a:pt x="28543" y="304"/>
                    <a:pt x="28470" y="129"/>
                    <a:pt x="28308" y="41"/>
                  </a:cubicBezTo>
                  <a:cubicBezTo>
                    <a:pt x="28246" y="12"/>
                    <a:pt x="28178" y="1"/>
                    <a:pt x="28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8" name="Google Shape;2198;p55"/>
            <p:cNvSpPr/>
            <p:nvPr/>
          </p:nvSpPr>
          <p:spPr>
            <a:xfrm>
              <a:off x="7750775" y="1953850"/>
              <a:ext cx="333925" cy="105975"/>
            </a:xfrm>
            <a:custGeom>
              <a:avLst/>
              <a:gdLst/>
              <a:ahLst/>
              <a:cxnLst/>
              <a:rect l="l" t="t" r="r" b="b"/>
              <a:pathLst>
                <a:path w="13357" h="4239" extrusionOk="0">
                  <a:moveTo>
                    <a:pt x="6197" y="1"/>
                  </a:moveTo>
                  <a:cubicBezTo>
                    <a:pt x="5757" y="1"/>
                    <a:pt x="5318" y="69"/>
                    <a:pt x="4897" y="225"/>
                  </a:cubicBezTo>
                  <a:cubicBezTo>
                    <a:pt x="3798" y="620"/>
                    <a:pt x="2904" y="1470"/>
                    <a:pt x="2098" y="2307"/>
                  </a:cubicBezTo>
                  <a:cubicBezTo>
                    <a:pt x="1863" y="2541"/>
                    <a:pt x="1629" y="2761"/>
                    <a:pt x="1408" y="2995"/>
                  </a:cubicBezTo>
                  <a:cubicBezTo>
                    <a:pt x="1232" y="3171"/>
                    <a:pt x="1072" y="3391"/>
                    <a:pt x="851" y="3509"/>
                  </a:cubicBezTo>
                  <a:cubicBezTo>
                    <a:pt x="661" y="3626"/>
                    <a:pt x="470" y="3728"/>
                    <a:pt x="294" y="3861"/>
                  </a:cubicBezTo>
                  <a:cubicBezTo>
                    <a:pt x="206" y="3933"/>
                    <a:pt x="60" y="4037"/>
                    <a:pt x="1" y="4154"/>
                  </a:cubicBezTo>
                  <a:cubicBezTo>
                    <a:pt x="207" y="4207"/>
                    <a:pt x="416" y="4239"/>
                    <a:pt x="624" y="4239"/>
                  </a:cubicBezTo>
                  <a:cubicBezTo>
                    <a:pt x="875" y="4239"/>
                    <a:pt x="1124" y="4192"/>
                    <a:pt x="1365" y="4080"/>
                  </a:cubicBezTo>
                  <a:cubicBezTo>
                    <a:pt x="1877" y="3861"/>
                    <a:pt x="2376" y="3552"/>
                    <a:pt x="2860" y="3274"/>
                  </a:cubicBezTo>
                  <a:cubicBezTo>
                    <a:pt x="3769" y="2776"/>
                    <a:pt x="4707" y="2262"/>
                    <a:pt x="5718" y="2043"/>
                  </a:cubicBezTo>
                  <a:cubicBezTo>
                    <a:pt x="6153" y="1953"/>
                    <a:pt x="6594" y="1912"/>
                    <a:pt x="7036" y="1912"/>
                  </a:cubicBezTo>
                  <a:cubicBezTo>
                    <a:pt x="7533" y="1912"/>
                    <a:pt x="8030" y="1964"/>
                    <a:pt x="8519" y="2057"/>
                  </a:cubicBezTo>
                  <a:cubicBezTo>
                    <a:pt x="9516" y="2233"/>
                    <a:pt x="10425" y="2585"/>
                    <a:pt x="11348" y="2981"/>
                  </a:cubicBezTo>
                  <a:cubicBezTo>
                    <a:pt x="11832" y="3200"/>
                    <a:pt x="12315" y="3421"/>
                    <a:pt x="12784" y="3626"/>
                  </a:cubicBezTo>
                  <a:cubicBezTo>
                    <a:pt x="12990" y="3714"/>
                    <a:pt x="13166" y="3787"/>
                    <a:pt x="13357" y="3831"/>
                  </a:cubicBezTo>
                  <a:cubicBezTo>
                    <a:pt x="13136" y="3699"/>
                    <a:pt x="12946" y="3509"/>
                    <a:pt x="12770" y="3318"/>
                  </a:cubicBezTo>
                  <a:cubicBezTo>
                    <a:pt x="12301" y="2834"/>
                    <a:pt x="11817" y="2379"/>
                    <a:pt x="11275" y="1998"/>
                  </a:cubicBezTo>
                  <a:cubicBezTo>
                    <a:pt x="10791" y="1662"/>
                    <a:pt x="10278" y="1324"/>
                    <a:pt x="9750" y="1060"/>
                  </a:cubicBezTo>
                  <a:cubicBezTo>
                    <a:pt x="9223" y="782"/>
                    <a:pt x="8621" y="562"/>
                    <a:pt x="8064" y="356"/>
                  </a:cubicBezTo>
                  <a:cubicBezTo>
                    <a:pt x="7468" y="141"/>
                    <a:pt x="6830" y="1"/>
                    <a:pt x="6197"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9" name="Google Shape;2199;p55"/>
            <p:cNvSpPr/>
            <p:nvPr/>
          </p:nvSpPr>
          <p:spPr>
            <a:xfrm>
              <a:off x="8056450" y="2205025"/>
              <a:ext cx="234950" cy="151850"/>
            </a:xfrm>
            <a:custGeom>
              <a:avLst/>
              <a:gdLst/>
              <a:ahLst/>
              <a:cxnLst/>
              <a:rect l="l" t="t" r="r" b="b"/>
              <a:pathLst>
                <a:path w="9398" h="6074" extrusionOk="0">
                  <a:moveTo>
                    <a:pt x="0" y="0"/>
                  </a:moveTo>
                  <a:lnTo>
                    <a:pt x="0" y="0"/>
                  </a:lnTo>
                  <a:cubicBezTo>
                    <a:pt x="16" y="59"/>
                    <a:pt x="45" y="117"/>
                    <a:pt x="59" y="176"/>
                  </a:cubicBezTo>
                  <a:cubicBezTo>
                    <a:pt x="250" y="674"/>
                    <a:pt x="469" y="1173"/>
                    <a:pt x="719" y="1642"/>
                  </a:cubicBezTo>
                  <a:cubicBezTo>
                    <a:pt x="1173" y="2565"/>
                    <a:pt x="1935" y="3269"/>
                    <a:pt x="2698" y="3900"/>
                  </a:cubicBezTo>
                  <a:cubicBezTo>
                    <a:pt x="3431" y="4515"/>
                    <a:pt x="4193" y="5057"/>
                    <a:pt x="5059" y="5468"/>
                  </a:cubicBezTo>
                  <a:cubicBezTo>
                    <a:pt x="5952" y="5893"/>
                    <a:pt x="6876" y="5995"/>
                    <a:pt x="7858" y="6069"/>
                  </a:cubicBezTo>
                  <a:cubicBezTo>
                    <a:pt x="7905" y="6072"/>
                    <a:pt x="7953" y="6073"/>
                    <a:pt x="8000" y="6073"/>
                  </a:cubicBezTo>
                  <a:cubicBezTo>
                    <a:pt x="8446" y="6073"/>
                    <a:pt x="8872" y="5954"/>
                    <a:pt x="9310" y="5835"/>
                  </a:cubicBezTo>
                  <a:cubicBezTo>
                    <a:pt x="9339" y="5835"/>
                    <a:pt x="9369" y="5820"/>
                    <a:pt x="9398" y="5805"/>
                  </a:cubicBezTo>
                  <a:cubicBezTo>
                    <a:pt x="9324" y="5790"/>
                    <a:pt x="9236" y="5761"/>
                    <a:pt x="9163" y="5747"/>
                  </a:cubicBezTo>
                  <a:cubicBezTo>
                    <a:pt x="8679" y="5600"/>
                    <a:pt x="8196" y="5438"/>
                    <a:pt x="7711" y="5233"/>
                  </a:cubicBezTo>
                  <a:cubicBezTo>
                    <a:pt x="7301" y="5072"/>
                    <a:pt x="6920" y="4881"/>
                    <a:pt x="6539" y="4662"/>
                  </a:cubicBezTo>
                  <a:cubicBezTo>
                    <a:pt x="6157" y="4427"/>
                    <a:pt x="5776" y="4178"/>
                    <a:pt x="5381" y="3972"/>
                  </a:cubicBezTo>
                  <a:cubicBezTo>
                    <a:pt x="4985" y="3753"/>
                    <a:pt x="4633" y="3489"/>
                    <a:pt x="4267" y="3239"/>
                  </a:cubicBezTo>
                  <a:cubicBezTo>
                    <a:pt x="3871" y="2991"/>
                    <a:pt x="3475" y="2756"/>
                    <a:pt x="3094" y="2506"/>
                  </a:cubicBezTo>
                  <a:cubicBezTo>
                    <a:pt x="2317" y="1979"/>
                    <a:pt x="1554" y="1437"/>
                    <a:pt x="821" y="835"/>
                  </a:cubicBezTo>
                  <a:cubicBezTo>
                    <a:pt x="528" y="587"/>
                    <a:pt x="264" y="293"/>
                    <a:pt x="0"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0" name="Google Shape;2200;p55"/>
            <p:cNvSpPr/>
            <p:nvPr/>
          </p:nvSpPr>
          <p:spPr>
            <a:xfrm>
              <a:off x="8182525" y="1925350"/>
              <a:ext cx="64525" cy="21000"/>
            </a:xfrm>
            <a:custGeom>
              <a:avLst/>
              <a:gdLst/>
              <a:ahLst/>
              <a:cxnLst/>
              <a:rect l="l" t="t" r="r" b="b"/>
              <a:pathLst>
                <a:path w="2581" h="840" extrusionOk="0">
                  <a:moveTo>
                    <a:pt x="2144" y="1"/>
                  </a:moveTo>
                  <a:cubicBezTo>
                    <a:pt x="1969" y="1"/>
                    <a:pt x="1794" y="25"/>
                    <a:pt x="1628" y="89"/>
                  </a:cubicBezTo>
                  <a:cubicBezTo>
                    <a:pt x="1306" y="221"/>
                    <a:pt x="983" y="353"/>
                    <a:pt x="645" y="470"/>
                  </a:cubicBezTo>
                  <a:cubicBezTo>
                    <a:pt x="469" y="544"/>
                    <a:pt x="279" y="603"/>
                    <a:pt x="104" y="675"/>
                  </a:cubicBezTo>
                  <a:cubicBezTo>
                    <a:pt x="74" y="691"/>
                    <a:pt x="30" y="705"/>
                    <a:pt x="0" y="720"/>
                  </a:cubicBezTo>
                  <a:cubicBezTo>
                    <a:pt x="104" y="779"/>
                    <a:pt x="206" y="822"/>
                    <a:pt x="323" y="837"/>
                  </a:cubicBezTo>
                  <a:cubicBezTo>
                    <a:pt x="343" y="839"/>
                    <a:pt x="364" y="839"/>
                    <a:pt x="385" y="839"/>
                  </a:cubicBezTo>
                  <a:cubicBezTo>
                    <a:pt x="575" y="839"/>
                    <a:pt x="783" y="784"/>
                    <a:pt x="968" y="705"/>
                  </a:cubicBezTo>
                  <a:cubicBezTo>
                    <a:pt x="1364" y="573"/>
                    <a:pt x="1730" y="339"/>
                    <a:pt x="2111" y="192"/>
                  </a:cubicBezTo>
                  <a:cubicBezTo>
                    <a:pt x="2273" y="133"/>
                    <a:pt x="2420" y="75"/>
                    <a:pt x="2580" y="46"/>
                  </a:cubicBezTo>
                  <a:cubicBezTo>
                    <a:pt x="2439" y="19"/>
                    <a:pt x="2292" y="1"/>
                    <a:pt x="2144"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1" name="Google Shape;2201;p55"/>
            <p:cNvSpPr/>
            <p:nvPr/>
          </p:nvSpPr>
          <p:spPr>
            <a:xfrm>
              <a:off x="8340500" y="1893100"/>
              <a:ext cx="50225" cy="31925"/>
            </a:xfrm>
            <a:custGeom>
              <a:avLst/>
              <a:gdLst/>
              <a:ahLst/>
              <a:cxnLst/>
              <a:rect l="l" t="t" r="r" b="b"/>
              <a:pathLst>
                <a:path w="2009" h="1277" extrusionOk="0">
                  <a:moveTo>
                    <a:pt x="681" y="0"/>
                  </a:moveTo>
                  <a:cubicBezTo>
                    <a:pt x="536" y="0"/>
                    <a:pt x="394" y="30"/>
                    <a:pt x="264" y="104"/>
                  </a:cubicBezTo>
                  <a:cubicBezTo>
                    <a:pt x="176" y="163"/>
                    <a:pt x="88" y="206"/>
                    <a:pt x="0" y="251"/>
                  </a:cubicBezTo>
                  <a:cubicBezTo>
                    <a:pt x="381" y="323"/>
                    <a:pt x="747" y="441"/>
                    <a:pt x="1099" y="632"/>
                  </a:cubicBezTo>
                  <a:cubicBezTo>
                    <a:pt x="1363" y="778"/>
                    <a:pt x="1613" y="939"/>
                    <a:pt x="1832" y="1144"/>
                  </a:cubicBezTo>
                  <a:lnTo>
                    <a:pt x="2008" y="1277"/>
                  </a:lnTo>
                  <a:cubicBezTo>
                    <a:pt x="2008" y="1232"/>
                    <a:pt x="1994" y="1189"/>
                    <a:pt x="1994" y="1144"/>
                  </a:cubicBezTo>
                  <a:cubicBezTo>
                    <a:pt x="1979" y="1042"/>
                    <a:pt x="1935" y="954"/>
                    <a:pt x="1891" y="866"/>
                  </a:cubicBezTo>
                  <a:cubicBezTo>
                    <a:pt x="1760" y="544"/>
                    <a:pt x="1584" y="280"/>
                    <a:pt x="1261" y="133"/>
                  </a:cubicBezTo>
                  <a:cubicBezTo>
                    <a:pt x="1083" y="57"/>
                    <a:pt x="880" y="0"/>
                    <a:pt x="681"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2" name="Google Shape;2202;p55"/>
            <p:cNvSpPr/>
            <p:nvPr/>
          </p:nvSpPr>
          <p:spPr>
            <a:xfrm>
              <a:off x="8126075" y="1967425"/>
              <a:ext cx="288475" cy="95100"/>
            </a:xfrm>
            <a:custGeom>
              <a:avLst/>
              <a:gdLst/>
              <a:ahLst/>
              <a:cxnLst/>
              <a:rect l="l" t="t" r="r" b="b"/>
              <a:pathLst>
                <a:path w="11539" h="3804" extrusionOk="0">
                  <a:moveTo>
                    <a:pt x="7971" y="1"/>
                  </a:moveTo>
                  <a:cubicBezTo>
                    <a:pt x="7746" y="1"/>
                    <a:pt x="7521" y="17"/>
                    <a:pt x="7301" y="48"/>
                  </a:cubicBezTo>
                  <a:cubicBezTo>
                    <a:pt x="6320" y="194"/>
                    <a:pt x="5381" y="562"/>
                    <a:pt x="4487" y="1015"/>
                  </a:cubicBezTo>
                  <a:cubicBezTo>
                    <a:pt x="4062" y="1221"/>
                    <a:pt x="3636" y="1441"/>
                    <a:pt x="3182" y="1572"/>
                  </a:cubicBezTo>
                  <a:cubicBezTo>
                    <a:pt x="2727" y="1719"/>
                    <a:pt x="2274" y="1764"/>
                    <a:pt x="1789" y="1778"/>
                  </a:cubicBezTo>
                  <a:cubicBezTo>
                    <a:pt x="1760" y="1778"/>
                    <a:pt x="1731" y="1779"/>
                    <a:pt x="1702" y="1779"/>
                  </a:cubicBezTo>
                  <a:cubicBezTo>
                    <a:pt x="1115" y="1779"/>
                    <a:pt x="531" y="1633"/>
                    <a:pt x="1" y="1367"/>
                  </a:cubicBezTo>
                  <a:lnTo>
                    <a:pt x="1" y="1367"/>
                  </a:lnTo>
                  <a:cubicBezTo>
                    <a:pt x="192" y="1646"/>
                    <a:pt x="382" y="1924"/>
                    <a:pt x="602" y="2188"/>
                  </a:cubicBezTo>
                  <a:cubicBezTo>
                    <a:pt x="954" y="2599"/>
                    <a:pt x="1349" y="2951"/>
                    <a:pt x="1775" y="3259"/>
                  </a:cubicBezTo>
                  <a:cubicBezTo>
                    <a:pt x="1980" y="3406"/>
                    <a:pt x="2186" y="3478"/>
                    <a:pt x="2405" y="3552"/>
                  </a:cubicBezTo>
                  <a:cubicBezTo>
                    <a:pt x="2625" y="3625"/>
                    <a:pt x="2831" y="3713"/>
                    <a:pt x="3050" y="3757"/>
                  </a:cubicBezTo>
                  <a:cubicBezTo>
                    <a:pt x="3214" y="3789"/>
                    <a:pt x="3382" y="3804"/>
                    <a:pt x="3552" y="3804"/>
                  </a:cubicBezTo>
                  <a:cubicBezTo>
                    <a:pt x="3850" y="3804"/>
                    <a:pt x="4153" y="3758"/>
                    <a:pt x="4443" y="3684"/>
                  </a:cubicBezTo>
                  <a:cubicBezTo>
                    <a:pt x="5396" y="3435"/>
                    <a:pt x="6187" y="2790"/>
                    <a:pt x="7053" y="2379"/>
                  </a:cubicBezTo>
                  <a:cubicBezTo>
                    <a:pt x="7835" y="2008"/>
                    <a:pt x="8702" y="1816"/>
                    <a:pt x="9555" y="1816"/>
                  </a:cubicBezTo>
                  <a:cubicBezTo>
                    <a:pt x="9645" y="1816"/>
                    <a:pt x="9734" y="1818"/>
                    <a:pt x="9823" y="1822"/>
                  </a:cubicBezTo>
                  <a:cubicBezTo>
                    <a:pt x="10439" y="1852"/>
                    <a:pt x="10996" y="1983"/>
                    <a:pt x="11539" y="2218"/>
                  </a:cubicBezTo>
                  <a:cubicBezTo>
                    <a:pt x="11421" y="2042"/>
                    <a:pt x="11275" y="1866"/>
                    <a:pt x="11142" y="1690"/>
                  </a:cubicBezTo>
                  <a:cubicBezTo>
                    <a:pt x="10982" y="1485"/>
                    <a:pt x="10835" y="1279"/>
                    <a:pt x="10659" y="1089"/>
                  </a:cubicBezTo>
                  <a:cubicBezTo>
                    <a:pt x="10468" y="913"/>
                    <a:pt x="10263" y="737"/>
                    <a:pt x="10043" y="591"/>
                  </a:cubicBezTo>
                  <a:cubicBezTo>
                    <a:pt x="9448" y="175"/>
                    <a:pt x="8707" y="1"/>
                    <a:pt x="7971"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3" name="Google Shape;2203;p55"/>
            <p:cNvSpPr/>
            <p:nvPr/>
          </p:nvSpPr>
          <p:spPr>
            <a:xfrm>
              <a:off x="8085775" y="2121350"/>
              <a:ext cx="325850" cy="99375"/>
            </a:xfrm>
            <a:custGeom>
              <a:avLst/>
              <a:gdLst/>
              <a:ahLst/>
              <a:cxnLst/>
              <a:rect l="l" t="t" r="r" b="b"/>
              <a:pathLst>
                <a:path w="13034" h="3975" extrusionOk="0">
                  <a:moveTo>
                    <a:pt x="10749" y="0"/>
                  </a:moveTo>
                  <a:cubicBezTo>
                    <a:pt x="10709" y="0"/>
                    <a:pt x="10669" y="2"/>
                    <a:pt x="10629" y="5"/>
                  </a:cubicBezTo>
                  <a:cubicBezTo>
                    <a:pt x="9617" y="77"/>
                    <a:pt x="8723" y="722"/>
                    <a:pt x="7873" y="1250"/>
                  </a:cubicBezTo>
                  <a:cubicBezTo>
                    <a:pt x="6964" y="1837"/>
                    <a:pt x="6085" y="2452"/>
                    <a:pt x="5000" y="2497"/>
                  </a:cubicBezTo>
                  <a:cubicBezTo>
                    <a:pt x="4882" y="2504"/>
                    <a:pt x="4764" y="2507"/>
                    <a:pt x="4647" y="2507"/>
                  </a:cubicBezTo>
                  <a:cubicBezTo>
                    <a:pt x="4267" y="2507"/>
                    <a:pt x="3888" y="2469"/>
                    <a:pt x="3518" y="2380"/>
                  </a:cubicBezTo>
                  <a:cubicBezTo>
                    <a:pt x="3006" y="2262"/>
                    <a:pt x="2551" y="2042"/>
                    <a:pt x="2082" y="1793"/>
                  </a:cubicBezTo>
                  <a:cubicBezTo>
                    <a:pt x="1613" y="1529"/>
                    <a:pt x="1114" y="1250"/>
                    <a:pt x="704" y="884"/>
                  </a:cubicBezTo>
                  <a:cubicBezTo>
                    <a:pt x="499" y="708"/>
                    <a:pt x="323" y="503"/>
                    <a:pt x="103" y="341"/>
                  </a:cubicBezTo>
                  <a:cubicBezTo>
                    <a:pt x="74" y="312"/>
                    <a:pt x="29" y="283"/>
                    <a:pt x="0" y="253"/>
                  </a:cubicBezTo>
                  <a:lnTo>
                    <a:pt x="0" y="253"/>
                  </a:lnTo>
                  <a:cubicBezTo>
                    <a:pt x="205" y="693"/>
                    <a:pt x="455" y="1104"/>
                    <a:pt x="778" y="1471"/>
                  </a:cubicBezTo>
                  <a:cubicBezTo>
                    <a:pt x="938" y="1676"/>
                    <a:pt x="1100" y="1895"/>
                    <a:pt x="1290" y="2086"/>
                  </a:cubicBezTo>
                  <a:cubicBezTo>
                    <a:pt x="1525" y="2306"/>
                    <a:pt x="1775" y="2497"/>
                    <a:pt x="2023" y="2687"/>
                  </a:cubicBezTo>
                  <a:cubicBezTo>
                    <a:pt x="2918" y="3318"/>
                    <a:pt x="3944" y="3699"/>
                    <a:pt x="5014" y="3875"/>
                  </a:cubicBezTo>
                  <a:cubicBezTo>
                    <a:pt x="5414" y="3942"/>
                    <a:pt x="5827" y="3975"/>
                    <a:pt x="6243" y="3975"/>
                  </a:cubicBezTo>
                  <a:cubicBezTo>
                    <a:pt x="6922" y="3975"/>
                    <a:pt x="7608" y="3886"/>
                    <a:pt x="8254" y="3713"/>
                  </a:cubicBezTo>
                  <a:cubicBezTo>
                    <a:pt x="9353" y="3420"/>
                    <a:pt x="10013" y="2452"/>
                    <a:pt x="10907" y="1807"/>
                  </a:cubicBezTo>
                  <a:cubicBezTo>
                    <a:pt x="11318" y="1529"/>
                    <a:pt x="11816" y="1353"/>
                    <a:pt x="12300" y="1295"/>
                  </a:cubicBezTo>
                  <a:cubicBezTo>
                    <a:pt x="12535" y="1265"/>
                    <a:pt x="12784" y="1250"/>
                    <a:pt x="13033" y="1250"/>
                  </a:cubicBezTo>
                  <a:lnTo>
                    <a:pt x="12989" y="1207"/>
                  </a:lnTo>
                  <a:cubicBezTo>
                    <a:pt x="12769" y="986"/>
                    <a:pt x="12535" y="796"/>
                    <a:pt x="12285" y="605"/>
                  </a:cubicBezTo>
                  <a:cubicBezTo>
                    <a:pt x="11862" y="277"/>
                    <a:pt x="11298" y="0"/>
                    <a:pt x="10749"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4" name="Google Shape;2204;p55"/>
            <p:cNvSpPr/>
            <p:nvPr/>
          </p:nvSpPr>
          <p:spPr>
            <a:xfrm>
              <a:off x="7946875" y="2078850"/>
              <a:ext cx="71475" cy="125075"/>
            </a:xfrm>
            <a:custGeom>
              <a:avLst/>
              <a:gdLst/>
              <a:ahLst/>
              <a:cxnLst/>
              <a:rect l="l" t="t" r="r" b="b"/>
              <a:pathLst>
                <a:path w="2859" h="5003" extrusionOk="0">
                  <a:moveTo>
                    <a:pt x="1473" y="0"/>
                  </a:moveTo>
                  <a:cubicBezTo>
                    <a:pt x="1402" y="0"/>
                    <a:pt x="1331" y="15"/>
                    <a:pt x="1261" y="47"/>
                  </a:cubicBezTo>
                  <a:cubicBezTo>
                    <a:pt x="836" y="223"/>
                    <a:pt x="675" y="796"/>
                    <a:pt x="484" y="1220"/>
                  </a:cubicBezTo>
                  <a:cubicBezTo>
                    <a:pt x="220" y="1807"/>
                    <a:pt x="1" y="2892"/>
                    <a:pt x="191" y="3947"/>
                  </a:cubicBezTo>
                  <a:cubicBezTo>
                    <a:pt x="249" y="4299"/>
                    <a:pt x="382" y="4680"/>
                    <a:pt x="704" y="4885"/>
                  </a:cubicBezTo>
                  <a:cubicBezTo>
                    <a:pt x="835" y="4967"/>
                    <a:pt x="981" y="5002"/>
                    <a:pt x="1129" y="5002"/>
                  </a:cubicBezTo>
                  <a:cubicBezTo>
                    <a:pt x="1460" y="5002"/>
                    <a:pt x="1805" y="4825"/>
                    <a:pt x="2038" y="4592"/>
                  </a:cubicBezTo>
                  <a:cubicBezTo>
                    <a:pt x="2624" y="4021"/>
                    <a:pt x="2859" y="3171"/>
                    <a:pt x="2859" y="2334"/>
                  </a:cubicBezTo>
                  <a:cubicBezTo>
                    <a:pt x="2859" y="1836"/>
                    <a:pt x="2786" y="1308"/>
                    <a:pt x="2522" y="868"/>
                  </a:cubicBezTo>
                  <a:cubicBezTo>
                    <a:pt x="2285" y="482"/>
                    <a:pt x="1878" y="0"/>
                    <a:pt x="1473"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5" name="Google Shape;2205;p55"/>
            <p:cNvSpPr/>
            <p:nvPr/>
          </p:nvSpPr>
          <p:spPr>
            <a:xfrm>
              <a:off x="7853400" y="2169450"/>
              <a:ext cx="51350" cy="21675"/>
            </a:xfrm>
            <a:custGeom>
              <a:avLst/>
              <a:gdLst/>
              <a:ahLst/>
              <a:cxnLst/>
              <a:rect l="l" t="t" r="r" b="b"/>
              <a:pathLst>
                <a:path w="2054" h="867" extrusionOk="0">
                  <a:moveTo>
                    <a:pt x="2024" y="1"/>
                  </a:moveTo>
                  <a:cubicBezTo>
                    <a:pt x="1731" y="382"/>
                    <a:pt x="1423" y="631"/>
                    <a:pt x="1101" y="749"/>
                  </a:cubicBezTo>
                  <a:cubicBezTo>
                    <a:pt x="966" y="799"/>
                    <a:pt x="828" y="823"/>
                    <a:pt x="694" y="823"/>
                  </a:cubicBezTo>
                  <a:cubicBezTo>
                    <a:pt x="434" y="823"/>
                    <a:pt x="190" y="732"/>
                    <a:pt x="16" y="558"/>
                  </a:cubicBezTo>
                  <a:lnTo>
                    <a:pt x="1" y="587"/>
                  </a:lnTo>
                  <a:cubicBezTo>
                    <a:pt x="177" y="763"/>
                    <a:pt x="426" y="866"/>
                    <a:pt x="690" y="866"/>
                  </a:cubicBezTo>
                  <a:cubicBezTo>
                    <a:pt x="837" y="866"/>
                    <a:pt x="983" y="837"/>
                    <a:pt x="1115" y="778"/>
                  </a:cubicBezTo>
                  <a:cubicBezTo>
                    <a:pt x="1453" y="661"/>
                    <a:pt x="1746" y="411"/>
                    <a:pt x="2053" y="30"/>
                  </a:cubicBezTo>
                  <a:lnTo>
                    <a:pt x="2024"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6" name="Google Shape;2206;p55"/>
            <p:cNvSpPr/>
            <p:nvPr/>
          </p:nvSpPr>
          <p:spPr>
            <a:xfrm>
              <a:off x="7767300" y="2211975"/>
              <a:ext cx="34075" cy="12850"/>
            </a:xfrm>
            <a:custGeom>
              <a:avLst/>
              <a:gdLst/>
              <a:ahLst/>
              <a:cxnLst/>
              <a:rect l="l" t="t" r="r" b="b"/>
              <a:pathLst>
                <a:path w="1363" h="514" extrusionOk="0">
                  <a:moveTo>
                    <a:pt x="1334" y="0"/>
                  </a:moveTo>
                  <a:cubicBezTo>
                    <a:pt x="1106" y="305"/>
                    <a:pt x="748" y="472"/>
                    <a:pt x="386" y="472"/>
                  </a:cubicBezTo>
                  <a:cubicBezTo>
                    <a:pt x="261" y="472"/>
                    <a:pt x="135" y="452"/>
                    <a:pt x="14" y="411"/>
                  </a:cubicBezTo>
                  <a:lnTo>
                    <a:pt x="0" y="455"/>
                  </a:lnTo>
                  <a:cubicBezTo>
                    <a:pt x="117" y="499"/>
                    <a:pt x="249" y="514"/>
                    <a:pt x="366" y="514"/>
                  </a:cubicBezTo>
                  <a:cubicBezTo>
                    <a:pt x="747" y="514"/>
                    <a:pt x="1128" y="338"/>
                    <a:pt x="1363" y="29"/>
                  </a:cubicBezTo>
                  <a:lnTo>
                    <a:pt x="13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7" name="Google Shape;2207;p55"/>
            <p:cNvSpPr/>
            <p:nvPr/>
          </p:nvSpPr>
          <p:spPr>
            <a:xfrm>
              <a:off x="7745650" y="2184500"/>
              <a:ext cx="21275" cy="5875"/>
            </a:xfrm>
            <a:custGeom>
              <a:avLst/>
              <a:gdLst/>
              <a:ahLst/>
              <a:cxnLst/>
              <a:rect l="l" t="t" r="r" b="b"/>
              <a:pathLst>
                <a:path w="851" h="235" extrusionOk="0">
                  <a:moveTo>
                    <a:pt x="851" y="0"/>
                  </a:moveTo>
                  <a:cubicBezTo>
                    <a:pt x="558" y="29"/>
                    <a:pt x="280" y="88"/>
                    <a:pt x="1" y="205"/>
                  </a:cubicBezTo>
                  <a:lnTo>
                    <a:pt x="16" y="235"/>
                  </a:lnTo>
                  <a:cubicBezTo>
                    <a:pt x="280" y="132"/>
                    <a:pt x="573" y="59"/>
                    <a:pt x="851" y="44"/>
                  </a:cubicBezTo>
                  <a:lnTo>
                    <a:pt x="85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8" name="Google Shape;2208;p55"/>
            <p:cNvSpPr/>
            <p:nvPr/>
          </p:nvSpPr>
          <p:spPr>
            <a:xfrm>
              <a:off x="7851950" y="2128050"/>
              <a:ext cx="26775" cy="22025"/>
            </a:xfrm>
            <a:custGeom>
              <a:avLst/>
              <a:gdLst/>
              <a:ahLst/>
              <a:cxnLst/>
              <a:rect l="l" t="t" r="r" b="b"/>
              <a:pathLst>
                <a:path w="1071" h="881" extrusionOk="0">
                  <a:moveTo>
                    <a:pt x="1056" y="1"/>
                  </a:moveTo>
                  <a:cubicBezTo>
                    <a:pt x="674" y="278"/>
                    <a:pt x="323" y="558"/>
                    <a:pt x="0" y="851"/>
                  </a:cubicBezTo>
                  <a:lnTo>
                    <a:pt x="29" y="880"/>
                  </a:lnTo>
                  <a:cubicBezTo>
                    <a:pt x="352" y="587"/>
                    <a:pt x="704" y="308"/>
                    <a:pt x="1071" y="30"/>
                  </a:cubicBezTo>
                  <a:lnTo>
                    <a:pt x="1056"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9" name="Google Shape;2209;p55"/>
            <p:cNvSpPr/>
            <p:nvPr/>
          </p:nvSpPr>
          <p:spPr>
            <a:xfrm>
              <a:off x="7823350" y="2199875"/>
              <a:ext cx="35600" cy="68925"/>
            </a:xfrm>
            <a:custGeom>
              <a:avLst/>
              <a:gdLst/>
              <a:ahLst/>
              <a:cxnLst/>
              <a:rect l="l" t="t" r="r" b="b"/>
              <a:pathLst>
                <a:path w="1424" h="2757" extrusionOk="0">
                  <a:moveTo>
                    <a:pt x="30" y="1"/>
                  </a:moveTo>
                  <a:lnTo>
                    <a:pt x="1" y="15"/>
                  </a:lnTo>
                  <a:cubicBezTo>
                    <a:pt x="382" y="793"/>
                    <a:pt x="514" y="1613"/>
                    <a:pt x="352" y="2419"/>
                  </a:cubicBezTo>
                  <a:cubicBezTo>
                    <a:pt x="338" y="2478"/>
                    <a:pt x="294" y="2669"/>
                    <a:pt x="456" y="2728"/>
                  </a:cubicBezTo>
                  <a:cubicBezTo>
                    <a:pt x="499" y="2757"/>
                    <a:pt x="544" y="2757"/>
                    <a:pt x="587" y="2757"/>
                  </a:cubicBezTo>
                  <a:lnTo>
                    <a:pt x="661" y="2757"/>
                  </a:lnTo>
                  <a:cubicBezTo>
                    <a:pt x="939" y="2712"/>
                    <a:pt x="1203" y="2640"/>
                    <a:pt x="1423" y="2507"/>
                  </a:cubicBezTo>
                  <a:lnTo>
                    <a:pt x="1408" y="2478"/>
                  </a:lnTo>
                  <a:cubicBezTo>
                    <a:pt x="1189" y="2595"/>
                    <a:pt x="939" y="2683"/>
                    <a:pt x="661" y="2712"/>
                  </a:cubicBezTo>
                  <a:cubicBezTo>
                    <a:pt x="631" y="2712"/>
                    <a:pt x="597" y="2716"/>
                    <a:pt x="563" y="2716"/>
                  </a:cubicBezTo>
                  <a:cubicBezTo>
                    <a:pt x="531" y="2716"/>
                    <a:pt x="498" y="2713"/>
                    <a:pt x="470" y="2698"/>
                  </a:cubicBezTo>
                  <a:cubicBezTo>
                    <a:pt x="382" y="2654"/>
                    <a:pt x="352" y="2566"/>
                    <a:pt x="382" y="2419"/>
                  </a:cubicBezTo>
                  <a:cubicBezTo>
                    <a:pt x="544" y="1613"/>
                    <a:pt x="426" y="777"/>
                    <a:pt x="3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0" name="Google Shape;2210;p55"/>
            <p:cNvSpPr/>
            <p:nvPr/>
          </p:nvSpPr>
          <p:spPr>
            <a:xfrm>
              <a:off x="7828875" y="2275375"/>
              <a:ext cx="71850" cy="32275"/>
            </a:xfrm>
            <a:custGeom>
              <a:avLst/>
              <a:gdLst/>
              <a:ahLst/>
              <a:cxnLst/>
              <a:rect l="l" t="t" r="r" b="b"/>
              <a:pathLst>
                <a:path w="2874" h="1291" extrusionOk="0">
                  <a:moveTo>
                    <a:pt x="2829" y="1"/>
                  </a:moveTo>
                  <a:cubicBezTo>
                    <a:pt x="2536" y="470"/>
                    <a:pt x="2096" y="851"/>
                    <a:pt x="1597" y="1056"/>
                  </a:cubicBezTo>
                  <a:cubicBezTo>
                    <a:pt x="1293" y="1190"/>
                    <a:pt x="967" y="1259"/>
                    <a:pt x="640" y="1259"/>
                  </a:cubicBezTo>
                  <a:cubicBezTo>
                    <a:pt x="430" y="1259"/>
                    <a:pt x="220" y="1231"/>
                    <a:pt x="14" y="1174"/>
                  </a:cubicBezTo>
                  <a:lnTo>
                    <a:pt x="0" y="1217"/>
                  </a:lnTo>
                  <a:cubicBezTo>
                    <a:pt x="205" y="1276"/>
                    <a:pt x="411" y="1291"/>
                    <a:pt x="630" y="1291"/>
                  </a:cubicBezTo>
                  <a:cubicBezTo>
                    <a:pt x="968" y="1291"/>
                    <a:pt x="1304" y="1232"/>
                    <a:pt x="1613" y="1100"/>
                  </a:cubicBezTo>
                  <a:cubicBezTo>
                    <a:pt x="2111" y="880"/>
                    <a:pt x="2565" y="499"/>
                    <a:pt x="2873" y="15"/>
                  </a:cubicBezTo>
                  <a:lnTo>
                    <a:pt x="282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1" name="Google Shape;2211;p55"/>
            <p:cNvSpPr/>
            <p:nvPr/>
          </p:nvSpPr>
          <p:spPr>
            <a:xfrm>
              <a:off x="7479225" y="2599450"/>
              <a:ext cx="900150" cy="501200"/>
            </a:xfrm>
            <a:custGeom>
              <a:avLst/>
              <a:gdLst/>
              <a:ahLst/>
              <a:cxnLst/>
              <a:rect l="l" t="t" r="r" b="b"/>
              <a:pathLst>
                <a:path w="36006" h="20048" extrusionOk="0">
                  <a:moveTo>
                    <a:pt x="31306" y="0"/>
                  </a:moveTo>
                  <a:cubicBezTo>
                    <a:pt x="30993" y="0"/>
                    <a:pt x="30681" y="42"/>
                    <a:pt x="30390" y="173"/>
                  </a:cubicBezTo>
                  <a:cubicBezTo>
                    <a:pt x="29936" y="363"/>
                    <a:pt x="29569" y="730"/>
                    <a:pt x="29217" y="1096"/>
                  </a:cubicBezTo>
                  <a:cubicBezTo>
                    <a:pt x="27603" y="2784"/>
                    <a:pt x="23734" y="12372"/>
                    <a:pt x="23462" y="12372"/>
                  </a:cubicBezTo>
                  <a:cubicBezTo>
                    <a:pt x="23460" y="12372"/>
                    <a:pt x="23458" y="12371"/>
                    <a:pt x="23456" y="12370"/>
                  </a:cubicBezTo>
                  <a:cubicBezTo>
                    <a:pt x="20333" y="10230"/>
                    <a:pt x="14338" y="6960"/>
                    <a:pt x="11303" y="4776"/>
                  </a:cubicBezTo>
                  <a:cubicBezTo>
                    <a:pt x="9823" y="3706"/>
                    <a:pt x="8386" y="2519"/>
                    <a:pt x="6729" y="1741"/>
                  </a:cubicBezTo>
                  <a:cubicBezTo>
                    <a:pt x="5698" y="1267"/>
                    <a:pt x="4547" y="957"/>
                    <a:pt x="3387" y="957"/>
                  </a:cubicBezTo>
                  <a:cubicBezTo>
                    <a:pt x="2684" y="957"/>
                    <a:pt x="1977" y="1071"/>
                    <a:pt x="1291" y="1331"/>
                  </a:cubicBezTo>
                  <a:cubicBezTo>
                    <a:pt x="689" y="1551"/>
                    <a:pt x="30" y="2402"/>
                    <a:pt x="528" y="2738"/>
                  </a:cubicBezTo>
                  <a:cubicBezTo>
                    <a:pt x="660" y="2841"/>
                    <a:pt x="821" y="2841"/>
                    <a:pt x="982" y="2841"/>
                  </a:cubicBezTo>
                  <a:cubicBezTo>
                    <a:pt x="996" y="2842"/>
                    <a:pt x="1010" y="2842"/>
                    <a:pt x="1023" y="2842"/>
                  </a:cubicBezTo>
                  <a:lnTo>
                    <a:pt x="1023" y="2842"/>
                  </a:lnTo>
                  <a:cubicBezTo>
                    <a:pt x="695" y="2901"/>
                    <a:pt x="356" y="3026"/>
                    <a:pt x="235" y="3340"/>
                  </a:cubicBezTo>
                  <a:cubicBezTo>
                    <a:pt x="0" y="3882"/>
                    <a:pt x="645" y="4307"/>
                    <a:pt x="1187" y="4395"/>
                  </a:cubicBezTo>
                  <a:cubicBezTo>
                    <a:pt x="1307" y="4414"/>
                    <a:pt x="1428" y="4428"/>
                    <a:pt x="1550" y="4439"/>
                  </a:cubicBezTo>
                  <a:lnTo>
                    <a:pt x="1550" y="4439"/>
                  </a:lnTo>
                  <a:cubicBezTo>
                    <a:pt x="1408" y="4466"/>
                    <a:pt x="1257" y="4504"/>
                    <a:pt x="1158" y="4615"/>
                  </a:cubicBezTo>
                  <a:cubicBezTo>
                    <a:pt x="821" y="4966"/>
                    <a:pt x="1305" y="5451"/>
                    <a:pt x="1730" y="5553"/>
                  </a:cubicBezTo>
                  <a:cubicBezTo>
                    <a:pt x="1962" y="5609"/>
                    <a:pt x="2197" y="5646"/>
                    <a:pt x="2435" y="5664"/>
                  </a:cubicBezTo>
                  <a:lnTo>
                    <a:pt x="2435" y="5664"/>
                  </a:lnTo>
                  <a:cubicBezTo>
                    <a:pt x="2069" y="5781"/>
                    <a:pt x="1874" y="6004"/>
                    <a:pt x="2184" y="6330"/>
                  </a:cubicBezTo>
                  <a:cubicBezTo>
                    <a:pt x="2757" y="6946"/>
                    <a:pt x="5307" y="7063"/>
                    <a:pt x="7829" y="7474"/>
                  </a:cubicBezTo>
                  <a:cubicBezTo>
                    <a:pt x="13370" y="11036"/>
                    <a:pt x="16756" y="17912"/>
                    <a:pt x="23119" y="19802"/>
                  </a:cubicBezTo>
                  <a:cubicBezTo>
                    <a:pt x="23592" y="19940"/>
                    <a:pt x="24101" y="20047"/>
                    <a:pt x="24609" y="20047"/>
                  </a:cubicBezTo>
                  <a:cubicBezTo>
                    <a:pt x="24967" y="20047"/>
                    <a:pt x="25325" y="19994"/>
                    <a:pt x="25669" y="19861"/>
                  </a:cubicBezTo>
                  <a:cubicBezTo>
                    <a:pt x="26770" y="19436"/>
                    <a:pt x="27517" y="18336"/>
                    <a:pt x="28162" y="17296"/>
                  </a:cubicBezTo>
                  <a:cubicBezTo>
                    <a:pt x="30698" y="13235"/>
                    <a:pt x="33073" y="9086"/>
                    <a:pt x="35286" y="4849"/>
                  </a:cubicBezTo>
                  <a:cubicBezTo>
                    <a:pt x="35638" y="4175"/>
                    <a:pt x="36005" y="3442"/>
                    <a:pt x="35976" y="2709"/>
                  </a:cubicBezTo>
                  <a:cubicBezTo>
                    <a:pt x="35917" y="920"/>
                    <a:pt x="33836" y="290"/>
                    <a:pt x="32149" y="70"/>
                  </a:cubicBezTo>
                  <a:cubicBezTo>
                    <a:pt x="31877" y="35"/>
                    <a:pt x="31591" y="0"/>
                    <a:pt x="31306"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2" name="Google Shape;2212;p55"/>
            <p:cNvSpPr/>
            <p:nvPr/>
          </p:nvSpPr>
          <p:spPr>
            <a:xfrm>
              <a:off x="8094950" y="2381675"/>
              <a:ext cx="400225" cy="429900"/>
            </a:xfrm>
            <a:custGeom>
              <a:avLst/>
              <a:gdLst/>
              <a:ahLst/>
              <a:cxnLst/>
              <a:rect l="l" t="t" r="r" b="b"/>
              <a:pathLst>
                <a:path w="16009" h="17196" extrusionOk="0">
                  <a:moveTo>
                    <a:pt x="7813" y="0"/>
                  </a:moveTo>
                  <a:cubicBezTo>
                    <a:pt x="3548" y="0"/>
                    <a:pt x="0" y="4236"/>
                    <a:pt x="0" y="8722"/>
                  </a:cubicBezTo>
                  <a:cubicBezTo>
                    <a:pt x="0" y="10526"/>
                    <a:pt x="1040" y="12901"/>
                    <a:pt x="1994" y="14250"/>
                  </a:cubicBezTo>
                  <a:cubicBezTo>
                    <a:pt x="7037" y="14279"/>
                    <a:pt x="8693" y="17064"/>
                    <a:pt x="8840" y="17196"/>
                  </a:cubicBezTo>
                  <a:cubicBezTo>
                    <a:pt x="12798" y="16844"/>
                    <a:pt x="16009" y="12270"/>
                    <a:pt x="16009" y="8019"/>
                  </a:cubicBezTo>
                  <a:cubicBezTo>
                    <a:pt x="16009" y="3533"/>
                    <a:pt x="12080" y="0"/>
                    <a:pt x="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3" name="Google Shape;980;p43">
            <a:extLst>
              <a:ext uri="{FF2B5EF4-FFF2-40B4-BE49-F238E27FC236}">
                <a16:creationId xmlns:a16="http://schemas.microsoft.com/office/drawing/2014/main" id="{EFA2755D-A886-3F65-1FC8-6AB43B3A8EA4}"/>
              </a:ext>
            </a:extLst>
          </p:cNvPr>
          <p:cNvSpPr txBox="1">
            <a:spLocks/>
          </p:cNvSpPr>
          <p:nvPr/>
        </p:nvSpPr>
        <p:spPr>
          <a:xfrm>
            <a:off x="127256" y="1540720"/>
            <a:ext cx="7997082"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00000"/>
              </a:lnSpc>
            </a:pPr>
            <a:r>
              <a:rPr lang="vi-VN" sz="4400" dirty="0">
                <a:solidFill>
                  <a:srgbClr val="002060"/>
                </a:solidFill>
              </a:rPr>
              <a:t>I</a:t>
            </a:r>
            <a:r>
              <a:rPr lang="en-US" sz="4400" dirty="0">
                <a:solidFill>
                  <a:srgbClr val="002060"/>
                </a:solidFill>
              </a:rPr>
              <a:t>I</a:t>
            </a:r>
            <a:r>
              <a:rPr lang="vi-VN" sz="4400" dirty="0">
                <a:solidFill>
                  <a:srgbClr val="002060"/>
                </a:solidFill>
              </a:rPr>
              <a:t>. </a:t>
            </a:r>
            <a:r>
              <a:rPr lang="en-US" sz="4400" dirty="0">
                <a:solidFill>
                  <a:srgbClr val="002060"/>
                </a:solidFill>
              </a:rPr>
              <a:t>VẬN DỤNG NHỮNG HIỂU BIẾT VỀ </a:t>
            </a:r>
          </a:p>
          <a:p>
            <a:pPr>
              <a:lnSpc>
                <a:spcPct val="100000"/>
              </a:lnSpc>
            </a:pPr>
            <a:r>
              <a:rPr lang="en-US" sz="4400" dirty="0">
                <a:solidFill>
                  <a:srgbClr val="002060"/>
                </a:solidFill>
              </a:rPr>
              <a:t>QUANG HỢP TRONG VIỆC TRỒNG VÀ BẢO VỆ CÂY XANH</a:t>
            </a:r>
            <a:endParaRPr lang="vi-VN" sz="4400" dirty="0">
              <a:solidFill>
                <a:srgbClr val="00206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73" name="Google Shape;2073;p54"/>
          <p:cNvSpPr txBox="1">
            <a:spLocks noGrp="1"/>
          </p:cNvSpPr>
          <p:nvPr>
            <p:ph type="title"/>
          </p:nvPr>
        </p:nvSpPr>
        <p:spPr>
          <a:xfrm>
            <a:off x="792413" y="208031"/>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THẢO LUẬN THEO CẶP</a:t>
            </a:r>
            <a:endParaRPr sz="3600" dirty="0"/>
          </a:p>
        </p:txBody>
      </p:sp>
      <p:grpSp>
        <p:nvGrpSpPr>
          <p:cNvPr id="2143" name="Google Shape;2143;p54"/>
          <p:cNvGrpSpPr/>
          <p:nvPr/>
        </p:nvGrpSpPr>
        <p:grpSpPr>
          <a:xfrm>
            <a:off x="139815" y="172533"/>
            <a:ext cx="1352427" cy="1368150"/>
            <a:chOff x="557685" y="957008"/>
            <a:chExt cx="1352427" cy="1368150"/>
          </a:xfrm>
        </p:grpSpPr>
        <p:sp>
          <p:nvSpPr>
            <p:cNvPr id="2144" name="Google Shape;2144;p54"/>
            <p:cNvSpPr/>
            <p:nvPr/>
          </p:nvSpPr>
          <p:spPr>
            <a:xfrm>
              <a:off x="1451117" y="1688612"/>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45" name="Google Shape;2145;p54"/>
            <p:cNvSpPr/>
            <p:nvPr/>
          </p:nvSpPr>
          <p:spPr>
            <a:xfrm>
              <a:off x="1367708" y="1847312"/>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46" name="Google Shape;2146;p54"/>
            <p:cNvSpPr/>
            <p:nvPr/>
          </p:nvSpPr>
          <p:spPr>
            <a:xfrm>
              <a:off x="557685" y="957008"/>
              <a:ext cx="1352427" cy="685374"/>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p:txBody>
        </p:sp>
        <p:sp>
          <p:nvSpPr>
            <p:cNvPr id="2147" name="Google Shape;2147;p54"/>
            <p:cNvSpPr/>
            <p:nvPr/>
          </p:nvSpPr>
          <p:spPr>
            <a:xfrm>
              <a:off x="1057878" y="1712511"/>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48" name="Google Shape;2148;p54"/>
            <p:cNvSpPr/>
            <p:nvPr/>
          </p:nvSpPr>
          <p:spPr>
            <a:xfrm>
              <a:off x="1075532" y="1911418"/>
              <a:ext cx="72214" cy="141998"/>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49" name="Google Shape;2149;p54"/>
            <p:cNvSpPr/>
            <p:nvPr/>
          </p:nvSpPr>
          <p:spPr>
            <a:xfrm>
              <a:off x="1210283" y="1707854"/>
              <a:ext cx="57253" cy="11776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0" name="Google Shape;2150;p54"/>
            <p:cNvSpPr/>
            <p:nvPr/>
          </p:nvSpPr>
          <p:spPr>
            <a:xfrm>
              <a:off x="974469" y="1871211"/>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1" name="Google Shape;2151;p54"/>
            <p:cNvSpPr/>
            <p:nvPr/>
          </p:nvSpPr>
          <p:spPr>
            <a:xfrm>
              <a:off x="972870" y="2053882"/>
              <a:ext cx="53487" cy="126045"/>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2" name="Google Shape;2152;p54"/>
            <p:cNvSpPr/>
            <p:nvPr/>
          </p:nvSpPr>
          <p:spPr>
            <a:xfrm>
              <a:off x="1043241" y="2165979"/>
              <a:ext cx="67598" cy="123231"/>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3" name="Google Shape;2153;p54"/>
            <p:cNvSpPr/>
            <p:nvPr/>
          </p:nvSpPr>
          <p:spPr>
            <a:xfrm>
              <a:off x="1196395" y="1875564"/>
              <a:ext cx="49216" cy="87053"/>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4" name="Google Shape;2154;p54"/>
            <p:cNvSpPr/>
            <p:nvPr/>
          </p:nvSpPr>
          <p:spPr>
            <a:xfrm>
              <a:off x="1666220" y="1756311"/>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5" name="Google Shape;2155;p54"/>
            <p:cNvSpPr/>
            <p:nvPr/>
          </p:nvSpPr>
          <p:spPr>
            <a:xfrm>
              <a:off x="1515355" y="1911813"/>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6" name="Google Shape;2156;p54"/>
            <p:cNvSpPr/>
            <p:nvPr/>
          </p:nvSpPr>
          <p:spPr>
            <a:xfrm>
              <a:off x="1251583" y="2131737"/>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7" name="Google Shape;2157;p54"/>
            <p:cNvSpPr/>
            <p:nvPr/>
          </p:nvSpPr>
          <p:spPr>
            <a:xfrm>
              <a:off x="1550095" y="2040736"/>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158" name="Google Shape;2158;p54"/>
            <p:cNvSpPr/>
            <p:nvPr/>
          </p:nvSpPr>
          <p:spPr>
            <a:xfrm>
              <a:off x="1399230" y="2196238"/>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pic>
        <p:nvPicPr>
          <p:cNvPr id="3074" name="Picture 2">
            <a:extLst>
              <a:ext uri="{FF2B5EF4-FFF2-40B4-BE49-F238E27FC236}">
                <a16:creationId xmlns:a16="http://schemas.microsoft.com/office/drawing/2014/main" id="{EFC5FB85-65A3-B566-A686-CBC7CA411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 y="3190295"/>
            <a:ext cx="3410908" cy="2283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E3D114-9638-7101-14E6-A21DCA784158}"/>
              </a:ext>
            </a:extLst>
          </p:cNvPr>
          <p:cNvSpPr txBox="1"/>
          <p:nvPr/>
        </p:nvSpPr>
        <p:spPr>
          <a:xfrm>
            <a:off x="139815" y="791887"/>
            <a:ext cx="8785568" cy="830997"/>
          </a:xfrm>
          <a:prstGeom prst="rect">
            <a:avLst/>
          </a:prstGeom>
          <a:noFill/>
        </p:spPr>
        <p:txBody>
          <a:bodyPr wrap="square">
            <a:spAutoFit/>
          </a:bodyPr>
          <a:lstStyle/>
          <a:p>
            <a:pPr marL="457200" indent="-457200">
              <a:buAutoNum type="arabicPeriod"/>
            </a:pPr>
            <a:r>
              <a:rPr lang="vi-VN" sz="2400" b="1" dirty="0">
                <a:solidFill>
                  <a:schemeClr val="bg1">
                    <a:lumMod val="10000"/>
                  </a:schemeClr>
                </a:solidFill>
              </a:rPr>
              <a:t>Hãy cho biết quang hợp ở thực vật có vai trò gì </a:t>
            </a:r>
            <a:endParaRPr lang="en-US" sz="2400" b="1" dirty="0">
              <a:solidFill>
                <a:schemeClr val="bg1">
                  <a:lumMod val="10000"/>
                </a:schemeClr>
              </a:solidFill>
            </a:endParaRPr>
          </a:p>
          <a:p>
            <a:r>
              <a:rPr lang="vi-VN" sz="2400" b="1" dirty="0">
                <a:solidFill>
                  <a:schemeClr val="bg1">
                    <a:lumMod val="10000"/>
                  </a:schemeClr>
                </a:solidFill>
              </a:rPr>
              <a:t>đối với môi trường và đời sống con người?</a:t>
            </a:r>
            <a:endParaRPr lang="en-US" sz="2400" b="1" dirty="0">
              <a:solidFill>
                <a:schemeClr val="bg1">
                  <a:lumMod val="10000"/>
                </a:schemeClr>
              </a:solidFill>
            </a:endParaRPr>
          </a:p>
        </p:txBody>
      </p:sp>
      <p:sp>
        <p:nvSpPr>
          <p:cNvPr id="11" name="TextBox 10">
            <a:extLst>
              <a:ext uri="{FF2B5EF4-FFF2-40B4-BE49-F238E27FC236}">
                <a16:creationId xmlns:a16="http://schemas.microsoft.com/office/drawing/2014/main" id="{278667D2-EA71-9C16-EF0D-1DBE45294B17}"/>
              </a:ext>
            </a:extLst>
          </p:cNvPr>
          <p:cNvSpPr txBox="1"/>
          <p:nvPr/>
        </p:nvSpPr>
        <p:spPr>
          <a:xfrm>
            <a:off x="417905" y="1731998"/>
            <a:ext cx="7803444" cy="830997"/>
          </a:xfrm>
          <a:prstGeom prst="rect">
            <a:avLst/>
          </a:prstGeom>
          <a:noFill/>
        </p:spPr>
        <p:txBody>
          <a:bodyPr wrap="square">
            <a:spAutoFit/>
          </a:bodyPr>
          <a:lstStyle/>
          <a:p>
            <a:r>
              <a:rPr lang="vi-VN" sz="2400" b="1" dirty="0">
                <a:solidFill>
                  <a:schemeClr val="bg1">
                    <a:lumMod val="25000"/>
                  </a:schemeClr>
                </a:solidFill>
              </a:rPr>
              <a:t> 2. Trình bày các biện pháp bảo vệ cây xanh trong trường học của em.</a:t>
            </a:r>
            <a:endParaRPr lang="en-US" sz="2400" b="1" dirty="0">
              <a:solidFill>
                <a:schemeClr val="bg1">
                  <a:lumMod val="25000"/>
                </a:schemeClr>
              </a:solidFill>
            </a:endParaRPr>
          </a:p>
        </p:txBody>
      </p:sp>
      <p:sp>
        <p:nvSpPr>
          <p:cNvPr id="15" name="TextBox 14">
            <a:extLst>
              <a:ext uri="{FF2B5EF4-FFF2-40B4-BE49-F238E27FC236}">
                <a16:creationId xmlns:a16="http://schemas.microsoft.com/office/drawing/2014/main" id="{C9A85B7D-93DC-D14A-C37E-64DC6ACFB7CF}"/>
              </a:ext>
            </a:extLst>
          </p:cNvPr>
          <p:cNvSpPr txBox="1"/>
          <p:nvPr/>
        </p:nvSpPr>
        <p:spPr>
          <a:xfrm>
            <a:off x="890946" y="2686105"/>
            <a:ext cx="8133908" cy="830997"/>
          </a:xfrm>
          <a:prstGeom prst="rect">
            <a:avLst/>
          </a:prstGeom>
          <a:noFill/>
        </p:spPr>
        <p:txBody>
          <a:bodyPr wrap="square">
            <a:spAutoFit/>
          </a:bodyPr>
          <a:lstStyle/>
          <a:p>
            <a:r>
              <a:rPr lang="vi-VN" sz="2400" b="1" dirty="0">
                <a:solidFill>
                  <a:schemeClr val="accent5">
                    <a:lumMod val="50000"/>
                  </a:schemeClr>
                </a:solidFill>
              </a:rPr>
              <a:t> 3. Tại sao ở các thành phố hoặc nơi đông dân cư sinh sống lại cần trồng nhiều cây xanh.</a:t>
            </a:r>
            <a:endParaRPr lang="en-US" sz="2400" b="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p>
          </p:txBody>
        </p:sp>
      </p:grpSp>
      <p:sp>
        <p:nvSpPr>
          <p:cNvPr id="6" name="Pentagon 3">
            <a:extLst>
              <a:ext uri="{FF2B5EF4-FFF2-40B4-BE49-F238E27FC236}">
                <a16:creationId xmlns:a16="http://schemas.microsoft.com/office/drawing/2014/main" id="{915B7986-7E70-7671-15B6-97A94F8E9A99}"/>
              </a:ext>
            </a:extLst>
          </p:cNvPr>
          <p:cNvSpPr/>
          <p:nvPr/>
        </p:nvSpPr>
        <p:spPr>
          <a:xfrm>
            <a:off x="503725" y="381975"/>
            <a:ext cx="7919535" cy="903516"/>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002060"/>
                </a:solidFill>
              </a:rPr>
              <a:t>1. Vai </a:t>
            </a:r>
            <a:r>
              <a:rPr lang="en-US" sz="2400" b="1" dirty="0" err="1">
                <a:solidFill>
                  <a:srgbClr val="002060"/>
                </a:solidFill>
              </a:rPr>
              <a:t>trò</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quang</a:t>
            </a:r>
            <a:r>
              <a:rPr lang="en-US" sz="2400" b="1" dirty="0">
                <a:solidFill>
                  <a:srgbClr val="002060"/>
                </a:solidFill>
              </a:rPr>
              <a:t> </a:t>
            </a:r>
            <a:r>
              <a:rPr lang="en-US" sz="2400" b="1" dirty="0" err="1">
                <a:solidFill>
                  <a:srgbClr val="002060"/>
                </a:solidFill>
              </a:rPr>
              <a:t>hợp</a:t>
            </a:r>
            <a:r>
              <a:rPr lang="en-US" sz="2400" b="1" dirty="0">
                <a:solidFill>
                  <a:srgbClr val="002060"/>
                </a:solidFill>
              </a:rPr>
              <a:t> ở </a:t>
            </a:r>
            <a:r>
              <a:rPr lang="en-US" sz="2400" b="1" dirty="0" err="1">
                <a:solidFill>
                  <a:srgbClr val="002060"/>
                </a:solidFill>
              </a:rPr>
              <a:t>thực</a:t>
            </a:r>
            <a:r>
              <a:rPr lang="en-US" sz="2400" b="1" dirty="0">
                <a:solidFill>
                  <a:srgbClr val="002060"/>
                </a:solidFill>
              </a:rPr>
              <a:t> </a:t>
            </a:r>
            <a:r>
              <a:rPr lang="en-US" sz="2400" b="1" dirty="0" err="1">
                <a:solidFill>
                  <a:srgbClr val="002060"/>
                </a:solidFill>
              </a:rPr>
              <a:t>vật</a:t>
            </a:r>
            <a:r>
              <a:rPr lang="en-US" sz="2400" b="1" dirty="0">
                <a:solidFill>
                  <a:srgbClr val="002060"/>
                </a:solidFill>
              </a:rPr>
              <a:t> </a:t>
            </a:r>
            <a:r>
              <a:rPr lang="en-US" sz="2400" b="1" dirty="0" err="1">
                <a:solidFill>
                  <a:srgbClr val="002060"/>
                </a:solidFill>
              </a:rPr>
              <a:t>với</a:t>
            </a:r>
            <a:r>
              <a:rPr lang="en-US" sz="2400" b="1" dirty="0">
                <a:solidFill>
                  <a:srgbClr val="002060"/>
                </a:solidFill>
              </a:rPr>
              <a:t> </a:t>
            </a:r>
            <a:r>
              <a:rPr lang="en-US" sz="2400" b="1" dirty="0" err="1">
                <a:solidFill>
                  <a:srgbClr val="002060"/>
                </a:solidFill>
              </a:rPr>
              <a:t>môi</a:t>
            </a:r>
            <a:r>
              <a:rPr lang="en-US" sz="2400" b="1" dirty="0">
                <a:solidFill>
                  <a:srgbClr val="002060"/>
                </a:solidFill>
              </a:rPr>
              <a:t> </a:t>
            </a:r>
            <a:r>
              <a:rPr lang="en-US" sz="2400" b="1" dirty="0" err="1">
                <a:solidFill>
                  <a:srgbClr val="002060"/>
                </a:solidFill>
              </a:rPr>
              <a:t>trường</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sống</a:t>
            </a:r>
            <a:r>
              <a:rPr lang="en-US" sz="2400" b="1" dirty="0">
                <a:solidFill>
                  <a:srgbClr val="002060"/>
                </a:solidFill>
              </a:rPr>
              <a:t> con </a:t>
            </a:r>
            <a:r>
              <a:rPr lang="en-US" sz="2400" b="1" dirty="0" err="1">
                <a:solidFill>
                  <a:srgbClr val="002060"/>
                </a:solidFill>
              </a:rPr>
              <a:t>người</a:t>
            </a:r>
            <a:endParaRPr lang="vi-VN" sz="2400" b="1" dirty="0">
              <a:solidFill>
                <a:srgbClr val="002060"/>
              </a:solidFill>
            </a:endParaRPr>
          </a:p>
        </p:txBody>
      </p:sp>
      <p:graphicFrame>
        <p:nvGraphicFramePr>
          <p:cNvPr id="12" name="Google Shape;1756;p50">
            <a:extLst>
              <a:ext uri="{FF2B5EF4-FFF2-40B4-BE49-F238E27FC236}">
                <a16:creationId xmlns:a16="http://schemas.microsoft.com/office/drawing/2014/main" id="{5CB68B5F-8683-B9F6-D0EF-FC80197DCEF4}"/>
              </a:ext>
            </a:extLst>
          </p:cNvPr>
          <p:cNvGraphicFramePr/>
          <p:nvPr>
            <p:extLst>
              <p:ext uri="{D42A27DB-BD31-4B8C-83A1-F6EECF244321}">
                <p14:modId xmlns:p14="http://schemas.microsoft.com/office/powerpoint/2010/main" val="3539021631"/>
              </p:ext>
            </p:extLst>
          </p:nvPr>
        </p:nvGraphicFramePr>
        <p:xfrm>
          <a:off x="1098392" y="1469669"/>
          <a:ext cx="6778915" cy="3000531"/>
        </p:xfrm>
        <a:graphic>
          <a:graphicData uri="http://schemas.openxmlformats.org/drawingml/2006/table">
            <a:tbl>
              <a:tblPr>
                <a:noFill/>
                <a:tableStyleId>{073D93CE-2D9D-43CB-B11B-4BEFEFD10B3C}</a:tableStyleId>
              </a:tblPr>
              <a:tblGrid>
                <a:gridCol w="3215510">
                  <a:extLst>
                    <a:ext uri="{9D8B030D-6E8A-4147-A177-3AD203B41FA5}">
                      <a16:colId xmlns:a16="http://schemas.microsoft.com/office/drawing/2014/main" val="20001"/>
                    </a:ext>
                  </a:extLst>
                </a:gridCol>
                <a:gridCol w="3563405">
                  <a:extLst>
                    <a:ext uri="{9D8B030D-6E8A-4147-A177-3AD203B41FA5}">
                      <a16:colId xmlns:a16="http://schemas.microsoft.com/office/drawing/2014/main" val="20002"/>
                    </a:ext>
                  </a:extLst>
                </a:gridCol>
              </a:tblGrid>
              <a:tr h="723859">
                <a:tc>
                  <a:txBody>
                    <a:bodyPr/>
                    <a:lstStyle/>
                    <a:p>
                      <a:pPr marL="0" lvl="0" indent="0" algn="ctr" rtl="0">
                        <a:spcBef>
                          <a:spcPts val="0"/>
                        </a:spcBef>
                        <a:spcAft>
                          <a:spcPts val="0"/>
                        </a:spcAft>
                        <a:buNone/>
                      </a:pPr>
                      <a:r>
                        <a:rPr lang="en" sz="2400" b="1" dirty="0">
                          <a:solidFill>
                            <a:schemeClr val="lt1"/>
                          </a:solidFill>
                          <a:latin typeface="Patrick Hand"/>
                          <a:ea typeface="Patrick Hand"/>
                          <a:cs typeface="Patrick Hand"/>
                          <a:sym typeface="Patrick Hand"/>
                        </a:rPr>
                        <a:t>Đối với môi trường</a:t>
                      </a:r>
                      <a:endParaRPr sz="24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 sz="2400" b="1" dirty="0">
                          <a:solidFill>
                            <a:schemeClr val="lt1"/>
                          </a:solidFill>
                          <a:latin typeface="Patrick Hand"/>
                          <a:ea typeface="Patrick Hand"/>
                          <a:cs typeface="Patrick Hand"/>
                          <a:sym typeface="Patrick Hand"/>
                        </a:rPr>
                        <a:t>Đối với con người</a:t>
                      </a:r>
                      <a:endParaRPr sz="24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2276672">
                <a:tc>
                  <a:txBody>
                    <a:bodyPr/>
                    <a:lstStyle/>
                    <a:p>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Điều</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hòa</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khí</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hậu</a:t>
                      </a:r>
                      <a:endParaRPr lang="en-US" sz="2000" b="1" i="0" u="none" strike="noStrike" cap="none" dirty="0">
                        <a:solidFill>
                          <a:srgbClr val="000000"/>
                        </a:solidFill>
                        <a:effectLst/>
                        <a:latin typeface="Arial"/>
                        <a:ea typeface="Arial"/>
                        <a:cs typeface="Arial"/>
                        <a:sym typeface="Arial"/>
                      </a:endParaRPr>
                    </a:p>
                    <a:p>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Làm</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sạch</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không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khí</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cản</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bụi</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diệt</a:t>
                      </a:r>
                      <a:r>
                        <a:rPr lang="en-US" sz="2000" b="1" i="0" u="none" strike="noStrike" cap="none" dirty="0">
                          <a:solidFill>
                            <a:srgbClr val="000000"/>
                          </a:solidFill>
                          <a:effectLst/>
                          <a:latin typeface="Arial"/>
                          <a:ea typeface="Arial"/>
                          <a:cs typeface="Arial"/>
                          <a:sym typeface="Arial"/>
                        </a:rPr>
                        <a:t> vi </a:t>
                      </a:r>
                      <a:r>
                        <a:rPr lang="en-US" sz="2000" b="1" i="0" u="none" strike="noStrike" cap="none" dirty="0" err="1">
                          <a:solidFill>
                            <a:srgbClr val="000000"/>
                          </a:solidFill>
                          <a:effectLst/>
                          <a:latin typeface="Arial"/>
                          <a:ea typeface="Arial"/>
                          <a:cs typeface="Arial"/>
                          <a:sym typeface="Arial"/>
                        </a:rPr>
                        <a:t>khuẩn</a:t>
                      </a:r>
                      <a:r>
                        <a:rPr lang="en-US" sz="2000" b="1"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Cân</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bằng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nồng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độ</a:t>
                      </a:r>
                      <a:r>
                        <a:rPr lang="en-US" sz="2000" b="1" i="0" u="none" strike="noStrike" cap="none" dirty="0">
                          <a:solidFill>
                            <a:srgbClr val="000000"/>
                          </a:solidFill>
                          <a:effectLst/>
                          <a:latin typeface="Arial"/>
                          <a:ea typeface="Arial"/>
                          <a:cs typeface="Arial"/>
                          <a:sym typeface="Arial"/>
                        </a:rPr>
                        <a:t> CO</a:t>
                      </a:r>
                      <a:r>
                        <a:rPr lang="en-US" sz="2000" b="1" i="0" u="none" strike="noStrike" cap="none" baseline="-25000" dirty="0">
                          <a:solidFill>
                            <a:srgbClr val="000000"/>
                          </a:solidFill>
                          <a:effectLst/>
                          <a:latin typeface="Arial"/>
                          <a:ea typeface="Arial"/>
                          <a:cs typeface="Arial"/>
                          <a:sym typeface="Arial"/>
                        </a:rPr>
                        <a:t>2</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và</a:t>
                      </a:r>
                      <a:r>
                        <a:rPr lang="en-US" sz="2000" b="1" i="0" u="none" strike="noStrike" cap="none" dirty="0">
                          <a:solidFill>
                            <a:srgbClr val="000000"/>
                          </a:solidFill>
                          <a:effectLst/>
                          <a:latin typeface="Arial"/>
                          <a:ea typeface="Arial"/>
                          <a:cs typeface="Arial"/>
                          <a:sym typeface="Arial"/>
                        </a:rPr>
                        <a:t> O</a:t>
                      </a:r>
                      <a:r>
                        <a:rPr lang="en-US" sz="2000" b="1" i="0" u="none" strike="noStrike" cap="none" baseline="-25000" dirty="0">
                          <a:solidFill>
                            <a:srgbClr val="000000"/>
                          </a:solidFill>
                          <a:effectLst/>
                          <a:latin typeface="Arial"/>
                          <a:ea typeface="Arial"/>
                          <a:cs typeface="Arial"/>
                          <a:sym typeface="Arial"/>
                        </a:rPr>
                        <a:t>2</a:t>
                      </a:r>
                      <a:endParaRPr lang="en-US" sz="2000" b="1"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000" b="1" i="0" u="none" strike="noStrike" cap="none" dirty="0">
                          <a:solidFill>
                            <a:srgbClr val="000000"/>
                          </a:solidFill>
                          <a:effectLst/>
                          <a:latin typeface="Arial"/>
                          <a:ea typeface="Arial"/>
                          <a:cs typeface="Arial"/>
                          <a:sym typeface="Arial"/>
                        </a:rPr>
                        <a:t>- …………</a:t>
                      </a:r>
                      <a:endParaRPr lang="en-US" sz="2000" b="1" i="0" u="none" strike="noStrike" cap="none" baseline="-25000" dirty="0">
                        <a:solidFill>
                          <a:srgbClr val="000000"/>
                        </a:solidFill>
                        <a:effectLst/>
                        <a:latin typeface="Arial"/>
                        <a:ea typeface="Arial"/>
                        <a:cs typeface="Arial"/>
                        <a:sym typeface="Arial"/>
                      </a:endParaRP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707F33">
                        <a:alpha val="17880"/>
                      </a:srgbClr>
                    </a:solidFill>
                  </a:tcPr>
                </a:tc>
                <a:tc>
                  <a:txBody>
                    <a:bodyPr/>
                    <a:lstStyle/>
                    <a:p>
                      <a:r>
                        <a:rPr lang="en-US" sz="2000" b="1" i="0" u="none" strike="noStrike" cap="none" dirty="0">
                          <a:solidFill>
                            <a:srgbClr val="000000"/>
                          </a:solidFill>
                          <a:effectLst/>
                          <a:latin typeface="Arial"/>
                          <a:ea typeface="Arial"/>
                          <a:cs typeface="Arial"/>
                          <a:sym typeface="Arial"/>
                        </a:rPr>
                        <a:t>- Cung </a:t>
                      </a:r>
                      <a:r>
                        <a:rPr lang="en-US" sz="2000" b="1" i="0" u="none" strike="noStrike" cap="none" dirty="0" err="1">
                          <a:solidFill>
                            <a:srgbClr val="000000"/>
                          </a:solidFill>
                          <a:effectLst/>
                          <a:latin typeface="Arial"/>
                          <a:ea typeface="Arial"/>
                          <a:cs typeface="Arial"/>
                          <a:sym typeface="Arial"/>
                        </a:rPr>
                        <a:t>cấp</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lương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thực</a:t>
                      </a:r>
                      <a:r>
                        <a:rPr lang="en-US" sz="2000" b="1" i="0" u="none" strike="noStrike" cap="none" dirty="0">
                          <a:solidFill>
                            <a:srgbClr val="000000"/>
                          </a:solidFill>
                          <a:effectLst/>
                          <a:latin typeface="Arial"/>
                          <a:ea typeface="Arial"/>
                          <a:cs typeface="Arial"/>
                          <a:sym typeface="Arial"/>
                        </a:rPr>
                        <a:t>, TP</a:t>
                      </a:r>
                    </a:p>
                    <a:p>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Làm</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nguyên</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liệu</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công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nghiệp</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cây</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thuốc</a:t>
                      </a:r>
                      <a:endParaRPr lang="en-US" sz="2000" b="1" i="0" u="none" strike="noStrike" cap="none" dirty="0">
                        <a:solidFill>
                          <a:srgbClr val="000000"/>
                        </a:solidFill>
                        <a:effectLst/>
                        <a:latin typeface="Arial"/>
                        <a:ea typeface="Arial"/>
                        <a:cs typeface="Arial"/>
                        <a:sym typeface="Arial"/>
                      </a:endParaRPr>
                    </a:p>
                    <a:p>
                      <a:pPr marL="0" indent="0">
                        <a:buFontTx/>
                        <a:buNone/>
                      </a:pPr>
                      <a:r>
                        <a:rPr lang="en-US" sz="2000" b="1" i="0" u="none" strike="noStrike" cap="none" dirty="0">
                          <a:solidFill>
                            <a:srgbClr val="000000"/>
                          </a:solidFill>
                          <a:effectLst/>
                          <a:latin typeface="Arial"/>
                          <a:ea typeface="Arial"/>
                          <a:cs typeface="Arial"/>
                          <a:sym typeface="Arial"/>
                        </a:rPr>
                        <a:t>- Cung </a:t>
                      </a:r>
                      <a:r>
                        <a:rPr lang="en-US" sz="2000" b="1" i="0" u="none" strike="noStrike" cap="none" dirty="0" err="1">
                          <a:solidFill>
                            <a:srgbClr val="000000"/>
                          </a:solidFill>
                          <a:effectLst/>
                          <a:latin typeface="Arial"/>
                          <a:ea typeface="Arial"/>
                          <a:cs typeface="Arial"/>
                          <a:sym typeface="Arial"/>
                        </a:rPr>
                        <a:t>cấp</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năng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lượng</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tích</a:t>
                      </a:r>
                      <a:r>
                        <a:rPr lang="en-US" sz="2000" b="1" i="0" u="none" strike="noStrike" cap="none" dirty="0">
                          <a:solidFill>
                            <a:srgbClr val="000000"/>
                          </a:solidFill>
                          <a:effectLst/>
                          <a:latin typeface="Arial"/>
                          <a:ea typeface="Arial"/>
                          <a:cs typeface="Arial"/>
                          <a:sym typeface="Arial"/>
                        </a:rPr>
                        <a:t> </a:t>
                      </a:r>
                      <a:r>
                        <a:rPr lang="en-US" sz="2000" b="1" i="0" u="none" strike="noStrike" cap="none" dirty="0" err="1">
                          <a:solidFill>
                            <a:srgbClr val="000000"/>
                          </a:solidFill>
                          <a:effectLst/>
                          <a:latin typeface="Arial"/>
                          <a:ea typeface="Arial"/>
                          <a:cs typeface="Arial"/>
                          <a:sym typeface="Arial"/>
                        </a:rPr>
                        <a:t>lũy</a:t>
                      </a:r>
                      <a:r>
                        <a:rPr lang="en-US" sz="2000" b="1" i="0" u="none" strike="noStrike" cap="none" dirty="0">
                          <a:solidFill>
                            <a:srgbClr val="000000"/>
                          </a:solidFill>
                          <a:effectLst/>
                          <a:latin typeface="Arial"/>
                          <a:ea typeface="Arial"/>
                          <a:cs typeface="Arial"/>
                          <a:sym typeface="Arial"/>
                        </a:rPr>
                        <a:t>)</a:t>
                      </a:r>
                    </a:p>
                    <a:p>
                      <a:pPr marL="0" indent="0">
                        <a:buFontTx/>
                        <a:buNone/>
                      </a:pPr>
                      <a:r>
                        <a:rPr lang="en-US" sz="2000" b="1" i="0" u="none" strike="noStrike" cap="none" dirty="0">
                          <a:solidFill>
                            <a:srgbClr val="000000"/>
                          </a:solidFill>
                          <a:effectLst/>
                          <a:latin typeface="Arial"/>
                          <a:ea typeface="Arial"/>
                          <a:cs typeface="Arial"/>
                          <a:sym typeface="Arial"/>
                        </a:rPr>
                        <a:t>- ……………….</a:t>
                      </a: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Me\Desktop\thông điệp  bảo vệ cây xanh.jpg">
            <a:extLst>
              <a:ext uri="{FF2B5EF4-FFF2-40B4-BE49-F238E27FC236}">
                <a16:creationId xmlns:a16="http://schemas.microsoft.com/office/drawing/2014/main" id="{E64E0E81-19EE-6D99-C1FA-34D68D2A1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9" y="0"/>
            <a:ext cx="7690757" cy="580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50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4"/>
          <p:cNvSpPr txBox="1">
            <a:spLocks noGrp="1"/>
          </p:cNvSpPr>
          <p:nvPr>
            <p:ph type="title"/>
          </p:nvPr>
        </p:nvSpPr>
        <p:spPr>
          <a:xfrm>
            <a:off x="117821" y="177248"/>
            <a:ext cx="8720254" cy="1964400"/>
          </a:xfrm>
          <a:prstGeom prst="rect">
            <a:avLst/>
          </a:prstGeom>
        </p:spPr>
        <p:txBody>
          <a:bodyPr spcFirstLastPara="1" wrap="square" lIns="91425" tIns="91425" rIns="91425" bIns="91425" anchor="ctr" anchorCtr="0">
            <a:noAutofit/>
          </a:bodyPr>
          <a:lstStyle/>
          <a:p>
            <a:r>
              <a:rPr lang="vi-VN" sz="3600" dirty="0">
                <a:solidFill>
                  <a:srgbClr val="FF0000"/>
                </a:solidFill>
              </a:rPr>
              <a:t> </a:t>
            </a:r>
            <a:r>
              <a:rPr lang="en-US" sz="3600" dirty="0">
                <a:solidFill>
                  <a:srgbClr val="FF0000"/>
                </a:solidFill>
              </a:rPr>
              <a:t>1. </a:t>
            </a:r>
            <a:r>
              <a:rPr lang="vi-VN" sz="3600" dirty="0">
                <a:solidFill>
                  <a:srgbClr val="FF0000"/>
                </a:solidFill>
              </a:rPr>
              <a:t>Vậy chúng ta cần trồng và bảo vệ cây xanh như thế nào?</a:t>
            </a:r>
            <a:br>
              <a:rPr lang="vi-VN" sz="3600" dirty="0">
                <a:solidFill>
                  <a:srgbClr val="FF0000"/>
                </a:solidFill>
              </a:rPr>
            </a:br>
            <a:r>
              <a:rPr lang="en-US" sz="3600" dirty="0">
                <a:solidFill>
                  <a:srgbClr val="FF0000"/>
                </a:solidFill>
              </a:rPr>
              <a:t>2. </a:t>
            </a:r>
            <a:r>
              <a:rPr lang="vi-VN" sz="3600" dirty="0">
                <a:solidFill>
                  <a:srgbClr val="FF0000"/>
                </a:solidFill>
              </a:rPr>
              <a:t>Những yếu tố nào ảnh hưởng đến quá trình quang hợp ở cây xanh?</a:t>
            </a:r>
          </a:p>
        </p:txBody>
      </p:sp>
      <p:grpSp>
        <p:nvGrpSpPr>
          <p:cNvPr id="1173" name="Google Shape;1173;p44"/>
          <p:cNvGrpSpPr/>
          <p:nvPr/>
        </p:nvGrpSpPr>
        <p:grpSpPr>
          <a:xfrm>
            <a:off x="7148307" y="2880822"/>
            <a:ext cx="1157526" cy="1657560"/>
            <a:chOff x="6444596" y="1879477"/>
            <a:chExt cx="1910109" cy="2735247"/>
          </a:xfrm>
        </p:grpSpPr>
        <p:sp>
          <p:nvSpPr>
            <p:cNvPr id="1174" name="Google Shape;1174;p44"/>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44"/>
            <p:cNvGrpSpPr/>
            <p:nvPr/>
          </p:nvGrpSpPr>
          <p:grpSpPr>
            <a:xfrm>
              <a:off x="6651313" y="2092759"/>
              <a:ext cx="1536688" cy="1841237"/>
              <a:chOff x="6651313" y="2092759"/>
              <a:chExt cx="1536688" cy="1841237"/>
            </a:xfrm>
          </p:grpSpPr>
          <p:sp>
            <p:nvSpPr>
              <p:cNvPr id="1187" name="Google Shape;1187;p44"/>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44"/>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44"/>
          <p:cNvGrpSpPr/>
          <p:nvPr/>
        </p:nvGrpSpPr>
        <p:grpSpPr>
          <a:xfrm flipH="1">
            <a:off x="4379577" y="4132889"/>
            <a:ext cx="384843" cy="482015"/>
            <a:chOff x="7170450" y="2903900"/>
            <a:chExt cx="640872" cy="1361625"/>
          </a:xfrm>
        </p:grpSpPr>
        <p:sp>
          <p:nvSpPr>
            <p:cNvPr id="1201" name="Google Shape;1201;p4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44"/>
          <p:cNvGrpSpPr/>
          <p:nvPr/>
        </p:nvGrpSpPr>
        <p:grpSpPr>
          <a:xfrm>
            <a:off x="1386149" y="3337819"/>
            <a:ext cx="412458" cy="515393"/>
            <a:chOff x="1011074" y="2896541"/>
            <a:chExt cx="480776" cy="600761"/>
          </a:xfrm>
        </p:grpSpPr>
        <p:sp>
          <p:nvSpPr>
            <p:cNvPr id="1206" name="Google Shape;1206;p44"/>
            <p:cNvSpPr/>
            <p:nvPr/>
          </p:nvSpPr>
          <p:spPr>
            <a:xfrm flipH="1">
              <a:off x="1011074" y="2896541"/>
              <a:ext cx="148276" cy="600761"/>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flipH="1">
              <a:off x="1239875" y="3094626"/>
              <a:ext cx="99386"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flipH="1">
              <a:off x="1392472" y="2995590"/>
              <a:ext cx="99378"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44"/>
          <p:cNvGrpSpPr/>
          <p:nvPr/>
        </p:nvGrpSpPr>
        <p:grpSpPr>
          <a:xfrm flipH="1">
            <a:off x="462798" y="1842486"/>
            <a:ext cx="1253040" cy="1089186"/>
            <a:chOff x="1583250" y="1593800"/>
            <a:chExt cx="1469325" cy="1277188"/>
          </a:xfrm>
        </p:grpSpPr>
        <p:sp>
          <p:nvSpPr>
            <p:cNvPr id="1210" name="Google Shape;1210;p4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44"/>
          <p:cNvSpPr/>
          <p:nvPr/>
        </p:nvSpPr>
        <p:spPr>
          <a:xfrm>
            <a:off x="5324125" y="377457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rot="-4096367" flipH="1">
            <a:off x="7930812" y="2290052"/>
            <a:ext cx="871213" cy="29698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4"/>
          <p:cNvGrpSpPr/>
          <p:nvPr/>
        </p:nvGrpSpPr>
        <p:grpSpPr>
          <a:xfrm rot="663864" flipH="1">
            <a:off x="1302630" y="4024563"/>
            <a:ext cx="450230" cy="560694"/>
            <a:chOff x="1021924" y="3691123"/>
            <a:chExt cx="855491" cy="1065386"/>
          </a:xfrm>
        </p:grpSpPr>
        <p:sp>
          <p:nvSpPr>
            <p:cNvPr id="1220" name="Google Shape;1220;p44"/>
            <p:cNvSpPr/>
            <p:nvPr/>
          </p:nvSpPr>
          <p:spPr>
            <a:xfrm>
              <a:off x="1021924" y="3691123"/>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1028148" y="3703096"/>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29B9BF80-DB1B-BE73-A1CC-117AE3209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982" y="1672069"/>
            <a:ext cx="4079162" cy="4079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Me\Desktop\trồng cây.jfif">
            <a:extLst>
              <a:ext uri="{FF2B5EF4-FFF2-40B4-BE49-F238E27FC236}">
                <a16:creationId xmlns:a16="http://schemas.microsoft.com/office/drawing/2014/main" id="{99E496DB-E6C6-D238-5500-4751B7B7D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378620"/>
            <a:ext cx="3322864" cy="236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C:\Users\Me\Desktop\trồng cây xanh.jpg">
            <a:extLst>
              <a:ext uri="{FF2B5EF4-FFF2-40B4-BE49-F238E27FC236}">
                <a16:creationId xmlns:a16="http://schemas.microsoft.com/office/drawing/2014/main" id="{6FE1369D-0B18-C531-FFBB-9D29A985E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92" y="400050"/>
            <a:ext cx="3532271" cy="23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C:\Users\Me\Desktop\ke-nhung-hoat-dong-trong-va-bao-ve-cay-xanh-3.png">
            <a:extLst>
              <a:ext uri="{FF2B5EF4-FFF2-40B4-BE49-F238E27FC236}">
                <a16:creationId xmlns:a16="http://schemas.microsoft.com/office/drawing/2014/main" id="{54788567-5DFD-0D84-D5DF-EF20056D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299" y="2857500"/>
            <a:ext cx="3388179" cy="220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1">
            <a:extLst>
              <a:ext uri="{FF2B5EF4-FFF2-40B4-BE49-F238E27FC236}">
                <a16:creationId xmlns:a16="http://schemas.microsoft.com/office/drawing/2014/main" id="{4E42E1FE-D077-4BB9-B3EE-EE780B2BE8A9}"/>
              </a:ext>
            </a:extLst>
          </p:cNvPr>
          <p:cNvSpPr txBox="1">
            <a:spLocks noChangeArrowheads="1"/>
          </p:cNvSpPr>
          <p:nvPr/>
        </p:nvSpPr>
        <p:spPr bwMode="auto">
          <a:xfrm>
            <a:off x="1428750" y="8335"/>
            <a:ext cx="6286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eaLnBrk="0" fontAlgn="base" hangingPunct="0">
              <a:spcBef>
                <a:spcPct val="0"/>
              </a:spcBef>
              <a:spcAft>
                <a:spcPct val="0"/>
              </a:spcAft>
              <a:buClrTx/>
            </a:pPr>
            <a:r>
              <a:rPr lang="en-US" altLang="vi-VN" sz="1350" b="1" kern="1200">
                <a:solidFill>
                  <a:prstClr val="black"/>
                </a:solidFill>
                <a:latin typeface="Times New Roman" panose="02020603050405020304" pitchFamily="18" charset="0"/>
                <a:ea typeface="+mn-ea"/>
                <a:cs typeface="Times New Roman" panose="02020603050405020304" pitchFamily="18" charset="0"/>
              </a:rPr>
              <a:t>NHỮNG HOẠT ĐỘNG TRỒNG VÀ BẢO VỆ CÂY XANH </a:t>
            </a:r>
            <a:endParaRPr lang="vi-VN" altLang="vi-VN" sz="1350" b="1" kern="1200">
              <a:solidFill>
                <a:prstClr val="black"/>
              </a:solidFill>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C6F20631-9B87-5802-9A72-7AC4C15F3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392" y="2947307"/>
            <a:ext cx="3532271" cy="2117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903F-0C67-A9BD-E844-093DB376E29A}"/>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1DEA62B2-4866-B2CE-D51D-B5B4B3D18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7779"/>
            <a:ext cx="6858000" cy="441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92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pic>
        <p:nvPicPr>
          <p:cNvPr id="6146" name="Picture 2">
            <a:extLst>
              <a:ext uri="{FF2B5EF4-FFF2-40B4-BE49-F238E27FC236}">
                <a16:creationId xmlns:a16="http://schemas.microsoft.com/office/drawing/2014/main" id="{1938A0A9-B797-2232-CB13-EC938AB6E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08" y="1229134"/>
            <a:ext cx="4094326" cy="3964908"/>
          </a:xfrm>
          <a:prstGeom prst="rect">
            <a:avLst/>
          </a:prstGeom>
          <a:noFill/>
          <a:extLst>
            <a:ext uri="{909E8E84-426E-40DD-AFC4-6F175D3DCCD1}">
              <a14:hiddenFill xmlns:a14="http://schemas.microsoft.com/office/drawing/2010/main">
                <a:solidFill>
                  <a:srgbClr val="FFFFFF"/>
                </a:solidFill>
              </a14:hiddenFill>
            </a:ext>
          </a:extLst>
        </p:spPr>
      </p:pic>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grpSp>
        <p:nvGrpSpPr>
          <p:cNvPr id="2589" name="Google Shape;2589;p62"/>
          <p:cNvGrpSpPr/>
          <p:nvPr/>
        </p:nvGrpSpPr>
        <p:grpSpPr>
          <a:xfrm>
            <a:off x="8283389" y="3798393"/>
            <a:ext cx="917983" cy="1395649"/>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grpSp>
      <p:sp>
        <p:nvSpPr>
          <p:cNvPr id="6" name="Pentagon 3">
            <a:extLst>
              <a:ext uri="{FF2B5EF4-FFF2-40B4-BE49-F238E27FC236}">
                <a16:creationId xmlns:a16="http://schemas.microsoft.com/office/drawing/2014/main" id="{915B7986-7E70-7671-15B6-97A94F8E9A99}"/>
              </a:ext>
            </a:extLst>
          </p:cNvPr>
          <p:cNvSpPr/>
          <p:nvPr/>
        </p:nvSpPr>
        <p:spPr>
          <a:xfrm>
            <a:off x="446546" y="72369"/>
            <a:ext cx="8293969" cy="1061787"/>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defRPr/>
            </a:pPr>
            <a:r>
              <a:rPr lang="en-US" sz="2400" b="1" dirty="0">
                <a:solidFill>
                  <a:srgbClr val="002060"/>
                </a:solidFill>
              </a:rPr>
              <a:t>2. </a:t>
            </a:r>
            <a:r>
              <a:rPr lang="en-US" sz="2400" b="1" dirty="0" err="1">
                <a:solidFill>
                  <a:srgbClr val="002060"/>
                </a:solidFill>
              </a:rPr>
              <a:t>Các</a:t>
            </a:r>
            <a:r>
              <a:rPr lang="en-US" sz="2400" b="1" dirty="0">
                <a:solidFill>
                  <a:srgbClr val="002060"/>
                </a:solidFill>
              </a:rPr>
              <a:t> </a:t>
            </a:r>
            <a:r>
              <a:rPr lang="en-US" sz="2400" b="1" dirty="0" err="1">
                <a:solidFill>
                  <a:srgbClr val="002060"/>
                </a:solidFill>
              </a:rPr>
              <a:t>biện</a:t>
            </a:r>
            <a:r>
              <a:rPr lang="en-US" sz="2400" b="1" dirty="0">
                <a:solidFill>
                  <a:srgbClr val="002060"/>
                </a:solidFill>
              </a:rPr>
              <a:t> </a:t>
            </a:r>
            <a:r>
              <a:rPr lang="en-US" sz="2400" b="1" dirty="0" err="1">
                <a:solidFill>
                  <a:srgbClr val="002060"/>
                </a:solidFill>
              </a:rPr>
              <a:t>pháp</a:t>
            </a:r>
            <a:r>
              <a:rPr lang="en-US" sz="2400" b="1" dirty="0">
                <a:solidFill>
                  <a:srgbClr val="002060"/>
                </a:solidFill>
              </a:rPr>
              <a:t> </a:t>
            </a:r>
            <a:r>
              <a:rPr lang="en-US" sz="2400" b="1" dirty="0" err="1">
                <a:solidFill>
                  <a:srgbClr val="002060"/>
                </a:solidFill>
              </a:rPr>
              <a:t>bảo</a:t>
            </a:r>
            <a:r>
              <a:rPr lang="en-US" sz="2400" b="1" dirty="0">
                <a:solidFill>
                  <a:srgbClr val="002060"/>
                </a:solidFill>
              </a:rPr>
              <a:t> </a:t>
            </a:r>
            <a:r>
              <a:rPr lang="en-US" sz="2400" b="1" dirty="0" err="1">
                <a:solidFill>
                  <a:srgbClr val="002060"/>
                </a:solidFill>
              </a:rPr>
              <a:t>vệ</a:t>
            </a:r>
            <a:r>
              <a:rPr lang="en-US" sz="2400" b="1" dirty="0">
                <a:solidFill>
                  <a:srgbClr val="002060"/>
                </a:solidFill>
              </a:rPr>
              <a:t> </a:t>
            </a:r>
            <a:r>
              <a:rPr lang="en-US" sz="2400" b="1" dirty="0" err="1">
                <a:solidFill>
                  <a:srgbClr val="002060"/>
                </a:solidFill>
              </a:rPr>
              <a:t>cây</a:t>
            </a:r>
            <a:r>
              <a:rPr lang="en-US" sz="2400" b="1" dirty="0">
                <a:solidFill>
                  <a:srgbClr val="002060"/>
                </a:solidFill>
              </a:rPr>
              <a:t> </a:t>
            </a:r>
            <a:r>
              <a:rPr lang="en-US" sz="2400" b="1" dirty="0" err="1">
                <a:solidFill>
                  <a:srgbClr val="002060"/>
                </a:solidFill>
              </a:rPr>
              <a:t>xanh</a:t>
            </a:r>
            <a:r>
              <a:rPr lang="en-US" sz="2400" b="1" dirty="0">
                <a:solidFill>
                  <a:srgbClr val="002060"/>
                </a:solidFill>
              </a:rPr>
              <a:t> </a:t>
            </a:r>
            <a:r>
              <a:rPr lang="en-US" sz="2400" b="1" dirty="0" err="1">
                <a:solidFill>
                  <a:srgbClr val="002060"/>
                </a:solidFill>
              </a:rPr>
              <a:t>trong</a:t>
            </a:r>
            <a:r>
              <a:rPr lang="en-US" sz="2400" b="1" dirty="0">
                <a:solidFill>
                  <a:srgbClr val="002060"/>
                </a:solidFill>
              </a:rPr>
              <a:t> </a:t>
            </a:r>
            <a:r>
              <a:rPr lang="en-US" sz="2400" b="1" dirty="0" err="1">
                <a:solidFill>
                  <a:srgbClr val="002060"/>
                </a:solidFill>
              </a:rPr>
              <a:t>trường</a:t>
            </a:r>
            <a:r>
              <a:rPr lang="en-US" sz="2400" b="1" dirty="0">
                <a:solidFill>
                  <a:srgbClr val="002060"/>
                </a:solidFill>
              </a:rPr>
              <a:t> </a:t>
            </a:r>
            <a:r>
              <a:rPr lang="en-US" sz="2400" b="1" dirty="0" err="1">
                <a:solidFill>
                  <a:srgbClr val="002060"/>
                </a:solidFill>
              </a:rPr>
              <a:t>học</a:t>
            </a:r>
            <a:endParaRPr lang="vi-VN" sz="2400" b="1" dirty="0">
              <a:solidFill>
                <a:srgbClr val="002060"/>
              </a:solidFill>
            </a:endParaRPr>
          </a:p>
        </p:txBody>
      </p:sp>
      <p:sp>
        <p:nvSpPr>
          <p:cNvPr id="5" name="TextBox 4">
            <a:extLst>
              <a:ext uri="{FF2B5EF4-FFF2-40B4-BE49-F238E27FC236}">
                <a16:creationId xmlns:a16="http://schemas.microsoft.com/office/drawing/2014/main" id="{AF7B0672-378E-73B7-1A85-DED9A147764F}"/>
              </a:ext>
            </a:extLst>
          </p:cNvPr>
          <p:cNvSpPr txBox="1"/>
          <p:nvPr/>
        </p:nvSpPr>
        <p:spPr>
          <a:xfrm>
            <a:off x="4280506" y="1346087"/>
            <a:ext cx="4400126" cy="3046988"/>
          </a:xfrm>
          <a:prstGeom prst="rect">
            <a:avLst/>
          </a:prstGeom>
          <a:noFill/>
        </p:spPr>
        <p:txBody>
          <a:bodyPr wrap="square">
            <a:spAutoFit/>
          </a:bodyPr>
          <a:lstStyle/>
          <a:p>
            <a:r>
              <a:rPr lang="vi-VN" sz="2400" b="1" dirty="0">
                <a:solidFill>
                  <a:schemeClr val="bg1">
                    <a:lumMod val="10000"/>
                  </a:schemeClr>
                </a:solidFill>
              </a:rPr>
              <a:t>– Đặt các biển báo cấm ngắt lá bẻ cành trong trường.</a:t>
            </a:r>
          </a:p>
          <a:p>
            <a:r>
              <a:rPr lang="vi-VN" sz="2400" b="1" dirty="0">
                <a:solidFill>
                  <a:schemeClr val="bg1">
                    <a:lumMod val="10000"/>
                  </a:schemeClr>
                </a:solidFill>
              </a:rPr>
              <a:t>– Thường xuyên và tuyên truyền rộng rãi việc bảo vệ cây xanh.</a:t>
            </a:r>
          </a:p>
          <a:p>
            <a:r>
              <a:rPr lang="vi-VN" sz="2400" b="1" dirty="0">
                <a:solidFill>
                  <a:schemeClr val="bg1">
                    <a:lumMod val="10000"/>
                  </a:schemeClr>
                </a:solidFill>
              </a:rPr>
              <a:t>– Tổ chức trồng cây xanh trong và ngoài khuôn viên trường học.</a:t>
            </a:r>
          </a:p>
        </p:txBody>
      </p:sp>
    </p:spTree>
    <p:extLst>
      <p:ext uri="{BB962C8B-B14F-4D97-AF65-F5344CB8AC3E}">
        <p14:creationId xmlns:p14="http://schemas.microsoft.com/office/powerpoint/2010/main" val="405307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1923A4E-BA0A-EEAA-FAB7-1DDF506AE36F}"/>
              </a:ext>
            </a:extLst>
          </p:cNvPr>
          <p:cNvGraphicFramePr/>
          <p:nvPr>
            <p:extLst>
              <p:ext uri="{D42A27DB-BD31-4B8C-83A1-F6EECF244321}">
                <p14:modId xmlns:p14="http://schemas.microsoft.com/office/powerpoint/2010/main" val="2783951023"/>
              </p:ext>
            </p:extLst>
          </p:nvPr>
        </p:nvGraphicFramePr>
        <p:xfrm>
          <a:off x="895120" y="494495"/>
          <a:ext cx="7535202" cy="481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id="{29FE92C7-2E6F-9BC5-8FD6-65427117D6A2}"/>
              </a:ext>
            </a:extLst>
          </p:cNvPr>
          <p:cNvSpPr/>
          <p:nvPr/>
        </p:nvSpPr>
        <p:spPr>
          <a:xfrm>
            <a:off x="161402" y="52844"/>
            <a:ext cx="8494004" cy="441651"/>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Chúng ta cần tích cực trồng và bảo vệ cây xanh bằng cách</a:t>
            </a:r>
            <a:r>
              <a:rPr kumimoji="0" lang="en-US" sz="2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a:t>
            </a:r>
            <a:endParaRPr kumimoji="0" lang="vi-VN" sz="22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1410335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7" name="Pentagon 3">
            <a:extLst>
              <a:ext uri="{FF2B5EF4-FFF2-40B4-BE49-F238E27FC236}">
                <a16:creationId xmlns:a16="http://schemas.microsoft.com/office/drawing/2014/main" id="{CF987923-0F4D-A6D9-EC08-0625A3B06ABA}"/>
              </a:ext>
            </a:extLst>
          </p:cNvPr>
          <p:cNvSpPr/>
          <p:nvPr/>
        </p:nvSpPr>
        <p:spPr>
          <a:xfrm>
            <a:off x="161578" y="213757"/>
            <a:ext cx="8670274" cy="925818"/>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chemeClr val="bg1">
                    <a:lumMod val="10000"/>
                  </a:schemeClr>
                </a:solidFill>
              </a:rPr>
              <a:t>3. Ở </a:t>
            </a:r>
            <a:r>
              <a:rPr lang="en-US" sz="2400" b="1" dirty="0" err="1">
                <a:solidFill>
                  <a:schemeClr val="bg1">
                    <a:lumMod val="10000"/>
                  </a:schemeClr>
                </a:solidFill>
              </a:rPr>
              <a:t>các</a:t>
            </a:r>
            <a:r>
              <a:rPr lang="en-US" sz="2400" b="1" dirty="0">
                <a:solidFill>
                  <a:schemeClr val="bg1">
                    <a:lumMod val="10000"/>
                  </a:schemeClr>
                </a:solidFill>
              </a:rPr>
              <a:t> </a:t>
            </a:r>
            <a:r>
              <a:rPr lang="en-US" sz="2400" b="1" dirty="0" err="1">
                <a:solidFill>
                  <a:schemeClr val="bg1">
                    <a:lumMod val="10000"/>
                  </a:schemeClr>
                </a:solidFill>
              </a:rPr>
              <a:t>thành</a:t>
            </a:r>
            <a:r>
              <a:rPr lang="en-US" sz="2400" b="1" dirty="0">
                <a:solidFill>
                  <a:schemeClr val="bg1">
                    <a:lumMod val="10000"/>
                  </a:schemeClr>
                </a:solidFill>
              </a:rPr>
              <a:t> </a:t>
            </a:r>
            <a:r>
              <a:rPr lang="en-US" sz="2400" b="1" dirty="0" err="1">
                <a:solidFill>
                  <a:schemeClr val="bg1">
                    <a:lumMod val="10000"/>
                  </a:schemeClr>
                </a:solidFill>
              </a:rPr>
              <a:t>phố</a:t>
            </a:r>
            <a:r>
              <a:rPr lang="en-US" sz="2400" b="1" dirty="0">
                <a:solidFill>
                  <a:schemeClr val="bg1">
                    <a:lumMod val="10000"/>
                  </a:schemeClr>
                </a:solidFill>
              </a:rPr>
              <a:t> </a:t>
            </a:r>
            <a:r>
              <a:rPr lang="en-US" sz="2400" b="1" dirty="0" err="1">
                <a:solidFill>
                  <a:schemeClr val="bg1">
                    <a:lumMod val="10000"/>
                  </a:schemeClr>
                </a:solidFill>
              </a:rPr>
              <a:t>hoặc</a:t>
            </a:r>
            <a:r>
              <a:rPr lang="en-US" sz="2400" b="1" dirty="0">
                <a:solidFill>
                  <a:schemeClr val="bg1">
                    <a:lumMod val="10000"/>
                  </a:schemeClr>
                </a:solidFill>
              </a:rPr>
              <a:t> </a:t>
            </a:r>
            <a:r>
              <a:rPr lang="en-US" sz="2400" b="1" dirty="0" err="1">
                <a:solidFill>
                  <a:schemeClr val="bg1">
                    <a:lumMod val="10000"/>
                  </a:schemeClr>
                </a:solidFill>
              </a:rPr>
              <a:t>nơi</a:t>
            </a:r>
            <a:r>
              <a:rPr lang="en-US" sz="2400" b="1" dirty="0">
                <a:solidFill>
                  <a:schemeClr val="bg1">
                    <a:lumMod val="10000"/>
                  </a:schemeClr>
                </a:solidFill>
              </a:rPr>
              <a:t> </a:t>
            </a:r>
            <a:r>
              <a:rPr lang="en-US" sz="2400" b="1" dirty="0" err="1">
                <a:solidFill>
                  <a:schemeClr val="bg1">
                    <a:lumMod val="10000"/>
                  </a:schemeClr>
                </a:solidFill>
              </a:rPr>
              <a:t>đông</a:t>
            </a:r>
            <a:r>
              <a:rPr lang="en-US" sz="2400" b="1" dirty="0">
                <a:solidFill>
                  <a:schemeClr val="bg1">
                    <a:lumMod val="10000"/>
                  </a:schemeClr>
                </a:solidFill>
              </a:rPr>
              <a:t> </a:t>
            </a:r>
            <a:r>
              <a:rPr lang="en-US" sz="2400" b="1" dirty="0" err="1">
                <a:solidFill>
                  <a:schemeClr val="bg1">
                    <a:lumMod val="10000"/>
                  </a:schemeClr>
                </a:solidFill>
              </a:rPr>
              <a:t>dân</a:t>
            </a:r>
            <a:r>
              <a:rPr lang="en-US" sz="2400" b="1" dirty="0">
                <a:solidFill>
                  <a:schemeClr val="bg1">
                    <a:lumMod val="10000"/>
                  </a:schemeClr>
                </a:solidFill>
              </a:rPr>
              <a:t> </a:t>
            </a:r>
            <a:r>
              <a:rPr lang="en-US" sz="2400" b="1" dirty="0" err="1">
                <a:solidFill>
                  <a:schemeClr val="bg1">
                    <a:lumMod val="10000"/>
                  </a:schemeClr>
                </a:solidFill>
              </a:rPr>
              <a:t>cư</a:t>
            </a:r>
            <a:r>
              <a:rPr lang="en-US" sz="2400" b="1" dirty="0">
                <a:solidFill>
                  <a:schemeClr val="bg1">
                    <a:lumMod val="10000"/>
                  </a:schemeClr>
                </a:solidFill>
              </a:rPr>
              <a:t> </a:t>
            </a:r>
            <a:r>
              <a:rPr lang="en-US" sz="2400" b="1" dirty="0" err="1">
                <a:solidFill>
                  <a:schemeClr val="bg1">
                    <a:lumMod val="10000"/>
                  </a:schemeClr>
                </a:solidFill>
              </a:rPr>
              <a:t>cần</a:t>
            </a:r>
            <a:r>
              <a:rPr lang="en-US" sz="2400" b="1" dirty="0">
                <a:solidFill>
                  <a:schemeClr val="bg1">
                    <a:lumMod val="10000"/>
                  </a:schemeClr>
                </a:solidFill>
              </a:rPr>
              <a:t> </a:t>
            </a:r>
            <a:r>
              <a:rPr lang="en-US" sz="2400" b="1" dirty="0" err="1">
                <a:solidFill>
                  <a:schemeClr val="bg1">
                    <a:lumMod val="10000"/>
                  </a:schemeClr>
                </a:solidFill>
              </a:rPr>
              <a:t>trồng</a:t>
            </a:r>
            <a:r>
              <a:rPr lang="en-US" sz="2400" b="1" dirty="0">
                <a:solidFill>
                  <a:schemeClr val="bg1">
                    <a:lumMod val="10000"/>
                  </a:schemeClr>
                </a:solidFill>
              </a:rPr>
              <a:t> </a:t>
            </a:r>
            <a:r>
              <a:rPr lang="en-US" sz="2400" b="1" dirty="0" err="1">
                <a:solidFill>
                  <a:schemeClr val="bg1">
                    <a:lumMod val="10000"/>
                  </a:schemeClr>
                </a:solidFill>
              </a:rPr>
              <a:t>nhiều</a:t>
            </a:r>
            <a:r>
              <a:rPr lang="en-US" sz="2400" b="1" dirty="0">
                <a:solidFill>
                  <a:schemeClr val="bg1">
                    <a:lumMod val="10000"/>
                  </a:schemeClr>
                </a:solidFill>
              </a:rPr>
              <a:t> </a:t>
            </a:r>
            <a:r>
              <a:rPr lang="en-US" sz="2400" b="1" dirty="0" err="1">
                <a:solidFill>
                  <a:schemeClr val="bg1">
                    <a:lumMod val="10000"/>
                  </a:schemeClr>
                </a:solidFill>
              </a:rPr>
              <a:t>cây</a:t>
            </a:r>
            <a:r>
              <a:rPr lang="en-US" sz="2400" b="1" dirty="0">
                <a:solidFill>
                  <a:schemeClr val="bg1">
                    <a:lumMod val="10000"/>
                  </a:schemeClr>
                </a:solidFill>
              </a:rPr>
              <a:t> </a:t>
            </a:r>
            <a:r>
              <a:rPr lang="en-US" sz="2400" b="1" dirty="0" err="1">
                <a:solidFill>
                  <a:schemeClr val="bg1">
                    <a:lumMod val="10000"/>
                  </a:schemeClr>
                </a:solidFill>
              </a:rPr>
              <a:t>xanh</a:t>
            </a:r>
            <a:r>
              <a:rPr lang="en-US" sz="2400" b="1" dirty="0">
                <a:solidFill>
                  <a:schemeClr val="bg1">
                    <a:lumMod val="10000"/>
                  </a:schemeClr>
                </a:solidFill>
              </a:rPr>
              <a:t> </a:t>
            </a:r>
            <a:r>
              <a:rPr lang="en-US" sz="2400" b="1" dirty="0" err="1">
                <a:solidFill>
                  <a:schemeClr val="bg1">
                    <a:lumMod val="10000"/>
                  </a:schemeClr>
                </a:solidFill>
              </a:rPr>
              <a:t>vì</a:t>
            </a:r>
            <a:r>
              <a:rPr lang="en-US" sz="2400" b="1" dirty="0">
                <a:solidFill>
                  <a:schemeClr val="bg1">
                    <a:lumMod val="10000"/>
                  </a:schemeClr>
                </a:solidFill>
              </a:rPr>
              <a:t>:</a:t>
            </a:r>
            <a:endParaRPr lang="vi-VN" sz="2400" b="1" dirty="0">
              <a:solidFill>
                <a:schemeClr val="bg1">
                  <a:lumMod val="10000"/>
                </a:schemeClr>
              </a:solidFill>
            </a:endParaRPr>
          </a:p>
        </p:txBody>
      </p:sp>
      <p:sp>
        <p:nvSpPr>
          <p:cNvPr id="9" name="TextBox 8">
            <a:extLst>
              <a:ext uri="{FF2B5EF4-FFF2-40B4-BE49-F238E27FC236}">
                <a16:creationId xmlns:a16="http://schemas.microsoft.com/office/drawing/2014/main" id="{A2BE158F-148C-0BC3-CA9A-BBA545361DBA}"/>
              </a:ext>
            </a:extLst>
          </p:cNvPr>
          <p:cNvSpPr txBox="1"/>
          <p:nvPr/>
        </p:nvSpPr>
        <p:spPr>
          <a:xfrm>
            <a:off x="523368" y="1109281"/>
            <a:ext cx="7282181" cy="3556486"/>
          </a:xfrm>
          <a:prstGeom prst="rect">
            <a:avLst/>
          </a:prstGeom>
          <a:noFill/>
        </p:spPr>
        <p:txBody>
          <a:bodyPr wrap="square">
            <a:spAutoFit/>
          </a:bodyPr>
          <a:lstStyle/>
          <a:p>
            <a:pPr>
              <a:lnSpc>
                <a:spcPct val="134000"/>
              </a:lnSpc>
              <a:spcAft>
                <a:spcPts val="600"/>
              </a:spcAft>
              <a:tabLst>
                <a:tab pos="508000" algn="l"/>
              </a:tabLst>
            </a:pPr>
            <a:r>
              <a:rPr lang="vi-VN" sz="2400" b="1" dirty="0">
                <a:solidFill>
                  <a:srgbClr val="002060"/>
                </a:solidFill>
                <a:effectLst/>
                <a:latin typeface="+mn-lt"/>
                <a:ea typeface="Times New Roman" panose="02020603050405020304" pitchFamily="18" charset="0"/>
              </a:rPr>
              <a:t>Ở các thành phố hoặc nơi đông dân cư, người sinh sống nhiều, số lượng phương tiện giao thông lớn, sẽ thải ra lượng lớn khí </a:t>
            </a:r>
            <a:r>
              <a:rPr lang="de-DE" sz="2400" b="1" dirty="0">
                <a:solidFill>
                  <a:srgbClr val="002060"/>
                </a:solidFill>
                <a:effectLst/>
                <a:latin typeface="+mn-lt"/>
                <a:ea typeface="Times New Roman" panose="02020603050405020304" pitchFamily="18" charset="0"/>
              </a:rPr>
              <a:t>CO</a:t>
            </a:r>
            <a:r>
              <a:rPr lang="de-DE" sz="2400" b="1" baseline="-25000" dirty="0">
                <a:solidFill>
                  <a:srgbClr val="002060"/>
                </a:solidFill>
                <a:effectLst/>
                <a:latin typeface="+mn-lt"/>
                <a:ea typeface="Times New Roman" panose="02020603050405020304" pitchFamily="18" charset="0"/>
              </a:rPr>
              <a:t>2</a:t>
            </a:r>
            <a:r>
              <a:rPr lang="vi-VN" sz="2400" b="1" dirty="0">
                <a:solidFill>
                  <a:srgbClr val="002060"/>
                </a:solidFill>
                <a:effectLst/>
                <a:latin typeface="+mn-lt"/>
                <a:ea typeface="Times New Roman" panose="02020603050405020304" pitchFamily="18" charset="0"/>
              </a:rPr>
              <a:t>, và các khí độc hại khác vào không khí. </a:t>
            </a:r>
            <a:r>
              <a:rPr lang="vi-VN" sz="2400" b="1" dirty="0">
                <a:solidFill>
                  <a:srgbClr val="0070C0"/>
                </a:solidFill>
                <a:effectLst/>
                <a:latin typeface="+mn-lt"/>
                <a:ea typeface="Times New Roman" panose="02020603050405020304" pitchFamily="18" charset="0"/>
              </a:rPr>
              <a:t>Cây xanh được trồng để hấp thụ khí, và một s</a:t>
            </a:r>
            <a:r>
              <a:rPr lang="en-US" sz="2400" b="1" dirty="0">
                <a:solidFill>
                  <a:srgbClr val="0070C0"/>
                </a:solidFill>
                <a:effectLst/>
                <a:latin typeface="+mn-lt"/>
                <a:ea typeface="Times New Roman" panose="02020603050405020304" pitchFamily="18" charset="0"/>
              </a:rPr>
              <a:t>ố</a:t>
            </a:r>
            <a:r>
              <a:rPr lang="vi-VN" sz="2400" b="1" dirty="0">
                <a:solidFill>
                  <a:srgbClr val="0070C0"/>
                </a:solidFill>
                <a:effectLst/>
                <a:latin typeface="+mn-lt"/>
                <a:ea typeface="Times New Roman" panose="02020603050405020304" pitchFamily="18" charset="0"/>
              </a:rPr>
              <a:t> loại khí độc, giúp giảm thiểu lượng khí độc trong không khí, đồng thời thải ra khí oxi, giúp c</a:t>
            </a:r>
            <a:r>
              <a:rPr lang="en-US" sz="2400" b="1" dirty="0">
                <a:solidFill>
                  <a:srgbClr val="0070C0"/>
                </a:solidFill>
                <a:latin typeface="+mn-lt"/>
                <a:ea typeface="Times New Roman" panose="02020603050405020304" pitchFamily="18" charset="0"/>
              </a:rPr>
              <a:t>â</a:t>
            </a:r>
            <a:r>
              <a:rPr lang="vi-VN" sz="2400" b="1" dirty="0">
                <a:solidFill>
                  <a:srgbClr val="0070C0"/>
                </a:solidFill>
                <a:effectLst/>
                <a:latin typeface="+mn-lt"/>
                <a:ea typeface="Times New Roman" panose="02020603050405020304" pitchFamily="18" charset="0"/>
              </a:rPr>
              <a:t>n bằng khí</a:t>
            </a:r>
            <a:r>
              <a:rPr lang="en-US" sz="2400" b="1" dirty="0">
                <a:solidFill>
                  <a:srgbClr val="0070C0"/>
                </a:solidFill>
                <a:effectLst/>
                <a:latin typeface="+mn-lt"/>
                <a:ea typeface="Times New Roman" panose="02020603050405020304" pitchFamily="18" charset="0"/>
              </a:rPr>
              <a:t>. </a:t>
            </a:r>
          </a:p>
        </p:txBody>
      </p:sp>
    </p:spTree>
    <p:extLst>
      <p:ext uri="{BB962C8B-B14F-4D97-AF65-F5344CB8AC3E}">
        <p14:creationId xmlns:p14="http://schemas.microsoft.com/office/powerpoint/2010/main" val="24275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69"/>
          <p:cNvSpPr txBox="1">
            <a:spLocks noGrp="1"/>
          </p:cNvSpPr>
          <p:nvPr>
            <p:ph type="title"/>
          </p:nvPr>
        </p:nvSpPr>
        <p:spPr>
          <a:xfrm>
            <a:off x="213156" y="1084550"/>
            <a:ext cx="8930844"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LUYỆN TẬP</a:t>
            </a:r>
            <a:endParaRPr sz="13800" dirty="0"/>
          </a:p>
        </p:txBody>
      </p:sp>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9"/>
          <p:cNvGrpSpPr/>
          <p:nvPr/>
        </p:nvGrpSpPr>
        <p:grpSpPr>
          <a:xfrm flipH="1">
            <a:off x="503088" y="2514680"/>
            <a:ext cx="1360189" cy="1947769"/>
            <a:chOff x="6444596" y="1879477"/>
            <a:chExt cx="1910109" cy="2735247"/>
          </a:xfrm>
        </p:grpSpPr>
        <p:sp>
          <p:nvSpPr>
            <p:cNvPr id="2816" name="Google Shape;2816;p6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2828;p69"/>
            <p:cNvGrpSpPr/>
            <p:nvPr/>
          </p:nvGrpSpPr>
          <p:grpSpPr>
            <a:xfrm>
              <a:off x="6651313" y="2092759"/>
              <a:ext cx="1536688" cy="1841237"/>
              <a:chOff x="6651313" y="2092759"/>
              <a:chExt cx="1536688" cy="1841237"/>
            </a:xfrm>
          </p:grpSpPr>
          <p:sp>
            <p:nvSpPr>
              <p:cNvPr id="2829" name="Google Shape;2829;p6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1" name="Google Shape;2841;p6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393984" y="2600394"/>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1228098" y="4564412"/>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4" name="Oval 13">
            <a:extLst>
              <a:ext uri="{FF2B5EF4-FFF2-40B4-BE49-F238E27FC236}">
                <a16:creationId xmlns:a16="http://schemas.microsoft.com/office/drawing/2014/main" id="{BCE8D419-A63E-B66B-6A24-C4A020A793F0}"/>
              </a:ext>
            </a:extLst>
          </p:cNvPr>
          <p:cNvSpPr/>
          <p:nvPr/>
        </p:nvSpPr>
        <p:spPr>
          <a:xfrm>
            <a:off x="3792794" y="1209737"/>
            <a:ext cx="534278" cy="55720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47" name="Google Shape;2347;p57"/>
          <p:cNvSpPr/>
          <p:nvPr/>
        </p:nvSpPr>
        <p:spPr>
          <a:xfrm>
            <a:off x="5158475" y="583188"/>
            <a:ext cx="1591670"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3" name="TextBox 12">
            <a:extLst>
              <a:ext uri="{FF2B5EF4-FFF2-40B4-BE49-F238E27FC236}">
                <a16:creationId xmlns:a16="http://schemas.microsoft.com/office/drawing/2014/main" id="{685D7914-9133-614A-A5EA-0D5BC7B8C8D9}"/>
              </a:ext>
            </a:extLst>
          </p:cNvPr>
          <p:cNvSpPr txBox="1"/>
          <p:nvPr/>
        </p:nvSpPr>
        <p:spPr>
          <a:xfrm>
            <a:off x="239201" y="334000"/>
            <a:ext cx="7172654" cy="1858779"/>
          </a:xfrm>
          <a:prstGeom prst="rect">
            <a:avLst/>
          </a:prstGeom>
          <a:noFill/>
        </p:spPr>
        <p:txBody>
          <a:bodyPr wrap="square">
            <a:spAutoFit/>
          </a:bodyPr>
          <a:lstStyle/>
          <a:p>
            <a:pPr marL="0" marR="0" algn="just">
              <a:lnSpc>
                <a:spcPct val="107000"/>
              </a:lnSpc>
              <a:spcBef>
                <a:spcPts val="0"/>
              </a:spcBef>
              <a:spcAft>
                <a:spcPts val="800"/>
              </a:spcAft>
            </a:pPr>
            <a:r>
              <a:rPr lang="vi-VN" sz="2400" b="1" i="1" dirty="0">
                <a:solidFill>
                  <a:srgbClr val="C00000"/>
                </a:solidFill>
              </a:rPr>
              <a:t>Câu 1: </a:t>
            </a:r>
            <a:r>
              <a:rPr lang="vi-VN"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Yếu tố bên ngoài nào sau đây </a:t>
            </a:r>
            <a:r>
              <a:rPr lang="vi-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vi-VN"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ảnh hưởng đến quang hợp của cây xanh?</a:t>
            </a:r>
            <a:endParaRPr lang="en-US"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Nước.			</a:t>
            </a: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Khí oxygen.	</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Khí cacbon dioxide. 	</a:t>
            </a: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Ánh sáng.</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C45C4282-8058-48B1-60A6-B023DA835BA1}"/>
              </a:ext>
            </a:extLst>
          </p:cNvPr>
          <p:cNvSpPr txBox="1"/>
          <p:nvPr/>
        </p:nvSpPr>
        <p:spPr>
          <a:xfrm>
            <a:off x="1311498" y="2192779"/>
            <a:ext cx="6948322" cy="2854308"/>
          </a:xfrm>
          <a:prstGeom prst="rect">
            <a:avLst/>
          </a:prstGeom>
          <a:noFill/>
        </p:spPr>
        <p:txBody>
          <a:bodyPr wrap="square">
            <a:spAutoFit/>
          </a:bodyPr>
          <a:lstStyle/>
          <a:p>
            <a:pPr marL="0" marR="0" algn="just">
              <a:lnSpc>
                <a:spcPct val="107000"/>
              </a:lnSpc>
              <a:spcBef>
                <a:spcPts val="0"/>
              </a:spcBef>
              <a:spcAft>
                <a:spcPts val="800"/>
              </a:spcAft>
            </a:pPr>
            <a:r>
              <a:rPr lang="vi-VN" sz="2400" b="1" i="1" dirty="0">
                <a:solidFill>
                  <a:srgbClr val="C00000"/>
                </a:solidFill>
              </a:rPr>
              <a:t>Câu 2</a:t>
            </a:r>
            <a:r>
              <a:rPr lang="en-US" sz="2400" b="1" i="1" dirty="0">
                <a:solidFill>
                  <a:srgbClr val="C00000"/>
                </a:solidFill>
              </a:rPr>
              <a:t>. </a:t>
            </a:r>
            <a:r>
              <a:rPr lang="nl-NL"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yếu tố chủ yếu ngoài môi trường ảnh hưởng đến quang hợp của cây xanh là:</a:t>
            </a:r>
            <a:endParaRPr lang="en-US"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nước, ánh sáng, nhiệt độ.</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nước, khí cacbon dioxide, nhiệt độ.</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nước, ánh sáng, khí oxygen, nhiệt độ.</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lang="nl-NL"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nước, ánh sáng, khí cacbon dioxide, nhiệt độ.</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336795" y="2216643"/>
            <a:ext cx="481785" cy="534642"/>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13" name="TextBox 12">
            <a:extLst>
              <a:ext uri="{FF2B5EF4-FFF2-40B4-BE49-F238E27FC236}">
                <a16:creationId xmlns:a16="http://schemas.microsoft.com/office/drawing/2014/main" id="{685D7914-9133-614A-A5EA-0D5BC7B8C8D9}"/>
              </a:ext>
            </a:extLst>
          </p:cNvPr>
          <p:cNvSpPr txBox="1"/>
          <p:nvPr/>
        </p:nvSpPr>
        <p:spPr>
          <a:xfrm>
            <a:off x="336795" y="126326"/>
            <a:ext cx="8353392" cy="3707105"/>
          </a:xfrm>
          <a:prstGeom prst="rect">
            <a:avLst/>
          </a:prstGeom>
          <a:noFill/>
        </p:spPr>
        <p:txBody>
          <a:bodyPr wrap="square">
            <a:spAutoFit/>
          </a:bodyPr>
          <a:lstStyle/>
          <a:p>
            <a:pPr marL="0" marR="0" algn="just">
              <a:lnSpc>
                <a:spcPct val="107000"/>
              </a:lnSpc>
              <a:spcBef>
                <a:spcPts val="0"/>
              </a:spcBef>
              <a:spcAft>
                <a:spcPts val="800"/>
              </a:spcAft>
            </a:pPr>
            <a:r>
              <a:rPr lang="vi-VN" sz="2800" b="1" i="1" dirty="0">
                <a:solidFill>
                  <a:srgbClr val="C00000"/>
                </a:solidFill>
              </a:rPr>
              <a:t>Câu 3: </a:t>
            </a: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Yếu tố ánh sáng ảnh hưởng đến quang hợp của cây xanh như thế nào?</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nl-NL"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Ánh sáng quá mạnh thì hiệu quả quang hợp càng tăng.</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lang="nl-NL"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Ánh sáng càng yếu thì hiệu quả quang hợp càng tăng.</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lang="nl-NL"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Ánh sáng quá mạnh sẽ làm giảm hiệu quả quang hợp.</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lang="nl-NL"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Ánh sáng quá mạnh thì sẽ không ảnh hưởng đến quang hợp.</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47" name="Google Shape;2347;p57"/>
          <p:cNvSpPr/>
          <p:nvPr/>
        </p:nvSpPr>
        <p:spPr>
          <a:xfrm>
            <a:off x="7658825" y="567613"/>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Tree>
    <p:extLst>
      <p:ext uri="{BB962C8B-B14F-4D97-AF65-F5344CB8AC3E}">
        <p14:creationId xmlns:p14="http://schemas.microsoft.com/office/powerpoint/2010/main" val="258693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C3BF43-03C5-CC5F-29D4-BFC61E1B132A}"/>
              </a:ext>
            </a:extLst>
          </p:cNvPr>
          <p:cNvSpPr/>
          <p:nvPr/>
        </p:nvSpPr>
        <p:spPr>
          <a:xfrm>
            <a:off x="4311379" y="2841890"/>
            <a:ext cx="521242" cy="48842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4" name="TextBox 3">
            <a:extLst>
              <a:ext uri="{FF2B5EF4-FFF2-40B4-BE49-F238E27FC236}">
                <a16:creationId xmlns:a16="http://schemas.microsoft.com/office/drawing/2014/main" id="{5DB426C5-C808-5606-6E17-2DA2F3FA7457}"/>
              </a:ext>
            </a:extLst>
          </p:cNvPr>
          <p:cNvSpPr txBox="1"/>
          <p:nvPr/>
        </p:nvSpPr>
        <p:spPr>
          <a:xfrm>
            <a:off x="801644" y="1074032"/>
            <a:ext cx="7885156" cy="2921569"/>
          </a:xfrm>
          <a:prstGeom prst="rect">
            <a:avLst/>
          </a:prstGeom>
          <a:noFill/>
        </p:spPr>
        <p:txBody>
          <a:bodyPr wrap="square">
            <a:spAutoFit/>
          </a:bodyPr>
          <a:lstStyle/>
          <a:p>
            <a:pPr marL="30480" marR="28575" algn="just">
              <a:lnSpc>
                <a:spcPct val="120000"/>
              </a:lnSpc>
              <a:spcBef>
                <a:spcPts val="0"/>
              </a:spcBef>
              <a:spcAft>
                <a:spcPts val="0"/>
              </a:spcAft>
            </a:pPr>
            <a:r>
              <a:rPr lang="vi-VN" sz="2800" b="1" i="1" dirty="0">
                <a:solidFill>
                  <a:srgbClr val="C00000"/>
                </a:solidFill>
              </a:rPr>
              <a:t>Câu </a:t>
            </a:r>
            <a:r>
              <a:rPr lang="en-US" sz="2800" b="1" i="1" dirty="0">
                <a:solidFill>
                  <a:srgbClr val="C00000"/>
                </a:solidFill>
              </a:rPr>
              <a:t>4</a:t>
            </a:r>
            <a:r>
              <a:rPr lang="vi-VN" sz="2800" b="1" i="1" dirty="0">
                <a:solidFill>
                  <a:srgbClr val="C00000"/>
                </a:solidFill>
              </a:rPr>
              <a:t>: </a:t>
            </a:r>
            <a:r>
              <a:rPr lang="en-US" sz="3200" dirty="0" err="1">
                <a:solidFill>
                  <a:srgbClr val="000000"/>
                </a:solidFill>
                <a:effectLst/>
                <a:latin typeface="Times New Roman" panose="02020603050405020304" pitchFamily="18" charset="0"/>
                <a:ea typeface="Times New Roman" panose="02020603050405020304" pitchFamily="18" charset="0"/>
              </a:rPr>
              <a:t>Điều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đủ</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a:t>
            </a:r>
          </a:p>
          <a:p>
            <a:pPr marL="30480" marR="28575" algn="just">
              <a:lnSpc>
                <a:spcPct val="120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L="544830" marR="28575" indent="-514350" algn="just">
              <a:lnSpc>
                <a:spcPct val="120000"/>
              </a:lnSpc>
              <a:spcBef>
                <a:spcPts val="0"/>
              </a:spcBef>
              <a:spcAft>
                <a:spcPts val="0"/>
              </a:spcAft>
              <a:buAutoNum type="alphaUcPeriod"/>
            </a:pPr>
            <a:r>
              <a:rPr lang="en-US" sz="3200" dirty="0" err="1">
                <a:solidFill>
                  <a:schemeClr val="tx1"/>
                </a:solidFill>
                <a:effectLst/>
                <a:latin typeface="Times New Roman" panose="02020603050405020304" pitchFamily="18" charset="0"/>
                <a:ea typeface="Times New Roman" panose="02020603050405020304" pitchFamily="18" charset="0"/>
              </a:rPr>
              <a:t>Nhiệt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độ</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thấp</a:t>
            </a:r>
            <a:r>
              <a:rPr lang="en-US" sz="3200" dirty="0">
                <a:solidFill>
                  <a:schemeClr val="tx1"/>
                </a:solidFill>
                <a:effectLst/>
                <a:latin typeface="Times New Roman" panose="02020603050405020304" pitchFamily="18" charset="0"/>
                <a:ea typeface="Times New Roman" panose="02020603050405020304" pitchFamily="18" charset="0"/>
              </a:rPr>
              <a:t>        B. </a:t>
            </a:r>
            <a:r>
              <a:rPr lang="en-US" sz="3200" dirty="0" err="1">
                <a:solidFill>
                  <a:schemeClr val="tx1"/>
                </a:solidFill>
                <a:effectLst/>
                <a:latin typeface="Times New Roman" panose="02020603050405020304" pitchFamily="18" charset="0"/>
                <a:ea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ánh</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sáng</a:t>
            </a:r>
            <a:r>
              <a:rPr lang="en-US" sz="3200" dirty="0">
                <a:solidFill>
                  <a:schemeClr val="tx1"/>
                </a:solidFill>
                <a:effectLst/>
                <a:latin typeface="Times New Roman" panose="02020603050405020304" pitchFamily="18" charset="0"/>
                <a:ea typeface="Times New Roman" panose="02020603050405020304" pitchFamily="18" charset="0"/>
              </a:rPr>
              <a:t>       </a:t>
            </a:r>
          </a:p>
          <a:p>
            <a:pPr marL="30480" marR="28575" algn="just">
              <a:lnSpc>
                <a:spcPct val="120000"/>
              </a:lnSpc>
              <a:spcBef>
                <a:spcPts val="0"/>
              </a:spcBef>
              <a:spcAft>
                <a:spcPts val="0"/>
              </a:spcAft>
            </a:pPr>
            <a:r>
              <a:rPr lang="en-US" sz="3200" dirty="0">
                <a:solidFill>
                  <a:schemeClr val="tx1"/>
                </a:solidFill>
                <a:effectLst/>
                <a:latin typeface="Times New Roman" panose="02020603050405020304" pitchFamily="18" charset="0"/>
                <a:ea typeface="Times New Roman" panose="02020603050405020304" pitchFamily="18" charset="0"/>
              </a:rPr>
              <a:t>C. </a:t>
            </a:r>
            <a:r>
              <a:rPr lang="en-US" sz="3200" dirty="0" err="1">
                <a:solidFill>
                  <a:schemeClr val="tx1"/>
                </a:solidFill>
                <a:effectLst/>
                <a:latin typeface="Times New Roman" panose="02020603050405020304" pitchFamily="18" charset="0"/>
                <a:ea typeface="Times New Roman" panose="02020603050405020304" pitchFamily="18" charset="0"/>
              </a:rPr>
              <a:t>Độ</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ẩm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thấp</a:t>
            </a:r>
            <a:r>
              <a:rPr lang="en-US" sz="3200" dirty="0">
                <a:solidFill>
                  <a:schemeClr val="tx1"/>
                </a:solidFill>
                <a:effectLst/>
                <a:latin typeface="Times New Roman" panose="02020603050405020304" pitchFamily="18" charset="0"/>
                <a:ea typeface="Times New Roman" panose="02020603050405020304" pitchFamily="18" charset="0"/>
              </a:rPr>
              <a:t>           D. </a:t>
            </a:r>
            <a:r>
              <a:rPr lang="en-US" sz="3200" dirty="0" err="1">
                <a:solidFill>
                  <a:schemeClr val="tx1"/>
                </a:solidFill>
                <a:effectLst/>
                <a:latin typeface="Times New Roman" panose="02020603050405020304" pitchFamily="18" charset="0"/>
                <a:ea typeface="Times New Roman" panose="02020603050405020304" pitchFamily="18" charset="0"/>
              </a:rPr>
              <a:t>Nền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nhiệt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cao</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E74030AB-9C59-D1D5-DD55-0196D3E1528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7786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B992-DFC1-529B-7BC0-C483EA7FC245}"/>
              </a:ext>
            </a:extLst>
          </p:cNvPr>
          <p:cNvSpPr>
            <a:spLocks noGrp="1"/>
          </p:cNvSpPr>
          <p:nvPr>
            <p:ph type="title"/>
          </p:nvPr>
        </p:nvSpPr>
        <p:spPr/>
        <p:txBody>
          <a:bodyPr/>
          <a:lstStyle/>
          <a:p>
            <a:endParaRPr lang="en-US"/>
          </a:p>
        </p:txBody>
      </p:sp>
      <p:sp>
        <p:nvSpPr>
          <p:cNvPr id="5" name="Oval 4">
            <a:extLst>
              <a:ext uri="{FF2B5EF4-FFF2-40B4-BE49-F238E27FC236}">
                <a16:creationId xmlns:a16="http://schemas.microsoft.com/office/drawing/2014/main" id="{7CCAF935-807C-342D-3F60-FBF795452F4F}"/>
              </a:ext>
            </a:extLst>
          </p:cNvPr>
          <p:cNvSpPr/>
          <p:nvPr/>
        </p:nvSpPr>
        <p:spPr>
          <a:xfrm>
            <a:off x="449036" y="1928511"/>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FFEBD2"/>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406216D6-8A5B-DFFE-941F-72C30A3A1811}"/>
              </a:ext>
            </a:extLst>
          </p:cNvPr>
          <p:cNvSpPr/>
          <p:nvPr/>
        </p:nvSpPr>
        <p:spPr>
          <a:xfrm>
            <a:off x="4993592" y="4067721"/>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FFEB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997A316-8939-B543-22B8-5D1DF91EDA11}"/>
              </a:ext>
            </a:extLst>
          </p:cNvPr>
          <p:cNvSpPr txBox="1"/>
          <p:nvPr/>
        </p:nvSpPr>
        <p:spPr>
          <a:xfrm>
            <a:off x="432706" y="748200"/>
            <a:ext cx="8262258" cy="380969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vi-VN" sz="2800" b="1" i="1" u="none" strike="noStrike" kern="0" cap="none" spc="0" normalizeH="0" baseline="0" noProof="0" dirty="0">
                <a:ln>
                  <a:noFill/>
                </a:ln>
                <a:solidFill>
                  <a:srgbClr val="C00000"/>
                </a:solidFill>
                <a:effectLst/>
                <a:uLnTx/>
                <a:uFillTx/>
                <a:latin typeface="Arial"/>
                <a:cs typeface="Arial"/>
                <a:sym typeface="Arial"/>
              </a:rPr>
              <a:t>Câu </a:t>
            </a:r>
            <a:r>
              <a:rPr kumimoji="0" lang="en-US" sz="2800" b="1" i="1" u="none" strike="noStrike" kern="0" cap="none" spc="0" normalizeH="0" baseline="0" noProof="0" dirty="0">
                <a:ln>
                  <a:noFill/>
                </a:ln>
                <a:solidFill>
                  <a:srgbClr val="C00000"/>
                </a:solidFill>
                <a:effectLst/>
                <a:uLnTx/>
                <a:uFillTx/>
                <a:latin typeface="Arial"/>
                <a:cs typeface="Arial"/>
                <a:sym typeface="Arial"/>
              </a:rPr>
              <a:t>5</a:t>
            </a:r>
            <a:r>
              <a:rPr kumimoji="0" lang="vi-VN" sz="2800" b="1" i="1" u="none" strike="noStrike" kern="0" cap="none" spc="0" normalizeH="0" baseline="0" noProof="0" dirty="0">
                <a:ln>
                  <a:noFill/>
                </a:ln>
                <a:solidFill>
                  <a:srgbClr val="C00000"/>
                </a:solidFill>
                <a:effectLst/>
                <a:uLnTx/>
                <a:uFillTx/>
                <a:latin typeface="Arial"/>
                <a:cs typeface="Arial"/>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Nhóm</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nào</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sau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đây</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ưa</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xỉ</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rêu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tuế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Lúa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xỉ</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none" strike="noStrike" kern="0" cap="none" spc="0" normalizeH="0" baseline="0" noProof="0" dirty="0">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t>
            </a:r>
            <a:r>
              <a:rPr kumimoji="0" lang="en-US" sz="2800" b="0" i="0" u="none" strike="noStrike" kern="0" cap="none" spc="0" normalizeH="0" baseline="0" noProof="0" dirty="0">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Lúa</a:t>
            </a:r>
            <a:r>
              <a:rPr kumimoji="0" lang="en-US" sz="2800" b="0" i="0" u="none" strike="noStrike" kern="0" cap="none" spc="0" normalizeH="0" baseline="0" noProof="0" dirty="0">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ngô</a:t>
            </a:r>
            <a:r>
              <a:rPr kumimoji="0" lang="en-US" sz="2800" b="0" i="0" u="none" strike="noStrike" kern="0" cap="none" spc="0" normalizeH="0" baseline="0" noProof="0" dirty="0">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bưởi</a:t>
            </a:r>
            <a:r>
              <a:rPr kumimoji="0" lang="en-US" sz="2800" b="0" i="0" u="none" strike="noStrike" kern="0" cap="none" spc="0" normalizeH="0" baseline="0" noProof="0" dirty="0">
                <a:ln>
                  <a:noFill/>
                </a:ln>
                <a:solidFill>
                  <a:srgbClr val="54413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ngô</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bưởi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lốt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6: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Vì</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sao</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ánh</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quá</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mạnh</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sẽ</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làm</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hiệu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quả</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quang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hợp</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xanh</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giảm</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thừa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bị</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ngộ</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độc</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544139">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yếu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Cây</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bị</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đốt</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nóng</a:t>
            </a:r>
            <a:r>
              <a:rPr kumimoji="0" lang="en-US" sz="2800" b="0" i="0" u="none" strike="noStrike" kern="0" cap="none" spc="0" normalizeH="0" baseline="0" noProof="0" dirty="0">
                <a:ln>
                  <a:noFill/>
                </a:ln>
                <a:solidFill>
                  <a:srgbClr val="544139">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544139">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7094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GG_2007">
            <a:extLst>
              <a:ext uri="{FF2B5EF4-FFF2-40B4-BE49-F238E27FC236}">
                <a16:creationId xmlns:a16="http://schemas.microsoft.com/office/drawing/2014/main" id="{1FFEF807-F412-AD0B-0E33-DD56C85D4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POINSET2">
            <a:extLst>
              <a:ext uri="{FF2B5EF4-FFF2-40B4-BE49-F238E27FC236}">
                <a16:creationId xmlns:a16="http://schemas.microsoft.com/office/drawing/2014/main" id="{1228B556-6DBF-787C-0434-52E662707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47818" y="4168"/>
            <a:ext cx="1657351" cy="16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81262164-572A-43B0-4F75-80AF4213E6A9}"/>
              </a:ext>
            </a:extLst>
          </p:cNvPr>
          <p:cNvSpPr txBox="1">
            <a:spLocks noChangeArrowheads="1"/>
          </p:cNvSpPr>
          <p:nvPr/>
        </p:nvSpPr>
        <p:spPr bwMode="auto">
          <a:xfrm>
            <a:off x="1577579" y="1771650"/>
            <a:ext cx="6400800" cy="1264192"/>
          </a:xfrm>
          <a:prstGeom prst="rect">
            <a:avLst/>
          </a:prstGeom>
          <a:noFill/>
          <a:ln>
            <a:noFill/>
          </a:ln>
          <a:effectLst/>
        </p:spPr>
        <p:txBody>
          <a:bodyPr>
            <a:spAutoFit/>
          </a:bodyPr>
          <a:lstStyle/>
          <a:p>
            <a:pPr algn="ctr" defTabSz="685800">
              <a:lnSpc>
                <a:spcPct val="150000"/>
              </a:lnSpc>
              <a:spcBef>
                <a:spcPct val="50000"/>
              </a:spcBef>
              <a:buClrTx/>
              <a:defRPr/>
            </a:pPr>
            <a:r>
              <a:rPr lang="en-US" altLang="en-US" sz="2700" b="1" kern="1200" spc="-225" dirty="0">
                <a:solidFill>
                  <a:srgbClr val="FF0000"/>
                </a:solidFill>
                <a:latin typeface="Times New Roman" panose="02020603050405020304" pitchFamily="18" charset="0"/>
                <a:ea typeface="+mn-ea"/>
                <a:cs typeface="Times New Roman" panose="02020603050405020304" pitchFamily="18" charset="0"/>
              </a:rPr>
              <a:t>MỘT  SỐ  YẾU  TỐ  ẢNH  HƯỞNG  ĐẾN QUANG  HỢP </a:t>
            </a:r>
          </a:p>
        </p:txBody>
      </p:sp>
      <p:sp>
        <p:nvSpPr>
          <p:cNvPr id="33797" name="Text Box 4">
            <a:extLst>
              <a:ext uri="{FF2B5EF4-FFF2-40B4-BE49-F238E27FC236}">
                <a16:creationId xmlns:a16="http://schemas.microsoft.com/office/drawing/2014/main" id="{ECBA4A80-65CF-98D0-FEBA-DB0633A26567}"/>
              </a:ext>
            </a:extLst>
          </p:cNvPr>
          <p:cNvSpPr txBox="1">
            <a:spLocks noChangeArrowheads="1"/>
          </p:cNvSpPr>
          <p:nvPr/>
        </p:nvSpPr>
        <p:spPr bwMode="auto">
          <a:xfrm>
            <a:off x="4114800" y="1028701"/>
            <a:ext cx="15430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fontAlgn="base">
              <a:spcBef>
                <a:spcPct val="50000"/>
              </a:spcBef>
              <a:spcAft>
                <a:spcPct val="0"/>
              </a:spcAft>
              <a:buClrTx/>
            </a:pPr>
            <a:r>
              <a:rPr lang="en-US" altLang="en-US" sz="3000" b="1" i="1" kern="1200">
                <a:solidFill>
                  <a:srgbClr val="0000CC"/>
                </a:solidFill>
                <a:latin typeface="Times New Roman" panose="02020603050405020304" pitchFamily="18" charset="0"/>
                <a:ea typeface="+mn-ea"/>
                <a:cs typeface="Times New Roman" panose="02020603050405020304" pitchFamily="18" charset="0"/>
              </a:rPr>
              <a:t>BÀI 23:</a:t>
            </a:r>
          </a:p>
        </p:txBody>
      </p:sp>
      <p:sp>
        <p:nvSpPr>
          <p:cNvPr id="33798" name="AutoShape 8" descr="290,000+ Hình ảnh Tưới Cây tải xuống miễn phí - Pikbest">
            <a:extLst>
              <a:ext uri="{FF2B5EF4-FFF2-40B4-BE49-F238E27FC236}">
                <a16:creationId xmlns:a16="http://schemas.microsoft.com/office/drawing/2014/main" id="{5991EC4E-D2A2-DD8A-F946-94A5D6DDFF95}"/>
              </a:ext>
            </a:extLst>
          </p:cNvPr>
          <p:cNvSpPr>
            <a:spLocks noChangeAspect="1" noChangeArrowheads="1"/>
          </p:cNvSpPr>
          <p:nvPr/>
        </p:nvSpPr>
        <p:spPr bwMode="auto">
          <a:xfrm>
            <a:off x="1251347"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fontAlgn="base" hangingPunct="0">
              <a:spcBef>
                <a:spcPct val="0"/>
              </a:spcBef>
              <a:spcAft>
                <a:spcPct val="0"/>
              </a:spcAft>
              <a:buClrTx/>
            </a:pPr>
            <a:endParaRPr lang="vi-VN" altLang="vi-VN" sz="1350" kern="1200">
              <a:solidFill>
                <a:prstClr val="black"/>
              </a:solidFill>
              <a:ea typeface="+mn-ea"/>
              <a:cs typeface="+mn-cs"/>
            </a:endParaRPr>
          </a:p>
        </p:txBody>
      </p:sp>
      <p:sp>
        <p:nvSpPr>
          <p:cNvPr id="33799" name="TextBox 1">
            <a:extLst>
              <a:ext uri="{FF2B5EF4-FFF2-40B4-BE49-F238E27FC236}">
                <a16:creationId xmlns:a16="http://schemas.microsoft.com/office/drawing/2014/main" id="{B638EB08-F54D-158D-FDF5-F035BEEF2CE6}"/>
              </a:ext>
            </a:extLst>
          </p:cNvPr>
          <p:cNvSpPr txBox="1">
            <a:spLocks noChangeArrowheads="1"/>
          </p:cNvSpPr>
          <p:nvPr/>
        </p:nvSpPr>
        <p:spPr bwMode="auto">
          <a:xfrm>
            <a:off x="4229101" y="3657600"/>
            <a:ext cx="294679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685800" eaLnBrk="0" fontAlgn="base" hangingPunct="0">
              <a:spcBef>
                <a:spcPct val="0"/>
              </a:spcBef>
              <a:spcAft>
                <a:spcPct val="0"/>
              </a:spcAft>
              <a:buClrTx/>
            </a:pPr>
            <a:endParaRPr lang="vi-VN" altLang="en-US" sz="1350" kern="1200">
              <a:solidFill>
                <a:prstClr val="black"/>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checkerboard(across)">
                                      <p:cBhvr>
                                        <p:cTn id="7" dur="500"/>
                                        <p:tgtEl>
                                          <p:spTgt spid="98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558167" y="3032977"/>
            <a:ext cx="462708" cy="460108"/>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685D7914-9133-614A-A5EA-0D5BC7B8C8D9}"/>
              </a:ext>
            </a:extLst>
          </p:cNvPr>
          <p:cNvSpPr txBox="1"/>
          <p:nvPr/>
        </p:nvSpPr>
        <p:spPr>
          <a:xfrm>
            <a:off x="644980" y="403761"/>
            <a:ext cx="7568292" cy="3919022"/>
          </a:xfrm>
          <a:prstGeom prst="rect">
            <a:avLst/>
          </a:prstGeom>
          <a:noFill/>
        </p:spPr>
        <p:txBody>
          <a:bodyPr wrap="square">
            <a:spAutoFit/>
          </a:bodyPr>
          <a:lstStyle/>
          <a:p>
            <a:r>
              <a:rPr lang="vi-VN" sz="1800" b="1" i="1" dirty="0">
                <a:solidFill>
                  <a:srgbClr val="C00000"/>
                </a:solidFill>
              </a:rPr>
              <a:t>Câu </a:t>
            </a:r>
            <a:r>
              <a:rPr lang="en-US" sz="1800" b="1" i="1" dirty="0">
                <a:solidFill>
                  <a:srgbClr val="C00000"/>
                </a:solidFill>
              </a:rPr>
              <a:t>7</a:t>
            </a:r>
            <a:r>
              <a:rPr lang="vi-VN" sz="1800" b="1" i="1" dirty="0">
                <a:solidFill>
                  <a:srgbClr val="C00000"/>
                </a:solidFill>
              </a:rPr>
              <a:t>: Tại sao trong sản xuất nông nghiệp, muốn cây cho năng suất cao thì chúng ta không nên trồng với mật độ quá dày?</a:t>
            </a:r>
          </a:p>
          <a:p>
            <a:pPr>
              <a:lnSpc>
                <a:spcPct val="150000"/>
              </a:lnSpc>
            </a:pPr>
            <a:r>
              <a:rPr lang="vi-VN" sz="1800" b="1" dirty="0"/>
              <a:t>A. Vì trồng cây quá dày làm rễ cây không còn khả năng hút nước.</a:t>
            </a:r>
          </a:p>
          <a:p>
            <a:pPr>
              <a:lnSpc>
                <a:spcPct val="150000"/>
              </a:lnSpc>
            </a:pPr>
            <a:r>
              <a:rPr lang="vi-VN" sz="1800" b="1" dirty="0"/>
              <a:t>B.</a:t>
            </a:r>
            <a:r>
              <a:rPr lang="en-US" sz="1800" b="1" dirty="0"/>
              <a:t> </a:t>
            </a:r>
            <a:r>
              <a:rPr lang="vi-VN" sz="1800" b="1" dirty="0"/>
              <a:t>Vì trồng cây quá dày, các cây ở gần nhau có hiện tượng các rễ mọc nối liền với nhau dễ lây lan bệnh tật.</a:t>
            </a:r>
          </a:p>
          <a:p>
            <a:pPr>
              <a:lnSpc>
                <a:spcPct val="150000"/>
              </a:lnSpc>
            </a:pPr>
            <a:r>
              <a:rPr lang="vi-VN" sz="1800" b="1" dirty="0"/>
              <a:t>C.</a:t>
            </a:r>
            <a:r>
              <a:rPr lang="en-US" sz="1800" b="1" dirty="0"/>
              <a:t> </a:t>
            </a:r>
            <a:r>
              <a:rPr lang="vi-VN" sz="1800" b="1" dirty="0"/>
              <a:t>Vì trồng cây quá dày, các cây ở gần nhau có hiện tượng các rễ mọc nối liền với nhau dễ lây lan bệnh tật.</a:t>
            </a:r>
          </a:p>
          <a:p>
            <a:pPr>
              <a:lnSpc>
                <a:spcPct val="150000"/>
              </a:lnSpc>
            </a:pPr>
            <a:r>
              <a:rPr lang="vi-VN" sz="1800" b="1" dirty="0"/>
              <a:t>D</a:t>
            </a:r>
            <a:r>
              <a:rPr lang="en-US" sz="1800" b="1" dirty="0"/>
              <a:t>. </a:t>
            </a:r>
            <a:r>
              <a:rPr lang="vi-VN" sz="1800" b="1" dirty="0">
                <a:effectLst/>
                <a:latin typeface="+mn-lt"/>
                <a:ea typeface="Times New Roman" panose="02020603050405020304" pitchFamily="18" charset="0"/>
              </a:rPr>
              <a:t>Vì trồng cây quá dày sẽ khiến cây sinh trưởng, phát triển kém do phải chia sẻ nguồn sáng, nước và các chất dinh dưỡng cần thiết trong môi trường cho các cây lân cận.</a:t>
            </a:r>
            <a:endParaRPr lang="vi-VN" sz="1800" b="1" dirty="0"/>
          </a:p>
        </p:txBody>
      </p:sp>
    </p:spTree>
    <p:extLst>
      <p:ext uri="{BB962C8B-B14F-4D97-AF65-F5344CB8AC3E}">
        <p14:creationId xmlns:p14="http://schemas.microsoft.com/office/powerpoint/2010/main" val="31542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id="{BCE8D419-A63E-B66B-6A24-C4A020A793F0}"/>
              </a:ext>
            </a:extLst>
          </p:cNvPr>
          <p:cNvSpPr/>
          <p:nvPr/>
        </p:nvSpPr>
        <p:spPr>
          <a:xfrm>
            <a:off x="304719" y="3091329"/>
            <a:ext cx="520846" cy="510913"/>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47" name="Google Shape;2347;p57"/>
          <p:cNvSpPr/>
          <p:nvPr/>
        </p:nvSpPr>
        <p:spPr>
          <a:xfrm>
            <a:off x="5158475" y="583188"/>
            <a:ext cx="1690391"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 name="TextBox 12">
            <a:extLst>
              <a:ext uri="{FF2B5EF4-FFF2-40B4-BE49-F238E27FC236}">
                <a16:creationId xmlns:a16="http://schemas.microsoft.com/office/drawing/2014/main" id="{685D7914-9133-614A-A5EA-0D5BC7B8C8D9}"/>
              </a:ext>
            </a:extLst>
          </p:cNvPr>
          <p:cNvSpPr txBox="1"/>
          <p:nvPr/>
        </p:nvSpPr>
        <p:spPr>
          <a:xfrm>
            <a:off x="359229" y="217038"/>
            <a:ext cx="8580664" cy="4455835"/>
          </a:xfrm>
          <a:prstGeom prst="rect">
            <a:avLst/>
          </a:prstGeom>
          <a:noFill/>
        </p:spPr>
        <p:txBody>
          <a:bodyPr wrap="square">
            <a:spAutoFit/>
          </a:bodyPr>
          <a:lstStyle/>
          <a:p>
            <a:r>
              <a:rPr lang="vi-VN" sz="2400" b="1" i="1" dirty="0">
                <a:solidFill>
                  <a:srgbClr val="C00000"/>
                </a:solidFill>
              </a:rPr>
              <a:t>Câu </a:t>
            </a:r>
            <a:r>
              <a:rPr lang="en-US" sz="2400" b="1" i="1" dirty="0">
                <a:solidFill>
                  <a:srgbClr val="C00000"/>
                </a:solidFill>
              </a:rPr>
              <a:t>8</a:t>
            </a:r>
            <a:r>
              <a:rPr lang="vi-VN" sz="2400" b="1" i="1" dirty="0">
                <a:solidFill>
                  <a:srgbClr val="C00000"/>
                </a:solidFill>
              </a:rPr>
              <a:t>: Nhận định nào sau đây không đúng khi nói về ảnh hưởng của nước đến quang hợp?</a:t>
            </a:r>
            <a:endParaRPr lang="en-US" sz="2400" b="1" i="1" dirty="0"/>
          </a:p>
          <a:p>
            <a:r>
              <a:rPr lang="vi-VN" sz="2400" b="1" dirty="0"/>
              <a:t>A. Nước là nguyên liệu cho quang hợp ở cây xanh.</a:t>
            </a:r>
          </a:p>
          <a:p>
            <a:pPr>
              <a:lnSpc>
                <a:spcPct val="150000"/>
              </a:lnSpc>
            </a:pPr>
            <a:r>
              <a:rPr lang="vi-VN" sz="2400" b="1" dirty="0"/>
              <a:t>B.</a:t>
            </a:r>
            <a:r>
              <a:rPr lang="en-US" sz="2400" b="1" dirty="0"/>
              <a:t> </a:t>
            </a:r>
            <a:r>
              <a:rPr lang="vi-VN" sz="2400" b="1" dirty="0"/>
              <a:t>Khi thiếu nước khí khổng đóng lại làm hàm lượng carbon dioxide khu</a:t>
            </a:r>
            <a:r>
              <a:rPr lang="en-US" sz="2400" b="1" dirty="0"/>
              <a:t>ế</a:t>
            </a:r>
            <a:r>
              <a:rPr lang="vi-VN" sz="2400" b="1" dirty="0"/>
              <a:t>ch tán vào lá giảm làm giảm quang hợp.</a:t>
            </a:r>
          </a:p>
          <a:p>
            <a:pPr>
              <a:lnSpc>
                <a:spcPct val="150000"/>
              </a:lnSpc>
            </a:pPr>
            <a:r>
              <a:rPr lang="vi-VN" sz="2400" b="1" dirty="0"/>
              <a:t>C.</a:t>
            </a:r>
            <a:r>
              <a:rPr lang="en-US" sz="2400" b="1" dirty="0"/>
              <a:t> </a:t>
            </a:r>
            <a:r>
              <a:rPr lang="vi-VN" sz="2400" b="1" dirty="0"/>
              <a:t>Nhu cầu nước của các loài cây khác nhau là như nhau.</a:t>
            </a:r>
          </a:p>
          <a:p>
            <a:pPr>
              <a:lnSpc>
                <a:spcPct val="150000"/>
              </a:lnSpc>
            </a:pPr>
            <a:r>
              <a:rPr lang="vi-VN" sz="2400" b="1" dirty="0"/>
              <a:t>D.</a:t>
            </a:r>
            <a:r>
              <a:rPr lang="en-US" sz="2400" b="1" dirty="0"/>
              <a:t> </a:t>
            </a:r>
            <a:r>
              <a:rPr lang="vi-VN" sz="2400" b="1" dirty="0"/>
              <a:t>Khi cung cấp đầy đủ nước cho cây trồng sẽ giúp năng suất cao hơn.</a:t>
            </a:r>
          </a:p>
        </p:txBody>
      </p:sp>
    </p:spTree>
    <p:extLst>
      <p:ext uri="{BB962C8B-B14F-4D97-AF65-F5344CB8AC3E}">
        <p14:creationId xmlns:p14="http://schemas.microsoft.com/office/powerpoint/2010/main" val="21390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id="{22E88E9B-BAE2-4411-2FA1-D7D4282CBD3C}"/>
              </a:ext>
            </a:extLst>
          </p:cNvPr>
          <p:cNvSpPr/>
          <p:nvPr/>
        </p:nvSpPr>
        <p:spPr>
          <a:xfrm>
            <a:off x="3605339" y="3623483"/>
            <a:ext cx="488285" cy="48302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4" name="Oval 13">
            <a:extLst>
              <a:ext uri="{FF2B5EF4-FFF2-40B4-BE49-F238E27FC236}">
                <a16:creationId xmlns:a16="http://schemas.microsoft.com/office/drawing/2014/main" id="{BCE8D419-A63E-B66B-6A24-C4A020A793F0}"/>
              </a:ext>
            </a:extLst>
          </p:cNvPr>
          <p:cNvSpPr/>
          <p:nvPr/>
        </p:nvSpPr>
        <p:spPr>
          <a:xfrm>
            <a:off x="118686" y="1238212"/>
            <a:ext cx="396615" cy="447641"/>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3" name="TextBox 12">
            <a:extLst>
              <a:ext uri="{FF2B5EF4-FFF2-40B4-BE49-F238E27FC236}">
                <a16:creationId xmlns:a16="http://schemas.microsoft.com/office/drawing/2014/main" id="{685D7914-9133-614A-A5EA-0D5BC7B8C8D9}"/>
              </a:ext>
            </a:extLst>
          </p:cNvPr>
          <p:cNvSpPr txBox="1"/>
          <p:nvPr/>
        </p:nvSpPr>
        <p:spPr>
          <a:xfrm>
            <a:off x="77455" y="99439"/>
            <a:ext cx="8749551" cy="2277547"/>
          </a:xfrm>
          <a:prstGeom prst="rect">
            <a:avLst/>
          </a:prstGeom>
          <a:noFill/>
        </p:spPr>
        <p:txBody>
          <a:bodyPr wrap="square">
            <a:spAutoFit/>
          </a:bodyPr>
          <a:lstStyle/>
          <a:p>
            <a:r>
              <a:rPr lang="vi-VN" sz="2400" b="1" i="1" dirty="0">
                <a:solidFill>
                  <a:srgbClr val="C00000"/>
                </a:solidFill>
              </a:rPr>
              <a:t>Câu </a:t>
            </a:r>
            <a:r>
              <a:rPr lang="en-US" sz="2400" b="1" i="1" dirty="0">
                <a:solidFill>
                  <a:srgbClr val="C00000"/>
                </a:solidFill>
              </a:rPr>
              <a:t>9</a:t>
            </a:r>
            <a:r>
              <a:rPr lang="vi-VN" sz="2400" b="1" i="1" dirty="0">
                <a:solidFill>
                  <a:srgbClr val="C00000"/>
                </a:solidFill>
              </a:rPr>
              <a:t>: Để tăng cường độ quang hợp của cây trồng người ta thường sử dụng biện pháp nào sau đây?</a:t>
            </a:r>
            <a:endParaRPr lang="en-US" sz="2400" b="1" i="1" dirty="0">
              <a:solidFill>
                <a:srgbClr val="C00000"/>
              </a:solidFill>
            </a:endParaRPr>
          </a:p>
          <a:p>
            <a:pPr marL="457200" indent="-457200">
              <a:buAutoNum type="alphaUcPeriod"/>
            </a:pPr>
            <a:r>
              <a:rPr lang="vi-VN" sz="2400" b="1" dirty="0"/>
              <a:t>Trồng cây với mật độ cao hơn.</a:t>
            </a:r>
            <a:endParaRPr lang="en-US" sz="2400" b="1" dirty="0"/>
          </a:p>
          <a:p>
            <a:pPr marL="457200" indent="-457200">
              <a:buAutoNum type="alphaUcPeriod"/>
            </a:pPr>
            <a:r>
              <a:rPr lang="vi-VN" sz="2400" b="1" dirty="0"/>
              <a:t>Dùng đèn chiếu sáng cho cây vào ban đêm.</a:t>
            </a:r>
            <a:endParaRPr lang="en-US" sz="2400" b="1" dirty="0"/>
          </a:p>
          <a:p>
            <a:pPr marL="457200" indent="-457200">
              <a:buAutoNum type="alphaUcPeriod"/>
            </a:pPr>
            <a:r>
              <a:rPr lang="vi-VN" sz="2400" b="1" dirty="0"/>
              <a:t>Bơm thêm khí carbon dioxide ra đồng.</a:t>
            </a:r>
            <a:endParaRPr lang="en-US" sz="2400" b="1" dirty="0"/>
          </a:p>
          <a:p>
            <a:pPr marL="457200" indent="-457200">
              <a:buAutoNum type="alphaUcPeriod"/>
            </a:pPr>
            <a:r>
              <a:rPr lang="vi-VN" sz="2200" b="1" dirty="0"/>
              <a:t>Ủ thêm rơm rạ để tăng nhiệt độ môi trường xung quanh cây.</a:t>
            </a:r>
          </a:p>
        </p:txBody>
      </p:sp>
      <p:sp>
        <p:nvSpPr>
          <p:cNvPr id="18" name="TextBox 17">
            <a:extLst>
              <a:ext uri="{FF2B5EF4-FFF2-40B4-BE49-F238E27FC236}">
                <a16:creationId xmlns:a16="http://schemas.microsoft.com/office/drawing/2014/main" id="{C45C4282-8058-48B1-60A6-B023DA835BA1}"/>
              </a:ext>
            </a:extLst>
          </p:cNvPr>
          <p:cNvSpPr txBox="1"/>
          <p:nvPr/>
        </p:nvSpPr>
        <p:spPr>
          <a:xfrm>
            <a:off x="221361" y="2536843"/>
            <a:ext cx="8701278" cy="1569660"/>
          </a:xfrm>
          <a:prstGeom prst="rect">
            <a:avLst/>
          </a:prstGeom>
          <a:noFill/>
        </p:spPr>
        <p:txBody>
          <a:bodyPr wrap="square">
            <a:spAutoFit/>
          </a:bodyPr>
          <a:lstStyle/>
          <a:p>
            <a:r>
              <a:rPr lang="vi-VN" sz="2400" b="1" i="1" dirty="0">
                <a:solidFill>
                  <a:srgbClr val="C00000"/>
                </a:solidFill>
              </a:rPr>
              <a:t>Câu </a:t>
            </a:r>
            <a:r>
              <a:rPr lang="en-US" sz="2400" b="1" i="1" dirty="0">
                <a:solidFill>
                  <a:srgbClr val="C00000"/>
                </a:solidFill>
              </a:rPr>
              <a:t>10</a:t>
            </a:r>
            <a:r>
              <a:rPr lang="vi-VN" sz="2400" b="1" i="1" dirty="0">
                <a:solidFill>
                  <a:srgbClr val="C00000"/>
                </a:solidFill>
              </a:rPr>
              <a:t>: Hiện tượng nào sau đây không phải là hậu quả của việc mất rừng đầu nguồn?</a:t>
            </a:r>
            <a:endParaRPr lang="en-US" sz="2400" b="1" i="1" dirty="0">
              <a:solidFill>
                <a:srgbClr val="C00000"/>
              </a:solidFill>
            </a:endParaRPr>
          </a:p>
          <a:p>
            <a:r>
              <a:rPr lang="en-US" sz="2400" b="1" dirty="0"/>
              <a:t>A. </a:t>
            </a:r>
            <a:r>
              <a:rPr lang="en-US" sz="2400" b="1" dirty="0" err="1"/>
              <a:t>Lũ</a:t>
            </a:r>
            <a:r>
              <a:rPr lang="en-US" sz="2400" b="1" dirty="0"/>
              <a:t> </a:t>
            </a:r>
            <a:r>
              <a:rPr lang="en-US" sz="2400" b="1" dirty="0" err="1"/>
              <a:t>lụt</a:t>
            </a:r>
            <a:r>
              <a:rPr lang="en-US" sz="2400" b="1" dirty="0"/>
              <a:t> </a:t>
            </a:r>
            <a:r>
              <a:rPr lang="en-US" sz="2400" b="1" dirty="0" err="1"/>
              <a:t>gia</a:t>
            </a:r>
            <a:r>
              <a:rPr lang="en-US" sz="2400" b="1" dirty="0"/>
              <a:t> </a:t>
            </a:r>
            <a:r>
              <a:rPr lang="en-US" sz="2400" b="1" dirty="0" err="1"/>
              <a:t>tăng</a:t>
            </a:r>
            <a:r>
              <a:rPr lang="en-US" sz="2400" b="1" dirty="0"/>
              <a:t>            </a:t>
            </a:r>
            <a:r>
              <a:rPr lang="pl-PL" sz="2400" b="1" dirty="0"/>
              <a:t>C.</a:t>
            </a:r>
            <a:r>
              <a:rPr lang="en-US" sz="2400" b="1" dirty="0"/>
              <a:t> </a:t>
            </a:r>
            <a:r>
              <a:rPr lang="en-US" sz="2400" b="1" dirty="0" err="1"/>
              <a:t>Biến</a:t>
            </a:r>
            <a:r>
              <a:rPr lang="en-US" sz="2400" b="1" dirty="0"/>
              <a:t> </a:t>
            </a:r>
            <a:r>
              <a:rPr lang="en-US" sz="2400" b="1" dirty="0" err="1"/>
              <a:t>đổi</a:t>
            </a:r>
            <a:r>
              <a:rPr lang="en-US" sz="2400" b="1" dirty="0"/>
              <a:t> </a:t>
            </a:r>
            <a:r>
              <a:rPr lang="en-US" sz="2400" b="1" dirty="0" err="1"/>
              <a:t>khí</a:t>
            </a:r>
            <a:r>
              <a:rPr lang="en-US" sz="2400" b="1" dirty="0"/>
              <a:t> </a:t>
            </a:r>
            <a:r>
              <a:rPr lang="en-US" sz="2400" b="1" dirty="0" err="1"/>
              <a:t>hậu</a:t>
            </a:r>
            <a:r>
              <a:rPr lang="en-US" sz="2400" b="1" dirty="0"/>
              <a:t>.</a:t>
            </a:r>
            <a:endParaRPr lang="pl-PL" sz="2400" b="1" dirty="0"/>
          </a:p>
          <a:p>
            <a:r>
              <a:rPr lang="pl-PL" sz="2400" b="1" dirty="0"/>
              <a:t>B.</a:t>
            </a:r>
            <a:r>
              <a:rPr lang="en-US" sz="2400" b="1" dirty="0"/>
              <a:t> </a:t>
            </a:r>
            <a:r>
              <a:rPr lang="en-US" sz="2400" b="1" dirty="0" err="1"/>
              <a:t>Sạt</a:t>
            </a:r>
            <a:r>
              <a:rPr lang="en-US" sz="2400" b="1" dirty="0"/>
              <a:t> </a:t>
            </a:r>
            <a:r>
              <a:rPr lang="en-US" sz="2400" b="1" dirty="0" err="1"/>
              <a:t>lở</a:t>
            </a:r>
            <a:r>
              <a:rPr lang="en-US" sz="2400" b="1" dirty="0"/>
              <a:t> </a:t>
            </a:r>
            <a:r>
              <a:rPr lang="en-US" sz="2400" b="1" dirty="0" err="1"/>
              <a:t>đất</a:t>
            </a:r>
            <a:r>
              <a:rPr lang="en-US" sz="2400" b="1" dirty="0"/>
              <a:t>.                   </a:t>
            </a:r>
            <a:r>
              <a:rPr lang="pl-PL" sz="2400" b="1" dirty="0"/>
              <a:t>D.</a:t>
            </a:r>
            <a:r>
              <a:rPr lang="en-US" sz="2400" b="1" dirty="0"/>
              <a:t>  </a:t>
            </a:r>
            <a:r>
              <a:rPr lang="en-US" sz="2400" b="1" dirty="0" err="1"/>
              <a:t>Động</a:t>
            </a:r>
            <a:r>
              <a:rPr lang="en-US" sz="2400" b="1" dirty="0"/>
              <a:t> </a:t>
            </a:r>
            <a:r>
              <a:rPr lang="en-US" sz="2400" b="1" dirty="0" err="1"/>
              <a:t>đất</a:t>
            </a:r>
            <a:endParaRPr lang="pl-PL" sz="2400" b="1" dirty="0"/>
          </a:p>
        </p:txBody>
      </p:sp>
    </p:spTree>
    <p:extLst>
      <p:ext uri="{BB962C8B-B14F-4D97-AF65-F5344CB8AC3E}">
        <p14:creationId xmlns:p14="http://schemas.microsoft.com/office/powerpoint/2010/main" val="15185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grpSp>
        <p:nvGrpSpPr>
          <p:cNvPr id="3073" name="Google Shape;3073;p73"/>
          <p:cNvGrpSpPr/>
          <p:nvPr/>
        </p:nvGrpSpPr>
        <p:grpSpPr>
          <a:xfrm>
            <a:off x="504343" y="539292"/>
            <a:ext cx="1376643" cy="1356056"/>
            <a:chOff x="954600" y="1317375"/>
            <a:chExt cx="1670075" cy="1645100"/>
          </a:xfrm>
        </p:grpSpPr>
        <p:sp>
          <p:nvSpPr>
            <p:cNvPr id="3074" name="Google Shape;3074;p73"/>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3"/>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3"/>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3"/>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3"/>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3"/>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2" name="Google Shape;3082;p73"/>
          <p:cNvSpPr/>
          <p:nvPr/>
        </p:nvSpPr>
        <p:spPr>
          <a:xfrm>
            <a:off x="4825100" y="609650"/>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1" name="Google Shape;3111;p73"/>
          <p:cNvGrpSpPr/>
          <p:nvPr/>
        </p:nvGrpSpPr>
        <p:grpSpPr>
          <a:xfrm>
            <a:off x="190673" y="2160427"/>
            <a:ext cx="1707845" cy="2869510"/>
            <a:chOff x="5803550" y="1807875"/>
            <a:chExt cx="1196275" cy="2063175"/>
          </a:xfrm>
        </p:grpSpPr>
        <p:sp>
          <p:nvSpPr>
            <p:cNvPr id="3112" name="Google Shape;3112;p73"/>
            <p:cNvSpPr/>
            <p:nvPr/>
          </p:nvSpPr>
          <p:spPr>
            <a:xfrm>
              <a:off x="6312250" y="2194600"/>
              <a:ext cx="69300" cy="1346900"/>
            </a:xfrm>
            <a:custGeom>
              <a:avLst/>
              <a:gdLst/>
              <a:ahLst/>
              <a:cxnLst/>
              <a:rect l="l" t="t" r="r" b="b"/>
              <a:pathLst>
                <a:path w="2772" h="53876" extrusionOk="0">
                  <a:moveTo>
                    <a:pt x="2111" y="1"/>
                  </a:moveTo>
                  <a:cubicBezTo>
                    <a:pt x="661" y="17886"/>
                    <a:pt x="0" y="35830"/>
                    <a:pt x="147" y="53759"/>
                  </a:cubicBezTo>
                  <a:cubicBezTo>
                    <a:pt x="483" y="53566"/>
                    <a:pt x="845" y="53487"/>
                    <a:pt x="1211" y="53487"/>
                  </a:cubicBezTo>
                  <a:cubicBezTo>
                    <a:pt x="1739" y="53487"/>
                    <a:pt x="2278" y="53651"/>
                    <a:pt x="2772" y="53876"/>
                  </a:cubicBez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3"/>
            <p:cNvSpPr/>
            <p:nvPr/>
          </p:nvSpPr>
          <p:spPr>
            <a:xfrm>
              <a:off x="5803550" y="2078650"/>
              <a:ext cx="537025" cy="558175"/>
            </a:xfrm>
            <a:custGeom>
              <a:avLst/>
              <a:gdLst/>
              <a:ahLst/>
              <a:cxnLst/>
              <a:rect l="l" t="t" r="r" b="b"/>
              <a:pathLst>
                <a:path w="21481" h="22327" extrusionOk="0">
                  <a:moveTo>
                    <a:pt x="5618" y="0"/>
                  </a:moveTo>
                  <a:cubicBezTo>
                    <a:pt x="4359" y="0"/>
                    <a:pt x="3117" y="322"/>
                    <a:pt x="2127" y="1033"/>
                  </a:cubicBezTo>
                  <a:cubicBezTo>
                    <a:pt x="719" y="2044"/>
                    <a:pt x="16" y="3744"/>
                    <a:pt x="0" y="5386"/>
                  </a:cubicBezTo>
                  <a:cubicBezTo>
                    <a:pt x="0" y="7028"/>
                    <a:pt x="631" y="8641"/>
                    <a:pt x="1496" y="10077"/>
                  </a:cubicBezTo>
                  <a:cubicBezTo>
                    <a:pt x="3915" y="14094"/>
                    <a:pt x="7653" y="15839"/>
                    <a:pt x="13165" y="18068"/>
                  </a:cubicBezTo>
                  <a:cubicBezTo>
                    <a:pt x="15718" y="19108"/>
                    <a:pt x="21281" y="22327"/>
                    <a:pt x="21474" y="22327"/>
                  </a:cubicBezTo>
                  <a:cubicBezTo>
                    <a:pt x="21480" y="22327"/>
                    <a:pt x="21481" y="22324"/>
                    <a:pt x="21478" y="22319"/>
                  </a:cubicBezTo>
                  <a:cubicBezTo>
                    <a:pt x="19733" y="19123"/>
                    <a:pt x="18912" y="14768"/>
                    <a:pt x="17651" y="11383"/>
                  </a:cubicBezTo>
                  <a:cubicBezTo>
                    <a:pt x="16640" y="8641"/>
                    <a:pt x="15057" y="6076"/>
                    <a:pt x="13018" y="3877"/>
                  </a:cubicBezTo>
                  <a:cubicBezTo>
                    <a:pt x="11670" y="2425"/>
                    <a:pt x="10057" y="1091"/>
                    <a:pt x="8108" y="417"/>
                  </a:cubicBezTo>
                  <a:cubicBezTo>
                    <a:pt x="7318" y="146"/>
                    <a:pt x="6464" y="0"/>
                    <a:pt x="5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3"/>
            <p:cNvSpPr/>
            <p:nvPr/>
          </p:nvSpPr>
          <p:spPr>
            <a:xfrm>
              <a:off x="5881250" y="2155600"/>
              <a:ext cx="340500" cy="316850"/>
            </a:xfrm>
            <a:custGeom>
              <a:avLst/>
              <a:gdLst/>
              <a:ahLst/>
              <a:cxnLst/>
              <a:rect l="l" t="t" r="r" b="b"/>
              <a:pathLst>
                <a:path w="13620" h="12674" extrusionOk="0">
                  <a:moveTo>
                    <a:pt x="162" y="1"/>
                  </a:moveTo>
                  <a:cubicBezTo>
                    <a:pt x="110" y="1"/>
                    <a:pt x="60" y="30"/>
                    <a:pt x="30" y="80"/>
                  </a:cubicBezTo>
                  <a:cubicBezTo>
                    <a:pt x="0" y="138"/>
                    <a:pt x="15" y="226"/>
                    <a:pt x="88" y="271"/>
                  </a:cubicBezTo>
                  <a:cubicBezTo>
                    <a:pt x="5557" y="3276"/>
                    <a:pt x="10145" y="7542"/>
                    <a:pt x="13327" y="12599"/>
                  </a:cubicBezTo>
                  <a:cubicBezTo>
                    <a:pt x="13356" y="12644"/>
                    <a:pt x="13399" y="12673"/>
                    <a:pt x="13444" y="12673"/>
                  </a:cubicBezTo>
                  <a:cubicBezTo>
                    <a:pt x="13473" y="12673"/>
                    <a:pt x="13503" y="12673"/>
                    <a:pt x="13532" y="12658"/>
                  </a:cubicBezTo>
                  <a:cubicBezTo>
                    <a:pt x="13591" y="12615"/>
                    <a:pt x="13620" y="12527"/>
                    <a:pt x="13575" y="12453"/>
                  </a:cubicBezTo>
                  <a:cubicBezTo>
                    <a:pt x="10365" y="7351"/>
                    <a:pt x="5747" y="3056"/>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3"/>
            <p:cNvSpPr/>
            <p:nvPr/>
          </p:nvSpPr>
          <p:spPr>
            <a:xfrm>
              <a:off x="5965925" y="2099400"/>
              <a:ext cx="45075" cy="105125"/>
            </a:xfrm>
            <a:custGeom>
              <a:avLst/>
              <a:gdLst/>
              <a:ahLst/>
              <a:cxnLst/>
              <a:rect l="l" t="t" r="r" b="b"/>
              <a:pathLst>
                <a:path w="1803" h="4205" extrusionOk="0">
                  <a:moveTo>
                    <a:pt x="159" y="1"/>
                  </a:moveTo>
                  <a:cubicBezTo>
                    <a:pt x="114" y="1"/>
                    <a:pt x="71" y="20"/>
                    <a:pt x="44" y="56"/>
                  </a:cubicBezTo>
                  <a:cubicBezTo>
                    <a:pt x="0" y="115"/>
                    <a:pt x="14" y="217"/>
                    <a:pt x="73" y="261"/>
                  </a:cubicBezTo>
                  <a:cubicBezTo>
                    <a:pt x="718" y="744"/>
                    <a:pt x="1056" y="1448"/>
                    <a:pt x="1216" y="1962"/>
                  </a:cubicBezTo>
                  <a:cubicBezTo>
                    <a:pt x="1437" y="2665"/>
                    <a:pt x="1480" y="3428"/>
                    <a:pt x="1510" y="4073"/>
                  </a:cubicBezTo>
                  <a:cubicBezTo>
                    <a:pt x="1510" y="4146"/>
                    <a:pt x="1568" y="4204"/>
                    <a:pt x="1656" y="4204"/>
                  </a:cubicBezTo>
                  <a:cubicBezTo>
                    <a:pt x="1744" y="4204"/>
                    <a:pt x="1803" y="4131"/>
                    <a:pt x="1803" y="4058"/>
                  </a:cubicBezTo>
                  <a:cubicBezTo>
                    <a:pt x="1774" y="3398"/>
                    <a:pt x="1715" y="2607"/>
                    <a:pt x="1480" y="1874"/>
                  </a:cubicBezTo>
                  <a:cubicBezTo>
                    <a:pt x="1304" y="1317"/>
                    <a:pt x="953" y="554"/>
                    <a:pt x="249" y="27"/>
                  </a:cubicBezTo>
                  <a:cubicBezTo>
                    <a:pt x="220" y="9"/>
                    <a:pt x="189"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3"/>
            <p:cNvSpPr/>
            <p:nvPr/>
          </p:nvSpPr>
          <p:spPr>
            <a:xfrm>
              <a:off x="6062300" y="2152950"/>
              <a:ext cx="23125" cy="109475"/>
            </a:xfrm>
            <a:custGeom>
              <a:avLst/>
              <a:gdLst/>
              <a:ahLst/>
              <a:cxnLst/>
              <a:rect l="l" t="t" r="r" b="b"/>
              <a:pathLst>
                <a:path w="925" h="4379" extrusionOk="0">
                  <a:moveTo>
                    <a:pt x="157" y="1"/>
                  </a:moveTo>
                  <a:cubicBezTo>
                    <a:pt x="140" y="1"/>
                    <a:pt x="122" y="4"/>
                    <a:pt x="103" y="10"/>
                  </a:cubicBezTo>
                  <a:cubicBezTo>
                    <a:pt x="30" y="25"/>
                    <a:pt x="0" y="113"/>
                    <a:pt x="15" y="186"/>
                  </a:cubicBezTo>
                  <a:cubicBezTo>
                    <a:pt x="455" y="1476"/>
                    <a:pt x="631" y="2869"/>
                    <a:pt x="528" y="4218"/>
                  </a:cubicBezTo>
                  <a:cubicBezTo>
                    <a:pt x="528" y="4291"/>
                    <a:pt x="587" y="4364"/>
                    <a:pt x="661" y="4378"/>
                  </a:cubicBezTo>
                  <a:lnTo>
                    <a:pt x="675" y="4378"/>
                  </a:lnTo>
                  <a:cubicBezTo>
                    <a:pt x="748" y="4378"/>
                    <a:pt x="807" y="4320"/>
                    <a:pt x="821" y="4247"/>
                  </a:cubicBezTo>
                  <a:cubicBezTo>
                    <a:pt x="924" y="2854"/>
                    <a:pt x="748" y="1417"/>
                    <a:pt x="293" y="98"/>
                  </a:cubicBezTo>
                  <a:cubicBezTo>
                    <a:pt x="270" y="40"/>
                    <a:pt x="220"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3"/>
            <p:cNvSpPr/>
            <p:nvPr/>
          </p:nvSpPr>
          <p:spPr>
            <a:xfrm>
              <a:off x="6148050" y="2249525"/>
              <a:ext cx="18000" cy="94250"/>
            </a:xfrm>
            <a:custGeom>
              <a:avLst/>
              <a:gdLst/>
              <a:ahLst/>
              <a:cxnLst/>
              <a:rect l="l" t="t" r="r" b="b"/>
              <a:pathLst>
                <a:path w="720" h="3770" extrusionOk="0">
                  <a:moveTo>
                    <a:pt x="564" y="1"/>
                  </a:moveTo>
                  <a:cubicBezTo>
                    <a:pt x="499" y="1"/>
                    <a:pt x="439" y="54"/>
                    <a:pt x="426" y="120"/>
                  </a:cubicBezTo>
                  <a:cubicBezTo>
                    <a:pt x="265" y="1248"/>
                    <a:pt x="133" y="2437"/>
                    <a:pt x="1" y="3623"/>
                  </a:cubicBezTo>
                  <a:cubicBezTo>
                    <a:pt x="1" y="3697"/>
                    <a:pt x="59" y="3770"/>
                    <a:pt x="133" y="3770"/>
                  </a:cubicBezTo>
                  <a:lnTo>
                    <a:pt x="147" y="3770"/>
                  </a:lnTo>
                  <a:cubicBezTo>
                    <a:pt x="221" y="3770"/>
                    <a:pt x="280" y="3727"/>
                    <a:pt x="294" y="3653"/>
                  </a:cubicBezTo>
                  <a:cubicBezTo>
                    <a:pt x="411" y="2466"/>
                    <a:pt x="558" y="1293"/>
                    <a:pt x="720" y="164"/>
                  </a:cubicBezTo>
                  <a:cubicBezTo>
                    <a:pt x="720" y="76"/>
                    <a:pt x="675" y="3"/>
                    <a:pt x="587" y="3"/>
                  </a:cubicBezTo>
                  <a:cubicBezTo>
                    <a:pt x="579" y="1"/>
                    <a:pt x="571"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3"/>
            <p:cNvSpPr/>
            <p:nvPr/>
          </p:nvSpPr>
          <p:spPr>
            <a:xfrm>
              <a:off x="5847175" y="2247000"/>
              <a:ext cx="122775" cy="15800"/>
            </a:xfrm>
            <a:custGeom>
              <a:avLst/>
              <a:gdLst/>
              <a:ahLst/>
              <a:cxnLst/>
              <a:rect l="l" t="t" r="r" b="b"/>
              <a:pathLst>
                <a:path w="4911" h="632" extrusionOk="0">
                  <a:moveTo>
                    <a:pt x="147" y="1"/>
                  </a:moveTo>
                  <a:cubicBezTo>
                    <a:pt x="59" y="1"/>
                    <a:pt x="0" y="59"/>
                    <a:pt x="0" y="147"/>
                  </a:cubicBezTo>
                  <a:cubicBezTo>
                    <a:pt x="0" y="221"/>
                    <a:pt x="59" y="294"/>
                    <a:pt x="132" y="294"/>
                  </a:cubicBezTo>
                  <a:cubicBezTo>
                    <a:pt x="558" y="323"/>
                    <a:pt x="982" y="397"/>
                    <a:pt x="1393" y="456"/>
                  </a:cubicBezTo>
                  <a:cubicBezTo>
                    <a:pt x="1936" y="544"/>
                    <a:pt x="2507" y="632"/>
                    <a:pt x="3064" y="632"/>
                  </a:cubicBezTo>
                  <a:cubicBezTo>
                    <a:pt x="3210" y="632"/>
                    <a:pt x="3343" y="632"/>
                    <a:pt x="3474" y="616"/>
                  </a:cubicBezTo>
                  <a:cubicBezTo>
                    <a:pt x="3929" y="573"/>
                    <a:pt x="4383" y="470"/>
                    <a:pt x="4809" y="280"/>
                  </a:cubicBezTo>
                  <a:cubicBezTo>
                    <a:pt x="4882" y="251"/>
                    <a:pt x="4911" y="177"/>
                    <a:pt x="4882" y="104"/>
                  </a:cubicBezTo>
                  <a:cubicBezTo>
                    <a:pt x="4859" y="46"/>
                    <a:pt x="4799" y="7"/>
                    <a:pt x="4740" y="7"/>
                  </a:cubicBezTo>
                  <a:cubicBezTo>
                    <a:pt x="4724" y="7"/>
                    <a:pt x="4707" y="10"/>
                    <a:pt x="4692" y="16"/>
                  </a:cubicBezTo>
                  <a:cubicBezTo>
                    <a:pt x="4295" y="192"/>
                    <a:pt x="3885" y="294"/>
                    <a:pt x="3445" y="339"/>
                  </a:cubicBezTo>
                  <a:cubicBezTo>
                    <a:pt x="3323" y="349"/>
                    <a:pt x="3200" y="354"/>
                    <a:pt x="3076" y="354"/>
                  </a:cubicBezTo>
                  <a:cubicBezTo>
                    <a:pt x="2531" y="354"/>
                    <a:pt x="1974" y="261"/>
                    <a:pt x="1437" y="177"/>
                  </a:cubicBezTo>
                  <a:cubicBezTo>
                    <a:pt x="1027" y="104"/>
                    <a:pt x="587" y="30"/>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3"/>
            <p:cNvSpPr/>
            <p:nvPr/>
          </p:nvSpPr>
          <p:spPr>
            <a:xfrm>
              <a:off x="5938425" y="2326475"/>
              <a:ext cx="106300" cy="28300"/>
            </a:xfrm>
            <a:custGeom>
              <a:avLst/>
              <a:gdLst/>
              <a:ahLst/>
              <a:cxnLst/>
              <a:rect l="l" t="t" r="r" b="b"/>
              <a:pathLst>
                <a:path w="4252" h="1132" extrusionOk="0">
                  <a:moveTo>
                    <a:pt x="4094" y="0"/>
                  </a:moveTo>
                  <a:cubicBezTo>
                    <a:pt x="4073" y="0"/>
                    <a:pt x="4052" y="6"/>
                    <a:pt x="4032" y="18"/>
                  </a:cubicBezTo>
                  <a:cubicBezTo>
                    <a:pt x="2844" y="561"/>
                    <a:pt x="1511" y="839"/>
                    <a:pt x="205" y="839"/>
                  </a:cubicBezTo>
                  <a:lnTo>
                    <a:pt x="147" y="839"/>
                  </a:lnTo>
                  <a:cubicBezTo>
                    <a:pt x="59" y="839"/>
                    <a:pt x="0" y="912"/>
                    <a:pt x="0" y="985"/>
                  </a:cubicBezTo>
                  <a:cubicBezTo>
                    <a:pt x="0" y="1073"/>
                    <a:pt x="59" y="1132"/>
                    <a:pt x="133" y="1132"/>
                  </a:cubicBezTo>
                  <a:lnTo>
                    <a:pt x="205" y="1132"/>
                  </a:lnTo>
                  <a:cubicBezTo>
                    <a:pt x="1554" y="1132"/>
                    <a:pt x="2918" y="839"/>
                    <a:pt x="4150" y="282"/>
                  </a:cubicBezTo>
                  <a:cubicBezTo>
                    <a:pt x="4222" y="238"/>
                    <a:pt x="4252" y="164"/>
                    <a:pt x="4222" y="92"/>
                  </a:cubicBezTo>
                  <a:cubicBezTo>
                    <a:pt x="4201" y="38"/>
                    <a:pt x="4149" y="0"/>
                    <a:pt x="4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3"/>
            <p:cNvSpPr/>
            <p:nvPr/>
          </p:nvSpPr>
          <p:spPr>
            <a:xfrm>
              <a:off x="6019050" y="2385300"/>
              <a:ext cx="90550" cy="39125"/>
            </a:xfrm>
            <a:custGeom>
              <a:avLst/>
              <a:gdLst/>
              <a:ahLst/>
              <a:cxnLst/>
              <a:rect l="l" t="t" r="r" b="b"/>
              <a:pathLst>
                <a:path w="3622" h="1565" extrusionOk="0">
                  <a:moveTo>
                    <a:pt x="3458" y="0"/>
                  </a:moveTo>
                  <a:cubicBezTo>
                    <a:pt x="3430" y="0"/>
                    <a:pt x="3400" y="9"/>
                    <a:pt x="3372" y="25"/>
                  </a:cubicBezTo>
                  <a:cubicBezTo>
                    <a:pt x="2405" y="685"/>
                    <a:pt x="1290" y="1110"/>
                    <a:pt x="133" y="1271"/>
                  </a:cubicBezTo>
                  <a:cubicBezTo>
                    <a:pt x="45" y="1286"/>
                    <a:pt x="0" y="1359"/>
                    <a:pt x="0" y="1433"/>
                  </a:cubicBezTo>
                  <a:cubicBezTo>
                    <a:pt x="16" y="1506"/>
                    <a:pt x="74" y="1564"/>
                    <a:pt x="147" y="1564"/>
                  </a:cubicBezTo>
                  <a:lnTo>
                    <a:pt x="162" y="1564"/>
                  </a:lnTo>
                  <a:cubicBezTo>
                    <a:pt x="1364" y="1388"/>
                    <a:pt x="2537" y="948"/>
                    <a:pt x="3534" y="274"/>
                  </a:cubicBezTo>
                  <a:cubicBezTo>
                    <a:pt x="3607" y="231"/>
                    <a:pt x="3622" y="128"/>
                    <a:pt x="3577" y="69"/>
                  </a:cubicBezTo>
                  <a:cubicBezTo>
                    <a:pt x="3550" y="23"/>
                    <a:pt x="3506" y="0"/>
                    <a:pt x="3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3"/>
            <p:cNvSpPr/>
            <p:nvPr/>
          </p:nvSpPr>
          <p:spPr>
            <a:xfrm>
              <a:off x="6086125" y="2435225"/>
              <a:ext cx="66350" cy="33900"/>
            </a:xfrm>
            <a:custGeom>
              <a:avLst/>
              <a:gdLst/>
              <a:ahLst/>
              <a:cxnLst/>
              <a:rect l="l" t="t" r="r" b="b"/>
              <a:pathLst>
                <a:path w="2654" h="1356" extrusionOk="0">
                  <a:moveTo>
                    <a:pt x="2481" y="1"/>
                  </a:moveTo>
                  <a:cubicBezTo>
                    <a:pt x="2455" y="1"/>
                    <a:pt x="2429" y="7"/>
                    <a:pt x="2405" y="22"/>
                  </a:cubicBezTo>
                  <a:cubicBezTo>
                    <a:pt x="1686" y="462"/>
                    <a:pt x="924" y="814"/>
                    <a:pt x="118" y="1078"/>
                  </a:cubicBezTo>
                  <a:cubicBezTo>
                    <a:pt x="44" y="1092"/>
                    <a:pt x="1" y="1180"/>
                    <a:pt x="30" y="1254"/>
                  </a:cubicBezTo>
                  <a:cubicBezTo>
                    <a:pt x="44" y="1312"/>
                    <a:pt x="103" y="1356"/>
                    <a:pt x="161" y="1356"/>
                  </a:cubicBezTo>
                  <a:lnTo>
                    <a:pt x="206" y="1356"/>
                  </a:lnTo>
                  <a:cubicBezTo>
                    <a:pt x="1027" y="1092"/>
                    <a:pt x="1819" y="726"/>
                    <a:pt x="2566" y="271"/>
                  </a:cubicBezTo>
                  <a:cubicBezTo>
                    <a:pt x="2624" y="227"/>
                    <a:pt x="2654" y="140"/>
                    <a:pt x="2610" y="66"/>
                  </a:cubicBezTo>
                  <a:cubicBezTo>
                    <a:pt x="2581" y="27"/>
                    <a:pt x="2532" y="1"/>
                    <a:pt x="2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3"/>
            <p:cNvSpPr/>
            <p:nvPr/>
          </p:nvSpPr>
          <p:spPr>
            <a:xfrm>
              <a:off x="6376750" y="2882450"/>
              <a:ext cx="414900" cy="255550"/>
            </a:xfrm>
            <a:custGeom>
              <a:avLst/>
              <a:gdLst/>
              <a:ahLst/>
              <a:cxnLst/>
              <a:rect l="l" t="t" r="r" b="b"/>
              <a:pathLst>
                <a:path w="16596" h="10222" extrusionOk="0">
                  <a:moveTo>
                    <a:pt x="10807" y="0"/>
                  </a:moveTo>
                  <a:cubicBezTo>
                    <a:pt x="8505" y="0"/>
                    <a:pt x="6177" y="816"/>
                    <a:pt x="4398" y="2188"/>
                  </a:cubicBezTo>
                  <a:cubicBezTo>
                    <a:pt x="1848" y="4167"/>
                    <a:pt x="397" y="7173"/>
                    <a:pt x="0" y="10222"/>
                  </a:cubicBezTo>
                  <a:cubicBezTo>
                    <a:pt x="2082" y="9430"/>
                    <a:pt x="4223" y="8770"/>
                    <a:pt x="6422" y="8316"/>
                  </a:cubicBezTo>
                  <a:cubicBezTo>
                    <a:pt x="8679" y="7847"/>
                    <a:pt x="11011" y="7597"/>
                    <a:pt x="13136" y="6791"/>
                  </a:cubicBezTo>
                  <a:cubicBezTo>
                    <a:pt x="14045" y="6440"/>
                    <a:pt x="14940" y="5984"/>
                    <a:pt x="15585" y="5296"/>
                  </a:cubicBezTo>
                  <a:cubicBezTo>
                    <a:pt x="16214" y="4622"/>
                    <a:pt x="16596" y="3668"/>
                    <a:pt x="16376" y="2789"/>
                  </a:cubicBezTo>
                  <a:cubicBezTo>
                    <a:pt x="16097" y="1674"/>
                    <a:pt x="14954" y="912"/>
                    <a:pt x="13796" y="502"/>
                  </a:cubicBezTo>
                  <a:cubicBezTo>
                    <a:pt x="12838" y="160"/>
                    <a:pt x="11825" y="0"/>
                    <a:pt x="10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3"/>
            <p:cNvSpPr/>
            <p:nvPr/>
          </p:nvSpPr>
          <p:spPr>
            <a:xfrm>
              <a:off x="6462500" y="2939425"/>
              <a:ext cx="245225" cy="106225"/>
            </a:xfrm>
            <a:custGeom>
              <a:avLst/>
              <a:gdLst/>
              <a:ahLst/>
              <a:cxnLst/>
              <a:rect l="l" t="t" r="r" b="b"/>
              <a:pathLst>
                <a:path w="9809" h="4249" extrusionOk="0">
                  <a:moveTo>
                    <a:pt x="9173" y="1"/>
                  </a:moveTo>
                  <a:cubicBezTo>
                    <a:pt x="7733" y="1"/>
                    <a:pt x="6178" y="385"/>
                    <a:pt x="4633" y="1125"/>
                  </a:cubicBezTo>
                  <a:cubicBezTo>
                    <a:pt x="3050" y="1903"/>
                    <a:pt x="1643" y="2943"/>
                    <a:pt x="280" y="3940"/>
                  </a:cubicBezTo>
                  <a:lnTo>
                    <a:pt x="1" y="4161"/>
                  </a:lnTo>
                  <a:lnTo>
                    <a:pt x="632" y="4248"/>
                  </a:lnTo>
                  <a:lnTo>
                    <a:pt x="661" y="4028"/>
                  </a:lnTo>
                  <a:cubicBezTo>
                    <a:pt x="1951" y="3076"/>
                    <a:pt x="3285" y="2108"/>
                    <a:pt x="4751" y="1389"/>
                  </a:cubicBezTo>
                  <a:cubicBezTo>
                    <a:pt x="6250" y="665"/>
                    <a:pt x="7761" y="293"/>
                    <a:pt x="9149" y="293"/>
                  </a:cubicBezTo>
                  <a:cubicBezTo>
                    <a:pt x="9362" y="293"/>
                    <a:pt x="9573" y="302"/>
                    <a:pt x="9780" y="320"/>
                  </a:cubicBezTo>
                  <a:lnTo>
                    <a:pt x="9809" y="26"/>
                  </a:lnTo>
                  <a:cubicBezTo>
                    <a:pt x="9600" y="9"/>
                    <a:pt x="9388" y="1"/>
                    <a:pt x="9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3"/>
            <p:cNvSpPr/>
            <p:nvPr/>
          </p:nvSpPr>
          <p:spPr>
            <a:xfrm>
              <a:off x="6482675" y="2948475"/>
              <a:ext cx="25675" cy="48075"/>
            </a:xfrm>
            <a:custGeom>
              <a:avLst/>
              <a:gdLst/>
              <a:ahLst/>
              <a:cxnLst/>
              <a:rect l="l" t="t" r="r" b="b"/>
              <a:pathLst>
                <a:path w="1027" h="1923" extrusionOk="0">
                  <a:moveTo>
                    <a:pt x="763" y="1"/>
                  </a:moveTo>
                  <a:lnTo>
                    <a:pt x="1" y="1819"/>
                  </a:lnTo>
                  <a:lnTo>
                    <a:pt x="279" y="1922"/>
                  </a:lnTo>
                  <a:lnTo>
                    <a:pt x="1027" y="104"/>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3"/>
            <p:cNvSpPr/>
            <p:nvPr/>
          </p:nvSpPr>
          <p:spPr>
            <a:xfrm>
              <a:off x="6550850" y="2910375"/>
              <a:ext cx="35200" cy="55725"/>
            </a:xfrm>
            <a:custGeom>
              <a:avLst/>
              <a:gdLst/>
              <a:ahLst/>
              <a:cxnLst/>
              <a:rect l="l" t="t" r="r" b="b"/>
              <a:pathLst>
                <a:path w="1408" h="2229" extrusionOk="0">
                  <a:moveTo>
                    <a:pt x="1173" y="0"/>
                  </a:moveTo>
                  <a:cubicBezTo>
                    <a:pt x="689" y="661"/>
                    <a:pt x="294" y="1378"/>
                    <a:pt x="1" y="2127"/>
                  </a:cubicBezTo>
                  <a:lnTo>
                    <a:pt x="264" y="2229"/>
                  </a:lnTo>
                  <a:cubicBezTo>
                    <a:pt x="558" y="1496"/>
                    <a:pt x="939" y="807"/>
                    <a:pt x="1408" y="162"/>
                  </a:cubicBezTo>
                  <a:lnTo>
                    <a:pt x="11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3"/>
            <p:cNvSpPr/>
            <p:nvPr/>
          </p:nvSpPr>
          <p:spPr>
            <a:xfrm>
              <a:off x="6618275" y="2900500"/>
              <a:ext cx="48425" cy="48000"/>
            </a:xfrm>
            <a:custGeom>
              <a:avLst/>
              <a:gdLst/>
              <a:ahLst/>
              <a:cxnLst/>
              <a:rect l="l" t="t" r="r" b="b"/>
              <a:pathLst>
                <a:path w="1937" h="1920" extrusionOk="0">
                  <a:moveTo>
                    <a:pt x="1731" y="0"/>
                  </a:moveTo>
                  <a:lnTo>
                    <a:pt x="1" y="1715"/>
                  </a:lnTo>
                  <a:lnTo>
                    <a:pt x="206" y="1920"/>
                  </a:lnTo>
                  <a:lnTo>
                    <a:pt x="1936" y="205"/>
                  </a:lnTo>
                  <a:lnTo>
                    <a:pt x="1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3"/>
            <p:cNvSpPr/>
            <p:nvPr/>
          </p:nvSpPr>
          <p:spPr>
            <a:xfrm>
              <a:off x="6495875" y="3051850"/>
              <a:ext cx="79200" cy="23475"/>
            </a:xfrm>
            <a:custGeom>
              <a:avLst/>
              <a:gdLst/>
              <a:ahLst/>
              <a:cxnLst/>
              <a:rect l="l" t="t" r="r" b="b"/>
              <a:pathLst>
                <a:path w="3168" h="939" extrusionOk="0">
                  <a:moveTo>
                    <a:pt x="15" y="0"/>
                  </a:moveTo>
                  <a:lnTo>
                    <a:pt x="1" y="293"/>
                  </a:lnTo>
                  <a:cubicBezTo>
                    <a:pt x="1056" y="338"/>
                    <a:pt x="2082" y="557"/>
                    <a:pt x="3050" y="938"/>
                  </a:cubicBezTo>
                  <a:lnTo>
                    <a:pt x="3167" y="660"/>
                  </a:lnTo>
                  <a:cubicBezTo>
                    <a:pt x="2155" y="279"/>
                    <a:pt x="1099" y="59"/>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3"/>
            <p:cNvSpPr/>
            <p:nvPr/>
          </p:nvSpPr>
          <p:spPr>
            <a:xfrm>
              <a:off x="6579450" y="3010775"/>
              <a:ext cx="77325" cy="18750"/>
            </a:xfrm>
            <a:custGeom>
              <a:avLst/>
              <a:gdLst/>
              <a:ahLst/>
              <a:cxnLst/>
              <a:rect l="l" t="t" r="r" b="b"/>
              <a:pathLst>
                <a:path w="3093" h="750" extrusionOk="0">
                  <a:moveTo>
                    <a:pt x="129" y="0"/>
                  </a:moveTo>
                  <a:cubicBezTo>
                    <a:pt x="86" y="0"/>
                    <a:pt x="43" y="1"/>
                    <a:pt x="0" y="1"/>
                  </a:cubicBezTo>
                  <a:lnTo>
                    <a:pt x="0" y="280"/>
                  </a:lnTo>
                  <a:lnTo>
                    <a:pt x="29" y="280"/>
                  </a:lnTo>
                  <a:cubicBezTo>
                    <a:pt x="1040" y="280"/>
                    <a:pt x="2037" y="441"/>
                    <a:pt x="3005" y="749"/>
                  </a:cubicBezTo>
                  <a:lnTo>
                    <a:pt x="3093" y="470"/>
                  </a:lnTo>
                  <a:cubicBezTo>
                    <a:pt x="2136" y="161"/>
                    <a:pt x="1152"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3"/>
            <p:cNvSpPr/>
            <p:nvPr/>
          </p:nvSpPr>
          <p:spPr>
            <a:xfrm>
              <a:off x="6664825" y="2982950"/>
              <a:ext cx="76975" cy="17250"/>
            </a:xfrm>
            <a:custGeom>
              <a:avLst/>
              <a:gdLst/>
              <a:ahLst/>
              <a:cxnLst/>
              <a:rect l="l" t="t" r="r" b="b"/>
              <a:pathLst>
                <a:path w="3079" h="690" extrusionOk="0">
                  <a:moveTo>
                    <a:pt x="45" y="0"/>
                  </a:moveTo>
                  <a:lnTo>
                    <a:pt x="0" y="293"/>
                  </a:lnTo>
                  <a:lnTo>
                    <a:pt x="3035" y="690"/>
                  </a:lnTo>
                  <a:lnTo>
                    <a:pt x="3079" y="396"/>
                  </a:lnTo>
                  <a:lnTo>
                    <a:pt x="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3"/>
            <p:cNvSpPr/>
            <p:nvPr/>
          </p:nvSpPr>
          <p:spPr>
            <a:xfrm>
              <a:off x="5887500" y="2886925"/>
              <a:ext cx="430625" cy="269175"/>
            </a:xfrm>
            <a:custGeom>
              <a:avLst/>
              <a:gdLst/>
              <a:ahLst/>
              <a:cxnLst/>
              <a:rect l="l" t="t" r="r" b="b"/>
              <a:pathLst>
                <a:path w="17225" h="10767" extrusionOk="0">
                  <a:moveTo>
                    <a:pt x="3947" y="1"/>
                  </a:moveTo>
                  <a:cubicBezTo>
                    <a:pt x="2685" y="1"/>
                    <a:pt x="1393" y="452"/>
                    <a:pt x="688" y="1407"/>
                  </a:cubicBezTo>
                  <a:cubicBezTo>
                    <a:pt x="0" y="2375"/>
                    <a:pt x="29" y="3651"/>
                    <a:pt x="411" y="4750"/>
                  </a:cubicBezTo>
                  <a:cubicBezTo>
                    <a:pt x="1392" y="7594"/>
                    <a:pt x="4369" y="9558"/>
                    <a:pt x="7520" y="10307"/>
                  </a:cubicBezTo>
                  <a:cubicBezTo>
                    <a:pt x="8926" y="10640"/>
                    <a:pt x="10367" y="10766"/>
                    <a:pt x="11817" y="10766"/>
                  </a:cubicBezTo>
                  <a:cubicBezTo>
                    <a:pt x="13620" y="10766"/>
                    <a:pt x="15438" y="10571"/>
                    <a:pt x="17225" y="10336"/>
                  </a:cubicBezTo>
                  <a:cubicBezTo>
                    <a:pt x="15788" y="6436"/>
                    <a:pt x="12168" y="3460"/>
                    <a:pt x="8180" y="1349"/>
                  </a:cubicBezTo>
                  <a:cubicBezTo>
                    <a:pt x="6992" y="719"/>
                    <a:pt x="5717" y="133"/>
                    <a:pt x="4339" y="15"/>
                  </a:cubicBezTo>
                  <a:cubicBezTo>
                    <a:pt x="4209" y="6"/>
                    <a:pt x="4078" y="1"/>
                    <a:pt x="3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3"/>
            <p:cNvSpPr/>
            <p:nvPr/>
          </p:nvSpPr>
          <p:spPr>
            <a:xfrm>
              <a:off x="5960050" y="2952250"/>
              <a:ext cx="259125" cy="145050"/>
            </a:xfrm>
            <a:custGeom>
              <a:avLst/>
              <a:gdLst/>
              <a:ahLst/>
              <a:cxnLst/>
              <a:rect l="l" t="t" r="r" b="b"/>
              <a:pathLst>
                <a:path w="10365" h="5802" extrusionOk="0">
                  <a:moveTo>
                    <a:pt x="160" y="1"/>
                  </a:moveTo>
                  <a:cubicBezTo>
                    <a:pt x="114" y="1"/>
                    <a:pt x="71" y="20"/>
                    <a:pt x="44" y="55"/>
                  </a:cubicBezTo>
                  <a:cubicBezTo>
                    <a:pt x="1" y="129"/>
                    <a:pt x="30" y="217"/>
                    <a:pt x="89" y="260"/>
                  </a:cubicBezTo>
                  <a:cubicBezTo>
                    <a:pt x="3255" y="2342"/>
                    <a:pt x="6641" y="4205"/>
                    <a:pt x="10130" y="5788"/>
                  </a:cubicBezTo>
                  <a:cubicBezTo>
                    <a:pt x="10159" y="5802"/>
                    <a:pt x="10175" y="5802"/>
                    <a:pt x="10189" y="5802"/>
                  </a:cubicBezTo>
                  <a:cubicBezTo>
                    <a:pt x="10247" y="5802"/>
                    <a:pt x="10306" y="5773"/>
                    <a:pt x="10321" y="5714"/>
                  </a:cubicBezTo>
                  <a:cubicBezTo>
                    <a:pt x="10365" y="5641"/>
                    <a:pt x="10321" y="5553"/>
                    <a:pt x="10247" y="5524"/>
                  </a:cubicBezTo>
                  <a:cubicBezTo>
                    <a:pt x="6774" y="3941"/>
                    <a:pt x="3402" y="2094"/>
                    <a:pt x="249" y="26"/>
                  </a:cubicBezTo>
                  <a:cubicBezTo>
                    <a:pt x="221" y="9"/>
                    <a:pt x="19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3"/>
            <p:cNvSpPr/>
            <p:nvPr/>
          </p:nvSpPr>
          <p:spPr>
            <a:xfrm>
              <a:off x="5935125" y="3027600"/>
              <a:ext cx="74800" cy="9975"/>
            </a:xfrm>
            <a:custGeom>
              <a:avLst/>
              <a:gdLst/>
              <a:ahLst/>
              <a:cxnLst/>
              <a:rect l="l" t="t" r="r" b="b"/>
              <a:pathLst>
                <a:path w="2992" h="399" extrusionOk="0">
                  <a:moveTo>
                    <a:pt x="2837" y="0"/>
                  </a:moveTo>
                  <a:cubicBezTo>
                    <a:pt x="2830" y="0"/>
                    <a:pt x="2823" y="1"/>
                    <a:pt x="2816" y="3"/>
                  </a:cubicBezTo>
                  <a:cubicBezTo>
                    <a:pt x="2303" y="80"/>
                    <a:pt x="1785" y="117"/>
                    <a:pt x="1268" y="117"/>
                  </a:cubicBezTo>
                  <a:cubicBezTo>
                    <a:pt x="898" y="117"/>
                    <a:pt x="528" y="98"/>
                    <a:pt x="161" y="61"/>
                  </a:cubicBezTo>
                  <a:cubicBezTo>
                    <a:pt x="154" y="60"/>
                    <a:pt x="147" y="59"/>
                    <a:pt x="140" y="59"/>
                  </a:cubicBezTo>
                  <a:cubicBezTo>
                    <a:pt x="74" y="59"/>
                    <a:pt x="13" y="113"/>
                    <a:pt x="1" y="178"/>
                  </a:cubicBezTo>
                  <a:cubicBezTo>
                    <a:pt x="1" y="266"/>
                    <a:pt x="44" y="340"/>
                    <a:pt x="132" y="340"/>
                  </a:cubicBezTo>
                  <a:cubicBezTo>
                    <a:pt x="513" y="384"/>
                    <a:pt x="910" y="399"/>
                    <a:pt x="1305" y="399"/>
                  </a:cubicBezTo>
                  <a:cubicBezTo>
                    <a:pt x="1819" y="399"/>
                    <a:pt x="2331" y="370"/>
                    <a:pt x="2845" y="296"/>
                  </a:cubicBezTo>
                  <a:cubicBezTo>
                    <a:pt x="2933" y="282"/>
                    <a:pt x="2991" y="208"/>
                    <a:pt x="2976" y="135"/>
                  </a:cubicBezTo>
                  <a:cubicBezTo>
                    <a:pt x="2964" y="56"/>
                    <a:pt x="2902" y="0"/>
                    <a:pt x="2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3"/>
            <p:cNvSpPr/>
            <p:nvPr/>
          </p:nvSpPr>
          <p:spPr>
            <a:xfrm>
              <a:off x="6013175" y="3072525"/>
              <a:ext cx="87250" cy="20025"/>
            </a:xfrm>
            <a:custGeom>
              <a:avLst/>
              <a:gdLst/>
              <a:ahLst/>
              <a:cxnLst/>
              <a:rect l="l" t="t" r="r" b="b"/>
              <a:pathLst>
                <a:path w="3490" h="801" extrusionOk="0">
                  <a:moveTo>
                    <a:pt x="3333" y="0"/>
                  </a:moveTo>
                  <a:cubicBezTo>
                    <a:pt x="3317" y="0"/>
                    <a:pt x="3301" y="3"/>
                    <a:pt x="3285" y="9"/>
                  </a:cubicBezTo>
                  <a:cubicBezTo>
                    <a:pt x="2393" y="350"/>
                    <a:pt x="1444" y="515"/>
                    <a:pt x="498" y="515"/>
                  </a:cubicBezTo>
                  <a:cubicBezTo>
                    <a:pt x="386" y="515"/>
                    <a:pt x="274" y="512"/>
                    <a:pt x="163" y="508"/>
                  </a:cubicBezTo>
                  <a:cubicBezTo>
                    <a:pt x="155" y="506"/>
                    <a:pt x="147" y="506"/>
                    <a:pt x="139" y="506"/>
                  </a:cubicBezTo>
                  <a:cubicBezTo>
                    <a:pt x="62" y="506"/>
                    <a:pt x="1" y="573"/>
                    <a:pt x="1" y="639"/>
                  </a:cubicBezTo>
                  <a:cubicBezTo>
                    <a:pt x="1" y="713"/>
                    <a:pt x="59" y="786"/>
                    <a:pt x="133" y="786"/>
                  </a:cubicBezTo>
                  <a:cubicBezTo>
                    <a:pt x="280" y="801"/>
                    <a:pt x="411" y="801"/>
                    <a:pt x="544" y="801"/>
                  </a:cubicBezTo>
                  <a:cubicBezTo>
                    <a:pt x="1511" y="801"/>
                    <a:pt x="2479" y="625"/>
                    <a:pt x="3388" y="273"/>
                  </a:cubicBezTo>
                  <a:cubicBezTo>
                    <a:pt x="3461" y="244"/>
                    <a:pt x="3490" y="170"/>
                    <a:pt x="3461" y="97"/>
                  </a:cubicBezTo>
                  <a:cubicBezTo>
                    <a:pt x="3450" y="39"/>
                    <a:pt x="3393" y="0"/>
                    <a:pt x="3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3"/>
            <p:cNvSpPr/>
            <p:nvPr/>
          </p:nvSpPr>
          <p:spPr>
            <a:xfrm>
              <a:off x="6093075" y="3106750"/>
              <a:ext cx="73700" cy="19150"/>
            </a:xfrm>
            <a:custGeom>
              <a:avLst/>
              <a:gdLst/>
              <a:ahLst/>
              <a:cxnLst/>
              <a:rect l="l" t="t" r="r" b="b"/>
              <a:pathLst>
                <a:path w="2948" h="766" extrusionOk="0">
                  <a:moveTo>
                    <a:pt x="2812" y="1"/>
                  </a:moveTo>
                  <a:cubicBezTo>
                    <a:pt x="2804" y="1"/>
                    <a:pt x="2795" y="2"/>
                    <a:pt x="2786" y="3"/>
                  </a:cubicBezTo>
                  <a:cubicBezTo>
                    <a:pt x="1892" y="77"/>
                    <a:pt x="983" y="238"/>
                    <a:pt x="118" y="487"/>
                  </a:cubicBezTo>
                  <a:cubicBezTo>
                    <a:pt x="45" y="502"/>
                    <a:pt x="1" y="575"/>
                    <a:pt x="16" y="663"/>
                  </a:cubicBezTo>
                  <a:cubicBezTo>
                    <a:pt x="30" y="722"/>
                    <a:pt x="89" y="765"/>
                    <a:pt x="163" y="765"/>
                  </a:cubicBezTo>
                  <a:lnTo>
                    <a:pt x="192" y="765"/>
                  </a:lnTo>
                  <a:cubicBezTo>
                    <a:pt x="1056" y="531"/>
                    <a:pt x="1936" y="370"/>
                    <a:pt x="2815" y="282"/>
                  </a:cubicBezTo>
                  <a:cubicBezTo>
                    <a:pt x="2889" y="282"/>
                    <a:pt x="2948" y="208"/>
                    <a:pt x="2948" y="120"/>
                  </a:cubicBezTo>
                  <a:cubicBezTo>
                    <a:pt x="2934" y="55"/>
                    <a:pt x="2885" y="1"/>
                    <a:pt x="2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3"/>
            <p:cNvSpPr/>
            <p:nvPr/>
          </p:nvSpPr>
          <p:spPr>
            <a:xfrm>
              <a:off x="6043975" y="2922775"/>
              <a:ext cx="24600" cy="61650"/>
            </a:xfrm>
            <a:custGeom>
              <a:avLst/>
              <a:gdLst/>
              <a:ahLst/>
              <a:cxnLst/>
              <a:rect l="l" t="t" r="r" b="b"/>
              <a:pathLst>
                <a:path w="984" h="2466" extrusionOk="0">
                  <a:moveTo>
                    <a:pt x="146" y="0"/>
                  </a:moveTo>
                  <a:cubicBezTo>
                    <a:pt x="136" y="0"/>
                    <a:pt x="127" y="1"/>
                    <a:pt x="118" y="3"/>
                  </a:cubicBezTo>
                  <a:cubicBezTo>
                    <a:pt x="45" y="32"/>
                    <a:pt x="0" y="106"/>
                    <a:pt x="15" y="194"/>
                  </a:cubicBezTo>
                  <a:lnTo>
                    <a:pt x="690" y="2364"/>
                  </a:lnTo>
                  <a:cubicBezTo>
                    <a:pt x="704" y="2422"/>
                    <a:pt x="763" y="2466"/>
                    <a:pt x="821" y="2466"/>
                  </a:cubicBezTo>
                  <a:cubicBezTo>
                    <a:pt x="836" y="2466"/>
                    <a:pt x="851" y="2452"/>
                    <a:pt x="866" y="2452"/>
                  </a:cubicBezTo>
                  <a:cubicBezTo>
                    <a:pt x="938" y="2436"/>
                    <a:pt x="983" y="2348"/>
                    <a:pt x="968" y="2276"/>
                  </a:cubicBezTo>
                  <a:lnTo>
                    <a:pt x="293" y="106"/>
                  </a:lnTo>
                  <a:cubicBezTo>
                    <a:pt x="281" y="41"/>
                    <a:pt x="21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3"/>
            <p:cNvSpPr/>
            <p:nvPr/>
          </p:nvSpPr>
          <p:spPr>
            <a:xfrm>
              <a:off x="6115075" y="2962175"/>
              <a:ext cx="22750" cy="69175"/>
            </a:xfrm>
            <a:custGeom>
              <a:avLst/>
              <a:gdLst/>
              <a:ahLst/>
              <a:cxnLst/>
              <a:rect l="l" t="t" r="r" b="b"/>
              <a:pathLst>
                <a:path w="910" h="2767" extrusionOk="0">
                  <a:moveTo>
                    <a:pt x="151" y="1"/>
                  </a:moveTo>
                  <a:cubicBezTo>
                    <a:pt x="135" y="1"/>
                    <a:pt x="119" y="4"/>
                    <a:pt x="103" y="10"/>
                  </a:cubicBezTo>
                  <a:cubicBezTo>
                    <a:pt x="30" y="39"/>
                    <a:pt x="0" y="113"/>
                    <a:pt x="30" y="201"/>
                  </a:cubicBezTo>
                  <a:cubicBezTo>
                    <a:pt x="323" y="978"/>
                    <a:pt x="514" y="1799"/>
                    <a:pt x="616" y="2635"/>
                  </a:cubicBezTo>
                  <a:cubicBezTo>
                    <a:pt x="631" y="2707"/>
                    <a:pt x="690" y="2766"/>
                    <a:pt x="763" y="2766"/>
                  </a:cubicBezTo>
                  <a:lnTo>
                    <a:pt x="778" y="2766"/>
                  </a:lnTo>
                  <a:cubicBezTo>
                    <a:pt x="851" y="2752"/>
                    <a:pt x="909" y="2678"/>
                    <a:pt x="909" y="2605"/>
                  </a:cubicBezTo>
                  <a:cubicBezTo>
                    <a:pt x="807" y="1740"/>
                    <a:pt x="602" y="905"/>
                    <a:pt x="293" y="98"/>
                  </a:cubicBezTo>
                  <a:cubicBezTo>
                    <a:pt x="270" y="41"/>
                    <a:pt x="21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3"/>
            <p:cNvSpPr/>
            <p:nvPr/>
          </p:nvSpPr>
          <p:spPr>
            <a:xfrm>
              <a:off x="6174100" y="3008375"/>
              <a:ext cx="24925" cy="54875"/>
            </a:xfrm>
            <a:custGeom>
              <a:avLst/>
              <a:gdLst/>
              <a:ahLst/>
              <a:cxnLst/>
              <a:rect l="l" t="t" r="r" b="b"/>
              <a:pathLst>
                <a:path w="997" h="2195" extrusionOk="0">
                  <a:moveTo>
                    <a:pt x="165" y="0"/>
                  </a:moveTo>
                  <a:cubicBezTo>
                    <a:pt x="149" y="0"/>
                    <a:pt x="133" y="3"/>
                    <a:pt x="117" y="9"/>
                  </a:cubicBezTo>
                  <a:cubicBezTo>
                    <a:pt x="44" y="24"/>
                    <a:pt x="0" y="112"/>
                    <a:pt x="29" y="185"/>
                  </a:cubicBezTo>
                  <a:lnTo>
                    <a:pt x="689" y="2106"/>
                  </a:lnTo>
                  <a:cubicBezTo>
                    <a:pt x="718" y="2165"/>
                    <a:pt x="762" y="2194"/>
                    <a:pt x="835" y="2194"/>
                  </a:cubicBezTo>
                  <a:lnTo>
                    <a:pt x="880" y="2194"/>
                  </a:lnTo>
                  <a:cubicBezTo>
                    <a:pt x="952" y="2165"/>
                    <a:pt x="997" y="2091"/>
                    <a:pt x="968" y="2003"/>
                  </a:cubicBezTo>
                  <a:lnTo>
                    <a:pt x="307" y="97"/>
                  </a:lnTo>
                  <a:cubicBezTo>
                    <a:pt x="284" y="40"/>
                    <a:pt x="225"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3"/>
            <p:cNvSpPr/>
            <p:nvPr/>
          </p:nvSpPr>
          <p:spPr>
            <a:xfrm>
              <a:off x="6360625" y="2478600"/>
              <a:ext cx="639200" cy="360650"/>
            </a:xfrm>
            <a:custGeom>
              <a:avLst/>
              <a:gdLst/>
              <a:ahLst/>
              <a:cxnLst/>
              <a:rect l="l" t="t" r="r" b="b"/>
              <a:pathLst>
                <a:path w="25568" h="14426" extrusionOk="0">
                  <a:moveTo>
                    <a:pt x="17968" y="1"/>
                  </a:moveTo>
                  <a:cubicBezTo>
                    <a:pt x="17336" y="1"/>
                    <a:pt x="16699" y="54"/>
                    <a:pt x="16068" y="134"/>
                  </a:cubicBezTo>
                  <a:cubicBezTo>
                    <a:pt x="8782" y="1043"/>
                    <a:pt x="2273" y="6028"/>
                    <a:pt x="0" y="12434"/>
                  </a:cubicBezTo>
                  <a:cubicBezTo>
                    <a:pt x="149" y="12988"/>
                    <a:pt x="4053" y="14425"/>
                    <a:pt x="8968" y="14425"/>
                  </a:cubicBezTo>
                  <a:cubicBezTo>
                    <a:pt x="12761" y="14425"/>
                    <a:pt x="17156" y="13570"/>
                    <a:pt x="20891" y="10792"/>
                  </a:cubicBezTo>
                  <a:cubicBezTo>
                    <a:pt x="24864" y="7846"/>
                    <a:pt x="25567" y="1688"/>
                    <a:pt x="20173" y="266"/>
                  </a:cubicBezTo>
                  <a:cubicBezTo>
                    <a:pt x="19457" y="75"/>
                    <a:pt x="18716" y="1"/>
                    <a:pt x="17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3"/>
            <p:cNvSpPr/>
            <p:nvPr/>
          </p:nvSpPr>
          <p:spPr>
            <a:xfrm>
              <a:off x="6429900" y="2556275"/>
              <a:ext cx="487825" cy="207525"/>
            </a:xfrm>
            <a:custGeom>
              <a:avLst/>
              <a:gdLst/>
              <a:ahLst/>
              <a:cxnLst/>
              <a:rect l="l" t="t" r="r" b="b"/>
              <a:pathLst>
                <a:path w="19513" h="8301" extrusionOk="0">
                  <a:moveTo>
                    <a:pt x="19363" y="1"/>
                  </a:moveTo>
                  <a:cubicBezTo>
                    <a:pt x="19354" y="1"/>
                    <a:pt x="19346" y="1"/>
                    <a:pt x="19337" y="3"/>
                  </a:cubicBezTo>
                  <a:cubicBezTo>
                    <a:pt x="12271" y="1103"/>
                    <a:pt x="4575" y="4827"/>
                    <a:pt x="89" y="8036"/>
                  </a:cubicBezTo>
                  <a:cubicBezTo>
                    <a:pt x="15" y="8081"/>
                    <a:pt x="1" y="8169"/>
                    <a:pt x="44" y="8228"/>
                  </a:cubicBezTo>
                  <a:cubicBezTo>
                    <a:pt x="73" y="8271"/>
                    <a:pt x="118" y="8300"/>
                    <a:pt x="161" y="8300"/>
                  </a:cubicBezTo>
                  <a:cubicBezTo>
                    <a:pt x="191" y="8300"/>
                    <a:pt x="220" y="8286"/>
                    <a:pt x="249" y="8271"/>
                  </a:cubicBezTo>
                  <a:cubicBezTo>
                    <a:pt x="4721" y="5075"/>
                    <a:pt x="12374" y="1381"/>
                    <a:pt x="19381" y="282"/>
                  </a:cubicBezTo>
                  <a:cubicBezTo>
                    <a:pt x="19469" y="282"/>
                    <a:pt x="19513" y="208"/>
                    <a:pt x="19499" y="120"/>
                  </a:cubicBezTo>
                  <a:cubicBezTo>
                    <a:pt x="19499" y="55"/>
                    <a:pt x="19439"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3"/>
            <p:cNvSpPr/>
            <p:nvPr/>
          </p:nvSpPr>
          <p:spPr>
            <a:xfrm>
              <a:off x="6474975" y="2622400"/>
              <a:ext cx="29350" cy="69200"/>
            </a:xfrm>
            <a:custGeom>
              <a:avLst/>
              <a:gdLst/>
              <a:ahLst/>
              <a:cxnLst/>
              <a:rect l="l" t="t" r="r" b="b"/>
              <a:pathLst>
                <a:path w="1174" h="2768" extrusionOk="0">
                  <a:moveTo>
                    <a:pt x="1007" y="1"/>
                  </a:moveTo>
                  <a:cubicBezTo>
                    <a:pt x="964" y="1"/>
                    <a:pt x="921" y="20"/>
                    <a:pt x="895" y="55"/>
                  </a:cubicBezTo>
                  <a:cubicBezTo>
                    <a:pt x="382" y="818"/>
                    <a:pt x="74" y="1712"/>
                    <a:pt x="16" y="2621"/>
                  </a:cubicBezTo>
                  <a:cubicBezTo>
                    <a:pt x="0" y="2694"/>
                    <a:pt x="59" y="2768"/>
                    <a:pt x="147" y="2768"/>
                  </a:cubicBezTo>
                  <a:cubicBezTo>
                    <a:pt x="235" y="2768"/>
                    <a:pt x="294" y="2709"/>
                    <a:pt x="294" y="2635"/>
                  </a:cubicBezTo>
                  <a:cubicBezTo>
                    <a:pt x="367" y="1771"/>
                    <a:pt x="645" y="935"/>
                    <a:pt x="1130" y="217"/>
                  </a:cubicBezTo>
                  <a:cubicBezTo>
                    <a:pt x="1173" y="158"/>
                    <a:pt x="1159" y="70"/>
                    <a:pt x="1085" y="26"/>
                  </a:cubicBezTo>
                  <a:cubicBezTo>
                    <a:pt x="1062" y="9"/>
                    <a:pt x="1034"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3"/>
            <p:cNvSpPr/>
            <p:nvPr/>
          </p:nvSpPr>
          <p:spPr>
            <a:xfrm>
              <a:off x="6566250" y="2546825"/>
              <a:ext cx="37400" cy="92350"/>
            </a:xfrm>
            <a:custGeom>
              <a:avLst/>
              <a:gdLst/>
              <a:ahLst/>
              <a:cxnLst/>
              <a:rect l="l" t="t" r="r" b="b"/>
              <a:pathLst>
                <a:path w="1496" h="3694" extrusionOk="0">
                  <a:moveTo>
                    <a:pt x="1321" y="1"/>
                  </a:moveTo>
                  <a:cubicBezTo>
                    <a:pt x="1270" y="1"/>
                    <a:pt x="1222" y="23"/>
                    <a:pt x="1202" y="74"/>
                  </a:cubicBezTo>
                  <a:cubicBezTo>
                    <a:pt x="601" y="1158"/>
                    <a:pt x="206" y="2316"/>
                    <a:pt x="14" y="3518"/>
                  </a:cubicBezTo>
                  <a:cubicBezTo>
                    <a:pt x="0" y="3606"/>
                    <a:pt x="44" y="3680"/>
                    <a:pt x="132" y="3694"/>
                  </a:cubicBezTo>
                  <a:lnTo>
                    <a:pt x="147" y="3694"/>
                  </a:lnTo>
                  <a:cubicBezTo>
                    <a:pt x="220" y="3694"/>
                    <a:pt x="278" y="3635"/>
                    <a:pt x="293" y="3563"/>
                  </a:cubicBezTo>
                  <a:cubicBezTo>
                    <a:pt x="483" y="2390"/>
                    <a:pt x="880" y="1260"/>
                    <a:pt x="1451" y="220"/>
                  </a:cubicBezTo>
                  <a:cubicBezTo>
                    <a:pt x="1496" y="146"/>
                    <a:pt x="1466" y="58"/>
                    <a:pt x="1392" y="15"/>
                  </a:cubicBezTo>
                  <a:cubicBezTo>
                    <a:pt x="1369" y="6"/>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3"/>
            <p:cNvSpPr/>
            <p:nvPr/>
          </p:nvSpPr>
          <p:spPr>
            <a:xfrm>
              <a:off x="6668475" y="2518225"/>
              <a:ext cx="49875" cy="81375"/>
            </a:xfrm>
            <a:custGeom>
              <a:avLst/>
              <a:gdLst/>
              <a:ahLst/>
              <a:cxnLst/>
              <a:rect l="l" t="t" r="r" b="b"/>
              <a:pathLst>
                <a:path w="1995" h="3255" extrusionOk="0">
                  <a:moveTo>
                    <a:pt x="1833" y="1"/>
                  </a:moveTo>
                  <a:cubicBezTo>
                    <a:pt x="1797" y="1"/>
                    <a:pt x="1760" y="15"/>
                    <a:pt x="1731" y="45"/>
                  </a:cubicBezTo>
                  <a:cubicBezTo>
                    <a:pt x="896" y="880"/>
                    <a:pt x="309" y="1921"/>
                    <a:pt x="16" y="3079"/>
                  </a:cubicBezTo>
                  <a:cubicBezTo>
                    <a:pt x="1" y="3153"/>
                    <a:pt x="45" y="3225"/>
                    <a:pt x="118" y="3255"/>
                  </a:cubicBezTo>
                  <a:lnTo>
                    <a:pt x="163" y="3255"/>
                  </a:lnTo>
                  <a:cubicBezTo>
                    <a:pt x="221" y="3255"/>
                    <a:pt x="280" y="3211"/>
                    <a:pt x="294" y="3137"/>
                  </a:cubicBezTo>
                  <a:cubicBezTo>
                    <a:pt x="573" y="2053"/>
                    <a:pt x="1144" y="1042"/>
                    <a:pt x="1936" y="250"/>
                  </a:cubicBezTo>
                  <a:cubicBezTo>
                    <a:pt x="1995" y="191"/>
                    <a:pt x="1995" y="103"/>
                    <a:pt x="1936" y="45"/>
                  </a:cubicBezTo>
                  <a:cubicBezTo>
                    <a:pt x="1907" y="15"/>
                    <a:pt x="1870" y="1"/>
                    <a:pt x="18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3"/>
            <p:cNvSpPr/>
            <p:nvPr/>
          </p:nvSpPr>
          <p:spPr>
            <a:xfrm>
              <a:off x="6772225" y="2506125"/>
              <a:ext cx="48400" cy="55375"/>
            </a:xfrm>
            <a:custGeom>
              <a:avLst/>
              <a:gdLst/>
              <a:ahLst/>
              <a:cxnLst/>
              <a:rect l="l" t="t" r="r" b="b"/>
              <a:pathLst>
                <a:path w="1936" h="2215" extrusionOk="0">
                  <a:moveTo>
                    <a:pt x="1779" y="0"/>
                  </a:moveTo>
                  <a:cubicBezTo>
                    <a:pt x="1741" y="0"/>
                    <a:pt x="1701" y="15"/>
                    <a:pt x="1671" y="44"/>
                  </a:cubicBezTo>
                  <a:cubicBezTo>
                    <a:pt x="1056" y="631"/>
                    <a:pt x="513" y="1276"/>
                    <a:pt x="44" y="1995"/>
                  </a:cubicBezTo>
                  <a:cubicBezTo>
                    <a:pt x="0" y="2053"/>
                    <a:pt x="14" y="2141"/>
                    <a:pt x="88" y="2185"/>
                  </a:cubicBezTo>
                  <a:cubicBezTo>
                    <a:pt x="117" y="2214"/>
                    <a:pt x="132" y="2214"/>
                    <a:pt x="161" y="2214"/>
                  </a:cubicBezTo>
                  <a:cubicBezTo>
                    <a:pt x="219" y="2214"/>
                    <a:pt x="264" y="2200"/>
                    <a:pt x="293" y="2155"/>
                  </a:cubicBezTo>
                  <a:cubicBezTo>
                    <a:pt x="747" y="1467"/>
                    <a:pt x="1275" y="822"/>
                    <a:pt x="1877" y="250"/>
                  </a:cubicBezTo>
                  <a:cubicBezTo>
                    <a:pt x="1935" y="206"/>
                    <a:pt x="1935" y="103"/>
                    <a:pt x="1877" y="44"/>
                  </a:cubicBezTo>
                  <a:cubicBezTo>
                    <a:pt x="1854" y="15"/>
                    <a:pt x="1818"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3"/>
            <p:cNvSpPr/>
            <p:nvPr/>
          </p:nvSpPr>
          <p:spPr>
            <a:xfrm>
              <a:off x="6809600" y="2608150"/>
              <a:ext cx="84325" cy="37625"/>
            </a:xfrm>
            <a:custGeom>
              <a:avLst/>
              <a:gdLst/>
              <a:ahLst/>
              <a:cxnLst/>
              <a:rect l="l" t="t" r="r" b="b"/>
              <a:pathLst>
                <a:path w="3373" h="1505" extrusionOk="0">
                  <a:moveTo>
                    <a:pt x="172" y="0"/>
                  </a:moveTo>
                  <a:cubicBezTo>
                    <a:pt x="112" y="0"/>
                    <a:pt x="53" y="40"/>
                    <a:pt x="30" y="97"/>
                  </a:cubicBezTo>
                  <a:cubicBezTo>
                    <a:pt x="0" y="171"/>
                    <a:pt x="30" y="259"/>
                    <a:pt x="103" y="289"/>
                  </a:cubicBezTo>
                  <a:lnTo>
                    <a:pt x="3152" y="1491"/>
                  </a:lnTo>
                  <a:cubicBezTo>
                    <a:pt x="3167" y="1505"/>
                    <a:pt x="3196" y="1505"/>
                    <a:pt x="3210" y="1505"/>
                  </a:cubicBezTo>
                  <a:cubicBezTo>
                    <a:pt x="3269" y="1505"/>
                    <a:pt x="3328" y="1475"/>
                    <a:pt x="3343" y="1417"/>
                  </a:cubicBezTo>
                  <a:cubicBezTo>
                    <a:pt x="3372" y="1344"/>
                    <a:pt x="3343" y="1256"/>
                    <a:pt x="3269" y="1227"/>
                  </a:cubicBezTo>
                  <a:lnTo>
                    <a:pt x="220" y="9"/>
                  </a:lnTo>
                  <a:cubicBezTo>
                    <a:pt x="204" y="3"/>
                    <a:pt x="18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3"/>
            <p:cNvSpPr/>
            <p:nvPr/>
          </p:nvSpPr>
          <p:spPr>
            <a:xfrm>
              <a:off x="6703325" y="2644000"/>
              <a:ext cx="141475" cy="59350"/>
            </a:xfrm>
            <a:custGeom>
              <a:avLst/>
              <a:gdLst/>
              <a:ahLst/>
              <a:cxnLst/>
              <a:rect l="l" t="t" r="r" b="b"/>
              <a:pathLst>
                <a:path w="5659" h="2374" extrusionOk="0">
                  <a:moveTo>
                    <a:pt x="176" y="1"/>
                  </a:moveTo>
                  <a:cubicBezTo>
                    <a:pt x="119" y="1"/>
                    <a:pt x="65" y="31"/>
                    <a:pt x="43" y="86"/>
                  </a:cubicBezTo>
                  <a:cubicBezTo>
                    <a:pt x="0" y="159"/>
                    <a:pt x="43" y="247"/>
                    <a:pt x="102" y="276"/>
                  </a:cubicBezTo>
                  <a:cubicBezTo>
                    <a:pt x="1832" y="1083"/>
                    <a:pt x="3636" y="1787"/>
                    <a:pt x="5454" y="2358"/>
                  </a:cubicBezTo>
                  <a:cubicBezTo>
                    <a:pt x="5468" y="2373"/>
                    <a:pt x="5483" y="2373"/>
                    <a:pt x="5497" y="2373"/>
                  </a:cubicBezTo>
                  <a:cubicBezTo>
                    <a:pt x="5556" y="2373"/>
                    <a:pt x="5614" y="2328"/>
                    <a:pt x="5630" y="2270"/>
                  </a:cubicBezTo>
                  <a:cubicBezTo>
                    <a:pt x="5659" y="2197"/>
                    <a:pt x="5614" y="2109"/>
                    <a:pt x="5542" y="2080"/>
                  </a:cubicBezTo>
                  <a:cubicBezTo>
                    <a:pt x="3738" y="1523"/>
                    <a:pt x="1949" y="819"/>
                    <a:pt x="235" y="12"/>
                  </a:cubicBezTo>
                  <a:cubicBezTo>
                    <a:pt x="216" y="5"/>
                    <a:pt x="19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3"/>
            <p:cNvSpPr/>
            <p:nvPr/>
          </p:nvSpPr>
          <p:spPr>
            <a:xfrm>
              <a:off x="6604350" y="2689225"/>
              <a:ext cx="142225" cy="52950"/>
            </a:xfrm>
            <a:custGeom>
              <a:avLst/>
              <a:gdLst/>
              <a:ahLst/>
              <a:cxnLst/>
              <a:rect l="l" t="t" r="r" b="b"/>
              <a:pathLst>
                <a:path w="5689" h="2118" extrusionOk="0">
                  <a:moveTo>
                    <a:pt x="162" y="1"/>
                  </a:moveTo>
                  <a:cubicBezTo>
                    <a:pt x="110" y="1"/>
                    <a:pt x="60" y="30"/>
                    <a:pt x="30" y="80"/>
                  </a:cubicBezTo>
                  <a:cubicBezTo>
                    <a:pt x="1" y="138"/>
                    <a:pt x="15" y="226"/>
                    <a:pt x="89" y="271"/>
                  </a:cubicBezTo>
                  <a:cubicBezTo>
                    <a:pt x="1774" y="1194"/>
                    <a:pt x="3607" y="1825"/>
                    <a:pt x="5498" y="2118"/>
                  </a:cubicBezTo>
                  <a:lnTo>
                    <a:pt x="5527" y="2118"/>
                  </a:lnTo>
                  <a:cubicBezTo>
                    <a:pt x="5601" y="2118"/>
                    <a:pt x="5660" y="2073"/>
                    <a:pt x="5674" y="2001"/>
                  </a:cubicBezTo>
                  <a:cubicBezTo>
                    <a:pt x="5689" y="1927"/>
                    <a:pt x="5630" y="1854"/>
                    <a:pt x="5542" y="1839"/>
                  </a:cubicBezTo>
                  <a:cubicBezTo>
                    <a:pt x="3680" y="1546"/>
                    <a:pt x="1891" y="930"/>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3"/>
            <p:cNvSpPr/>
            <p:nvPr/>
          </p:nvSpPr>
          <p:spPr>
            <a:xfrm>
              <a:off x="6514550" y="2738550"/>
              <a:ext cx="121700" cy="43225"/>
            </a:xfrm>
            <a:custGeom>
              <a:avLst/>
              <a:gdLst/>
              <a:ahLst/>
              <a:cxnLst/>
              <a:rect l="l" t="t" r="r" b="b"/>
              <a:pathLst>
                <a:path w="4868" h="1729" extrusionOk="0">
                  <a:moveTo>
                    <a:pt x="175" y="1"/>
                  </a:moveTo>
                  <a:cubicBezTo>
                    <a:pt x="120" y="1"/>
                    <a:pt x="67" y="28"/>
                    <a:pt x="45" y="71"/>
                  </a:cubicBezTo>
                  <a:cubicBezTo>
                    <a:pt x="1" y="145"/>
                    <a:pt x="30" y="233"/>
                    <a:pt x="104" y="276"/>
                  </a:cubicBezTo>
                  <a:cubicBezTo>
                    <a:pt x="1320" y="907"/>
                    <a:pt x="2962" y="1640"/>
                    <a:pt x="4721" y="1728"/>
                  </a:cubicBezTo>
                  <a:cubicBezTo>
                    <a:pt x="4809" y="1728"/>
                    <a:pt x="4868" y="1670"/>
                    <a:pt x="4868" y="1582"/>
                  </a:cubicBezTo>
                  <a:cubicBezTo>
                    <a:pt x="4868" y="1508"/>
                    <a:pt x="4809" y="1435"/>
                    <a:pt x="4736" y="1435"/>
                  </a:cubicBezTo>
                  <a:cubicBezTo>
                    <a:pt x="3021" y="1347"/>
                    <a:pt x="1437" y="628"/>
                    <a:pt x="235" y="12"/>
                  </a:cubicBezTo>
                  <a:cubicBezTo>
                    <a:pt x="216" y="5"/>
                    <a:pt x="195"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3"/>
            <p:cNvSpPr/>
            <p:nvPr/>
          </p:nvSpPr>
          <p:spPr>
            <a:xfrm>
              <a:off x="6214750" y="1807875"/>
              <a:ext cx="311200" cy="626800"/>
            </a:xfrm>
            <a:custGeom>
              <a:avLst/>
              <a:gdLst/>
              <a:ahLst/>
              <a:cxnLst/>
              <a:rect l="l" t="t" r="r" b="b"/>
              <a:pathLst>
                <a:path w="12448" h="25072" extrusionOk="0">
                  <a:moveTo>
                    <a:pt x="6482" y="1"/>
                  </a:moveTo>
                  <a:cubicBezTo>
                    <a:pt x="5269" y="1"/>
                    <a:pt x="4106" y="544"/>
                    <a:pt x="3343" y="1235"/>
                  </a:cubicBezTo>
                  <a:cubicBezTo>
                    <a:pt x="1584" y="2818"/>
                    <a:pt x="147" y="6541"/>
                    <a:pt x="75" y="8799"/>
                  </a:cubicBezTo>
                  <a:cubicBezTo>
                    <a:pt x="1" y="11057"/>
                    <a:pt x="573" y="13300"/>
                    <a:pt x="1291" y="15470"/>
                  </a:cubicBezTo>
                  <a:cubicBezTo>
                    <a:pt x="2420" y="18812"/>
                    <a:pt x="3959" y="22038"/>
                    <a:pt x="5865" y="25072"/>
                  </a:cubicBezTo>
                  <a:cubicBezTo>
                    <a:pt x="7507" y="21686"/>
                    <a:pt x="9252" y="18357"/>
                    <a:pt x="10263" y="14825"/>
                  </a:cubicBezTo>
                  <a:cubicBezTo>
                    <a:pt x="12448" y="7114"/>
                    <a:pt x="11979" y="2173"/>
                    <a:pt x="8093" y="355"/>
                  </a:cubicBezTo>
                  <a:cubicBezTo>
                    <a:pt x="7567" y="108"/>
                    <a:pt x="7019" y="1"/>
                    <a:pt x="6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3"/>
            <p:cNvSpPr/>
            <p:nvPr/>
          </p:nvSpPr>
          <p:spPr>
            <a:xfrm>
              <a:off x="6337900" y="1909825"/>
              <a:ext cx="30450" cy="426275"/>
            </a:xfrm>
            <a:custGeom>
              <a:avLst/>
              <a:gdLst/>
              <a:ahLst/>
              <a:cxnLst/>
              <a:rect l="l" t="t" r="r" b="b"/>
              <a:pathLst>
                <a:path w="1218" h="17051" extrusionOk="0">
                  <a:moveTo>
                    <a:pt x="939" y="1"/>
                  </a:moveTo>
                  <a:lnTo>
                    <a:pt x="792" y="587"/>
                  </a:lnTo>
                  <a:cubicBezTo>
                    <a:pt x="778" y="646"/>
                    <a:pt x="792" y="690"/>
                    <a:pt x="837" y="734"/>
                  </a:cubicBezTo>
                  <a:cubicBezTo>
                    <a:pt x="45" y="6099"/>
                    <a:pt x="1" y="11539"/>
                    <a:pt x="704" y="16918"/>
                  </a:cubicBezTo>
                  <a:cubicBezTo>
                    <a:pt x="704" y="16992"/>
                    <a:pt x="778" y="17051"/>
                    <a:pt x="851" y="17051"/>
                  </a:cubicBezTo>
                  <a:lnTo>
                    <a:pt x="866" y="17051"/>
                  </a:lnTo>
                  <a:cubicBezTo>
                    <a:pt x="939" y="17035"/>
                    <a:pt x="997" y="16963"/>
                    <a:pt x="983" y="16889"/>
                  </a:cubicBezTo>
                  <a:cubicBezTo>
                    <a:pt x="264" y="11304"/>
                    <a:pt x="338" y="5645"/>
                    <a:pt x="1218" y="59"/>
                  </a:cubicBezTo>
                  <a:lnTo>
                    <a:pt x="9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3"/>
            <p:cNvSpPr/>
            <p:nvPr/>
          </p:nvSpPr>
          <p:spPr>
            <a:xfrm>
              <a:off x="6391800" y="2180675"/>
              <a:ext cx="51675" cy="44375"/>
            </a:xfrm>
            <a:custGeom>
              <a:avLst/>
              <a:gdLst/>
              <a:ahLst/>
              <a:cxnLst/>
              <a:rect l="l" t="t" r="r" b="b"/>
              <a:pathLst>
                <a:path w="2067" h="1775" extrusionOk="0">
                  <a:moveTo>
                    <a:pt x="1897" y="1"/>
                  </a:moveTo>
                  <a:cubicBezTo>
                    <a:pt x="1873" y="1"/>
                    <a:pt x="1850" y="6"/>
                    <a:pt x="1832" y="15"/>
                  </a:cubicBezTo>
                  <a:cubicBezTo>
                    <a:pt x="1158" y="441"/>
                    <a:pt x="571" y="939"/>
                    <a:pt x="59" y="1540"/>
                  </a:cubicBezTo>
                  <a:cubicBezTo>
                    <a:pt x="0" y="1598"/>
                    <a:pt x="14" y="1686"/>
                    <a:pt x="73" y="1745"/>
                  </a:cubicBezTo>
                  <a:cubicBezTo>
                    <a:pt x="102" y="1760"/>
                    <a:pt x="131" y="1774"/>
                    <a:pt x="161" y="1774"/>
                  </a:cubicBezTo>
                  <a:cubicBezTo>
                    <a:pt x="205" y="1774"/>
                    <a:pt x="249" y="1760"/>
                    <a:pt x="278" y="1731"/>
                  </a:cubicBezTo>
                  <a:cubicBezTo>
                    <a:pt x="762" y="1158"/>
                    <a:pt x="1334" y="660"/>
                    <a:pt x="1979" y="265"/>
                  </a:cubicBezTo>
                  <a:cubicBezTo>
                    <a:pt x="2053" y="220"/>
                    <a:pt x="2067" y="132"/>
                    <a:pt x="2023" y="74"/>
                  </a:cubicBezTo>
                  <a:cubicBezTo>
                    <a:pt x="2003" y="24"/>
                    <a:pt x="1948" y="1"/>
                    <a:pt x="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3"/>
            <p:cNvSpPr/>
            <p:nvPr/>
          </p:nvSpPr>
          <p:spPr>
            <a:xfrm>
              <a:off x="6382250" y="2030400"/>
              <a:ext cx="82125" cy="72975"/>
            </a:xfrm>
            <a:custGeom>
              <a:avLst/>
              <a:gdLst/>
              <a:ahLst/>
              <a:cxnLst/>
              <a:rect l="l" t="t" r="r" b="b"/>
              <a:pathLst>
                <a:path w="3285" h="2919" extrusionOk="0">
                  <a:moveTo>
                    <a:pt x="3123" y="0"/>
                  </a:moveTo>
                  <a:cubicBezTo>
                    <a:pt x="3084" y="0"/>
                    <a:pt x="3045" y="18"/>
                    <a:pt x="3021" y="60"/>
                  </a:cubicBezTo>
                  <a:cubicBezTo>
                    <a:pt x="2200" y="1086"/>
                    <a:pt x="1217" y="1966"/>
                    <a:pt x="89" y="2654"/>
                  </a:cubicBezTo>
                  <a:cubicBezTo>
                    <a:pt x="30" y="2699"/>
                    <a:pt x="1" y="2787"/>
                    <a:pt x="44" y="2859"/>
                  </a:cubicBezTo>
                  <a:cubicBezTo>
                    <a:pt x="74" y="2904"/>
                    <a:pt x="118" y="2918"/>
                    <a:pt x="162" y="2918"/>
                  </a:cubicBezTo>
                  <a:cubicBezTo>
                    <a:pt x="191" y="2918"/>
                    <a:pt x="220" y="2918"/>
                    <a:pt x="236" y="2904"/>
                  </a:cubicBezTo>
                  <a:cubicBezTo>
                    <a:pt x="1393" y="2200"/>
                    <a:pt x="2405" y="1291"/>
                    <a:pt x="3240" y="236"/>
                  </a:cubicBezTo>
                  <a:cubicBezTo>
                    <a:pt x="3285" y="162"/>
                    <a:pt x="3285" y="74"/>
                    <a:pt x="3211" y="31"/>
                  </a:cubicBezTo>
                  <a:cubicBezTo>
                    <a:pt x="3185" y="11"/>
                    <a:pt x="3154" y="0"/>
                    <a:pt x="3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3"/>
            <p:cNvSpPr/>
            <p:nvPr/>
          </p:nvSpPr>
          <p:spPr>
            <a:xfrm>
              <a:off x="6395800" y="1912875"/>
              <a:ext cx="59775" cy="69200"/>
            </a:xfrm>
            <a:custGeom>
              <a:avLst/>
              <a:gdLst/>
              <a:ahLst/>
              <a:cxnLst/>
              <a:rect l="l" t="t" r="r" b="b"/>
              <a:pathLst>
                <a:path w="2391" h="2768" extrusionOk="0">
                  <a:moveTo>
                    <a:pt x="2229" y="1"/>
                  </a:moveTo>
                  <a:cubicBezTo>
                    <a:pt x="2185" y="1"/>
                    <a:pt x="2140" y="24"/>
                    <a:pt x="2112" y="70"/>
                  </a:cubicBezTo>
                  <a:cubicBezTo>
                    <a:pt x="1496" y="934"/>
                    <a:pt x="808" y="1770"/>
                    <a:pt x="59" y="2533"/>
                  </a:cubicBezTo>
                  <a:cubicBezTo>
                    <a:pt x="1" y="2591"/>
                    <a:pt x="1" y="2679"/>
                    <a:pt x="59" y="2738"/>
                  </a:cubicBezTo>
                  <a:cubicBezTo>
                    <a:pt x="89" y="2767"/>
                    <a:pt x="118" y="2767"/>
                    <a:pt x="163" y="2767"/>
                  </a:cubicBezTo>
                  <a:cubicBezTo>
                    <a:pt x="192" y="2767"/>
                    <a:pt x="235" y="2752"/>
                    <a:pt x="265" y="2723"/>
                  </a:cubicBezTo>
                  <a:cubicBezTo>
                    <a:pt x="1013" y="1960"/>
                    <a:pt x="1717" y="1110"/>
                    <a:pt x="2346" y="230"/>
                  </a:cubicBezTo>
                  <a:cubicBezTo>
                    <a:pt x="2391" y="172"/>
                    <a:pt x="2376" y="84"/>
                    <a:pt x="2303" y="25"/>
                  </a:cubicBezTo>
                  <a:cubicBezTo>
                    <a:pt x="2281" y="9"/>
                    <a:pt x="2255" y="1"/>
                    <a:pt x="2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3"/>
            <p:cNvSpPr/>
            <p:nvPr/>
          </p:nvSpPr>
          <p:spPr>
            <a:xfrm>
              <a:off x="6280725" y="1886750"/>
              <a:ext cx="44000" cy="90175"/>
            </a:xfrm>
            <a:custGeom>
              <a:avLst/>
              <a:gdLst/>
              <a:ahLst/>
              <a:cxnLst/>
              <a:rect l="l" t="t" r="r" b="b"/>
              <a:pathLst>
                <a:path w="1760" h="3607" extrusionOk="0">
                  <a:moveTo>
                    <a:pt x="147" y="1"/>
                  </a:moveTo>
                  <a:cubicBezTo>
                    <a:pt x="74" y="1"/>
                    <a:pt x="1" y="73"/>
                    <a:pt x="1" y="147"/>
                  </a:cubicBezTo>
                  <a:cubicBezTo>
                    <a:pt x="45" y="1422"/>
                    <a:pt x="587" y="2669"/>
                    <a:pt x="1496" y="3562"/>
                  </a:cubicBezTo>
                  <a:cubicBezTo>
                    <a:pt x="1525" y="3592"/>
                    <a:pt x="1570" y="3607"/>
                    <a:pt x="1599" y="3607"/>
                  </a:cubicBezTo>
                  <a:cubicBezTo>
                    <a:pt x="1642" y="3607"/>
                    <a:pt x="1672" y="3592"/>
                    <a:pt x="1701" y="3562"/>
                  </a:cubicBezTo>
                  <a:cubicBezTo>
                    <a:pt x="1760" y="3504"/>
                    <a:pt x="1760" y="3416"/>
                    <a:pt x="1701" y="3357"/>
                  </a:cubicBezTo>
                  <a:cubicBezTo>
                    <a:pt x="851" y="2522"/>
                    <a:pt x="338" y="1349"/>
                    <a:pt x="294" y="147"/>
                  </a:cubicBezTo>
                  <a:cubicBezTo>
                    <a:pt x="294" y="59"/>
                    <a:pt x="235" y="1"/>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3"/>
            <p:cNvSpPr/>
            <p:nvPr/>
          </p:nvSpPr>
          <p:spPr>
            <a:xfrm>
              <a:off x="6249950" y="2012600"/>
              <a:ext cx="60500" cy="84550"/>
            </a:xfrm>
            <a:custGeom>
              <a:avLst/>
              <a:gdLst/>
              <a:ahLst/>
              <a:cxnLst/>
              <a:rect l="l" t="t" r="r" b="b"/>
              <a:pathLst>
                <a:path w="2420" h="3382" extrusionOk="0">
                  <a:moveTo>
                    <a:pt x="179" y="0"/>
                  </a:moveTo>
                  <a:cubicBezTo>
                    <a:pt x="164" y="0"/>
                    <a:pt x="148" y="3"/>
                    <a:pt x="133" y="10"/>
                  </a:cubicBezTo>
                  <a:cubicBezTo>
                    <a:pt x="45" y="24"/>
                    <a:pt x="0" y="112"/>
                    <a:pt x="29" y="186"/>
                  </a:cubicBezTo>
                  <a:cubicBezTo>
                    <a:pt x="397" y="1417"/>
                    <a:pt x="1159" y="2545"/>
                    <a:pt x="2156" y="3352"/>
                  </a:cubicBezTo>
                  <a:cubicBezTo>
                    <a:pt x="2185" y="3381"/>
                    <a:pt x="2214" y="3381"/>
                    <a:pt x="2258" y="3381"/>
                  </a:cubicBezTo>
                  <a:cubicBezTo>
                    <a:pt x="2302" y="3381"/>
                    <a:pt x="2332" y="3366"/>
                    <a:pt x="2361" y="3337"/>
                  </a:cubicBezTo>
                  <a:cubicBezTo>
                    <a:pt x="2420" y="3264"/>
                    <a:pt x="2404" y="3176"/>
                    <a:pt x="2346" y="3132"/>
                  </a:cubicBezTo>
                  <a:cubicBezTo>
                    <a:pt x="1378" y="2355"/>
                    <a:pt x="660" y="1284"/>
                    <a:pt x="309" y="98"/>
                  </a:cubicBezTo>
                  <a:cubicBezTo>
                    <a:pt x="286" y="40"/>
                    <a:pt x="23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3"/>
            <p:cNvSpPr/>
            <p:nvPr/>
          </p:nvSpPr>
          <p:spPr>
            <a:xfrm>
              <a:off x="6264250" y="2136825"/>
              <a:ext cx="54625" cy="64400"/>
            </a:xfrm>
            <a:custGeom>
              <a:avLst/>
              <a:gdLst/>
              <a:ahLst/>
              <a:cxnLst/>
              <a:rect l="l" t="t" r="r" b="b"/>
              <a:pathLst>
                <a:path w="2185" h="2576" extrusionOk="0">
                  <a:moveTo>
                    <a:pt x="165" y="1"/>
                  </a:moveTo>
                  <a:cubicBezTo>
                    <a:pt x="149" y="1"/>
                    <a:pt x="133" y="4"/>
                    <a:pt x="118" y="10"/>
                  </a:cubicBezTo>
                  <a:cubicBezTo>
                    <a:pt x="44" y="39"/>
                    <a:pt x="0" y="113"/>
                    <a:pt x="30" y="186"/>
                  </a:cubicBezTo>
                  <a:cubicBezTo>
                    <a:pt x="396" y="1168"/>
                    <a:pt x="1070" y="2004"/>
                    <a:pt x="1950" y="2547"/>
                  </a:cubicBezTo>
                  <a:cubicBezTo>
                    <a:pt x="1965" y="2561"/>
                    <a:pt x="1994" y="2576"/>
                    <a:pt x="2024" y="2576"/>
                  </a:cubicBezTo>
                  <a:cubicBezTo>
                    <a:pt x="2067" y="2576"/>
                    <a:pt x="2111" y="2547"/>
                    <a:pt x="2141" y="2502"/>
                  </a:cubicBezTo>
                  <a:cubicBezTo>
                    <a:pt x="2184" y="2443"/>
                    <a:pt x="2170" y="2341"/>
                    <a:pt x="2096" y="2312"/>
                  </a:cubicBezTo>
                  <a:cubicBezTo>
                    <a:pt x="1275" y="1784"/>
                    <a:pt x="646" y="1007"/>
                    <a:pt x="308" y="98"/>
                  </a:cubicBezTo>
                  <a:cubicBezTo>
                    <a:pt x="285" y="40"/>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3"/>
            <p:cNvSpPr/>
            <p:nvPr/>
          </p:nvSpPr>
          <p:spPr>
            <a:xfrm>
              <a:off x="5808325" y="2524650"/>
              <a:ext cx="521525" cy="337200"/>
            </a:xfrm>
            <a:custGeom>
              <a:avLst/>
              <a:gdLst/>
              <a:ahLst/>
              <a:cxnLst/>
              <a:rect l="l" t="t" r="r" b="b"/>
              <a:pathLst>
                <a:path w="20861" h="13488" extrusionOk="0">
                  <a:moveTo>
                    <a:pt x="4796" y="1"/>
                  </a:moveTo>
                  <a:cubicBezTo>
                    <a:pt x="2995" y="1"/>
                    <a:pt x="1113" y="859"/>
                    <a:pt x="470" y="2382"/>
                  </a:cubicBezTo>
                  <a:cubicBezTo>
                    <a:pt x="0" y="3496"/>
                    <a:pt x="249" y="4757"/>
                    <a:pt x="733" y="5857"/>
                  </a:cubicBezTo>
                  <a:cubicBezTo>
                    <a:pt x="2184" y="9141"/>
                    <a:pt x="5615" y="11412"/>
                    <a:pt x="9295" y="12483"/>
                  </a:cubicBezTo>
                  <a:cubicBezTo>
                    <a:pt x="12008" y="13272"/>
                    <a:pt x="14856" y="13487"/>
                    <a:pt x="17717" y="13487"/>
                  </a:cubicBezTo>
                  <a:cubicBezTo>
                    <a:pt x="18736" y="13487"/>
                    <a:pt x="19756" y="13460"/>
                    <a:pt x="20773" y="13422"/>
                  </a:cubicBezTo>
                  <a:cubicBezTo>
                    <a:pt x="20816" y="13362"/>
                    <a:pt x="20838" y="13342"/>
                    <a:pt x="20850" y="13341"/>
                  </a:cubicBezTo>
                  <a:lnTo>
                    <a:pt x="20850" y="13341"/>
                  </a:lnTo>
                  <a:cubicBezTo>
                    <a:pt x="20854" y="13348"/>
                    <a:pt x="20857" y="13356"/>
                    <a:pt x="20861" y="13363"/>
                  </a:cubicBezTo>
                  <a:cubicBezTo>
                    <a:pt x="20861" y="13351"/>
                    <a:pt x="20859" y="13341"/>
                    <a:pt x="20851" y="13341"/>
                  </a:cubicBezTo>
                  <a:cubicBezTo>
                    <a:pt x="20850" y="13341"/>
                    <a:pt x="20850" y="13341"/>
                    <a:pt x="20850" y="13341"/>
                  </a:cubicBezTo>
                  <a:lnTo>
                    <a:pt x="20850" y="13341"/>
                  </a:lnTo>
                  <a:cubicBezTo>
                    <a:pt x="18519" y="8747"/>
                    <a:pt x="14800" y="4752"/>
                    <a:pt x="10218" y="1928"/>
                  </a:cubicBezTo>
                  <a:cubicBezTo>
                    <a:pt x="8664" y="961"/>
                    <a:pt x="6949" y="110"/>
                    <a:pt x="5058" y="7"/>
                  </a:cubicBezTo>
                  <a:cubicBezTo>
                    <a:pt x="4971" y="3"/>
                    <a:pt x="4883" y="1"/>
                    <a:pt x="4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3"/>
            <p:cNvSpPr/>
            <p:nvPr/>
          </p:nvSpPr>
          <p:spPr>
            <a:xfrm>
              <a:off x="5833975" y="2569375"/>
              <a:ext cx="475750" cy="274700"/>
            </a:xfrm>
            <a:custGeom>
              <a:avLst/>
              <a:gdLst/>
              <a:ahLst/>
              <a:cxnLst/>
              <a:rect l="l" t="t" r="r" b="b"/>
              <a:pathLst>
                <a:path w="19030" h="10988" extrusionOk="0">
                  <a:moveTo>
                    <a:pt x="161" y="1"/>
                  </a:moveTo>
                  <a:cubicBezTo>
                    <a:pt x="137" y="1"/>
                    <a:pt x="112" y="7"/>
                    <a:pt x="89" y="22"/>
                  </a:cubicBezTo>
                  <a:cubicBezTo>
                    <a:pt x="15" y="65"/>
                    <a:pt x="1" y="139"/>
                    <a:pt x="30" y="212"/>
                  </a:cubicBezTo>
                  <a:cubicBezTo>
                    <a:pt x="2727" y="5211"/>
                    <a:pt x="7653" y="7571"/>
                    <a:pt x="11054" y="8070"/>
                  </a:cubicBezTo>
                  <a:cubicBezTo>
                    <a:pt x="13986" y="8495"/>
                    <a:pt x="17299" y="9741"/>
                    <a:pt x="18765" y="10958"/>
                  </a:cubicBezTo>
                  <a:cubicBezTo>
                    <a:pt x="18795" y="10972"/>
                    <a:pt x="18824" y="10987"/>
                    <a:pt x="18867" y="10987"/>
                  </a:cubicBezTo>
                  <a:cubicBezTo>
                    <a:pt x="18912" y="10987"/>
                    <a:pt x="18941" y="10972"/>
                    <a:pt x="18971" y="10929"/>
                  </a:cubicBezTo>
                  <a:cubicBezTo>
                    <a:pt x="19029" y="10870"/>
                    <a:pt x="19014" y="10782"/>
                    <a:pt x="18955" y="10724"/>
                  </a:cubicBezTo>
                  <a:cubicBezTo>
                    <a:pt x="17446" y="9492"/>
                    <a:pt x="14074" y="8216"/>
                    <a:pt x="11098" y="7792"/>
                  </a:cubicBezTo>
                  <a:cubicBezTo>
                    <a:pt x="7755" y="7293"/>
                    <a:pt x="2933" y="4977"/>
                    <a:pt x="279" y="80"/>
                  </a:cubicBezTo>
                  <a:cubicBezTo>
                    <a:pt x="259" y="30"/>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3"/>
            <p:cNvSpPr/>
            <p:nvPr/>
          </p:nvSpPr>
          <p:spPr>
            <a:xfrm>
              <a:off x="5943550" y="2587625"/>
              <a:ext cx="20200" cy="52300"/>
            </a:xfrm>
            <a:custGeom>
              <a:avLst/>
              <a:gdLst/>
              <a:ahLst/>
              <a:cxnLst/>
              <a:rect l="l" t="t" r="r" b="b"/>
              <a:pathLst>
                <a:path w="808" h="2092" extrusionOk="0">
                  <a:moveTo>
                    <a:pt x="170" y="1"/>
                  </a:moveTo>
                  <a:cubicBezTo>
                    <a:pt x="154" y="1"/>
                    <a:pt x="136" y="3"/>
                    <a:pt x="118" y="10"/>
                  </a:cubicBezTo>
                  <a:cubicBezTo>
                    <a:pt x="45" y="25"/>
                    <a:pt x="0" y="97"/>
                    <a:pt x="30" y="185"/>
                  </a:cubicBezTo>
                  <a:lnTo>
                    <a:pt x="514" y="1989"/>
                  </a:lnTo>
                  <a:cubicBezTo>
                    <a:pt x="528" y="2048"/>
                    <a:pt x="587" y="2091"/>
                    <a:pt x="645" y="2091"/>
                  </a:cubicBezTo>
                  <a:lnTo>
                    <a:pt x="690" y="2091"/>
                  </a:lnTo>
                  <a:cubicBezTo>
                    <a:pt x="763" y="2077"/>
                    <a:pt x="807" y="1989"/>
                    <a:pt x="792" y="1915"/>
                  </a:cubicBezTo>
                  <a:lnTo>
                    <a:pt x="309" y="113"/>
                  </a:lnTo>
                  <a:cubicBezTo>
                    <a:pt x="286" y="43"/>
                    <a:pt x="234"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3"/>
            <p:cNvSpPr/>
            <p:nvPr/>
          </p:nvSpPr>
          <p:spPr>
            <a:xfrm>
              <a:off x="6031500" y="2613075"/>
              <a:ext cx="27525" cy="81075"/>
            </a:xfrm>
            <a:custGeom>
              <a:avLst/>
              <a:gdLst/>
              <a:ahLst/>
              <a:cxnLst/>
              <a:rect l="l" t="t" r="r" b="b"/>
              <a:pathLst>
                <a:path w="1101" h="3243" extrusionOk="0">
                  <a:moveTo>
                    <a:pt x="166" y="0"/>
                  </a:moveTo>
                  <a:cubicBezTo>
                    <a:pt x="145" y="0"/>
                    <a:pt x="124" y="6"/>
                    <a:pt x="104" y="18"/>
                  </a:cubicBezTo>
                  <a:cubicBezTo>
                    <a:pt x="30" y="47"/>
                    <a:pt x="1" y="135"/>
                    <a:pt x="30" y="209"/>
                  </a:cubicBezTo>
                  <a:cubicBezTo>
                    <a:pt x="441" y="1132"/>
                    <a:pt x="704" y="2115"/>
                    <a:pt x="808" y="3112"/>
                  </a:cubicBezTo>
                  <a:cubicBezTo>
                    <a:pt x="822" y="3184"/>
                    <a:pt x="880" y="3243"/>
                    <a:pt x="954" y="3243"/>
                  </a:cubicBezTo>
                  <a:lnTo>
                    <a:pt x="968" y="3243"/>
                  </a:lnTo>
                  <a:cubicBezTo>
                    <a:pt x="1042" y="3229"/>
                    <a:pt x="1101" y="3155"/>
                    <a:pt x="1101" y="3082"/>
                  </a:cubicBezTo>
                  <a:cubicBezTo>
                    <a:pt x="984" y="2041"/>
                    <a:pt x="720" y="1044"/>
                    <a:pt x="294" y="92"/>
                  </a:cubicBezTo>
                  <a:cubicBezTo>
                    <a:pt x="273" y="38"/>
                    <a:pt x="221"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3"/>
            <p:cNvSpPr/>
            <p:nvPr/>
          </p:nvSpPr>
          <p:spPr>
            <a:xfrm>
              <a:off x="6138525" y="2670275"/>
              <a:ext cx="15800" cy="54675"/>
            </a:xfrm>
            <a:custGeom>
              <a:avLst/>
              <a:gdLst/>
              <a:ahLst/>
              <a:cxnLst/>
              <a:rect l="l" t="t" r="r" b="b"/>
              <a:pathLst>
                <a:path w="632" h="2187" extrusionOk="0">
                  <a:moveTo>
                    <a:pt x="167" y="1"/>
                  </a:moveTo>
                  <a:cubicBezTo>
                    <a:pt x="160" y="1"/>
                    <a:pt x="154" y="1"/>
                    <a:pt x="147" y="3"/>
                  </a:cubicBezTo>
                  <a:cubicBezTo>
                    <a:pt x="59" y="3"/>
                    <a:pt x="1" y="75"/>
                    <a:pt x="1" y="163"/>
                  </a:cubicBezTo>
                  <a:cubicBezTo>
                    <a:pt x="45" y="808"/>
                    <a:pt x="147" y="1453"/>
                    <a:pt x="338" y="2084"/>
                  </a:cubicBezTo>
                  <a:cubicBezTo>
                    <a:pt x="352" y="2143"/>
                    <a:pt x="411" y="2186"/>
                    <a:pt x="470" y="2186"/>
                  </a:cubicBezTo>
                  <a:lnTo>
                    <a:pt x="514" y="2186"/>
                  </a:lnTo>
                  <a:cubicBezTo>
                    <a:pt x="587" y="2157"/>
                    <a:pt x="631" y="2084"/>
                    <a:pt x="616" y="2010"/>
                  </a:cubicBezTo>
                  <a:cubicBezTo>
                    <a:pt x="440" y="1395"/>
                    <a:pt x="323" y="765"/>
                    <a:pt x="294" y="134"/>
                  </a:cubicBezTo>
                  <a:cubicBezTo>
                    <a:pt x="294" y="68"/>
                    <a:pt x="233"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3"/>
            <p:cNvSpPr/>
            <p:nvPr/>
          </p:nvSpPr>
          <p:spPr>
            <a:xfrm>
              <a:off x="5867325" y="2705575"/>
              <a:ext cx="51700" cy="19025"/>
            </a:xfrm>
            <a:custGeom>
              <a:avLst/>
              <a:gdLst/>
              <a:ahLst/>
              <a:cxnLst/>
              <a:rect l="l" t="t" r="r" b="b"/>
              <a:pathLst>
                <a:path w="2068" h="761" extrusionOk="0">
                  <a:moveTo>
                    <a:pt x="150" y="1"/>
                  </a:moveTo>
                  <a:cubicBezTo>
                    <a:pt x="98" y="1"/>
                    <a:pt x="51" y="31"/>
                    <a:pt x="29" y="86"/>
                  </a:cubicBezTo>
                  <a:cubicBezTo>
                    <a:pt x="0" y="159"/>
                    <a:pt x="29" y="247"/>
                    <a:pt x="103" y="276"/>
                  </a:cubicBezTo>
                  <a:cubicBezTo>
                    <a:pt x="690" y="496"/>
                    <a:pt x="1290" y="657"/>
                    <a:pt x="1892" y="745"/>
                  </a:cubicBezTo>
                  <a:cubicBezTo>
                    <a:pt x="1906" y="760"/>
                    <a:pt x="1906" y="760"/>
                    <a:pt x="1921" y="760"/>
                  </a:cubicBezTo>
                  <a:cubicBezTo>
                    <a:pt x="1994" y="760"/>
                    <a:pt x="2053" y="702"/>
                    <a:pt x="2068" y="628"/>
                  </a:cubicBezTo>
                  <a:cubicBezTo>
                    <a:pt x="2068" y="555"/>
                    <a:pt x="2023" y="481"/>
                    <a:pt x="1935" y="467"/>
                  </a:cubicBezTo>
                  <a:cubicBezTo>
                    <a:pt x="1349" y="379"/>
                    <a:pt x="762" y="217"/>
                    <a:pt x="205" y="12"/>
                  </a:cubicBezTo>
                  <a:cubicBezTo>
                    <a:pt x="187" y="4"/>
                    <a:pt x="168"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3"/>
            <p:cNvSpPr/>
            <p:nvPr/>
          </p:nvSpPr>
          <p:spPr>
            <a:xfrm>
              <a:off x="5976525" y="2769575"/>
              <a:ext cx="68200" cy="15125"/>
            </a:xfrm>
            <a:custGeom>
              <a:avLst/>
              <a:gdLst/>
              <a:ahLst/>
              <a:cxnLst/>
              <a:rect l="l" t="t" r="r" b="b"/>
              <a:pathLst>
                <a:path w="2728" h="605" extrusionOk="0">
                  <a:moveTo>
                    <a:pt x="2578" y="1"/>
                  </a:moveTo>
                  <a:cubicBezTo>
                    <a:pt x="2569" y="1"/>
                    <a:pt x="2560" y="1"/>
                    <a:pt x="2552" y="3"/>
                  </a:cubicBezTo>
                  <a:lnTo>
                    <a:pt x="133" y="325"/>
                  </a:lnTo>
                  <a:cubicBezTo>
                    <a:pt x="59" y="341"/>
                    <a:pt x="1" y="413"/>
                    <a:pt x="16" y="487"/>
                  </a:cubicBezTo>
                  <a:cubicBezTo>
                    <a:pt x="30" y="560"/>
                    <a:pt x="89" y="605"/>
                    <a:pt x="163" y="605"/>
                  </a:cubicBezTo>
                  <a:lnTo>
                    <a:pt x="177" y="605"/>
                  </a:lnTo>
                  <a:lnTo>
                    <a:pt x="2596" y="296"/>
                  </a:lnTo>
                  <a:cubicBezTo>
                    <a:pt x="2669" y="282"/>
                    <a:pt x="2728" y="208"/>
                    <a:pt x="2728" y="135"/>
                  </a:cubicBezTo>
                  <a:cubicBezTo>
                    <a:pt x="2715" y="56"/>
                    <a:pt x="2654" y="1"/>
                    <a:pt x="2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3"/>
            <p:cNvSpPr/>
            <p:nvPr/>
          </p:nvSpPr>
          <p:spPr>
            <a:xfrm>
              <a:off x="6059350" y="2796400"/>
              <a:ext cx="66750" cy="21275"/>
            </a:xfrm>
            <a:custGeom>
              <a:avLst/>
              <a:gdLst/>
              <a:ahLst/>
              <a:cxnLst/>
              <a:rect l="l" t="t" r="r" b="b"/>
              <a:pathLst>
                <a:path w="2670" h="851" extrusionOk="0">
                  <a:moveTo>
                    <a:pt x="2492" y="1"/>
                  </a:moveTo>
                  <a:cubicBezTo>
                    <a:pt x="2468" y="1"/>
                    <a:pt x="2443" y="6"/>
                    <a:pt x="2420" y="15"/>
                  </a:cubicBezTo>
                  <a:cubicBezTo>
                    <a:pt x="1830" y="374"/>
                    <a:pt x="1151" y="553"/>
                    <a:pt x="459" y="553"/>
                  </a:cubicBezTo>
                  <a:cubicBezTo>
                    <a:pt x="361" y="553"/>
                    <a:pt x="262" y="550"/>
                    <a:pt x="163" y="542"/>
                  </a:cubicBezTo>
                  <a:cubicBezTo>
                    <a:pt x="157" y="541"/>
                    <a:pt x="150" y="541"/>
                    <a:pt x="144" y="541"/>
                  </a:cubicBezTo>
                  <a:cubicBezTo>
                    <a:pt x="77" y="541"/>
                    <a:pt x="16" y="607"/>
                    <a:pt x="16" y="675"/>
                  </a:cubicBezTo>
                  <a:cubicBezTo>
                    <a:pt x="1" y="748"/>
                    <a:pt x="60" y="822"/>
                    <a:pt x="148" y="836"/>
                  </a:cubicBezTo>
                  <a:cubicBezTo>
                    <a:pt x="251" y="836"/>
                    <a:pt x="368" y="851"/>
                    <a:pt x="470" y="851"/>
                  </a:cubicBezTo>
                  <a:cubicBezTo>
                    <a:pt x="1203" y="851"/>
                    <a:pt x="1936" y="646"/>
                    <a:pt x="2567" y="265"/>
                  </a:cubicBezTo>
                  <a:cubicBezTo>
                    <a:pt x="2640" y="235"/>
                    <a:pt x="2669" y="132"/>
                    <a:pt x="2626" y="73"/>
                  </a:cubicBezTo>
                  <a:cubicBezTo>
                    <a:pt x="2595" y="24"/>
                    <a:pt x="2544" y="1"/>
                    <a:pt x="2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3"/>
            <p:cNvSpPr/>
            <p:nvPr/>
          </p:nvSpPr>
          <p:spPr>
            <a:xfrm>
              <a:off x="6380075" y="3119600"/>
              <a:ext cx="396925" cy="314900"/>
            </a:xfrm>
            <a:custGeom>
              <a:avLst/>
              <a:gdLst/>
              <a:ahLst/>
              <a:cxnLst/>
              <a:rect l="l" t="t" r="r" b="b"/>
              <a:pathLst>
                <a:path w="15877" h="12596" extrusionOk="0">
                  <a:moveTo>
                    <a:pt x="11674" y="0"/>
                  </a:moveTo>
                  <a:cubicBezTo>
                    <a:pt x="10769" y="0"/>
                    <a:pt x="9838" y="228"/>
                    <a:pt x="8986" y="531"/>
                  </a:cubicBezTo>
                  <a:cubicBezTo>
                    <a:pt x="3738" y="2436"/>
                    <a:pt x="14" y="7435"/>
                    <a:pt x="0" y="12595"/>
                  </a:cubicBezTo>
                  <a:cubicBezTo>
                    <a:pt x="1143" y="10910"/>
                    <a:pt x="3636" y="10396"/>
                    <a:pt x="5819" y="9868"/>
                  </a:cubicBezTo>
                  <a:cubicBezTo>
                    <a:pt x="7285" y="9502"/>
                    <a:pt x="8737" y="9077"/>
                    <a:pt x="10145" y="8564"/>
                  </a:cubicBezTo>
                  <a:cubicBezTo>
                    <a:pt x="12211" y="7831"/>
                    <a:pt x="14381" y="6760"/>
                    <a:pt x="15172" y="4870"/>
                  </a:cubicBezTo>
                  <a:cubicBezTo>
                    <a:pt x="15876" y="3183"/>
                    <a:pt x="15070" y="1000"/>
                    <a:pt x="13253" y="281"/>
                  </a:cubicBezTo>
                  <a:cubicBezTo>
                    <a:pt x="12751" y="83"/>
                    <a:pt x="12217" y="0"/>
                    <a:pt x="11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3"/>
            <p:cNvSpPr/>
            <p:nvPr/>
          </p:nvSpPr>
          <p:spPr>
            <a:xfrm>
              <a:off x="6519675" y="3195650"/>
              <a:ext cx="135650" cy="72450"/>
            </a:xfrm>
            <a:custGeom>
              <a:avLst/>
              <a:gdLst/>
              <a:ahLst/>
              <a:cxnLst/>
              <a:rect l="l" t="t" r="r" b="b"/>
              <a:pathLst>
                <a:path w="5426" h="2898" extrusionOk="0">
                  <a:moveTo>
                    <a:pt x="5269" y="1"/>
                  </a:moveTo>
                  <a:cubicBezTo>
                    <a:pt x="5252" y="1"/>
                    <a:pt x="5236" y="4"/>
                    <a:pt x="5220" y="10"/>
                  </a:cubicBezTo>
                  <a:cubicBezTo>
                    <a:pt x="3359" y="626"/>
                    <a:pt x="1629" y="1505"/>
                    <a:pt x="75" y="2634"/>
                  </a:cubicBezTo>
                  <a:cubicBezTo>
                    <a:pt x="16" y="2678"/>
                    <a:pt x="1" y="2766"/>
                    <a:pt x="45" y="2839"/>
                  </a:cubicBezTo>
                  <a:cubicBezTo>
                    <a:pt x="75" y="2868"/>
                    <a:pt x="118" y="2897"/>
                    <a:pt x="163" y="2897"/>
                  </a:cubicBezTo>
                  <a:cubicBezTo>
                    <a:pt x="192" y="2897"/>
                    <a:pt x="221" y="2883"/>
                    <a:pt x="251" y="2868"/>
                  </a:cubicBezTo>
                  <a:cubicBezTo>
                    <a:pt x="1775" y="1754"/>
                    <a:pt x="3476" y="890"/>
                    <a:pt x="5323" y="288"/>
                  </a:cubicBezTo>
                  <a:cubicBezTo>
                    <a:pt x="5396" y="259"/>
                    <a:pt x="5425" y="186"/>
                    <a:pt x="5411" y="98"/>
                  </a:cubicBezTo>
                  <a:cubicBezTo>
                    <a:pt x="5388" y="40"/>
                    <a:pt x="5329" y="1"/>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3"/>
            <p:cNvSpPr/>
            <p:nvPr/>
          </p:nvSpPr>
          <p:spPr>
            <a:xfrm>
              <a:off x="6483775" y="3221625"/>
              <a:ext cx="24575" cy="49050"/>
            </a:xfrm>
            <a:custGeom>
              <a:avLst/>
              <a:gdLst/>
              <a:ahLst/>
              <a:cxnLst/>
              <a:rect l="l" t="t" r="r" b="b"/>
              <a:pathLst>
                <a:path w="983" h="1962" extrusionOk="0">
                  <a:moveTo>
                    <a:pt x="807" y="0"/>
                  </a:moveTo>
                  <a:cubicBezTo>
                    <a:pt x="750" y="0"/>
                    <a:pt x="696" y="30"/>
                    <a:pt x="675" y="85"/>
                  </a:cubicBezTo>
                  <a:lnTo>
                    <a:pt x="30" y="1756"/>
                  </a:lnTo>
                  <a:cubicBezTo>
                    <a:pt x="0" y="1829"/>
                    <a:pt x="45" y="1917"/>
                    <a:pt x="117" y="1946"/>
                  </a:cubicBezTo>
                  <a:cubicBezTo>
                    <a:pt x="133" y="1962"/>
                    <a:pt x="147" y="1962"/>
                    <a:pt x="162" y="1962"/>
                  </a:cubicBezTo>
                  <a:cubicBezTo>
                    <a:pt x="221" y="1962"/>
                    <a:pt x="279" y="1917"/>
                    <a:pt x="309" y="1874"/>
                  </a:cubicBezTo>
                  <a:lnTo>
                    <a:pt x="954" y="203"/>
                  </a:lnTo>
                  <a:cubicBezTo>
                    <a:pt x="983" y="115"/>
                    <a:pt x="938" y="41"/>
                    <a:pt x="866" y="11"/>
                  </a:cubicBezTo>
                  <a:cubicBezTo>
                    <a:pt x="847" y="4"/>
                    <a:pt x="827"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3"/>
            <p:cNvSpPr/>
            <p:nvPr/>
          </p:nvSpPr>
          <p:spPr>
            <a:xfrm>
              <a:off x="6543525" y="3180500"/>
              <a:ext cx="17625" cy="35950"/>
            </a:xfrm>
            <a:custGeom>
              <a:avLst/>
              <a:gdLst/>
              <a:ahLst/>
              <a:cxnLst/>
              <a:rect l="l" t="t" r="r" b="b"/>
              <a:pathLst>
                <a:path w="705" h="1438" extrusionOk="0">
                  <a:moveTo>
                    <a:pt x="572" y="0"/>
                  </a:moveTo>
                  <a:cubicBezTo>
                    <a:pt x="499" y="0"/>
                    <a:pt x="425" y="44"/>
                    <a:pt x="411" y="132"/>
                  </a:cubicBezTo>
                  <a:cubicBezTo>
                    <a:pt x="352" y="513"/>
                    <a:pt x="220" y="880"/>
                    <a:pt x="30" y="1217"/>
                  </a:cubicBezTo>
                  <a:cubicBezTo>
                    <a:pt x="0" y="1275"/>
                    <a:pt x="14" y="1363"/>
                    <a:pt x="88" y="1408"/>
                  </a:cubicBezTo>
                  <a:cubicBezTo>
                    <a:pt x="102" y="1422"/>
                    <a:pt x="132" y="1437"/>
                    <a:pt x="161" y="1437"/>
                  </a:cubicBezTo>
                  <a:cubicBezTo>
                    <a:pt x="206" y="1437"/>
                    <a:pt x="249" y="1408"/>
                    <a:pt x="278" y="1363"/>
                  </a:cubicBezTo>
                  <a:cubicBezTo>
                    <a:pt x="499" y="997"/>
                    <a:pt x="630" y="587"/>
                    <a:pt x="689" y="176"/>
                  </a:cubicBezTo>
                  <a:cubicBezTo>
                    <a:pt x="704" y="88"/>
                    <a:pt x="645" y="14"/>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3"/>
            <p:cNvSpPr/>
            <p:nvPr/>
          </p:nvSpPr>
          <p:spPr>
            <a:xfrm>
              <a:off x="6605450" y="3149375"/>
              <a:ext cx="33750" cy="43600"/>
            </a:xfrm>
            <a:custGeom>
              <a:avLst/>
              <a:gdLst/>
              <a:ahLst/>
              <a:cxnLst/>
              <a:rect l="l" t="t" r="r" b="b"/>
              <a:pathLst>
                <a:path w="1350" h="1744" extrusionOk="0">
                  <a:moveTo>
                    <a:pt x="1180" y="1"/>
                  </a:moveTo>
                  <a:cubicBezTo>
                    <a:pt x="1141" y="1"/>
                    <a:pt x="1102" y="19"/>
                    <a:pt x="1071" y="57"/>
                  </a:cubicBezTo>
                  <a:cubicBezTo>
                    <a:pt x="675" y="512"/>
                    <a:pt x="338" y="1011"/>
                    <a:pt x="45" y="1539"/>
                  </a:cubicBezTo>
                  <a:cubicBezTo>
                    <a:pt x="0" y="1611"/>
                    <a:pt x="30" y="1699"/>
                    <a:pt x="104" y="1729"/>
                  </a:cubicBezTo>
                  <a:cubicBezTo>
                    <a:pt x="133" y="1744"/>
                    <a:pt x="147" y="1744"/>
                    <a:pt x="176" y="1744"/>
                  </a:cubicBezTo>
                  <a:cubicBezTo>
                    <a:pt x="221" y="1744"/>
                    <a:pt x="279" y="1729"/>
                    <a:pt x="293" y="1670"/>
                  </a:cubicBezTo>
                  <a:cubicBezTo>
                    <a:pt x="573" y="1157"/>
                    <a:pt x="909" y="673"/>
                    <a:pt x="1290" y="233"/>
                  </a:cubicBezTo>
                  <a:cubicBezTo>
                    <a:pt x="1349" y="175"/>
                    <a:pt x="1335" y="87"/>
                    <a:pt x="1276" y="43"/>
                  </a:cubicBezTo>
                  <a:cubicBezTo>
                    <a:pt x="1249" y="15"/>
                    <a:pt x="121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3"/>
            <p:cNvSpPr/>
            <p:nvPr/>
          </p:nvSpPr>
          <p:spPr>
            <a:xfrm>
              <a:off x="6469500" y="3325700"/>
              <a:ext cx="81725" cy="9475"/>
            </a:xfrm>
            <a:custGeom>
              <a:avLst/>
              <a:gdLst/>
              <a:ahLst/>
              <a:cxnLst/>
              <a:rect l="l" t="t" r="r" b="b"/>
              <a:pathLst>
                <a:path w="3269" h="379" extrusionOk="0">
                  <a:moveTo>
                    <a:pt x="1743" y="1"/>
                  </a:moveTo>
                  <a:cubicBezTo>
                    <a:pt x="1207" y="1"/>
                    <a:pt x="672" y="30"/>
                    <a:pt x="147" y="86"/>
                  </a:cubicBezTo>
                  <a:cubicBezTo>
                    <a:pt x="59" y="100"/>
                    <a:pt x="0" y="174"/>
                    <a:pt x="14" y="246"/>
                  </a:cubicBezTo>
                  <a:cubicBezTo>
                    <a:pt x="29" y="320"/>
                    <a:pt x="88" y="379"/>
                    <a:pt x="161" y="379"/>
                  </a:cubicBezTo>
                  <a:lnTo>
                    <a:pt x="176" y="379"/>
                  </a:lnTo>
                  <a:cubicBezTo>
                    <a:pt x="714" y="321"/>
                    <a:pt x="1257" y="292"/>
                    <a:pt x="1802" y="292"/>
                  </a:cubicBezTo>
                  <a:cubicBezTo>
                    <a:pt x="2237" y="292"/>
                    <a:pt x="2672" y="311"/>
                    <a:pt x="3108" y="350"/>
                  </a:cubicBezTo>
                  <a:cubicBezTo>
                    <a:pt x="3115" y="351"/>
                    <a:pt x="3123" y="352"/>
                    <a:pt x="3130" y="352"/>
                  </a:cubicBezTo>
                  <a:cubicBezTo>
                    <a:pt x="3195" y="352"/>
                    <a:pt x="3256" y="298"/>
                    <a:pt x="3269" y="232"/>
                  </a:cubicBezTo>
                  <a:cubicBezTo>
                    <a:pt x="3269" y="144"/>
                    <a:pt x="3210" y="70"/>
                    <a:pt x="3137" y="70"/>
                  </a:cubicBezTo>
                  <a:cubicBezTo>
                    <a:pt x="2674" y="23"/>
                    <a:pt x="2208"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3"/>
            <p:cNvSpPr/>
            <p:nvPr/>
          </p:nvSpPr>
          <p:spPr>
            <a:xfrm>
              <a:off x="6563300" y="3282375"/>
              <a:ext cx="67825" cy="13225"/>
            </a:xfrm>
            <a:custGeom>
              <a:avLst/>
              <a:gdLst/>
              <a:ahLst/>
              <a:cxnLst/>
              <a:rect l="l" t="t" r="r" b="b"/>
              <a:pathLst>
                <a:path w="2713" h="529" extrusionOk="0">
                  <a:moveTo>
                    <a:pt x="162" y="1"/>
                  </a:moveTo>
                  <a:cubicBezTo>
                    <a:pt x="89" y="1"/>
                    <a:pt x="15" y="59"/>
                    <a:pt x="15" y="132"/>
                  </a:cubicBezTo>
                  <a:cubicBezTo>
                    <a:pt x="1" y="220"/>
                    <a:pt x="60" y="294"/>
                    <a:pt x="148" y="294"/>
                  </a:cubicBezTo>
                  <a:lnTo>
                    <a:pt x="2552" y="513"/>
                  </a:lnTo>
                  <a:cubicBezTo>
                    <a:pt x="2552" y="513"/>
                    <a:pt x="2552" y="529"/>
                    <a:pt x="2566" y="529"/>
                  </a:cubicBezTo>
                  <a:cubicBezTo>
                    <a:pt x="2640" y="529"/>
                    <a:pt x="2698" y="470"/>
                    <a:pt x="2712" y="396"/>
                  </a:cubicBezTo>
                  <a:cubicBezTo>
                    <a:pt x="2712" y="308"/>
                    <a:pt x="2654" y="235"/>
                    <a:pt x="2581" y="235"/>
                  </a:cubicBez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3"/>
            <p:cNvSpPr/>
            <p:nvPr/>
          </p:nvSpPr>
          <p:spPr>
            <a:xfrm>
              <a:off x="6632575" y="3244400"/>
              <a:ext cx="63425" cy="10875"/>
            </a:xfrm>
            <a:custGeom>
              <a:avLst/>
              <a:gdLst/>
              <a:ahLst/>
              <a:cxnLst/>
              <a:rect l="l" t="t" r="r" b="b"/>
              <a:pathLst>
                <a:path w="2537" h="435" extrusionOk="0">
                  <a:moveTo>
                    <a:pt x="594" y="1"/>
                  </a:moveTo>
                  <a:cubicBezTo>
                    <a:pt x="445" y="1"/>
                    <a:pt x="295" y="3"/>
                    <a:pt x="147" y="9"/>
                  </a:cubicBezTo>
                  <a:cubicBezTo>
                    <a:pt x="59" y="9"/>
                    <a:pt x="0" y="83"/>
                    <a:pt x="0" y="156"/>
                  </a:cubicBezTo>
                  <a:cubicBezTo>
                    <a:pt x="15" y="244"/>
                    <a:pt x="59" y="302"/>
                    <a:pt x="162" y="302"/>
                  </a:cubicBezTo>
                  <a:cubicBezTo>
                    <a:pt x="308" y="297"/>
                    <a:pt x="453" y="294"/>
                    <a:pt x="599" y="294"/>
                  </a:cubicBezTo>
                  <a:cubicBezTo>
                    <a:pt x="1186" y="294"/>
                    <a:pt x="1774" y="341"/>
                    <a:pt x="2361" y="435"/>
                  </a:cubicBezTo>
                  <a:lnTo>
                    <a:pt x="2375" y="435"/>
                  </a:lnTo>
                  <a:cubicBezTo>
                    <a:pt x="2449" y="435"/>
                    <a:pt x="2508" y="376"/>
                    <a:pt x="2522" y="302"/>
                  </a:cubicBezTo>
                  <a:cubicBezTo>
                    <a:pt x="2537" y="230"/>
                    <a:pt x="2478" y="156"/>
                    <a:pt x="2404" y="142"/>
                  </a:cubicBezTo>
                  <a:cubicBezTo>
                    <a:pt x="1806" y="48"/>
                    <a:pt x="1197" y="1"/>
                    <a:pt x="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3"/>
            <p:cNvSpPr/>
            <p:nvPr/>
          </p:nvSpPr>
          <p:spPr>
            <a:xfrm>
              <a:off x="5891875" y="3202075"/>
              <a:ext cx="437975" cy="213000"/>
            </a:xfrm>
            <a:custGeom>
              <a:avLst/>
              <a:gdLst/>
              <a:ahLst/>
              <a:cxnLst/>
              <a:rect l="l" t="t" r="r" b="b"/>
              <a:pathLst>
                <a:path w="17519" h="8520" extrusionOk="0">
                  <a:moveTo>
                    <a:pt x="4563" y="1"/>
                  </a:moveTo>
                  <a:cubicBezTo>
                    <a:pt x="3653" y="1"/>
                    <a:pt x="2761" y="162"/>
                    <a:pt x="1936" y="545"/>
                  </a:cubicBezTo>
                  <a:cubicBezTo>
                    <a:pt x="1393" y="793"/>
                    <a:pt x="895" y="1145"/>
                    <a:pt x="601" y="1614"/>
                  </a:cubicBezTo>
                  <a:cubicBezTo>
                    <a:pt x="1" y="2553"/>
                    <a:pt x="308" y="3799"/>
                    <a:pt x="998" y="4679"/>
                  </a:cubicBezTo>
                  <a:cubicBezTo>
                    <a:pt x="2141" y="6130"/>
                    <a:pt x="4120" y="6849"/>
                    <a:pt x="6070" y="7068"/>
                  </a:cubicBezTo>
                  <a:cubicBezTo>
                    <a:pt x="6832" y="7160"/>
                    <a:pt x="7599" y="7187"/>
                    <a:pt x="8369" y="7187"/>
                  </a:cubicBezTo>
                  <a:cubicBezTo>
                    <a:pt x="9406" y="7187"/>
                    <a:pt x="10448" y="7139"/>
                    <a:pt x="11491" y="7139"/>
                  </a:cubicBezTo>
                  <a:cubicBezTo>
                    <a:pt x="11639" y="7139"/>
                    <a:pt x="11787" y="7139"/>
                    <a:pt x="11934" y="7142"/>
                  </a:cubicBezTo>
                  <a:cubicBezTo>
                    <a:pt x="13883" y="7185"/>
                    <a:pt x="15922" y="7464"/>
                    <a:pt x="17519" y="8520"/>
                  </a:cubicBezTo>
                  <a:cubicBezTo>
                    <a:pt x="15628" y="5265"/>
                    <a:pt x="12681" y="2699"/>
                    <a:pt x="9178" y="1116"/>
                  </a:cubicBezTo>
                  <a:cubicBezTo>
                    <a:pt x="7751" y="477"/>
                    <a:pt x="6129" y="1"/>
                    <a:pt x="4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3"/>
            <p:cNvSpPr/>
            <p:nvPr/>
          </p:nvSpPr>
          <p:spPr>
            <a:xfrm>
              <a:off x="5992650" y="3273875"/>
              <a:ext cx="144825" cy="50325"/>
            </a:xfrm>
            <a:custGeom>
              <a:avLst/>
              <a:gdLst/>
              <a:ahLst/>
              <a:cxnLst/>
              <a:rect l="l" t="t" r="r" b="b"/>
              <a:pathLst>
                <a:path w="5793" h="2013" extrusionOk="0">
                  <a:moveTo>
                    <a:pt x="160" y="0"/>
                  </a:moveTo>
                  <a:cubicBezTo>
                    <a:pt x="87" y="0"/>
                    <a:pt x="28" y="43"/>
                    <a:pt x="16" y="120"/>
                  </a:cubicBezTo>
                  <a:cubicBezTo>
                    <a:pt x="1" y="194"/>
                    <a:pt x="45" y="267"/>
                    <a:pt x="133" y="282"/>
                  </a:cubicBezTo>
                  <a:cubicBezTo>
                    <a:pt x="1995" y="677"/>
                    <a:pt x="3828" y="1250"/>
                    <a:pt x="5572" y="1997"/>
                  </a:cubicBezTo>
                  <a:cubicBezTo>
                    <a:pt x="5587" y="2012"/>
                    <a:pt x="5616" y="2012"/>
                    <a:pt x="5630" y="2012"/>
                  </a:cubicBezTo>
                  <a:cubicBezTo>
                    <a:pt x="5689" y="2012"/>
                    <a:pt x="5733" y="1983"/>
                    <a:pt x="5763" y="1924"/>
                  </a:cubicBezTo>
                  <a:cubicBezTo>
                    <a:pt x="5792" y="1850"/>
                    <a:pt x="5763" y="1762"/>
                    <a:pt x="5689" y="1733"/>
                  </a:cubicBezTo>
                  <a:cubicBezTo>
                    <a:pt x="3930" y="986"/>
                    <a:pt x="2083" y="399"/>
                    <a:pt x="192" y="3"/>
                  </a:cubicBezTo>
                  <a:cubicBezTo>
                    <a:pt x="181" y="1"/>
                    <a:pt x="170"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3"/>
            <p:cNvSpPr/>
            <p:nvPr/>
          </p:nvSpPr>
          <p:spPr>
            <a:xfrm>
              <a:off x="5971775" y="3315150"/>
              <a:ext cx="63425" cy="23325"/>
            </a:xfrm>
            <a:custGeom>
              <a:avLst/>
              <a:gdLst/>
              <a:ahLst/>
              <a:cxnLst/>
              <a:rect l="l" t="t" r="r" b="b"/>
              <a:pathLst>
                <a:path w="2537" h="933" extrusionOk="0">
                  <a:moveTo>
                    <a:pt x="2384" y="0"/>
                  </a:moveTo>
                  <a:cubicBezTo>
                    <a:pt x="2368" y="0"/>
                    <a:pt x="2350" y="3"/>
                    <a:pt x="2331" y="9"/>
                  </a:cubicBezTo>
                  <a:lnTo>
                    <a:pt x="118" y="654"/>
                  </a:lnTo>
                  <a:cubicBezTo>
                    <a:pt x="44" y="668"/>
                    <a:pt x="1" y="742"/>
                    <a:pt x="15" y="830"/>
                  </a:cubicBezTo>
                  <a:cubicBezTo>
                    <a:pt x="44" y="889"/>
                    <a:pt x="103" y="932"/>
                    <a:pt x="161" y="932"/>
                  </a:cubicBezTo>
                  <a:cubicBezTo>
                    <a:pt x="177" y="932"/>
                    <a:pt x="191" y="932"/>
                    <a:pt x="206" y="918"/>
                  </a:cubicBezTo>
                  <a:lnTo>
                    <a:pt x="2419" y="287"/>
                  </a:lnTo>
                  <a:cubicBezTo>
                    <a:pt x="2493" y="258"/>
                    <a:pt x="2536" y="185"/>
                    <a:pt x="2522" y="111"/>
                  </a:cubicBezTo>
                  <a:cubicBezTo>
                    <a:pt x="2499" y="42"/>
                    <a:pt x="2448" y="0"/>
                    <a:pt x="2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3"/>
            <p:cNvSpPr/>
            <p:nvPr/>
          </p:nvSpPr>
          <p:spPr>
            <a:xfrm>
              <a:off x="6017950" y="3338400"/>
              <a:ext cx="48775" cy="19850"/>
            </a:xfrm>
            <a:custGeom>
              <a:avLst/>
              <a:gdLst/>
              <a:ahLst/>
              <a:cxnLst/>
              <a:rect l="l" t="t" r="r" b="b"/>
              <a:pathLst>
                <a:path w="1951" h="794" extrusionOk="0">
                  <a:moveTo>
                    <a:pt x="1800" y="0"/>
                  </a:moveTo>
                  <a:cubicBezTo>
                    <a:pt x="1792" y="0"/>
                    <a:pt x="1783" y="1"/>
                    <a:pt x="1774" y="2"/>
                  </a:cubicBezTo>
                  <a:cubicBezTo>
                    <a:pt x="1188" y="76"/>
                    <a:pt x="617" y="252"/>
                    <a:pt x="89" y="530"/>
                  </a:cubicBezTo>
                  <a:cubicBezTo>
                    <a:pt x="15" y="559"/>
                    <a:pt x="1" y="647"/>
                    <a:pt x="30" y="721"/>
                  </a:cubicBezTo>
                  <a:cubicBezTo>
                    <a:pt x="60" y="765"/>
                    <a:pt x="103" y="794"/>
                    <a:pt x="162" y="794"/>
                  </a:cubicBezTo>
                  <a:cubicBezTo>
                    <a:pt x="177" y="794"/>
                    <a:pt x="206" y="794"/>
                    <a:pt x="220" y="780"/>
                  </a:cubicBezTo>
                  <a:cubicBezTo>
                    <a:pt x="719" y="516"/>
                    <a:pt x="1262" y="354"/>
                    <a:pt x="1819" y="281"/>
                  </a:cubicBezTo>
                  <a:cubicBezTo>
                    <a:pt x="1892" y="281"/>
                    <a:pt x="1950" y="207"/>
                    <a:pt x="1936" y="119"/>
                  </a:cubicBezTo>
                  <a:cubicBezTo>
                    <a:pt x="1936" y="54"/>
                    <a:pt x="1876" y="0"/>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3"/>
            <p:cNvSpPr/>
            <p:nvPr/>
          </p:nvSpPr>
          <p:spPr>
            <a:xfrm>
              <a:off x="6010625" y="3219075"/>
              <a:ext cx="37425" cy="47550"/>
            </a:xfrm>
            <a:custGeom>
              <a:avLst/>
              <a:gdLst/>
              <a:ahLst/>
              <a:cxnLst/>
              <a:rect l="l" t="t" r="r" b="b"/>
              <a:pathLst>
                <a:path w="1497" h="1902" extrusionOk="0">
                  <a:moveTo>
                    <a:pt x="163" y="1"/>
                  </a:moveTo>
                  <a:cubicBezTo>
                    <a:pt x="137" y="1"/>
                    <a:pt x="111" y="9"/>
                    <a:pt x="89" y="25"/>
                  </a:cubicBezTo>
                  <a:cubicBezTo>
                    <a:pt x="15" y="84"/>
                    <a:pt x="1" y="172"/>
                    <a:pt x="44" y="231"/>
                  </a:cubicBezTo>
                  <a:lnTo>
                    <a:pt x="1217" y="1843"/>
                  </a:lnTo>
                  <a:cubicBezTo>
                    <a:pt x="1246" y="1873"/>
                    <a:pt x="1291" y="1902"/>
                    <a:pt x="1334" y="1902"/>
                  </a:cubicBezTo>
                  <a:cubicBezTo>
                    <a:pt x="1364" y="1902"/>
                    <a:pt x="1393" y="1888"/>
                    <a:pt x="1422" y="1873"/>
                  </a:cubicBezTo>
                  <a:cubicBezTo>
                    <a:pt x="1481" y="1829"/>
                    <a:pt x="1496" y="1741"/>
                    <a:pt x="1452" y="1667"/>
                  </a:cubicBezTo>
                  <a:lnTo>
                    <a:pt x="279" y="70"/>
                  </a:lnTo>
                  <a:cubicBezTo>
                    <a:pt x="252" y="24"/>
                    <a:pt x="207"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3"/>
            <p:cNvSpPr/>
            <p:nvPr/>
          </p:nvSpPr>
          <p:spPr>
            <a:xfrm>
              <a:off x="6090875" y="3241400"/>
              <a:ext cx="31550" cy="50525"/>
            </a:xfrm>
            <a:custGeom>
              <a:avLst/>
              <a:gdLst/>
              <a:ahLst/>
              <a:cxnLst/>
              <a:rect l="l" t="t" r="r" b="b"/>
              <a:pathLst>
                <a:path w="1262" h="2021" extrusionOk="0">
                  <a:moveTo>
                    <a:pt x="177" y="1"/>
                  </a:moveTo>
                  <a:cubicBezTo>
                    <a:pt x="157" y="1"/>
                    <a:pt x="137" y="4"/>
                    <a:pt x="118" y="12"/>
                  </a:cubicBezTo>
                  <a:cubicBezTo>
                    <a:pt x="45" y="41"/>
                    <a:pt x="1" y="115"/>
                    <a:pt x="30" y="188"/>
                  </a:cubicBezTo>
                  <a:cubicBezTo>
                    <a:pt x="280" y="819"/>
                    <a:pt x="602" y="1405"/>
                    <a:pt x="984" y="1947"/>
                  </a:cubicBezTo>
                  <a:cubicBezTo>
                    <a:pt x="1013" y="1992"/>
                    <a:pt x="1056" y="2021"/>
                    <a:pt x="1101" y="2021"/>
                  </a:cubicBezTo>
                  <a:cubicBezTo>
                    <a:pt x="1130" y="2021"/>
                    <a:pt x="1159" y="2006"/>
                    <a:pt x="1189" y="1992"/>
                  </a:cubicBezTo>
                  <a:cubicBezTo>
                    <a:pt x="1247" y="1947"/>
                    <a:pt x="1261" y="1845"/>
                    <a:pt x="1218" y="1786"/>
                  </a:cubicBezTo>
                  <a:cubicBezTo>
                    <a:pt x="851" y="1259"/>
                    <a:pt x="544" y="686"/>
                    <a:pt x="309" y="86"/>
                  </a:cubicBezTo>
                  <a:cubicBezTo>
                    <a:pt x="287" y="31"/>
                    <a:pt x="233"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3"/>
            <p:cNvSpPr/>
            <p:nvPr/>
          </p:nvSpPr>
          <p:spPr>
            <a:xfrm>
              <a:off x="6114325" y="3351775"/>
              <a:ext cx="47325" cy="19325"/>
            </a:xfrm>
            <a:custGeom>
              <a:avLst/>
              <a:gdLst/>
              <a:ahLst/>
              <a:cxnLst/>
              <a:rect l="l" t="t" r="r" b="b"/>
              <a:pathLst>
                <a:path w="1893" h="773" extrusionOk="0">
                  <a:moveTo>
                    <a:pt x="1736" y="1"/>
                  </a:moveTo>
                  <a:cubicBezTo>
                    <a:pt x="1719" y="1"/>
                    <a:pt x="1703" y="4"/>
                    <a:pt x="1687" y="10"/>
                  </a:cubicBezTo>
                  <a:lnTo>
                    <a:pt x="118" y="493"/>
                  </a:lnTo>
                  <a:cubicBezTo>
                    <a:pt x="30" y="509"/>
                    <a:pt x="1" y="597"/>
                    <a:pt x="16" y="669"/>
                  </a:cubicBezTo>
                  <a:cubicBezTo>
                    <a:pt x="30" y="728"/>
                    <a:pt x="89" y="773"/>
                    <a:pt x="163" y="773"/>
                  </a:cubicBezTo>
                  <a:lnTo>
                    <a:pt x="192" y="773"/>
                  </a:lnTo>
                  <a:lnTo>
                    <a:pt x="1775" y="274"/>
                  </a:lnTo>
                  <a:cubicBezTo>
                    <a:pt x="1848" y="259"/>
                    <a:pt x="1893" y="171"/>
                    <a:pt x="1863" y="98"/>
                  </a:cubicBezTo>
                  <a:cubicBezTo>
                    <a:pt x="1851" y="40"/>
                    <a:pt x="1795" y="1"/>
                    <a:pt x="1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3"/>
            <p:cNvSpPr/>
            <p:nvPr/>
          </p:nvSpPr>
          <p:spPr>
            <a:xfrm>
              <a:off x="6082475" y="3474050"/>
              <a:ext cx="515325" cy="397000"/>
            </a:xfrm>
            <a:custGeom>
              <a:avLst/>
              <a:gdLst/>
              <a:ahLst/>
              <a:cxnLst/>
              <a:rect l="l" t="t" r="r" b="b"/>
              <a:pathLst>
                <a:path w="20613" h="15880" extrusionOk="0">
                  <a:moveTo>
                    <a:pt x="20612" y="0"/>
                  </a:moveTo>
                  <a:cubicBezTo>
                    <a:pt x="17083" y="123"/>
                    <a:pt x="13549" y="186"/>
                    <a:pt x="10017" y="186"/>
                  </a:cubicBezTo>
                  <a:cubicBezTo>
                    <a:pt x="6813" y="186"/>
                    <a:pt x="3610" y="135"/>
                    <a:pt x="411" y="30"/>
                  </a:cubicBezTo>
                  <a:lnTo>
                    <a:pt x="411" y="30"/>
                  </a:lnTo>
                  <a:cubicBezTo>
                    <a:pt x="0" y="5117"/>
                    <a:pt x="1232" y="10278"/>
                    <a:pt x="3812" y="14822"/>
                  </a:cubicBezTo>
                  <a:cubicBezTo>
                    <a:pt x="4002" y="15159"/>
                    <a:pt x="4207" y="15497"/>
                    <a:pt x="4545" y="15687"/>
                  </a:cubicBezTo>
                  <a:cubicBezTo>
                    <a:pt x="4819" y="15840"/>
                    <a:pt x="5143" y="15879"/>
                    <a:pt x="5468" y="15879"/>
                  </a:cubicBezTo>
                  <a:cubicBezTo>
                    <a:pt x="5611" y="15879"/>
                    <a:pt x="5754" y="15871"/>
                    <a:pt x="5893" y="15863"/>
                  </a:cubicBezTo>
                  <a:cubicBezTo>
                    <a:pt x="9572" y="15716"/>
                    <a:pt x="13237" y="15555"/>
                    <a:pt x="16902" y="15393"/>
                  </a:cubicBezTo>
                  <a:cubicBezTo>
                    <a:pt x="17078" y="15393"/>
                    <a:pt x="17240" y="15379"/>
                    <a:pt x="17387" y="15291"/>
                  </a:cubicBezTo>
                  <a:cubicBezTo>
                    <a:pt x="17563" y="15188"/>
                    <a:pt x="17635" y="14998"/>
                    <a:pt x="17694" y="14822"/>
                  </a:cubicBezTo>
                  <a:cubicBezTo>
                    <a:pt x="19410" y="10028"/>
                    <a:pt x="20392" y="5029"/>
                    <a:pt x="20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808;p69">
            <a:extLst>
              <a:ext uri="{FF2B5EF4-FFF2-40B4-BE49-F238E27FC236}">
                <a16:creationId xmlns:a16="http://schemas.microsoft.com/office/drawing/2014/main" id="{FDA0C05C-538D-902E-CA5F-1C1FEBD4DC6E}"/>
              </a:ext>
            </a:extLst>
          </p:cNvPr>
          <p:cNvSpPr txBox="1">
            <a:spLocks noGrp="1"/>
          </p:cNvSpPr>
          <p:nvPr>
            <p:ph type="title"/>
          </p:nvPr>
        </p:nvSpPr>
        <p:spPr>
          <a:xfrm>
            <a:off x="1349264" y="960623"/>
            <a:ext cx="7394566"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MỞ RỘNG</a:t>
            </a:r>
            <a:endParaRPr sz="16600" dirty="0"/>
          </a:p>
        </p:txBody>
      </p:sp>
      <p:grpSp>
        <p:nvGrpSpPr>
          <p:cNvPr id="110" name="Google Shape;3111;p73"/>
          <p:cNvGrpSpPr/>
          <p:nvPr/>
        </p:nvGrpSpPr>
        <p:grpSpPr>
          <a:xfrm>
            <a:off x="3528153" y="2819621"/>
            <a:ext cx="1573986" cy="2363809"/>
            <a:chOff x="5803550" y="1807875"/>
            <a:chExt cx="1196275" cy="2063175"/>
          </a:xfrm>
        </p:grpSpPr>
        <p:sp>
          <p:nvSpPr>
            <p:cNvPr id="111" name="Google Shape;3112;p73"/>
            <p:cNvSpPr/>
            <p:nvPr/>
          </p:nvSpPr>
          <p:spPr>
            <a:xfrm>
              <a:off x="6312250" y="2194600"/>
              <a:ext cx="69300" cy="1346900"/>
            </a:xfrm>
            <a:custGeom>
              <a:avLst/>
              <a:gdLst/>
              <a:ahLst/>
              <a:cxnLst/>
              <a:rect l="l" t="t" r="r" b="b"/>
              <a:pathLst>
                <a:path w="2772" h="53876" extrusionOk="0">
                  <a:moveTo>
                    <a:pt x="2111" y="1"/>
                  </a:moveTo>
                  <a:cubicBezTo>
                    <a:pt x="661" y="17886"/>
                    <a:pt x="0" y="35830"/>
                    <a:pt x="147" y="53759"/>
                  </a:cubicBezTo>
                  <a:cubicBezTo>
                    <a:pt x="483" y="53566"/>
                    <a:pt x="845" y="53487"/>
                    <a:pt x="1211" y="53487"/>
                  </a:cubicBezTo>
                  <a:cubicBezTo>
                    <a:pt x="1739" y="53487"/>
                    <a:pt x="2278" y="53651"/>
                    <a:pt x="2772" y="53876"/>
                  </a:cubicBez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13;p73"/>
            <p:cNvSpPr/>
            <p:nvPr/>
          </p:nvSpPr>
          <p:spPr>
            <a:xfrm>
              <a:off x="5803550" y="2078650"/>
              <a:ext cx="537025" cy="558175"/>
            </a:xfrm>
            <a:custGeom>
              <a:avLst/>
              <a:gdLst/>
              <a:ahLst/>
              <a:cxnLst/>
              <a:rect l="l" t="t" r="r" b="b"/>
              <a:pathLst>
                <a:path w="21481" h="22327" extrusionOk="0">
                  <a:moveTo>
                    <a:pt x="5618" y="0"/>
                  </a:moveTo>
                  <a:cubicBezTo>
                    <a:pt x="4359" y="0"/>
                    <a:pt x="3117" y="322"/>
                    <a:pt x="2127" y="1033"/>
                  </a:cubicBezTo>
                  <a:cubicBezTo>
                    <a:pt x="719" y="2044"/>
                    <a:pt x="16" y="3744"/>
                    <a:pt x="0" y="5386"/>
                  </a:cubicBezTo>
                  <a:cubicBezTo>
                    <a:pt x="0" y="7028"/>
                    <a:pt x="631" y="8641"/>
                    <a:pt x="1496" y="10077"/>
                  </a:cubicBezTo>
                  <a:cubicBezTo>
                    <a:pt x="3915" y="14094"/>
                    <a:pt x="7653" y="15839"/>
                    <a:pt x="13165" y="18068"/>
                  </a:cubicBezTo>
                  <a:cubicBezTo>
                    <a:pt x="15718" y="19108"/>
                    <a:pt x="21281" y="22327"/>
                    <a:pt x="21474" y="22327"/>
                  </a:cubicBezTo>
                  <a:cubicBezTo>
                    <a:pt x="21480" y="22327"/>
                    <a:pt x="21481" y="22324"/>
                    <a:pt x="21478" y="22319"/>
                  </a:cubicBezTo>
                  <a:cubicBezTo>
                    <a:pt x="19733" y="19123"/>
                    <a:pt x="18912" y="14768"/>
                    <a:pt x="17651" y="11383"/>
                  </a:cubicBezTo>
                  <a:cubicBezTo>
                    <a:pt x="16640" y="8641"/>
                    <a:pt x="15057" y="6076"/>
                    <a:pt x="13018" y="3877"/>
                  </a:cubicBezTo>
                  <a:cubicBezTo>
                    <a:pt x="11670" y="2425"/>
                    <a:pt x="10057" y="1091"/>
                    <a:pt x="8108" y="417"/>
                  </a:cubicBezTo>
                  <a:cubicBezTo>
                    <a:pt x="7318" y="146"/>
                    <a:pt x="6464" y="0"/>
                    <a:pt x="5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14;p73"/>
            <p:cNvSpPr/>
            <p:nvPr/>
          </p:nvSpPr>
          <p:spPr>
            <a:xfrm>
              <a:off x="5881250" y="2155600"/>
              <a:ext cx="340500" cy="316850"/>
            </a:xfrm>
            <a:custGeom>
              <a:avLst/>
              <a:gdLst/>
              <a:ahLst/>
              <a:cxnLst/>
              <a:rect l="l" t="t" r="r" b="b"/>
              <a:pathLst>
                <a:path w="13620" h="12674" extrusionOk="0">
                  <a:moveTo>
                    <a:pt x="162" y="1"/>
                  </a:moveTo>
                  <a:cubicBezTo>
                    <a:pt x="110" y="1"/>
                    <a:pt x="60" y="30"/>
                    <a:pt x="30" y="80"/>
                  </a:cubicBezTo>
                  <a:cubicBezTo>
                    <a:pt x="0" y="138"/>
                    <a:pt x="15" y="226"/>
                    <a:pt x="88" y="271"/>
                  </a:cubicBezTo>
                  <a:cubicBezTo>
                    <a:pt x="5557" y="3276"/>
                    <a:pt x="10145" y="7542"/>
                    <a:pt x="13327" y="12599"/>
                  </a:cubicBezTo>
                  <a:cubicBezTo>
                    <a:pt x="13356" y="12644"/>
                    <a:pt x="13399" y="12673"/>
                    <a:pt x="13444" y="12673"/>
                  </a:cubicBezTo>
                  <a:cubicBezTo>
                    <a:pt x="13473" y="12673"/>
                    <a:pt x="13503" y="12673"/>
                    <a:pt x="13532" y="12658"/>
                  </a:cubicBezTo>
                  <a:cubicBezTo>
                    <a:pt x="13591" y="12615"/>
                    <a:pt x="13620" y="12527"/>
                    <a:pt x="13575" y="12453"/>
                  </a:cubicBezTo>
                  <a:cubicBezTo>
                    <a:pt x="10365" y="7351"/>
                    <a:pt x="5747" y="3056"/>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15;p73"/>
            <p:cNvSpPr/>
            <p:nvPr/>
          </p:nvSpPr>
          <p:spPr>
            <a:xfrm>
              <a:off x="5965925" y="2099400"/>
              <a:ext cx="45075" cy="105125"/>
            </a:xfrm>
            <a:custGeom>
              <a:avLst/>
              <a:gdLst/>
              <a:ahLst/>
              <a:cxnLst/>
              <a:rect l="l" t="t" r="r" b="b"/>
              <a:pathLst>
                <a:path w="1803" h="4205" extrusionOk="0">
                  <a:moveTo>
                    <a:pt x="159" y="1"/>
                  </a:moveTo>
                  <a:cubicBezTo>
                    <a:pt x="114" y="1"/>
                    <a:pt x="71" y="20"/>
                    <a:pt x="44" y="56"/>
                  </a:cubicBezTo>
                  <a:cubicBezTo>
                    <a:pt x="0" y="115"/>
                    <a:pt x="14" y="217"/>
                    <a:pt x="73" y="261"/>
                  </a:cubicBezTo>
                  <a:cubicBezTo>
                    <a:pt x="718" y="744"/>
                    <a:pt x="1056" y="1448"/>
                    <a:pt x="1216" y="1962"/>
                  </a:cubicBezTo>
                  <a:cubicBezTo>
                    <a:pt x="1437" y="2665"/>
                    <a:pt x="1480" y="3428"/>
                    <a:pt x="1510" y="4073"/>
                  </a:cubicBezTo>
                  <a:cubicBezTo>
                    <a:pt x="1510" y="4146"/>
                    <a:pt x="1568" y="4204"/>
                    <a:pt x="1656" y="4204"/>
                  </a:cubicBezTo>
                  <a:cubicBezTo>
                    <a:pt x="1744" y="4204"/>
                    <a:pt x="1803" y="4131"/>
                    <a:pt x="1803" y="4058"/>
                  </a:cubicBezTo>
                  <a:cubicBezTo>
                    <a:pt x="1774" y="3398"/>
                    <a:pt x="1715" y="2607"/>
                    <a:pt x="1480" y="1874"/>
                  </a:cubicBezTo>
                  <a:cubicBezTo>
                    <a:pt x="1304" y="1317"/>
                    <a:pt x="953" y="554"/>
                    <a:pt x="249" y="27"/>
                  </a:cubicBezTo>
                  <a:cubicBezTo>
                    <a:pt x="220" y="9"/>
                    <a:pt x="189"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16;p73"/>
            <p:cNvSpPr/>
            <p:nvPr/>
          </p:nvSpPr>
          <p:spPr>
            <a:xfrm>
              <a:off x="6062300" y="2152950"/>
              <a:ext cx="23125" cy="109475"/>
            </a:xfrm>
            <a:custGeom>
              <a:avLst/>
              <a:gdLst/>
              <a:ahLst/>
              <a:cxnLst/>
              <a:rect l="l" t="t" r="r" b="b"/>
              <a:pathLst>
                <a:path w="925" h="4379" extrusionOk="0">
                  <a:moveTo>
                    <a:pt x="157" y="1"/>
                  </a:moveTo>
                  <a:cubicBezTo>
                    <a:pt x="140" y="1"/>
                    <a:pt x="122" y="4"/>
                    <a:pt x="103" y="10"/>
                  </a:cubicBezTo>
                  <a:cubicBezTo>
                    <a:pt x="30" y="25"/>
                    <a:pt x="0" y="113"/>
                    <a:pt x="15" y="186"/>
                  </a:cubicBezTo>
                  <a:cubicBezTo>
                    <a:pt x="455" y="1476"/>
                    <a:pt x="631" y="2869"/>
                    <a:pt x="528" y="4218"/>
                  </a:cubicBezTo>
                  <a:cubicBezTo>
                    <a:pt x="528" y="4291"/>
                    <a:pt x="587" y="4364"/>
                    <a:pt x="661" y="4378"/>
                  </a:cubicBezTo>
                  <a:lnTo>
                    <a:pt x="675" y="4378"/>
                  </a:lnTo>
                  <a:cubicBezTo>
                    <a:pt x="748" y="4378"/>
                    <a:pt x="807" y="4320"/>
                    <a:pt x="821" y="4247"/>
                  </a:cubicBezTo>
                  <a:cubicBezTo>
                    <a:pt x="924" y="2854"/>
                    <a:pt x="748" y="1417"/>
                    <a:pt x="293" y="98"/>
                  </a:cubicBezTo>
                  <a:cubicBezTo>
                    <a:pt x="270" y="40"/>
                    <a:pt x="220"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17;p73"/>
            <p:cNvSpPr/>
            <p:nvPr/>
          </p:nvSpPr>
          <p:spPr>
            <a:xfrm>
              <a:off x="6148050" y="2249525"/>
              <a:ext cx="18000" cy="94250"/>
            </a:xfrm>
            <a:custGeom>
              <a:avLst/>
              <a:gdLst/>
              <a:ahLst/>
              <a:cxnLst/>
              <a:rect l="l" t="t" r="r" b="b"/>
              <a:pathLst>
                <a:path w="720" h="3770" extrusionOk="0">
                  <a:moveTo>
                    <a:pt x="564" y="1"/>
                  </a:moveTo>
                  <a:cubicBezTo>
                    <a:pt x="499" y="1"/>
                    <a:pt x="439" y="54"/>
                    <a:pt x="426" y="120"/>
                  </a:cubicBezTo>
                  <a:cubicBezTo>
                    <a:pt x="265" y="1248"/>
                    <a:pt x="133" y="2437"/>
                    <a:pt x="1" y="3623"/>
                  </a:cubicBezTo>
                  <a:cubicBezTo>
                    <a:pt x="1" y="3697"/>
                    <a:pt x="59" y="3770"/>
                    <a:pt x="133" y="3770"/>
                  </a:cubicBezTo>
                  <a:lnTo>
                    <a:pt x="147" y="3770"/>
                  </a:lnTo>
                  <a:cubicBezTo>
                    <a:pt x="221" y="3770"/>
                    <a:pt x="280" y="3727"/>
                    <a:pt x="294" y="3653"/>
                  </a:cubicBezTo>
                  <a:cubicBezTo>
                    <a:pt x="411" y="2466"/>
                    <a:pt x="558" y="1293"/>
                    <a:pt x="720" y="164"/>
                  </a:cubicBezTo>
                  <a:cubicBezTo>
                    <a:pt x="720" y="76"/>
                    <a:pt x="675" y="3"/>
                    <a:pt x="587" y="3"/>
                  </a:cubicBezTo>
                  <a:cubicBezTo>
                    <a:pt x="579" y="1"/>
                    <a:pt x="571"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18;p73"/>
            <p:cNvSpPr/>
            <p:nvPr/>
          </p:nvSpPr>
          <p:spPr>
            <a:xfrm>
              <a:off x="5847175" y="2247000"/>
              <a:ext cx="122775" cy="15800"/>
            </a:xfrm>
            <a:custGeom>
              <a:avLst/>
              <a:gdLst/>
              <a:ahLst/>
              <a:cxnLst/>
              <a:rect l="l" t="t" r="r" b="b"/>
              <a:pathLst>
                <a:path w="4911" h="632" extrusionOk="0">
                  <a:moveTo>
                    <a:pt x="147" y="1"/>
                  </a:moveTo>
                  <a:cubicBezTo>
                    <a:pt x="59" y="1"/>
                    <a:pt x="0" y="59"/>
                    <a:pt x="0" y="147"/>
                  </a:cubicBezTo>
                  <a:cubicBezTo>
                    <a:pt x="0" y="221"/>
                    <a:pt x="59" y="294"/>
                    <a:pt x="132" y="294"/>
                  </a:cubicBezTo>
                  <a:cubicBezTo>
                    <a:pt x="558" y="323"/>
                    <a:pt x="982" y="397"/>
                    <a:pt x="1393" y="456"/>
                  </a:cubicBezTo>
                  <a:cubicBezTo>
                    <a:pt x="1936" y="544"/>
                    <a:pt x="2507" y="632"/>
                    <a:pt x="3064" y="632"/>
                  </a:cubicBezTo>
                  <a:cubicBezTo>
                    <a:pt x="3210" y="632"/>
                    <a:pt x="3343" y="632"/>
                    <a:pt x="3474" y="616"/>
                  </a:cubicBezTo>
                  <a:cubicBezTo>
                    <a:pt x="3929" y="573"/>
                    <a:pt x="4383" y="470"/>
                    <a:pt x="4809" y="280"/>
                  </a:cubicBezTo>
                  <a:cubicBezTo>
                    <a:pt x="4882" y="251"/>
                    <a:pt x="4911" y="177"/>
                    <a:pt x="4882" y="104"/>
                  </a:cubicBezTo>
                  <a:cubicBezTo>
                    <a:pt x="4859" y="46"/>
                    <a:pt x="4799" y="7"/>
                    <a:pt x="4740" y="7"/>
                  </a:cubicBezTo>
                  <a:cubicBezTo>
                    <a:pt x="4724" y="7"/>
                    <a:pt x="4707" y="10"/>
                    <a:pt x="4692" y="16"/>
                  </a:cubicBezTo>
                  <a:cubicBezTo>
                    <a:pt x="4295" y="192"/>
                    <a:pt x="3885" y="294"/>
                    <a:pt x="3445" y="339"/>
                  </a:cubicBezTo>
                  <a:cubicBezTo>
                    <a:pt x="3323" y="349"/>
                    <a:pt x="3200" y="354"/>
                    <a:pt x="3076" y="354"/>
                  </a:cubicBezTo>
                  <a:cubicBezTo>
                    <a:pt x="2531" y="354"/>
                    <a:pt x="1974" y="261"/>
                    <a:pt x="1437" y="177"/>
                  </a:cubicBezTo>
                  <a:cubicBezTo>
                    <a:pt x="1027" y="104"/>
                    <a:pt x="587" y="30"/>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19;p73"/>
            <p:cNvSpPr/>
            <p:nvPr/>
          </p:nvSpPr>
          <p:spPr>
            <a:xfrm>
              <a:off x="5938425" y="2326475"/>
              <a:ext cx="106300" cy="28300"/>
            </a:xfrm>
            <a:custGeom>
              <a:avLst/>
              <a:gdLst/>
              <a:ahLst/>
              <a:cxnLst/>
              <a:rect l="l" t="t" r="r" b="b"/>
              <a:pathLst>
                <a:path w="4252" h="1132" extrusionOk="0">
                  <a:moveTo>
                    <a:pt x="4094" y="0"/>
                  </a:moveTo>
                  <a:cubicBezTo>
                    <a:pt x="4073" y="0"/>
                    <a:pt x="4052" y="6"/>
                    <a:pt x="4032" y="18"/>
                  </a:cubicBezTo>
                  <a:cubicBezTo>
                    <a:pt x="2844" y="561"/>
                    <a:pt x="1511" y="839"/>
                    <a:pt x="205" y="839"/>
                  </a:cubicBezTo>
                  <a:lnTo>
                    <a:pt x="147" y="839"/>
                  </a:lnTo>
                  <a:cubicBezTo>
                    <a:pt x="59" y="839"/>
                    <a:pt x="0" y="912"/>
                    <a:pt x="0" y="985"/>
                  </a:cubicBezTo>
                  <a:cubicBezTo>
                    <a:pt x="0" y="1073"/>
                    <a:pt x="59" y="1132"/>
                    <a:pt x="133" y="1132"/>
                  </a:cubicBezTo>
                  <a:lnTo>
                    <a:pt x="205" y="1132"/>
                  </a:lnTo>
                  <a:cubicBezTo>
                    <a:pt x="1554" y="1132"/>
                    <a:pt x="2918" y="839"/>
                    <a:pt x="4150" y="282"/>
                  </a:cubicBezTo>
                  <a:cubicBezTo>
                    <a:pt x="4222" y="238"/>
                    <a:pt x="4252" y="164"/>
                    <a:pt x="4222" y="92"/>
                  </a:cubicBezTo>
                  <a:cubicBezTo>
                    <a:pt x="4201" y="38"/>
                    <a:pt x="4149" y="0"/>
                    <a:pt x="4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20;p73"/>
            <p:cNvSpPr/>
            <p:nvPr/>
          </p:nvSpPr>
          <p:spPr>
            <a:xfrm>
              <a:off x="6019050" y="2385300"/>
              <a:ext cx="90550" cy="39125"/>
            </a:xfrm>
            <a:custGeom>
              <a:avLst/>
              <a:gdLst/>
              <a:ahLst/>
              <a:cxnLst/>
              <a:rect l="l" t="t" r="r" b="b"/>
              <a:pathLst>
                <a:path w="3622" h="1565" extrusionOk="0">
                  <a:moveTo>
                    <a:pt x="3458" y="0"/>
                  </a:moveTo>
                  <a:cubicBezTo>
                    <a:pt x="3430" y="0"/>
                    <a:pt x="3400" y="9"/>
                    <a:pt x="3372" y="25"/>
                  </a:cubicBezTo>
                  <a:cubicBezTo>
                    <a:pt x="2405" y="685"/>
                    <a:pt x="1290" y="1110"/>
                    <a:pt x="133" y="1271"/>
                  </a:cubicBezTo>
                  <a:cubicBezTo>
                    <a:pt x="45" y="1286"/>
                    <a:pt x="0" y="1359"/>
                    <a:pt x="0" y="1433"/>
                  </a:cubicBezTo>
                  <a:cubicBezTo>
                    <a:pt x="16" y="1506"/>
                    <a:pt x="74" y="1564"/>
                    <a:pt x="147" y="1564"/>
                  </a:cubicBezTo>
                  <a:lnTo>
                    <a:pt x="162" y="1564"/>
                  </a:lnTo>
                  <a:cubicBezTo>
                    <a:pt x="1364" y="1388"/>
                    <a:pt x="2537" y="948"/>
                    <a:pt x="3534" y="274"/>
                  </a:cubicBezTo>
                  <a:cubicBezTo>
                    <a:pt x="3607" y="231"/>
                    <a:pt x="3622" y="128"/>
                    <a:pt x="3577" y="69"/>
                  </a:cubicBezTo>
                  <a:cubicBezTo>
                    <a:pt x="3550" y="23"/>
                    <a:pt x="3506" y="0"/>
                    <a:pt x="3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21;p73"/>
            <p:cNvSpPr/>
            <p:nvPr/>
          </p:nvSpPr>
          <p:spPr>
            <a:xfrm>
              <a:off x="6086125" y="2435225"/>
              <a:ext cx="66350" cy="33900"/>
            </a:xfrm>
            <a:custGeom>
              <a:avLst/>
              <a:gdLst/>
              <a:ahLst/>
              <a:cxnLst/>
              <a:rect l="l" t="t" r="r" b="b"/>
              <a:pathLst>
                <a:path w="2654" h="1356" extrusionOk="0">
                  <a:moveTo>
                    <a:pt x="2481" y="1"/>
                  </a:moveTo>
                  <a:cubicBezTo>
                    <a:pt x="2455" y="1"/>
                    <a:pt x="2429" y="7"/>
                    <a:pt x="2405" y="22"/>
                  </a:cubicBezTo>
                  <a:cubicBezTo>
                    <a:pt x="1686" y="462"/>
                    <a:pt x="924" y="814"/>
                    <a:pt x="118" y="1078"/>
                  </a:cubicBezTo>
                  <a:cubicBezTo>
                    <a:pt x="44" y="1092"/>
                    <a:pt x="1" y="1180"/>
                    <a:pt x="30" y="1254"/>
                  </a:cubicBezTo>
                  <a:cubicBezTo>
                    <a:pt x="44" y="1312"/>
                    <a:pt x="103" y="1356"/>
                    <a:pt x="161" y="1356"/>
                  </a:cubicBezTo>
                  <a:lnTo>
                    <a:pt x="206" y="1356"/>
                  </a:lnTo>
                  <a:cubicBezTo>
                    <a:pt x="1027" y="1092"/>
                    <a:pt x="1819" y="726"/>
                    <a:pt x="2566" y="271"/>
                  </a:cubicBezTo>
                  <a:cubicBezTo>
                    <a:pt x="2624" y="227"/>
                    <a:pt x="2654" y="140"/>
                    <a:pt x="2610" y="66"/>
                  </a:cubicBezTo>
                  <a:cubicBezTo>
                    <a:pt x="2581" y="27"/>
                    <a:pt x="2532" y="1"/>
                    <a:pt x="2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22;p73"/>
            <p:cNvSpPr/>
            <p:nvPr/>
          </p:nvSpPr>
          <p:spPr>
            <a:xfrm>
              <a:off x="6376750" y="2882450"/>
              <a:ext cx="414900" cy="255550"/>
            </a:xfrm>
            <a:custGeom>
              <a:avLst/>
              <a:gdLst/>
              <a:ahLst/>
              <a:cxnLst/>
              <a:rect l="l" t="t" r="r" b="b"/>
              <a:pathLst>
                <a:path w="16596" h="10222" extrusionOk="0">
                  <a:moveTo>
                    <a:pt x="10807" y="0"/>
                  </a:moveTo>
                  <a:cubicBezTo>
                    <a:pt x="8505" y="0"/>
                    <a:pt x="6177" y="816"/>
                    <a:pt x="4398" y="2188"/>
                  </a:cubicBezTo>
                  <a:cubicBezTo>
                    <a:pt x="1848" y="4167"/>
                    <a:pt x="397" y="7173"/>
                    <a:pt x="0" y="10222"/>
                  </a:cubicBezTo>
                  <a:cubicBezTo>
                    <a:pt x="2082" y="9430"/>
                    <a:pt x="4223" y="8770"/>
                    <a:pt x="6422" y="8316"/>
                  </a:cubicBezTo>
                  <a:cubicBezTo>
                    <a:pt x="8679" y="7847"/>
                    <a:pt x="11011" y="7597"/>
                    <a:pt x="13136" y="6791"/>
                  </a:cubicBezTo>
                  <a:cubicBezTo>
                    <a:pt x="14045" y="6440"/>
                    <a:pt x="14940" y="5984"/>
                    <a:pt x="15585" y="5296"/>
                  </a:cubicBezTo>
                  <a:cubicBezTo>
                    <a:pt x="16214" y="4622"/>
                    <a:pt x="16596" y="3668"/>
                    <a:pt x="16376" y="2789"/>
                  </a:cubicBezTo>
                  <a:cubicBezTo>
                    <a:pt x="16097" y="1674"/>
                    <a:pt x="14954" y="912"/>
                    <a:pt x="13796" y="502"/>
                  </a:cubicBezTo>
                  <a:cubicBezTo>
                    <a:pt x="12838" y="160"/>
                    <a:pt x="11825" y="0"/>
                    <a:pt x="10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23;p73"/>
            <p:cNvSpPr/>
            <p:nvPr/>
          </p:nvSpPr>
          <p:spPr>
            <a:xfrm>
              <a:off x="6462500" y="2939425"/>
              <a:ext cx="245225" cy="106225"/>
            </a:xfrm>
            <a:custGeom>
              <a:avLst/>
              <a:gdLst/>
              <a:ahLst/>
              <a:cxnLst/>
              <a:rect l="l" t="t" r="r" b="b"/>
              <a:pathLst>
                <a:path w="9809" h="4249" extrusionOk="0">
                  <a:moveTo>
                    <a:pt x="9173" y="1"/>
                  </a:moveTo>
                  <a:cubicBezTo>
                    <a:pt x="7733" y="1"/>
                    <a:pt x="6178" y="385"/>
                    <a:pt x="4633" y="1125"/>
                  </a:cubicBezTo>
                  <a:cubicBezTo>
                    <a:pt x="3050" y="1903"/>
                    <a:pt x="1643" y="2943"/>
                    <a:pt x="280" y="3940"/>
                  </a:cubicBezTo>
                  <a:lnTo>
                    <a:pt x="1" y="4161"/>
                  </a:lnTo>
                  <a:lnTo>
                    <a:pt x="632" y="4248"/>
                  </a:lnTo>
                  <a:lnTo>
                    <a:pt x="661" y="4028"/>
                  </a:lnTo>
                  <a:cubicBezTo>
                    <a:pt x="1951" y="3076"/>
                    <a:pt x="3285" y="2108"/>
                    <a:pt x="4751" y="1389"/>
                  </a:cubicBezTo>
                  <a:cubicBezTo>
                    <a:pt x="6250" y="665"/>
                    <a:pt x="7761" y="293"/>
                    <a:pt x="9149" y="293"/>
                  </a:cubicBezTo>
                  <a:cubicBezTo>
                    <a:pt x="9362" y="293"/>
                    <a:pt x="9573" y="302"/>
                    <a:pt x="9780" y="320"/>
                  </a:cubicBezTo>
                  <a:lnTo>
                    <a:pt x="9809" y="26"/>
                  </a:lnTo>
                  <a:cubicBezTo>
                    <a:pt x="9600" y="9"/>
                    <a:pt x="9388" y="1"/>
                    <a:pt x="9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124;p73"/>
            <p:cNvSpPr/>
            <p:nvPr/>
          </p:nvSpPr>
          <p:spPr>
            <a:xfrm>
              <a:off x="6482675" y="2948475"/>
              <a:ext cx="25675" cy="48075"/>
            </a:xfrm>
            <a:custGeom>
              <a:avLst/>
              <a:gdLst/>
              <a:ahLst/>
              <a:cxnLst/>
              <a:rect l="l" t="t" r="r" b="b"/>
              <a:pathLst>
                <a:path w="1027" h="1923" extrusionOk="0">
                  <a:moveTo>
                    <a:pt x="763" y="1"/>
                  </a:moveTo>
                  <a:lnTo>
                    <a:pt x="1" y="1819"/>
                  </a:lnTo>
                  <a:lnTo>
                    <a:pt x="279" y="1922"/>
                  </a:lnTo>
                  <a:lnTo>
                    <a:pt x="1027" y="104"/>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125;p73"/>
            <p:cNvSpPr/>
            <p:nvPr/>
          </p:nvSpPr>
          <p:spPr>
            <a:xfrm>
              <a:off x="6550850" y="2910375"/>
              <a:ext cx="35200" cy="55725"/>
            </a:xfrm>
            <a:custGeom>
              <a:avLst/>
              <a:gdLst/>
              <a:ahLst/>
              <a:cxnLst/>
              <a:rect l="l" t="t" r="r" b="b"/>
              <a:pathLst>
                <a:path w="1408" h="2229" extrusionOk="0">
                  <a:moveTo>
                    <a:pt x="1173" y="0"/>
                  </a:moveTo>
                  <a:cubicBezTo>
                    <a:pt x="689" y="661"/>
                    <a:pt x="294" y="1378"/>
                    <a:pt x="1" y="2127"/>
                  </a:cubicBezTo>
                  <a:lnTo>
                    <a:pt x="264" y="2229"/>
                  </a:lnTo>
                  <a:cubicBezTo>
                    <a:pt x="558" y="1496"/>
                    <a:pt x="939" y="807"/>
                    <a:pt x="1408" y="162"/>
                  </a:cubicBezTo>
                  <a:lnTo>
                    <a:pt x="11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126;p73"/>
            <p:cNvSpPr/>
            <p:nvPr/>
          </p:nvSpPr>
          <p:spPr>
            <a:xfrm>
              <a:off x="6618275" y="2900500"/>
              <a:ext cx="48425" cy="48000"/>
            </a:xfrm>
            <a:custGeom>
              <a:avLst/>
              <a:gdLst/>
              <a:ahLst/>
              <a:cxnLst/>
              <a:rect l="l" t="t" r="r" b="b"/>
              <a:pathLst>
                <a:path w="1937" h="1920" extrusionOk="0">
                  <a:moveTo>
                    <a:pt x="1731" y="0"/>
                  </a:moveTo>
                  <a:lnTo>
                    <a:pt x="1" y="1715"/>
                  </a:lnTo>
                  <a:lnTo>
                    <a:pt x="206" y="1920"/>
                  </a:lnTo>
                  <a:lnTo>
                    <a:pt x="1936" y="205"/>
                  </a:lnTo>
                  <a:lnTo>
                    <a:pt x="1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127;p73"/>
            <p:cNvSpPr/>
            <p:nvPr/>
          </p:nvSpPr>
          <p:spPr>
            <a:xfrm>
              <a:off x="6495875" y="3051850"/>
              <a:ext cx="79200" cy="23475"/>
            </a:xfrm>
            <a:custGeom>
              <a:avLst/>
              <a:gdLst/>
              <a:ahLst/>
              <a:cxnLst/>
              <a:rect l="l" t="t" r="r" b="b"/>
              <a:pathLst>
                <a:path w="3168" h="939" extrusionOk="0">
                  <a:moveTo>
                    <a:pt x="15" y="0"/>
                  </a:moveTo>
                  <a:lnTo>
                    <a:pt x="1" y="293"/>
                  </a:lnTo>
                  <a:cubicBezTo>
                    <a:pt x="1056" y="338"/>
                    <a:pt x="2082" y="557"/>
                    <a:pt x="3050" y="938"/>
                  </a:cubicBezTo>
                  <a:lnTo>
                    <a:pt x="3167" y="660"/>
                  </a:lnTo>
                  <a:cubicBezTo>
                    <a:pt x="2155" y="279"/>
                    <a:pt x="1099" y="59"/>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128;p73"/>
            <p:cNvSpPr/>
            <p:nvPr/>
          </p:nvSpPr>
          <p:spPr>
            <a:xfrm>
              <a:off x="6579450" y="3010775"/>
              <a:ext cx="77325" cy="18750"/>
            </a:xfrm>
            <a:custGeom>
              <a:avLst/>
              <a:gdLst/>
              <a:ahLst/>
              <a:cxnLst/>
              <a:rect l="l" t="t" r="r" b="b"/>
              <a:pathLst>
                <a:path w="3093" h="750" extrusionOk="0">
                  <a:moveTo>
                    <a:pt x="129" y="0"/>
                  </a:moveTo>
                  <a:cubicBezTo>
                    <a:pt x="86" y="0"/>
                    <a:pt x="43" y="1"/>
                    <a:pt x="0" y="1"/>
                  </a:cubicBezTo>
                  <a:lnTo>
                    <a:pt x="0" y="280"/>
                  </a:lnTo>
                  <a:lnTo>
                    <a:pt x="29" y="280"/>
                  </a:lnTo>
                  <a:cubicBezTo>
                    <a:pt x="1040" y="280"/>
                    <a:pt x="2037" y="441"/>
                    <a:pt x="3005" y="749"/>
                  </a:cubicBezTo>
                  <a:lnTo>
                    <a:pt x="3093" y="470"/>
                  </a:lnTo>
                  <a:cubicBezTo>
                    <a:pt x="2136" y="161"/>
                    <a:pt x="1152"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129;p73"/>
            <p:cNvSpPr/>
            <p:nvPr/>
          </p:nvSpPr>
          <p:spPr>
            <a:xfrm>
              <a:off x="6664825" y="2982950"/>
              <a:ext cx="76975" cy="17250"/>
            </a:xfrm>
            <a:custGeom>
              <a:avLst/>
              <a:gdLst/>
              <a:ahLst/>
              <a:cxnLst/>
              <a:rect l="l" t="t" r="r" b="b"/>
              <a:pathLst>
                <a:path w="3079" h="690" extrusionOk="0">
                  <a:moveTo>
                    <a:pt x="45" y="0"/>
                  </a:moveTo>
                  <a:lnTo>
                    <a:pt x="0" y="293"/>
                  </a:lnTo>
                  <a:lnTo>
                    <a:pt x="3035" y="690"/>
                  </a:lnTo>
                  <a:lnTo>
                    <a:pt x="3079" y="396"/>
                  </a:lnTo>
                  <a:lnTo>
                    <a:pt x="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30;p73"/>
            <p:cNvSpPr/>
            <p:nvPr/>
          </p:nvSpPr>
          <p:spPr>
            <a:xfrm>
              <a:off x="5887500" y="2886925"/>
              <a:ext cx="430625" cy="269175"/>
            </a:xfrm>
            <a:custGeom>
              <a:avLst/>
              <a:gdLst/>
              <a:ahLst/>
              <a:cxnLst/>
              <a:rect l="l" t="t" r="r" b="b"/>
              <a:pathLst>
                <a:path w="17225" h="10767" extrusionOk="0">
                  <a:moveTo>
                    <a:pt x="3947" y="1"/>
                  </a:moveTo>
                  <a:cubicBezTo>
                    <a:pt x="2685" y="1"/>
                    <a:pt x="1393" y="452"/>
                    <a:pt x="688" y="1407"/>
                  </a:cubicBezTo>
                  <a:cubicBezTo>
                    <a:pt x="0" y="2375"/>
                    <a:pt x="29" y="3651"/>
                    <a:pt x="411" y="4750"/>
                  </a:cubicBezTo>
                  <a:cubicBezTo>
                    <a:pt x="1392" y="7594"/>
                    <a:pt x="4369" y="9558"/>
                    <a:pt x="7520" y="10307"/>
                  </a:cubicBezTo>
                  <a:cubicBezTo>
                    <a:pt x="8926" y="10640"/>
                    <a:pt x="10367" y="10766"/>
                    <a:pt x="11817" y="10766"/>
                  </a:cubicBezTo>
                  <a:cubicBezTo>
                    <a:pt x="13620" y="10766"/>
                    <a:pt x="15438" y="10571"/>
                    <a:pt x="17225" y="10336"/>
                  </a:cubicBezTo>
                  <a:cubicBezTo>
                    <a:pt x="15788" y="6436"/>
                    <a:pt x="12168" y="3460"/>
                    <a:pt x="8180" y="1349"/>
                  </a:cubicBezTo>
                  <a:cubicBezTo>
                    <a:pt x="6992" y="719"/>
                    <a:pt x="5717" y="133"/>
                    <a:pt x="4339" y="15"/>
                  </a:cubicBezTo>
                  <a:cubicBezTo>
                    <a:pt x="4209" y="6"/>
                    <a:pt x="4078" y="1"/>
                    <a:pt x="3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31;p73"/>
            <p:cNvSpPr/>
            <p:nvPr/>
          </p:nvSpPr>
          <p:spPr>
            <a:xfrm>
              <a:off x="5960050" y="2952250"/>
              <a:ext cx="259125" cy="145050"/>
            </a:xfrm>
            <a:custGeom>
              <a:avLst/>
              <a:gdLst/>
              <a:ahLst/>
              <a:cxnLst/>
              <a:rect l="l" t="t" r="r" b="b"/>
              <a:pathLst>
                <a:path w="10365" h="5802" extrusionOk="0">
                  <a:moveTo>
                    <a:pt x="160" y="1"/>
                  </a:moveTo>
                  <a:cubicBezTo>
                    <a:pt x="114" y="1"/>
                    <a:pt x="71" y="20"/>
                    <a:pt x="44" y="55"/>
                  </a:cubicBezTo>
                  <a:cubicBezTo>
                    <a:pt x="1" y="129"/>
                    <a:pt x="30" y="217"/>
                    <a:pt x="89" y="260"/>
                  </a:cubicBezTo>
                  <a:cubicBezTo>
                    <a:pt x="3255" y="2342"/>
                    <a:pt x="6641" y="4205"/>
                    <a:pt x="10130" y="5788"/>
                  </a:cubicBezTo>
                  <a:cubicBezTo>
                    <a:pt x="10159" y="5802"/>
                    <a:pt x="10175" y="5802"/>
                    <a:pt x="10189" y="5802"/>
                  </a:cubicBezTo>
                  <a:cubicBezTo>
                    <a:pt x="10247" y="5802"/>
                    <a:pt x="10306" y="5773"/>
                    <a:pt x="10321" y="5714"/>
                  </a:cubicBezTo>
                  <a:cubicBezTo>
                    <a:pt x="10365" y="5641"/>
                    <a:pt x="10321" y="5553"/>
                    <a:pt x="10247" y="5524"/>
                  </a:cubicBezTo>
                  <a:cubicBezTo>
                    <a:pt x="6774" y="3941"/>
                    <a:pt x="3402" y="2094"/>
                    <a:pt x="249" y="26"/>
                  </a:cubicBezTo>
                  <a:cubicBezTo>
                    <a:pt x="221" y="9"/>
                    <a:pt x="19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32;p73"/>
            <p:cNvSpPr/>
            <p:nvPr/>
          </p:nvSpPr>
          <p:spPr>
            <a:xfrm>
              <a:off x="5935125" y="3027600"/>
              <a:ext cx="74800" cy="9975"/>
            </a:xfrm>
            <a:custGeom>
              <a:avLst/>
              <a:gdLst/>
              <a:ahLst/>
              <a:cxnLst/>
              <a:rect l="l" t="t" r="r" b="b"/>
              <a:pathLst>
                <a:path w="2992" h="399" extrusionOk="0">
                  <a:moveTo>
                    <a:pt x="2837" y="0"/>
                  </a:moveTo>
                  <a:cubicBezTo>
                    <a:pt x="2830" y="0"/>
                    <a:pt x="2823" y="1"/>
                    <a:pt x="2816" y="3"/>
                  </a:cubicBezTo>
                  <a:cubicBezTo>
                    <a:pt x="2303" y="80"/>
                    <a:pt x="1785" y="117"/>
                    <a:pt x="1268" y="117"/>
                  </a:cubicBezTo>
                  <a:cubicBezTo>
                    <a:pt x="898" y="117"/>
                    <a:pt x="528" y="98"/>
                    <a:pt x="161" y="61"/>
                  </a:cubicBezTo>
                  <a:cubicBezTo>
                    <a:pt x="154" y="60"/>
                    <a:pt x="147" y="59"/>
                    <a:pt x="140" y="59"/>
                  </a:cubicBezTo>
                  <a:cubicBezTo>
                    <a:pt x="74" y="59"/>
                    <a:pt x="13" y="113"/>
                    <a:pt x="1" y="178"/>
                  </a:cubicBezTo>
                  <a:cubicBezTo>
                    <a:pt x="1" y="266"/>
                    <a:pt x="44" y="340"/>
                    <a:pt x="132" y="340"/>
                  </a:cubicBezTo>
                  <a:cubicBezTo>
                    <a:pt x="513" y="384"/>
                    <a:pt x="910" y="399"/>
                    <a:pt x="1305" y="399"/>
                  </a:cubicBezTo>
                  <a:cubicBezTo>
                    <a:pt x="1819" y="399"/>
                    <a:pt x="2331" y="370"/>
                    <a:pt x="2845" y="296"/>
                  </a:cubicBezTo>
                  <a:cubicBezTo>
                    <a:pt x="2933" y="282"/>
                    <a:pt x="2991" y="208"/>
                    <a:pt x="2976" y="135"/>
                  </a:cubicBezTo>
                  <a:cubicBezTo>
                    <a:pt x="2964" y="56"/>
                    <a:pt x="2902" y="0"/>
                    <a:pt x="2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33;p73"/>
            <p:cNvSpPr/>
            <p:nvPr/>
          </p:nvSpPr>
          <p:spPr>
            <a:xfrm>
              <a:off x="6013175" y="3072525"/>
              <a:ext cx="87250" cy="20025"/>
            </a:xfrm>
            <a:custGeom>
              <a:avLst/>
              <a:gdLst/>
              <a:ahLst/>
              <a:cxnLst/>
              <a:rect l="l" t="t" r="r" b="b"/>
              <a:pathLst>
                <a:path w="3490" h="801" extrusionOk="0">
                  <a:moveTo>
                    <a:pt x="3333" y="0"/>
                  </a:moveTo>
                  <a:cubicBezTo>
                    <a:pt x="3317" y="0"/>
                    <a:pt x="3301" y="3"/>
                    <a:pt x="3285" y="9"/>
                  </a:cubicBezTo>
                  <a:cubicBezTo>
                    <a:pt x="2393" y="350"/>
                    <a:pt x="1444" y="515"/>
                    <a:pt x="498" y="515"/>
                  </a:cubicBezTo>
                  <a:cubicBezTo>
                    <a:pt x="386" y="515"/>
                    <a:pt x="274" y="512"/>
                    <a:pt x="163" y="508"/>
                  </a:cubicBezTo>
                  <a:cubicBezTo>
                    <a:pt x="155" y="506"/>
                    <a:pt x="147" y="506"/>
                    <a:pt x="139" y="506"/>
                  </a:cubicBezTo>
                  <a:cubicBezTo>
                    <a:pt x="62" y="506"/>
                    <a:pt x="1" y="573"/>
                    <a:pt x="1" y="639"/>
                  </a:cubicBezTo>
                  <a:cubicBezTo>
                    <a:pt x="1" y="713"/>
                    <a:pt x="59" y="786"/>
                    <a:pt x="133" y="786"/>
                  </a:cubicBezTo>
                  <a:cubicBezTo>
                    <a:pt x="280" y="801"/>
                    <a:pt x="411" y="801"/>
                    <a:pt x="544" y="801"/>
                  </a:cubicBezTo>
                  <a:cubicBezTo>
                    <a:pt x="1511" y="801"/>
                    <a:pt x="2479" y="625"/>
                    <a:pt x="3388" y="273"/>
                  </a:cubicBezTo>
                  <a:cubicBezTo>
                    <a:pt x="3461" y="244"/>
                    <a:pt x="3490" y="170"/>
                    <a:pt x="3461" y="97"/>
                  </a:cubicBezTo>
                  <a:cubicBezTo>
                    <a:pt x="3450" y="39"/>
                    <a:pt x="3393" y="0"/>
                    <a:pt x="3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34;p73"/>
            <p:cNvSpPr/>
            <p:nvPr/>
          </p:nvSpPr>
          <p:spPr>
            <a:xfrm>
              <a:off x="6093075" y="3106750"/>
              <a:ext cx="73700" cy="19150"/>
            </a:xfrm>
            <a:custGeom>
              <a:avLst/>
              <a:gdLst/>
              <a:ahLst/>
              <a:cxnLst/>
              <a:rect l="l" t="t" r="r" b="b"/>
              <a:pathLst>
                <a:path w="2948" h="766" extrusionOk="0">
                  <a:moveTo>
                    <a:pt x="2812" y="1"/>
                  </a:moveTo>
                  <a:cubicBezTo>
                    <a:pt x="2804" y="1"/>
                    <a:pt x="2795" y="2"/>
                    <a:pt x="2786" y="3"/>
                  </a:cubicBezTo>
                  <a:cubicBezTo>
                    <a:pt x="1892" y="77"/>
                    <a:pt x="983" y="238"/>
                    <a:pt x="118" y="487"/>
                  </a:cubicBezTo>
                  <a:cubicBezTo>
                    <a:pt x="45" y="502"/>
                    <a:pt x="1" y="575"/>
                    <a:pt x="16" y="663"/>
                  </a:cubicBezTo>
                  <a:cubicBezTo>
                    <a:pt x="30" y="722"/>
                    <a:pt x="89" y="765"/>
                    <a:pt x="163" y="765"/>
                  </a:cubicBezTo>
                  <a:lnTo>
                    <a:pt x="192" y="765"/>
                  </a:lnTo>
                  <a:cubicBezTo>
                    <a:pt x="1056" y="531"/>
                    <a:pt x="1936" y="370"/>
                    <a:pt x="2815" y="282"/>
                  </a:cubicBezTo>
                  <a:cubicBezTo>
                    <a:pt x="2889" y="282"/>
                    <a:pt x="2948" y="208"/>
                    <a:pt x="2948" y="120"/>
                  </a:cubicBezTo>
                  <a:cubicBezTo>
                    <a:pt x="2934" y="55"/>
                    <a:pt x="2885" y="1"/>
                    <a:pt x="2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35;p73"/>
            <p:cNvSpPr/>
            <p:nvPr/>
          </p:nvSpPr>
          <p:spPr>
            <a:xfrm>
              <a:off x="6043975" y="2922775"/>
              <a:ext cx="24600" cy="61650"/>
            </a:xfrm>
            <a:custGeom>
              <a:avLst/>
              <a:gdLst/>
              <a:ahLst/>
              <a:cxnLst/>
              <a:rect l="l" t="t" r="r" b="b"/>
              <a:pathLst>
                <a:path w="984" h="2466" extrusionOk="0">
                  <a:moveTo>
                    <a:pt x="146" y="0"/>
                  </a:moveTo>
                  <a:cubicBezTo>
                    <a:pt x="136" y="0"/>
                    <a:pt x="127" y="1"/>
                    <a:pt x="118" y="3"/>
                  </a:cubicBezTo>
                  <a:cubicBezTo>
                    <a:pt x="45" y="32"/>
                    <a:pt x="0" y="106"/>
                    <a:pt x="15" y="194"/>
                  </a:cubicBezTo>
                  <a:lnTo>
                    <a:pt x="690" y="2364"/>
                  </a:lnTo>
                  <a:cubicBezTo>
                    <a:pt x="704" y="2422"/>
                    <a:pt x="763" y="2466"/>
                    <a:pt x="821" y="2466"/>
                  </a:cubicBezTo>
                  <a:cubicBezTo>
                    <a:pt x="836" y="2466"/>
                    <a:pt x="851" y="2452"/>
                    <a:pt x="866" y="2452"/>
                  </a:cubicBezTo>
                  <a:cubicBezTo>
                    <a:pt x="938" y="2436"/>
                    <a:pt x="983" y="2348"/>
                    <a:pt x="968" y="2276"/>
                  </a:cubicBezTo>
                  <a:lnTo>
                    <a:pt x="293" y="106"/>
                  </a:lnTo>
                  <a:cubicBezTo>
                    <a:pt x="281" y="41"/>
                    <a:pt x="21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36;p73"/>
            <p:cNvSpPr/>
            <p:nvPr/>
          </p:nvSpPr>
          <p:spPr>
            <a:xfrm>
              <a:off x="6115075" y="2962175"/>
              <a:ext cx="22750" cy="69175"/>
            </a:xfrm>
            <a:custGeom>
              <a:avLst/>
              <a:gdLst/>
              <a:ahLst/>
              <a:cxnLst/>
              <a:rect l="l" t="t" r="r" b="b"/>
              <a:pathLst>
                <a:path w="910" h="2767" extrusionOk="0">
                  <a:moveTo>
                    <a:pt x="151" y="1"/>
                  </a:moveTo>
                  <a:cubicBezTo>
                    <a:pt x="135" y="1"/>
                    <a:pt x="119" y="4"/>
                    <a:pt x="103" y="10"/>
                  </a:cubicBezTo>
                  <a:cubicBezTo>
                    <a:pt x="30" y="39"/>
                    <a:pt x="0" y="113"/>
                    <a:pt x="30" y="201"/>
                  </a:cubicBezTo>
                  <a:cubicBezTo>
                    <a:pt x="323" y="978"/>
                    <a:pt x="514" y="1799"/>
                    <a:pt x="616" y="2635"/>
                  </a:cubicBezTo>
                  <a:cubicBezTo>
                    <a:pt x="631" y="2707"/>
                    <a:pt x="690" y="2766"/>
                    <a:pt x="763" y="2766"/>
                  </a:cubicBezTo>
                  <a:lnTo>
                    <a:pt x="778" y="2766"/>
                  </a:lnTo>
                  <a:cubicBezTo>
                    <a:pt x="851" y="2752"/>
                    <a:pt x="909" y="2678"/>
                    <a:pt x="909" y="2605"/>
                  </a:cubicBezTo>
                  <a:cubicBezTo>
                    <a:pt x="807" y="1740"/>
                    <a:pt x="602" y="905"/>
                    <a:pt x="293" y="98"/>
                  </a:cubicBezTo>
                  <a:cubicBezTo>
                    <a:pt x="270" y="41"/>
                    <a:pt x="21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37;p73"/>
            <p:cNvSpPr/>
            <p:nvPr/>
          </p:nvSpPr>
          <p:spPr>
            <a:xfrm>
              <a:off x="6174100" y="3008375"/>
              <a:ext cx="24925" cy="54875"/>
            </a:xfrm>
            <a:custGeom>
              <a:avLst/>
              <a:gdLst/>
              <a:ahLst/>
              <a:cxnLst/>
              <a:rect l="l" t="t" r="r" b="b"/>
              <a:pathLst>
                <a:path w="997" h="2195" extrusionOk="0">
                  <a:moveTo>
                    <a:pt x="165" y="0"/>
                  </a:moveTo>
                  <a:cubicBezTo>
                    <a:pt x="149" y="0"/>
                    <a:pt x="133" y="3"/>
                    <a:pt x="117" y="9"/>
                  </a:cubicBezTo>
                  <a:cubicBezTo>
                    <a:pt x="44" y="24"/>
                    <a:pt x="0" y="112"/>
                    <a:pt x="29" y="185"/>
                  </a:cubicBezTo>
                  <a:lnTo>
                    <a:pt x="689" y="2106"/>
                  </a:lnTo>
                  <a:cubicBezTo>
                    <a:pt x="718" y="2165"/>
                    <a:pt x="762" y="2194"/>
                    <a:pt x="835" y="2194"/>
                  </a:cubicBezTo>
                  <a:lnTo>
                    <a:pt x="880" y="2194"/>
                  </a:lnTo>
                  <a:cubicBezTo>
                    <a:pt x="952" y="2165"/>
                    <a:pt x="997" y="2091"/>
                    <a:pt x="968" y="2003"/>
                  </a:cubicBezTo>
                  <a:lnTo>
                    <a:pt x="307" y="97"/>
                  </a:lnTo>
                  <a:cubicBezTo>
                    <a:pt x="284" y="40"/>
                    <a:pt x="225"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38;p73"/>
            <p:cNvSpPr/>
            <p:nvPr/>
          </p:nvSpPr>
          <p:spPr>
            <a:xfrm>
              <a:off x="6360625" y="2478600"/>
              <a:ext cx="639200" cy="360650"/>
            </a:xfrm>
            <a:custGeom>
              <a:avLst/>
              <a:gdLst/>
              <a:ahLst/>
              <a:cxnLst/>
              <a:rect l="l" t="t" r="r" b="b"/>
              <a:pathLst>
                <a:path w="25568" h="14426" extrusionOk="0">
                  <a:moveTo>
                    <a:pt x="17968" y="1"/>
                  </a:moveTo>
                  <a:cubicBezTo>
                    <a:pt x="17336" y="1"/>
                    <a:pt x="16699" y="54"/>
                    <a:pt x="16068" y="134"/>
                  </a:cubicBezTo>
                  <a:cubicBezTo>
                    <a:pt x="8782" y="1043"/>
                    <a:pt x="2273" y="6028"/>
                    <a:pt x="0" y="12434"/>
                  </a:cubicBezTo>
                  <a:cubicBezTo>
                    <a:pt x="149" y="12988"/>
                    <a:pt x="4053" y="14425"/>
                    <a:pt x="8968" y="14425"/>
                  </a:cubicBezTo>
                  <a:cubicBezTo>
                    <a:pt x="12761" y="14425"/>
                    <a:pt x="17156" y="13570"/>
                    <a:pt x="20891" y="10792"/>
                  </a:cubicBezTo>
                  <a:cubicBezTo>
                    <a:pt x="24864" y="7846"/>
                    <a:pt x="25567" y="1688"/>
                    <a:pt x="20173" y="266"/>
                  </a:cubicBezTo>
                  <a:cubicBezTo>
                    <a:pt x="19457" y="75"/>
                    <a:pt x="18716" y="1"/>
                    <a:pt x="17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39;p73"/>
            <p:cNvSpPr/>
            <p:nvPr/>
          </p:nvSpPr>
          <p:spPr>
            <a:xfrm>
              <a:off x="6429900" y="2556275"/>
              <a:ext cx="487825" cy="207525"/>
            </a:xfrm>
            <a:custGeom>
              <a:avLst/>
              <a:gdLst/>
              <a:ahLst/>
              <a:cxnLst/>
              <a:rect l="l" t="t" r="r" b="b"/>
              <a:pathLst>
                <a:path w="19513" h="8301" extrusionOk="0">
                  <a:moveTo>
                    <a:pt x="19363" y="1"/>
                  </a:moveTo>
                  <a:cubicBezTo>
                    <a:pt x="19354" y="1"/>
                    <a:pt x="19346" y="1"/>
                    <a:pt x="19337" y="3"/>
                  </a:cubicBezTo>
                  <a:cubicBezTo>
                    <a:pt x="12271" y="1103"/>
                    <a:pt x="4575" y="4827"/>
                    <a:pt x="89" y="8036"/>
                  </a:cubicBezTo>
                  <a:cubicBezTo>
                    <a:pt x="15" y="8081"/>
                    <a:pt x="1" y="8169"/>
                    <a:pt x="44" y="8228"/>
                  </a:cubicBezTo>
                  <a:cubicBezTo>
                    <a:pt x="73" y="8271"/>
                    <a:pt x="118" y="8300"/>
                    <a:pt x="161" y="8300"/>
                  </a:cubicBezTo>
                  <a:cubicBezTo>
                    <a:pt x="191" y="8300"/>
                    <a:pt x="220" y="8286"/>
                    <a:pt x="249" y="8271"/>
                  </a:cubicBezTo>
                  <a:cubicBezTo>
                    <a:pt x="4721" y="5075"/>
                    <a:pt x="12374" y="1381"/>
                    <a:pt x="19381" y="282"/>
                  </a:cubicBezTo>
                  <a:cubicBezTo>
                    <a:pt x="19469" y="282"/>
                    <a:pt x="19513" y="208"/>
                    <a:pt x="19499" y="120"/>
                  </a:cubicBezTo>
                  <a:cubicBezTo>
                    <a:pt x="19499" y="55"/>
                    <a:pt x="19439"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40;p73"/>
            <p:cNvSpPr/>
            <p:nvPr/>
          </p:nvSpPr>
          <p:spPr>
            <a:xfrm>
              <a:off x="6474975" y="2622400"/>
              <a:ext cx="29350" cy="69200"/>
            </a:xfrm>
            <a:custGeom>
              <a:avLst/>
              <a:gdLst/>
              <a:ahLst/>
              <a:cxnLst/>
              <a:rect l="l" t="t" r="r" b="b"/>
              <a:pathLst>
                <a:path w="1174" h="2768" extrusionOk="0">
                  <a:moveTo>
                    <a:pt x="1007" y="1"/>
                  </a:moveTo>
                  <a:cubicBezTo>
                    <a:pt x="964" y="1"/>
                    <a:pt x="921" y="20"/>
                    <a:pt x="895" y="55"/>
                  </a:cubicBezTo>
                  <a:cubicBezTo>
                    <a:pt x="382" y="818"/>
                    <a:pt x="74" y="1712"/>
                    <a:pt x="16" y="2621"/>
                  </a:cubicBezTo>
                  <a:cubicBezTo>
                    <a:pt x="0" y="2694"/>
                    <a:pt x="59" y="2768"/>
                    <a:pt x="147" y="2768"/>
                  </a:cubicBezTo>
                  <a:cubicBezTo>
                    <a:pt x="235" y="2768"/>
                    <a:pt x="294" y="2709"/>
                    <a:pt x="294" y="2635"/>
                  </a:cubicBezTo>
                  <a:cubicBezTo>
                    <a:pt x="367" y="1771"/>
                    <a:pt x="645" y="935"/>
                    <a:pt x="1130" y="217"/>
                  </a:cubicBezTo>
                  <a:cubicBezTo>
                    <a:pt x="1173" y="158"/>
                    <a:pt x="1159" y="70"/>
                    <a:pt x="1085" y="26"/>
                  </a:cubicBezTo>
                  <a:cubicBezTo>
                    <a:pt x="1062" y="9"/>
                    <a:pt x="1034"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41;p73"/>
            <p:cNvSpPr/>
            <p:nvPr/>
          </p:nvSpPr>
          <p:spPr>
            <a:xfrm>
              <a:off x="6566250" y="2546825"/>
              <a:ext cx="37400" cy="92350"/>
            </a:xfrm>
            <a:custGeom>
              <a:avLst/>
              <a:gdLst/>
              <a:ahLst/>
              <a:cxnLst/>
              <a:rect l="l" t="t" r="r" b="b"/>
              <a:pathLst>
                <a:path w="1496" h="3694" extrusionOk="0">
                  <a:moveTo>
                    <a:pt x="1321" y="1"/>
                  </a:moveTo>
                  <a:cubicBezTo>
                    <a:pt x="1270" y="1"/>
                    <a:pt x="1222" y="23"/>
                    <a:pt x="1202" y="74"/>
                  </a:cubicBezTo>
                  <a:cubicBezTo>
                    <a:pt x="601" y="1158"/>
                    <a:pt x="206" y="2316"/>
                    <a:pt x="14" y="3518"/>
                  </a:cubicBezTo>
                  <a:cubicBezTo>
                    <a:pt x="0" y="3606"/>
                    <a:pt x="44" y="3680"/>
                    <a:pt x="132" y="3694"/>
                  </a:cubicBezTo>
                  <a:lnTo>
                    <a:pt x="147" y="3694"/>
                  </a:lnTo>
                  <a:cubicBezTo>
                    <a:pt x="220" y="3694"/>
                    <a:pt x="278" y="3635"/>
                    <a:pt x="293" y="3563"/>
                  </a:cubicBezTo>
                  <a:cubicBezTo>
                    <a:pt x="483" y="2390"/>
                    <a:pt x="880" y="1260"/>
                    <a:pt x="1451" y="220"/>
                  </a:cubicBezTo>
                  <a:cubicBezTo>
                    <a:pt x="1496" y="146"/>
                    <a:pt x="1466" y="58"/>
                    <a:pt x="1392" y="15"/>
                  </a:cubicBezTo>
                  <a:cubicBezTo>
                    <a:pt x="1369" y="6"/>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42;p73"/>
            <p:cNvSpPr/>
            <p:nvPr/>
          </p:nvSpPr>
          <p:spPr>
            <a:xfrm>
              <a:off x="6668475" y="2518225"/>
              <a:ext cx="49875" cy="81375"/>
            </a:xfrm>
            <a:custGeom>
              <a:avLst/>
              <a:gdLst/>
              <a:ahLst/>
              <a:cxnLst/>
              <a:rect l="l" t="t" r="r" b="b"/>
              <a:pathLst>
                <a:path w="1995" h="3255" extrusionOk="0">
                  <a:moveTo>
                    <a:pt x="1833" y="1"/>
                  </a:moveTo>
                  <a:cubicBezTo>
                    <a:pt x="1797" y="1"/>
                    <a:pt x="1760" y="15"/>
                    <a:pt x="1731" y="45"/>
                  </a:cubicBezTo>
                  <a:cubicBezTo>
                    <a:pt x="896" y="880"/>
                    <a:pt x="309" y="1921"/>
                    <a:pt x="16" y="3079"/>
                  </a:cubicBezTo>
                  <a:cubicBezTo>
                    <a:pt x="1" y="3153"/>
                    <a:pt x="45" y="3225"/>
                    <a:pt x="118" y="3255"/>
                  </a:cubicBezTo>
                  <a:lnTo>
                    <a:pt x="163" y="3255"/>
                  </a:lnTo>
                  <a:cubicBezTo>
                    <a:pt x="221" y="3255"/>
                    <a:pt x="280" y="3211"/>
                    <a:pt x="294" y="3137"/>
                  </a:cubicBezTo>
                  <a:cubicBezTo>
                    <a:pt x="573" y="2053"/>
                    <a:pt x="1144" y="1042"/>
                    <a:pt x="1936" y="250"/>
                  </a:cubicBezTo>
                  <a:cubicBezTo>
                    <a:pt x="1995" y="191"/>
                    <a:pt x="1995" y="103"/>
                    <a:pt x="1936" y="45"/>
                  </a:cubicBezTo>
                  <a:cubicBezTo>
                    <a:pt x="1907" y="15"/>
                    <a:pt x="1870" y="1"/>
                    <a:pt x="18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43;p73"/>
            <p:cNvSpPr/>
            <p:nvPr/>
          </p:nvSpPr>
          <p:spPr>
            <a:xfrm>
              <a:off x="6772225" y="2506125"/>
              <a:ext cx="48400" cy="55375"/>
            </a:xfrm>
            <a:custGeom>
              <a:avLst/>
              <a:gdLst/>
              <a:ahLst/>
              <a:cxnLst/>
              <a:rect l="l" t="t" r="r" b="b"/>
              <a:pathLst>
                <a:path w="1936" h="2215" extrusionOk="0">
                  <a:moveTo>
                    <a:pt x="1779" y="0"/>
                  </a:moveTo>
                  <a:cubicBezTo>
                    <a:pt x="1741" y="0"/>
                    <a:pt x="1701" y="15"/>
                    <a:pt x="1671" y="44"/>
                  </a:cubicBezTo>
                  <a:cubicBezTo>
                    <a:pt x="1056" y="631"/>
                    <a:pt x="513" y="1276"/>
                    <a:pt x="44" y="1995"/>
                  </a:cubicBezTo>
                  <a:cubicBezTo>
                    <a:pt x="0" y="2053"/>
                    <a:pt x="14" y="2141"/>
                    <a:pt x="88" y="2185"/>
                  </a:cubicBezTo>
                  <a:cubicBezTo>
                    <a:pt x="117" y="2214"/>
                    <a:pt x="132" y="2214"/>
                    <a:pt x="161" y="2214"/>
                  </a:cubicBezTo>
                  <a:cubicBezTo>
                    <a:pt x="219" y="2214"/>
                    <a:pt x="264" y="2200"/>
                    <a:pt x="293" y="2155"/>
                  </a:cubicBezTo>
                  <a:cubicBezTo>
                    <a:pt x="747" y="1467"/>
                    <a:pt x="1275" y="822"/>
                    <a:pt x="1877" y="250"/>
                  </a:cubicBezTo>
                  <a:cubicBezTo>
                    <a:pt x="1935" y="206"/>
                    <a:pt x="1935" y="103"/>
                    <a:pt x="1877" y="44"/>
                  </a:cubicBezTo>
                  <a:cubicBezTo>
                    <a:pt x="1854" y="15"/>
                    <a:pt x="1818"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44;p73"/>
            <p:cNvSpPr/>
            <p:nvPr/>
          </p:nvSpPr>
          <p:spPr>
            <a:xfrm>
              <a:off x="6809600" y="2608150"/>
              <a:ext cx="84325" cy="37625"/>
            </a:xfrm>
            <a:custGeom>
              <a:avLst/>
              <a:gdLst/>
              <a:ahLst/>
              <a:cxnLst/>
              <a:rect l="l" t="t" r="r" b="b"/>
              <a:pathLst>
                <a:path w="3373" h="1505" extrusionOk="0">
                  <a:moveTo>
                    <a:pt x="172" y="0"/>
                  </a:moveTo>
                  <a:cubicBezTo>
                    <a:pt x="112" y="0"/>
                    <a:pt x="53" y="40"/>
                    <a:pt x="30" y="97"/>
                  </a:cubicBezTo>
                  <a:cubicBezTo>
                    <a:pt x="0" y="171"/>
                    <a:pt x="30" y="259"/>
                    <a:pt x="103" y="289"/>
                  </a:cubicBezTo>
                  <a:lnTo>
                    <a:pt x="3152" y="1491"/>
                  </a:lnTo>
                  <a:cubicBezTo>
                    <a:pt x="3167" y="1505"/>
                    <a:pt x="3196" y="1505"/>
                    <a:pt x="3210" y="1505"/>
                  </a:cubicBezTo>
                  <a:cubicBezTo>
                    <a:pt x="3269" y="1505"/>
                    <a:pt x="3328" y="1475"/>
                    <a:pt x="3343" y="1417"/>
                  </a:cubicBezTo>
                  <a:cubicBezTo>
                    <a:pt x="3372" y="1344"/>
                    <a:pt x="3343" y="1256"/>
                    <a:pt x="3269" y="1227"/>
                  </a:cubicBezTo>
                  <a:lnTo>
                    <a:pt x="220" y="9"/>
                  </a:lnTo>
                  <a:cubicBezTo>
                    <a:pt x="204" y="3"/>
                    <a:pt x="18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45;p73"/>
            <p:cNvSpPr/>
            <p:nvPr/>
          </p:nvSpPr>
          <p:spPr>
            <a:xfrm>
              <a:off x="6703325" y="2644000"/>
              <a:ext cx="141475" cy="59350"/>
            </a:xfrm>
            <a:custGeom>
              <a:avLst/>
              <a:gdLst/>
              <a:ahLst/>
              <a:cxnLst/>
              <a:rect l="l" t="t" r="r" b="b"/>
              <a:pathLst>
                <a:path w="5659" h="2374" extrusionOk="0">
                  <a:moveTo>
                    <a:pt x="176" y="1"/>
                  </a:moveTo>
                  <a:cubicBezTo>
                    <a:pt x="119" y="1"/>
                    <a:pt x="65" y="31"/>
                    <a:pt x="43" y="86"/>
                  </a:cubicBezTo>
                  <a:cubicBezTo>
                    <a:pt x="0" y="159"/>
                    <a:pt x="43" y="247"/>
                    <a:pt x="102" y="276"/>
                  </a:cubicBezTo>
                  <a:cubicBezTo>
                    <a:pt x="1832" y="1083"/>
                    <a:pt x="3636" y="1787"/>
                    <a:pt x="5454" y="2358"/>
                  </a:cubicBezTo>
                  <a:cubicBezTo>
                    <a:pt x="5468" y="2373"/>
                    <a:pt x="5483" y="2373"/>
                    <a:pt x="5497" y="2373"/>
                  </a:cubicBezTo>
                  <a:cubicBezTo>
                    <a:pt x="5556" y="2373"/>
                    <a:pt x="5614" y="2328"/>
                    <a:pt x="5630" y="2270"/>
                  </a:cubicBezTo>
                  <a:cubicBezTo>
                    <a:pt x="5659" y="2197"/>
                    <a:pt x="5614" y="2109"/>
                    <a:pt x="5542" y="2080"/>
                  </a:cubicBezTo>
                  <a:cubicBezTo>
                    <a:pt x="3738" y="1523"/>
                    <a:pt x="1949" y="819"/>
                    <a:pt x="235" y="12"/>
                  </a:cubicBezTo>
                  <a:cubicBezTo>
                    <a:pt x="216" y="5"/>
                    <a:pt x="19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46;p73"/>
            <p:cNvSpPr/>
            <p:nvPr/>
          </p:nvSpPr>
          <p:spPr>
            <a:xfrm>
              <a:off x="6604350" y="2689225"/>
              <a:ext cx="142225" cy="52950"/>
            </a:xfrm>
            <a:custGeom>
              <a:avLst/>
              <a:gdLst/>
              <a:ahLst/>
              <a:cxnLst/>
              <a:rect l="l" t="t" r="r" b="b"/>
              <a:pathLst>
                <a:path w="5689" h="2118" extrusionOk="0">
                  <a:moveTo>
                    <a:pt x="162" y="1"/>
                  </a:moveTo>
                  <a:cubicBezTo>
                    <a:pt x="110" y="1"/>
                    <a:pt x="60" y="30"/>
                    <a:pt x="30" y="80"/>
                  </a:cubicBezTo>
                  <a:cubicBezTo>
                    <a:pt x="1" y="138"/>
                    <a:pt x="15" y="226"/>
                    <a:pt x="89" y="271"/>
                  </a:cubicBezTo>
                  <a:cubicBezTo>
                    <a:pt x="1774" y="1194"/>
                    <a:pt x="3607" y="1825"/>
                    <a:pt x="5498" y="2118"/>
                  </a:cubicBezTo>
                  <a:lnTo>
                    <a:pt x="5527" y="2118"/>
                  </a:lnTo>
                  <a:cubicBezTo>
                    <a:pt x="5601" y="2118"/>
                    <a:pt x="5660" y="2073"/>
                    <a:pt x="5674" y="2001"/>
                  </a:cubicBezTo>
                  <a:cubicBezTo>
                    <a:pt x="5689" y="1927"/>
                    <a:pt x="5630" y="1854"/>
                    <a:pt x="5542" y="1839"/>
                  </a:cubicBezTo>
                  <a:cubicBezTo>
                    <a:pt x="3680" y="1546"/>
                    <a:pt x="1891" y="930"/>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47;p73"/>
            <p:cNvSpPr/>
            <p:nvPr/>
          </p:nvSpPr>
          <p:spPr>
            <a:xfrm>
              <a:off x="6514550" y="2738550"/>
              <a:ext cx="121700" cy="43225"/>
            </a:xfrm>
            <a:custGeom>
              <a:avLst/>
              <a:gdLst/>
              <a:ahLst/>
              <a:cxnLst/>
              <a:rect l="l" t="t" r="r" b="b"/>
              <a:pathLst>
                <a:path w="4868" h="1729" extrusionOk="0">
                  <a:moveTo>
                    <a:pt x="175" y="1"/>
                  </a:moveTo>
                  <a:cubicBezTo>
                    <a:pt x="120" y="1"/>
                    <a:pt x="67" y="28"/>
                    <a:pt x="45" y="71"/>
                  </a:cubicBezTo>
                  <a:cubicBezTo>
                    <a:pt x="1" y="145"/>
                    <a:pt x="30" y="233"/>
                    <a:pt x="104" y="276"/>
                  </a:cubicBezTo>
                  <a:cubicBezTo>
                    <a:pt x="1320" y="907"/>
                    <a:pt x="2962" y="1640"/>
                    <a:pt x="4721" y="1728"/>
                  </a:cubicBezTo>
                  <a:cubicBezTo>
                    <a:pt x="4809" y="1728"/>
                    <a:pt x="4868" y="1670"/>
                    <a:pt x="4868" y="1582"/>
                  </a:cubicBezTo>
                  <a:cubicBezTo>
                    <a:pt x="4868" y="1508"/>
                    <a:pt x="4809" y="1435"/>
                    <a:pt x="4736" y="1435"/>
                  </a:cubicBezTo>
                  <a:cubicBezTo>
                    <a:pt x="3021" y="1347"/>
                    <a:pt x="1437" y="628"/>
                    <a:pt x="235" y="12"/>
                  </a:cubicBezTo>
                  <a:cubicBezTo>
                    <a:pt x="216" y="5"/>
                    <a:pt x="195"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48;p73"/>
            <p:cNvSpPr/>
            <p:nvPr/>
          </p:nvSpPr>
          <p:spPr>
            <a:xfrm>
              <a:off x="6214750" y="1807875"/>
              <a:ext cx="311200" cy="626800"/>
            </a:xfrm>
            <a:custGeom>
              <a:avLst/>
              <a:gdLst/>
              <a:ahLst/>
              <a:cxnLst/>
              <a:rect l="l" t="t" r="r" b="b"/>
              <a:pathLst>
                <a:path w="12448" h="25072" extrusionOk="0">
                  <a:moveTo>
                    <a:pt x="6482" y="1"/>
                  </a:moveTo>
                  <a:cubicBezTo>
                    <a:pt x="5269" y="1"/>
                    <a:pt x="4106" y="544"/>
                    <a:pt x="3343" y="1235"/>
                  </a:cubicBezTo>
                  <a:cubicBezTo>
                    <a:pt x="1584" y="2818"/>
                    <a:pt x="147" y="6541"/>
                    <a:pt x="75" y="8799"/>
                  </a:cubicBezTo>
                  <a:cubicBezTo>
                    <a:pt x="1" y="11057"/>
                    <a:pt x="573" y="13300"/>
                    <a:pt x="1291" y="15470"/>
                  </a:cubicBezTo>
                  <a:cubicBezTo>
                    <a:pt x="2420" y="18812"/>
                    <a:pt x="3959" y="22038"/>
                    <a:pt x="5865" y="25072"/>
                  </a:cubicBezTo>
                  <a:cubicBezTo>
                    <a:pt x="7507" y="21686"/>
                    <a:pt x="9252" y="18357"/>
                    <a:pt x="10263" y="14825"/>
                  </a:cubicBezTo>
                  <a:cubicBezTo>
                    <a:pt x="12448" y="7114"/>
                    <a:pt x="11979" y="2173"/>
                    <a:pt x="8093" y="355"/>
                  </a:cubicBezTo>
                  <a:cubicBezTo>
                    <a:pt x="7567" y="108"/>
                    <a:pt x="7019" y="1"/>
                    <a:pt x="6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49;p73"/>
            <p:cNvSpPr/>
            <p:nvPr/>
          </p:nvSpPr>
          <p:spPr>
            <a:xfrm>
              <a:off x="6337900" y="1909825"/>
              <a:ext cx="30450" cy="426275"/>
            </a:xfrm>
            <a:custGeom>
              <a:avLst/>
              <a:gdLst/>
              <a:ahLst/>
              <a:cxnLst/>
              <a:rect l="l" t="t" r="r" b="b"/>
              <a:pathLst>
                <a:path w="1218" h="17051" extrusionOk="0">
                  <a:moveTo>
                    <a:pt x="939" y="1"/>
                  </a:moveTo>
                  <a:lnTo>
                    <a:pt x="792" y="587"/>
                  </a:lnTo>
                  <a:cubicBezTo>
                    <a:pt x="778" y="646"/>
                    <a:pt x="792" y="690"/>
                    <a:pt x="837" y="734"/>
                  </a:cubicBezTo>
                  <a:cubicBezTo>
                    <a:pt x="45" y="6099"/>
                    <a:pt x="1" y="11539"/>
                    <a:pt x="704" y="16918"/>
                  </a:cubicBezTo>
                  <a:cubicBezTo>
                    <a:pt x="704" y="16992"/>
                    <a:pt x="778" y="17051"/>
                    <a:pt x="851" y="17051"/>
                  </a:cubicBezTo>
                  <a:lnTo>
                    <a:pt x="866" y="17051"/>
                  </a:lnTo>
                  <a:cubicBezTo>
                    <a:pt x="939" y="17035"/>
                    <a:pt x="997" y="16963"/>
                    <a:pt x="983" y="16889"/>
                  </a:cubicBezTo>
                  <a:cubicBezTo>
                    <a:pt x="264" y="11304"/>
                    <a:pt x="338" y="5645"/>
                    <a:pt x="1218" y="59"/>
                  </a:cubicBezTo>
                  <a:lnTo>
                    <a:pt x="9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50;p73"/>
            <p:cNvSpPr/>
            <p:nvPr/>
          </p:nvSpPr>
          <p:spPr>
            <a:xfrm>
              <a:off x="6391800" y="2180675"/>
              <a:ext cx="51675" cy="44375"/>
            </a:xfrm>
            <a:custGeom>
              <a:avLst/>
              <a:gdLst/>
              <a:ahLst/>
              <a:cxnLst/>
              <a:rect l="l" t="t" r="r" b="b"/>
              <a:pathLst>
                <a:path w="2067" h="1775" extrusionOk="0">
                  <a:moveTo>
                    <a:pt x="1897" y="1"/>
                  </a:moveTo>
                  <a:cubicBezTo>
                    <a:pt x="1873" y="1"/>
                    <a:pt x="1850" y="6"/>
                    <a:pt x="1832" y="15"/>
                  </a:cubicBezTo>
                  <a:cubicBezTo>
                    <a:pt x="1158" y="441"/>
                    <a:pt x="571" y="939"/>
                    <a:pt x="59" y="1540"/>
                  </a:cubicBezTo>
                  <a:cubicBezTo>
                    <a:pt x="0" y="1598"/>
                    <a:pt x="14" y="1686"/>
                    <a:pt x="73" y="1745"/>
                  </a:cubicBezTo>
                  <a:cubicBezTo>
                    <a:pt x="102" y="1760"/>
                    <a:pt x="131" y="1774"/>
                    <a:pt x="161" y="1774"/>
                  </a:cubicBezTo>
                  <a:cubicBezTo>
                    <a:pt x="205" y="1774"/>
                    <a:pt x="249" y="1760"/>
                    <a:pt x="278" y="1731"/>
                  </a:cubicBezTo>
                  <a:cubicBezTo>
                    <a:pt x="762" y="1158"/>
                    <a:pt x="1334" y="660"/>
                    <a:pt x="1979" y="265"/>
                  </a:cubicBezTo>
                  <a:cubicBezTo>
                    <a:pt x="2053" y="220"/>
                    <a:pt x="2067" y="132"/>
                    <a:pt x="2023" y="74"/>
                  </a:cubicBezTo>
                  <a:cubicBezTo>
                    <a:pt x="2003" y="24"/>
                    <a:pt x="1948" y="1"/>
                    <a:pt x="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51;p73"/>
            <p:cNvSpPr/>
            <p:nvPr/>
          </p:nvSpPr>
          <p:spPr>
            <a:xfrm>
              <a:off x="6382250" y="2030400"/>
              <a:ext cx="82125" cy="72975"/>
            </a:xfrm>
            <a:custGeom>
              <a:avLst/>
              <a:gdLst/>
              <a:ahLst/>
              <a:cxnLst/>
              <a:rect l="l" t="t" r="r" b="b"/>
              <a:pathLst>
                <a:path w="3285" h="2919" extrusionOk="0">
                  <a:moveTo>
                    <a:pt x="3123" y="0"/>
                  </a:moveTo>
                  <a:cubicBezTo>
                    <a:pt x="3084" y="0"/>
                    <a:pt x="3045" y="18"/>
                    <a:pt x="3021" y="60"/>
                  </a:cubicBezTo>
                  <a:cubicBezTo>
                    <a:pt x="2200" y="1086"/>
                    <a:pt x="1217" y="1966"/>
                    <a:pt x="89" y="2654"/>
                  </a:cubicBezTo>
                  <a:cubicBezTo>
                    <a:pt x="30" y="2699"/>
                    <a:pt x="1" y="2787"/>
                    <a:pt x="44" y="2859"/>
                  </a:cubicBezTo>
                  <a:cubicBezTo>
                    <a:pt x="74" y="2904"/>
                    <a:pt x="118" y="2918"/>
                    <a:pt x="162" y="2918"/>
                  </a:cubicBezTo>
                  <a:cubicBezTo>
                    <a:pt x="191" y="2918"/>
                    <a:pt x="220" y="2918"/>
                    <a:pt x="236" y="2904"/>
                  </a:cubicBezTo>
                  <a:cubicBezTo>
                    <a:pt x="1393" y="2200"/>
                    <a:pt x="2405" y="1291"/>
                    <a:pt x="3240" y="236"/>
                  </a:cubicBezTo>
                  <a:cubicBezTo>
                    <a:pt x="3285" y="162"/>
                    <a:pt x="3285" y="74"/>
                    <a:pt x="3211" y="31"/>
                  </a:cubicBezTo>
                  <a:cubicBezTo>
                    <a:pt x="3185" y="11"/>
                    <a:pt x="3154" y="0"/>
                    <a:pt x="3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52;p73"/>
            <p:cNvSpPr/>
            <p:nvPr/>
          </p:nvSpPr>
          <p:spPr>
            <a:xfrm>
              <a:off x="6395800" y="1912875"/>
              <a:ext cx="59775" cy="69200"/>
            </a:xfrm>
            <a:custGeom>
              <a:avLst/>
              <a:gdLst/>
              <a:ahLst/>
              <a:cxnLst/>
              <a:rect l="l" t="t" r="r" b="b"/>
              <a:pathLst>
                <a:path w="2391" h="2768" extrusionOk="0">
                  <a:moveTo>
                    <a:pt x="2229" y="1"/>
                  </a:moveTo>
                  <a:cubicBezTo>
                    <a:pt x="2185" y="1"/>
                    <a:pt x="2140" y="24"/>
                    <a:pt x="2112" y="70"/>
                  </a:cubicBezTo>
                  <a:cubicBezTo>
                    <a:pt x="1496" y="934"/>
                    <a:pt x="808" y="1770"/>
                    <a:pt x="59" y="2533"/>
                  </a:cubicBezTo>
                  <a:cubicBezTo>
                    <a:pt x="1" y="2591"/>
                    <a:pt x="1" y="2679"/>
                    <a:pt x="59" y="2738"/>
                  </a:cubicBezTo>
                  <a:cubicBezTo>
                    <a:pt x="89" y="2767"/>
                    <a:pt x="118" y="2767"/>
                    <a:pt x="163" y="2767"/>
                  </a:cubicBezTo>
                  <a:cubicBezTo>
                    <a:pt x="192" y="2767"/>
                    <a:pt x="235" y="2752"/>
                    <a:pt x="265" y="2723"/>
                  </a:cubicBezTo>
                  <a:cubicBezTo>
                    <a:pt x="1013" y="1960"/>
                    <a:pt x="1717" y="1110"/>
                    <a:pt x="2346" y="230"/>
                  </a:cubicBezTo>
                  <a:cubicBezTo>
                    <a:pt x="2391" y="172"/>
                    <a:pt x="2376" y="84"/>
                    <a:pt x="2303" y="25"/>
                  </a:cubicBezTo>
                  <a:cubicBezTo>
                    <a:pt x="2281" y="9"/>
                    <a:pt x="2255" y="1"/>
                    <a:pt x="2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53;p73"/>
            <p:cNvSpPr/>
            <p:nvPr/>
          </p:nvSpPr>
          <p:spPr>
            <a:xfrm>
              <a:off x="6280725" y="1886750"/>
              <a:ext cx="44000" cy="90175"/>
            </a:xfrm>
            <a:custGeom>
              <a:avLst/>
              <a:gdLst/>
              <a:ahLst/>
              <a:cxnLst/>
              <a:rect l="l" t="t" r="r" b="b"/>
              <a:pathLst>
                <a:path w="1760" h="3607" extrusionOk="0">
                  <a:moveTo>
                    <a:pt x="147" y="1"/>
                  </a:moveTo>
                  <a:cubicBezTo>
                    <a:pt x="74" y="1"/>
                    <a:pt x="1" y="73"/>
                    <a:pt x="1" y="147"/>
                  </a:cubicBezTo>
                  <a:cubicBezTo>
                    <a:pt x="45" y="1422"/>
                    <a:pt x="587" y="2669"/>
                    <a:pt x="1496" y="3562"/>
                  </a:cubicBezTo>
                  <a:cubicBezTo>
                    <a:pt x="1525" y="3592"/>
                    <a:pt x="1570" y="3607"/>
                    <a:pt x="1599" y="3607"/>
                  </a:cubicBezTo>
                  <a:cubicBezTo>
                    <a:pt x="1642" y="3607"/>
                    <a:pt x="1672" y="3592"/>
                    <a:pt x="1701" y="3562"/>
                  </a:cubicBezTo>
                  <a:cubicBezTo>
                    <a:pt x="1760" y="3504"/>
                    <a:pt x="1760" y="3416"/>
                    <a:pt x="1701" y="3357"/>
                  </a:cubicBezTo>
                  <a:cubicBezTo>
                    <a:pt x="851" y="2522"/>
                    <a:pt x="338" y="1349"/>
                    <a:pt x="294" y="147"/>
                  </a:cubicBezTo>
                  <a:cubicBezTo>
                    <a:pt x="294" y="59"/>
                    <a:pt x="235" y="1"/>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54;p73"/>
            <p:cNvSpPr/>
            <p:nvPr/>
          </p:nvSpPr>
          <p:spPr>
            <a:xfrm>
              <a:off x="6249950" y="2012600"/>
              <a:ext cx="60500" cy="84550"/>
            </a:xfrm>
            <a:custGeom>
              <a:avLst/>
              <a:gdLst/>
              <a:ahLst/>
              <a:cxnLst/>
              <a:rect l="l" t="t" r="r" b="b"/>
              <a:pathLst>
                <a:path w="2420" h="3382" extrusionOk="0">
                  <a:moveTo>
                    <a:pt x="179" y="0"/>
                  </a:moveTo>
                  <a:cubicBezTo>
                    <a:pt x="164" y="0"/>
                    <a:pt x="148" y="3"/>
                    <a:pt x="133" y="10"/>
                  </a:cubicBezTo>
                  <a:cubicBezTo>
                    <a:pt x="45" y="24"/>
                    <a:pt x="0" y="112"/>
                    <a:pt x="29" y="186"/>
                  </a:cubicBezTo>
                  <a:cubicBezTo>
                    <a:pt x="397" y="1417"/>
                    <a:pt x="1159" y="2545"/>
                    <a:pt x="2156" y="3352"/>
                  </a:cubicBezTo>
                  <a:cubicBezTo>
                    <a:pt x="2185" y="3381"/>
                    <a:pt x="2214" y="3381"/>
                    <a:pt x="2258" y="3381"/>
                  </a:cubicBezTo>
                  <a:cubicBezTo>
                    <a:pt x="2302" y="3381"/>
                    <a:pt x="2332" y="3366"/>
                    <a:pt x="2361" y="3337"/>
                  </a:cubicBezTo>
                  <a:cubicBezTo>
                    <a:pt x="2420" y="3264"/>
                    <a:pt x="2404" y="3176"/>
                    <a:pt x="2346" y="3132"/>
                  </a:cubicBezTo>
                  <a:cubicBezTo>
                    <a:pt x="1378" y="2355"/>
                    <a:pt x="660" y="1284"/>
                    <a:pt x="309" y="98"/>
                  </a:cubicBezTo>
                  <a:cubicBezTo>
                    <a:pt x="286" y="40"/>
                    <a:pt x="23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55;p73"/>
            <p:cNvSpPr/>
            <p:nvPr/>
          </p:nvSpPr>
          <p:spPr>
            <a:xfrm>
              <a:off x="6264250" y="2136825"/>
              <a:ext cx="54625" cy="64400"/>
            </a:xfrm>
            <a:custGeom>
              <a:avLst/>
              <a:gdLst/>
              <a:ahLst/>
              <a:cxnLst/>
              <a:rect l="l" t="t" r="r" b="b"/>
              <a:pathLst>
                <a:path w="2185" h="2576" extrusionOk="0">
                  <a:moveTo>
                    <a:pt x="165" y="1"/>
                  </a:moveTo>
                  <a:cubicBezTo>
                    <a:pt x="149" y="1"/>
                    <a:pt x="133" y="4"/>
                    <a:pt x="118" y="10"/>
                  </a:cubicBezTo>
                  <a:cubicBezTo>
                    <a:pt x="44" y="39"/>
                    <a:pt x="0" y="113"/>
                    <a:pt x="30" y="186"/>
                  </a:cubicBezTo>
                  <a:cubicBezTo>
                    <a:pt x="396" y="1168"/>
                    <a:pt x="1070" y="2004"/>
                    <a:pt x="1950" y="2547"/>
                  </a:cubicBezTo>
                  <a:cubicBezTo>
                    <a:pt x="1965" y="2561"/>
                    <a:pt x="1994" y="2576"/>
                    <a:pt x="2024" y="2576"/>
                  </a:cubicBezTo>
                  <a:cubicBezTo>
                    <a:pt x="2067" y="2576"/>
                    <a:pt x="2111" y="2547"/>
                    <a:pt x="2141" y="2502"/>
                  </a:cubicBezTo>
                  <a:cubicBezTo>
                    <a:pt x="2184" y="2443"/>
                    <a:pt x="2170" y="2341"/>
                    <a:pt x="2096" y="2312"/>
                  </a:cubicBezTo>
                  <a:cubicBezTo>
                    <a:pt x="1275" y="1784"/>
                    <a:pt x="646" y="1007"/>
                    <a:pt x="308" y="98"/>
                  </a:cubicBezTo>
                  <a:cubicBezTo>
                    <a:pt x="285" y="40"/>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56;p73"/>
            <p:cNvSpPr/>
            <p:nvPr/>
          </p:nvSpPr>
          <p:spPr>
            <a:xfrm>
              <a:off x="5808325" y="2524650"/>
              <a:ext cx="521525" cy="337200"/>
            </a:xfrm>
            <a:custGeom>
              <a:avLst/>
              <a:gdLst/>
              <a:ahLst/>
              <a:cxnLst/>
              <a:rect l="l" t="t" r="r" b="b"/>
              <a:pathLst>
                <a:path w="20861" h="13488" extrusionOk="0">
                  <a:moveTo>
                    <a:pt x="4796" y="1"/>
                  </a:moveTo>
                  <a:cubicBezTo>
                    <a:pt x="2995" y="1"/>
                    <a:pt x="1113" y="859"/>
                    <a:pt x="470" y="2382"/>
                  </a:cubicBezTo>
                  <a:cubicBezTo>
                    <a:pt x="0" y="3496"/>
                    <a:pt x="249" y="4757"/>
                    <a:pt x="733" y="5857"/>
                  </a:cubicBezTo>
                  <a:cubicBezTo>
                    <a:pt x="2184" y="9141"/>
                    <a:pt x="5615" y="11412"/>
                    <a:pt x="9295" y="12483"/>
                  </a:cubicBezTo>
                  <a:cubicBezTo>
                    <a:pt x="12008" y="13272"/>
                    <a:pt x="14856" y="13487"/>
                    <a:pt x="17717" y="13487"/>
                  </a:cubicBezTo>
                  <a:cubicBezTo>
                    <a:pt x="18736" y="13487"/>
                    <a:pt x="19756" y="13460"/>
                    <a:pt x="20773" y="13422"/>
                  </a:cubicBezTo>
                  <a:cubicBezTo>
                    <a:pt x="20816" y="13362"/>
                    <a:pt x="20838" y="13342"/>
                    <a:pt x="20850" y="13341"/>
                  </a:cubicBezTo>
                  <a:lnTo>
                    <a:pt x="20850" y="13341"/>
                  </a:lnTo>
                  <a:cubicBezTo>
                    <a:pt x="20854" y="13348"/>
                    <a:pt x="20857" y="13356"/>
                    <a:pt x="20861" y="13363"/>
                  </a:cubicBezTo>
                  <a:cubicBezTo>
                    <a:pt x="20861" y="13351"/>
                    <a:pt x="20859" y="13341"/>
                    <a:pt x="20851" y="13341"/>
                  </a:cubicBezTo>
                  <a:cubicBezTo>
                    <a:pt x="20850" y="13341"/>
                    <a:pt x="20850" y="13341"/>
                    <a:pt x="20850" y="13341"/>
                  </a:cubicBezTo>
                  <a:lnTo>
                    <a:pt x="20850" y="13341"/>
                  </a:lnTo>
                  <a:cubicBezTo>
                    <a:pt x="18519" y="8747"/>
                    <a:pt x="14800" y="4752"/>
                    <a:pt x="10218" y="1928"/>
                  </a:cubicBezTo>
                  <a:cubicBezTo>
                    <a:pt x="8664" y="961"/>
                    <a:pt x="6949" y="110"/>
                    <a:pt x="5058" y="7"/>
                  </a:cubicBezTo>
                  <a:cubicBezTo>
                    <a:pt x="4971" y="3"/>
                    <a:pt x="4883" y="1"/>
                    <a:pt x="4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57;p73"/>
            <p:cNvSpPr/>
            <p:nvPr/>
          </p:nvSpPr>
          <p:spPr>
            <a:xfrm>
              <a:off x="5833975" y="2569375"/>
              <a:ext cx="475750" cy="274700"/>
            </a:xfrm>
            <a:custGeom>
              <a:avLst/>
              <a:gdLst/>
              <a:ahLst/>
              <a:cxnLst/>
              <a:rect l="l" t="t" r="r" b="b"/>
              <a:pathLst>
                <a:path w="19030" h="10988" extrusionOk="0">
                  <a:moveTo>
                    <a:pt x="161" y="1"/>
                  </a:moveTo>
                  <a:cubicBezTo>
                    <a:pt x="137" y="1"/>
                    <a:pt x="112" y="7"/>
                    <a:pt x="89" y="22"/>
                  </a:cubicBezTo>
                  <a:cubicBezTo>
                    <a:pt x="15" y="65"/>
                    <a:pt x="1" y="139"/>
                    <a:pt x="30" y="212"/>
                  </a:cubicBezTo>
                  <a:cubicBezTo>
                    <a:pt x="2727" y="5211"/>
                    <a:pt x="7653" y="7571"/>
                    <a:pt x="11054" y="8070"/>
                  </a:cubicBezTo>
                  <a:cubicBezTo>
                    <a:pt x="13986" y="8495"/>
                    <a:pt x="17299" y="9741"/>
                    <a:pt x="18765" y="10958"/>
                  </a:cubicBezTo>
                  <a:cubicBezTo>
                    <a:pt x="18795" y="10972"/>
                    <a:pt x="18824" y="10987"/>
                    <a:pt x="18867" y="10987"/>
                  </a:cubicBezTo>
                  <a:cubicBezTo>
                    <a:pt x="18912" y="10987"/>
                    <a:pt x="18941" y="10972"/>
                    <a:pt x="18971" y="10929"/>
                  </a:cubicBezTo>
                  <a:cubicBezTo>
                    <a:pt x="19029" y="10870"/>
                    <a:pt x="19014" y="10782"/>
                    <a:pt x="18955" y="10724"/>
                  </a:cubicBezTo>
                  <a:cubicBezTo>
                    <a:pt x="17446" y="9492"/>
                    <a:pt x="14074" y="8216"/>
                    <a:pt x="11098" y="7792"/>
                  </a:cubicBezTo>
                  <a:cubicBezTo>
                    <a:pt x="7755" y="7293"/>
                    <a:pt x="2933" y="4977"/>
                    <a:pt x="279" y="80"/>
                  </a:cubicBezTo>
                  <a:cubicBezTo>
                    <a:pt x="259" y="30"/>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58;p73"/>
            <p:cNvSpPr/>
            <p:nvPr/>
          </p:nvSpPr>
          <p:spPr>
            <a:xfrm>
              <a:off x="5943550" y="2587625"/>
              <a:ext cx="20200" cy="52300"/>
            </a:xfrm>
            <a:custGeom>
              <a:avLst/>
              <a:gdLst/>
              <a:ahLst/>
              <a:cxnLst/>
              <a:rect l="l" t="t" r="r" b="b"/>
              <a:pathLst>
                <a:path w="808" h="2092" extrusionOk="0">
                  <a:moveTo>
                    <a:pt x="170" y="1"/>
                  </a:moveTo>
                  <a:cubicBezTo>
                    <a:pt x="154" y="1"/>
                    <a:pt x="136" y="3"/>
                    <a:pt x="118" y="10"/>
                  </a:cubicBezTo>
                  <a:cubicBezTo>
                    <a:pt x="45" y="25"/>
                    <a:pt x="0" y="97"/>
                    <a:pt x="30" y="185"/>
                  </a:cubicBezTo>
                  <a:lnTo>
                    <a:pt x="514" y="1989"/>
                  </a:lnTo>
                  <a:cubicBezTo>
                    <a:pt x="528" y="2048"/>
                    <a:pt x="587" y="2091"/>
                    <a:pt x="645" y="2091"/>
                  </a:cubicBezTo>
                  <a:lnTo>
                    <a:pt x="690" y="2091"/>
                  </a:lnTo>
                  <a:cubicBezTo>
                    <a:pt x="763" y="2077"/>
                    <a:pt x="807" y="1989"/>
                    <a:pt x="792" y="1915"/>
                  </a:cubicBezTo>
                  <a:lnTo>
                    <a:pt x="309" y="113"/>
                  </a:lnTo>
                  <a:cubicBezTo>
                    <a:pt x="286" y="43"/>
                    <a:pt x="234"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59;p73"/>
            <p:cNvSpPr/>
            <p:nvPr/>
          </p:nvSpPr>
          <p:spPr>
            <a:xfrm>
              <a:off x="6031500" y="2613075"/>
              <a:ext cx="27525" cy="81075"/>
            </a:xfrm>
            <a:custGeom>
              <a:avLst/>
              <a:gdLst/>
              <a:ahLst/>
              <a:cxnLst/>
              <a:rect l="l" t="t" r="r" b="b"/>
              <a:pathLst>
                <a:path w="1101" h="3243" extrusionOk="0">
                  <a:moveTo>
                    <a:pt x="166" y="0"/>
                  </a:moveTo>
                  <a:cubicBezTo>
                    <a:pt x="145" y="0"/>
                    <a:pt x="124" y="6"/>
                    <a:pt x="104" y="18"/>
                  </a:cubicBezTo>
                  <a:cubicBezTo>
                    <a:pt x="30" y="47"/>
                    <a:pt x="1" y="135"/>
                    <a:pt x="30" y="209"/>
                  </a:cubicBezTo>
                  <a:cubicBezTo>
                    <a:pt x="441" y="1132"/>
                    <a:pt x="704" y="2115"/>
                    <a:pt x="808" y="3112"/>
                  </a:cubicBezTo>
                  <a:cubicBezTo>
                    <a:pt x="822" y="3184"/>
                    <a:pt x="880" y="3243"/>
                    <a:pt x="954" y="3243"/>
                  </a:cubicBezTo>
                  <a:lnTo>
                    <a:pt x="968" y="3243"/>
                  </a:lnTo>
                  <a:cubicBezTo>
                    <a:pt x="1042" y="3229"/>
                    <a:pt x="1101" y="3155"/>
                    <a:pt x="1101" y="3082"/>
                  </a:cubicBezTo>
                  <a:cubicBezTo>
                    <a:pt x="984" y="2041"/>
                    <a:pt x="720" y="1044"/>
                    <a:pt x="294" y="92"/>
                  </a:cubicBezTo>
                  <a:cubicBezTo>
                    <a:pt x="273" y="38"/>
                    <a:pt x="221"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60;p73"/>
            <p:cNvSpPr/>
            <p:nvPr/>
          </p:nvSpPr>
          <p:spPr>
            <a:xfrm>
              <a:off x="6138525" y="2670275"/>
              <a:ext cx="15800" cy="54675"/>
            </a:xfrm>
            <a:custGeom>
              <a:avLst/>
              <a:gdLst/>
              <a:ahLst/>
              <a:cxnLst/>
              <a:rect l="l" t="t" r="r" b="b"/>
              <a:pathLst>
                <a:path w="632" h="2187" extrusionOk="0">
                  <a:moveTo>
                    <a:pt x="167" y="1"/>
                  </a:moveTo>
                  <a:cubicBezTo>
                    <a:pt x="160" y="1"/>
                    <a:pt x="154" y="1"/>
                    <a:pt x="147" y="3"/>
                  </a:cubicBezTo>
                  <a:cubicBezTo>
                    <a:pt x="59" y="3"/>
                    <a:pt x="1" y="75"/>
                    <a:pt x="1" y="163"/>
                  </a:cubicBezTo>
                  <a:cubicBezTo>
                    <a:pt x="45" y="808"/>
                    <a:pt x="147" y="1453"/>
                    <a:pt x="338" y="2084"/>
                  </a:cubicBezTo>
                  <a:cubicBezTo>
                    <a:pt x="352" y="2143"/>
                    <a:pt x="411" y="2186"/>
                    <a:pt x="470" y="2186"/>
                  </a:cubicBezTo>
                  <a:lnTo>
                    <a:pt x="514" y="2186"/>
                  </a:lnTo>
                  <a:cubicBezTo>
                    <a:pt x="587" y="2157"/>
                    <a:pt x="631" y="2084"/>
                    <a:pt x="616" y="2010"/>
                  </a:cubicBezTo>
                  <a:cubicBezTo>
                    <a:pt x="440" y="1395"/>
                    <a:pt x="323" y="765"/>
                    <a:pt x="294" y="134"/>
                  </a:cubicBezTo>
                  <a:cubicBezTo>
                    <a:pt x="294" y="68"/>
                    <a:pt x="233"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61;p73"/>
            <p:cNvSpPr/>
            <p:nvPr/>
          </p:nvSpPr>
          <p:spPr>
            <a:xfrm>
              <a:off x="5867325" y="2705575"/>
              <a:ext cx="51700" cy="19025"/>
            </a:xfrm>
            <a:custGeom>
              <a:avLst/>
              <a:gdLst/>
              <a:ahLst/>
              <a:cxnLst/>
              <a:rect l="l" t="t" r="r" b="b"/>
              <a:pathLst>
                <a:path w="2068" h="761" extrusionOk="0">
                  <a:moveTo>
                    <a:pt x="150" y="1"/>
                  </a:moveTo>
                  <a:cubicBezTo>
                    <a:pt x="98" y="1"/>
                    <a:pt x="51" y="31"/>
                    <a:pt x="29" y="86"/>
                  </a:cubicBezTo>
                  <a:cubicBezTo>
                    <a:pt x="0" y="159"/>
                    <a:pt x="29" y="247"/>
                    <a:pt x="103" y="276"/>
                  </a:cubicBezTo>
                  <a:cubicBezTo>
                    <a:pt x="690" y="496"/>
                    <a:pt x="1290" y="657"/>
                    <a:pt x="1892" y="745"/>
                  </a:cubicBezTo>
                  <a:cubicBezTo>
                    <a:pt x="1906" y="760"/>
                    <a:pt x="1906" y="760"/>
                    <a:pt x="1921" y="760"/>
                  </a:cubicBezTo>
                  <a:cubicBezTo>
                    <a:pt x="1994" y="760"/>
                    <a:pt x="2053" y="702"/>
                    <a:pt x="2068" y="628"/>
                  </a:cubicBezTo>
                  <a:cubicBezTo>
                    <a:pt x="2068" y="555"/>
                    <a:pt x="2023" y="481"/>
                    <a:pt x="1935" y="467"/>
                  </a:cubicBezTo>
                  <a:cubicBezTo>
                    <a:pt x="1349" y="379"/>
                    <a:pt x="762" y="217"/>
                    <a:pt x="205" y="12"/>
                  </a:cubicBezTo>
                  <a:cubicBezTo>
                    <a:pt x="187" y="4"/>
                    <a:pt x="168"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62;p73"/>
            <p:cNvSpPr/>
            <p:nvPr/>
          </p:nvSpPr>
          <p:spPr>
            <a:xfrm>
              <a:off x="5976525" y="2769575"/>
              <a:ext cx="68200" cy="15125"/>
            </a:xfrm>
            <a:custGeom>
              <a:avLst/>
              <a:gdLst/>
              <a:ahLst/>
              <a:cxnLst/>
              <a:rect l="l" t="t" r="r" b="b"/>
              <a:pathLst>
                <a:path w="2728" h="605" extrusionOk="0">
                  <a:moveTo>
                    <a:pt x="2578" y="1"/>
                  </a:moveTo>
                  <a:cubicBezTo>
                    <a:pt x="2569" y="1"/>
                    <a:pt x="2560" y="1"/>
                    <a:pt x="2552" y="3"/>
                  </a:cubicBezTo>
                  <a:lnTo>
                    <a:pt x="133" y="325"/>
                  </a:lnTo>
                  <a:cubicBezTo>
                    <a:pt x="59" y="341"/>
                    <a:pt x="1" y="413"/>
                    <a:pt x="16" y="487"/>
                  </a:cubicBezTo>
                  <a:cubicBezTo>
                    <a:pt x="30" y="560"/>
                    <a:pt x="89" y="605"/>
                    <a:pt x="163" y="605"/>
                  </a:cubicBezTo>
                  <a:lnTo>
                    <a:pt x="177" y="605"/>
                  </a:lnTo>
                  <a:lnTo>
                    <a:pt x="2596" y="296"/>
                  </a:lnTo>
                  <a:cubicBezTo>
                    <a:pt x="2669" y="282"/>
                    <a:pt x="2728" y="208"/>
                    <a:pt x="2728" y="135"/>
                  </a:cubicBezTo>
                  <a:cubicBezTo>
                    <a:pt x="2715" y="56"/>
                    <a:pt x="2654" y="1"/>
                    <a:pt x="2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63;p73"/>
            <p:cNvSpPr/>
            <p:nvPr/>
          </p:nvSpPr>
          <p:spPr>
            <a:xfrm>
              <a:off x="6059350" y="2796400"/>
              <a:ext cx="66750" cy="21275"/>
            </a:xfrm>
            <a:custGeom>
              <a:avLst/>
              <a:gdLst/>
              <a:ahLst/>
              <a:cxnLst/>
              <a:rect l="l" t="t" r="r" b="b"/>
              <a:pathLst>
                <a:path w="2670" h="851" extrusionOk="0">
                  <a:moveTo>
                    <a:pt x="2492" y="1"/>
                  </a:moveTo>
                  <a:cubicBezTo>
                    <a:pt x="2468" y="1"/>
                    <a:pt x="2443" y="6"/>
                    <a:pt x="2420" y="15"/>
                  </a:cubicBezTo>
                  <a:cubicBezTo>
                    <a:pt x="1830" y="374"/>
                    <a:pt x="1151" y="553"/>
                    <a:pt x="459" y="553"/>
                  </a:cubicBezTo>
                  <a:cubicBezTo>
                    <a:pt x="361" y="553"/>
                    <a:pt x="262" y="550"/>
                    <a:pt x="163" y="542"/>
                  </a:cubicBezTo>
                  <a:cubicBezTo>
                    <a:pt x="157" y="541"/>
                    <a:pt x="150" y="541"/>
                    <a:pt x="144" y="541"/>
                  </a:cubicBezTo>
                  <a:cubicBezTo>
                    <a:pt x="77" y="541"/>
                    <a:pt x="16" y="607"/>
                    <a:pt x="16" y="675"/>
                  </a:cubicBezTo>
                  <a:cubicBezTo>
                    <a:pt x="1" y="748"/>
                    <a:pt x="60" y="822"/>
                    <a:pt x="148" y="836"/>
                  </a:cubicBezTo>
                  <a:cubicBezTo>
                    <a:pt x="251" y="836"/>
                    <a:pt x="368" y="851"/>
                    <a:pt x="470" y="851"/>
                  </a:cubicBezTo>
                  <a:cubicBezTo>
                    <a:pt x="1203" y="851"/>
                    <a:pt x="1936" y="646"/>
                    <a:pt x="2567" y="265"/>
                  </a:cubicBezTo>
                  <a:cubicBezTo>
                    <a:pt x="2640" y="235"/>
                    <a:pt x="2669" y="132"/>
                    <a:pt x="2626" y="73"/>
                  </a:cubicBezTo>
                  <a:cubicBezTo>
                    <a:pt x="2595" y="24"/>
                    <a:pt x="2544" y="1"/>
                    <a:pt x="2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64;p73"/>
            <p:cNvSpPr/>
            <p:nvPr/>
          </p:nvSpPr>
          <p:spPr>
            <a:xfrm>
              <a:off x="6380075" y="3119600"/>
              <a:ext cx="396925" cy="314900"/>
            </a:xfrm>
            <a:custGeom>
              <a:avLst/>
              <a:gdLst/>
              <a:ahLst/>
              <a:cxnLst/>
              <a:rect l="l" t="t" r="r" b="b"/>
              <a:pathLst>
                <a:path w="15877" h="12596" extrusionOk="0">
                  <a:moveTo>
                    <a:pt x="11674" y="0"/>
                  </a:moveTo>
                  <a:cubicBezTo>
                    <a:pt x="10769" y="0"/>
                    <a:pt x="9838" y="228"/>
                    <a:pt x="8986" y="531"/>
                  </a:cubicBezTo>
                  <a:cubicBezTo>
                    <a:pt x="3738" y="2436"/>
                    <a:pt x="14" y="7435"/>
                    <a:pt x="0" y="12595"/>
                  </a:cubicBezTo>
                  <a:cubicBezTo>
                    <a:pt x="1143" y="10910"/>
                    <a:pt x="3636" y="10396"/>
                    <a:pt x="5819" y="9868"/>
                  </a:cubicBezTo>
                  <a:cubicBezTo>
                    <a:pt x="7285" y="9502"/>
                    <a:pt x="8737" y="9077"/>
                    <a:pt x="10145" y="8564"/>
                  </a:cubicBezTo>
                  <a:cubicBezTo>
                    <a:pt x="12211" y="7831"/>
                    <a:pt x="14381" y="6760"/>
                    <a:pt x="15172" y="4870"/>
                  </a:cubicBezTo>
                  <a:cubicBezTo>
                    <a:pt x="15876" y="3183"/>
                    <a:pt x="15070" y="1000"/>
                    <a:pt x="13253" y="281"/>
                  </a:cubicBezTo>
                  <a:cubicBezTo>
                    <a:pt x="12751" y="83"/>
                    <a:pt x="12217" y="0"/>
                    <a:pt x="11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65;p73"/>
            <p:cNvSpPr/>
            <p:nvPr/>
          </p:nvSpPr>
          <p:spPr>
            <a:xfrm>
              <a:off x="6519675" y="3195650"/>
              <a:ext cx="135650" cy="72450"/>
            </a:xfrm>
            <a:custGeom>
              <a:avLst/>
              <a:gdLst/>
              <a:ahLst/>
              <a:cxnLst/>
              <a:rect l="l" t="t" r="r" b="b"/>
              <a:pathLst>
                <a:path w="5426" h="2898" extrusionOk="0">
                  <a:moveTo>
                    <a:pt x="5269" y="1"/>
                  </a:moveTo>
                  <a:cubicBezTo>
                    <a:pt x="5252" y="1"/>
                    <a:pt x="5236" y="4"/>
                    <a:pt x="5220" y="10"/>
                  </a:cubicBezTo>
                  <a:cubicBezTo>
                    <a:pt x="3359" y="626"/>
                    <a:pt x="1629" y="1505"/>
                    <a:pt x="75" y="2634"/>
                  </a:cubicBezTo>
                  <a:cubicBezTo>
                    <a:pt x="16" y="2678"/>
                    <a:pt x="1" y="2766"/>
                    <a:pt x="45" y="2839"/>
                  </a:cubicBezTo>
                  <a:cubicBezTo>
                    <a:pt x="75" y="2868"/>
                    <a:pt x="118" y="2897"/>
                    <a:pt x="163" y="2897"/>
                  </a:cubicBezTo>
                  <a:cubicBezTo>
                    <a:pt x="192" y="2897"/>
                    <a:pt x="221" y="2883"/>
                    <a:pt x="251" y="2868"/>
                  </a:cubicBezTo>
                  <a:cubicBezTo>
                    <a:pt x="1775" y="1754"/>
                    <a:pt x="3476" y="890"/>
                    <a:pt x="5323" y="288"/>
                  </a:cubicBezTo>
                  <a:cubicBezTo>
                    <a:pt x="5396" y="259"/>
                    <a:pt x="5425" y="186"/>
                    <a:pt x="5411" y="98"/>
                  </a:cubicBezTo>
                  <a:cubicBezTo>
                    <a:pt x="5388" y="40"/>
                    <a:pt x="5329" y="1"/>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66;p73"/>
            <p:cNvSpPr/>
            <p:nvPr/>
          </p:nvSpPr>
          <p:spPr>
            <a:xfrm>
              <a:off x="6483775" y="3221625"/>
              <a:ext cx="24575" cy="49050"/>
            </a:xfrm>
            <a:custGeom>
              <a:avLst/>
              <a:gdLst/>
              <a:ahLst/>
              <a:cxnLst/>
              <a:rect l="l" t="t" r="r" b="b"/>
              <a:pathLst>
                <a:path w="983" h="1962" extrusionOk="0">
                  <a:moveTo>
                    <a:pt x="807" y="0"/>
                  </a:moveTo>
                  <a:cubicBezTo>
                    <a:pt x="750" y="0"/>
                    <a:pt x="696" y="30"/>
                    <a:pt x="675" y="85"/>
                  </a:cubicBezTo>
                  <a:lnTo>
                    <a:pt x="30" y="1756"/>
                  </a:lnTo>
                  <a:cubicBezTo>
                    <a:pt x="0" y="1829"/>
                    <a:pt x="45" y="1917"/>
                    <a:pt x="117" y="1946"/>
                  </a:cubicBezTo>
                  <a:cubicBezTo>
                    <a:pt x="133" y="1962"/>
                    <a:pt x="147" y="1962"/>
                    <a:pt x="162" y="1962"/>
                  </a:cubicBezTo>
                  <a:cubicBezTo>
                    <a:pt x="221" y="1962"/>
                    <a:pt x="279" y="1917"/>
                    <a:pt x="309" y="1874"/>
                  </a:cubicBezTo>
                  <a:lnTo>
                    <a:pt x="954" y="203"/>
                  </a:lnTo>
                  <a:cubicBezTo>
                    <a:pt x="983" y="115"/>
                    <a:pt x="938" y="41"/>
                    <a:pt x="866" y="11"/>
                  </a:cubicBezTo>
                  <a:cubicBezTo>
                    <a:pt x="847" y="4"/>
                    <a:pt x="827"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67;p73"/>
            <p:cNvSpPr/>
            <p:nvPr/>
          </p:nvSpPr>
          <p:spPr>
            <a:xfrm>
              <a:off x="6543525" y="3180500"/>
              <a:ext cx="17625" cy="35950"/>
            </a:xfrm>
            <a:custGeom>
              <a:avLst/>
              <a:gdLst/>
              <a:ahLst/>
              <a:cxnLst/>
              <a:rect l="l" t="t" r="r" b="b"/>
              <a:pathLst>
                <a:path w="705" h="1438" extrusionOk="0">
                  <a:moveTo>
                    <a:pt x="572" y="0"/>
                  </a:moveTo>
                  <a:cubicBezTo>
                    <a:pt x="499" y="0"/>
                    <a:pt x="425" y="44"/>
                    <a:pt x="411" y="132"/>
                  </a:cubicBezTo>
                  <a:cubicBezTo>
                    <a:pt x="352" y="513"/>
                    <a:pt x="220" y="880"/>
                    <a:pt x="30" y="1217"/>
                  </a:cubicBezTo>
                  <a:cubicBezTo>
                    <a:pt x="0" y="1275"/>
                    <a:pt x="14" y="1363"/>
                    <a:pt x="88" y="1408"/>
                  </a:cubicBezTo>
                  <a:cubicBezTo>
                    <a:pt x="102" y="1422"/>
                    <a:pt x="132" y="1437"/>
                    <a:pt x="161" y="1437"/>
                  </a:cubicBezTo>
                  <a:cubicBezTo>
                    <a:pt x="206" y="1437"/>
                    <a:pt x="249" y="1408"/>
                    <a:pt x="278" y="1363"/>
                  </a:cubicBezTo>
                  <a:cubicBezTo>
                    <a:pt x="499" y="997"/>
                    <a:pt x="630" y="587"/>
                    <a:pt x="689" y="176"/>
                  </a:cubicBezTo>
                  <a:cubicBezTo>
                    <a:pt x="704" y="88"/>
                    <a:pt x="645" y="14"/>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68;p73"/>
            <p:cNvSpPr/>
            <p:nvPr/>
          </p:nvSpPr>
          <p:spPr>
            <a:xfrm>
              <a:off x="6605450" y="3149375"/>
              <a:ext cx="33750" cy="43600"/>
            </a:xfrm>
            <a:custGeom>
              <a:avLst/>
              <a:gdLst/>
              <a:ahLst/>
              <a:cxnLst/>
              <a:rect l="l" t="t" r="r" b="b"/>
              <a:pathLst>
                <a:path w="1350" h="1744" extrusionOk="0">
                  <a:moveTo>
                    <a:pt x="1180" y="1"/>
                  </a:moveTo>
                  <a:cubicBezTo>
                    <a:pt x="1141" y="1"/>
                    <a:pt x="1102" y="19"/>
                    <a:pt x="1071" y="57"/>
                  </a:cubicBezTo>
                  <a:cubicBezTo>
                    <a:pt x="675" y="512"/>
                    <a:pt x="338" y="1011"/>
                    <a:pt x="45" y="1539"/>
                  </a:cubicBezTo>
                  <a:cubicBezTo>
                    <a:pt x="0" y="1611"/>
                    <a:pt x="30" y="1699"/>
                    <a:pt x="104" y="1729"/>
                  </a:cubicBezTo>
                  <a:cubicBezTo>
                    <a:pt x="133" y="1744"/>
                    <a:pt x="147" y="1744"/>
                    <a:pt x="176" y="1744"/>
                  </a:cubicBezTo>
                  <a:cubicBezTo>
                    <a:pt x="221" y="1744"/>
                    <a:pt x="279" y="1729"/>
                    <a:pt x="293" y="1670"/>
                  </a:cubicBezTo>
                  <a:cubicBezTo>
                    <a:pt x="573" y="1157"/>
                    <a:pt x="909" y="673"/>
                    <a:pt x="1290" y="233"/>
                  </a:cubicBezTo>
                  <a:cubicBezTo>
                    <a:pt x="1349" y="175"/>
                    <a:pt x="1335" y="87"/>
                    <a:pt x="1276" y="43"/>
                  </a:cubicBezTo>
                  <a:cubicBezTo>
                    <a:pt x="1249" y="15"/>
                    <a:pt x="121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69;p73"/>
            <p:cNvSpPr/>
            <p:nvPr/>
          </p:nvSpPr>
          <p:spPr>
            <a:xfrm>
              <a:off x="6469500" y="3325700"/>
              <a:ext cx="81725" cy="9475"/>
            </a:xfrm>
            <a:custGeom>
              <a:avLst/>
              <a:gdLst/>
              <a:ahLst/>
              <a:cxnLst/>
              <a:rect l="l" t="t" r="r" b="b"/>
              <a:pathLst>
                <a:path w="3269" h="379" extrusionOk="0">
                  <a:moveTo>
                    <a:pt x="1743" y="1"/>
                  </a:moveTo>
                  <a:cubicBezTo>
                    <a:pt x="1207" y="1"/>
                    <a:pt x="672" y="30"/>
                    <a:pt x="147" y="86"/>
                  </a:cubicBezTo>
                  <a:cubicBezTo>
                    <a:pt x="59" y="100"/>
                    <a:pt x="0" y="174"/>
                    <a:pt x="14" y="246"/>
                  </a:cubicBezTo>
                  <a:cubicBezTo>
                    <a:pt x="29" y="320"/>
                    <a:pt x="88" y="379"/>
                    <a:pt x="161" y="379"/>
                  </a:cubicBezTo>
                  <a:lnTo>
                    <a:pt x="176" y="379"/>
                  </a:lnTo>
                  <a:cubicBezTo>
                    <a:pt x="714" y="321"/>
                    <a:pt x="1257" y="292"/>
                    <a:pt x="1802" y="292"/>
                  </a:cubicBezTo>
                  <a:cubicBezTo>
                    <a:pt x="2237" y="292"/>
                    <a:pt x="2672" y="311"/>
                    <a:pt x="3108" y="350"/>
                  </a:cubicBezTo>
                  <a:cubicBezTo>
                    <a:pt x="3115" y="351"/>
                    <a:pt x="3123" y="352"/>
                    <a:pt x="3130" y="352"/>
                  </a:cubicBezTo>
                  <a:cubicBezTo>
                    <a:pt x="3195" y="352"/>
                    <a:pt x="3256" y="298"/>
                    <a:pt x="3269" y="232"/>
                  </a:cubicBezTo>
                  <a:cubicBezTo>
                    <a:pt x="3269" y="144"/>
                    <a:pt x="3210" y="70"/>
                    <a:pt x="3137" y="70"/>
                  </a:cubicBezTo>
                  <a:cubicBezTo>
                    <a:pt x="2674" y="23"/>
                    <a:pt x="2208"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70;p73"/>
            <p:cNvSpPr/>
            <p:nvPr/>
          </p:nvSpPr>
          <p:spPr>
            <a:xfrm>
              <a:off x="6563300" y="3282375"/>
              <a:ext cx="67825" cy="13225"/>
            </a:xfrm>
            <a:custGeom>
              <a:avLst/>
              <a:gdLst/>
              <a:ahLst/>
              <a:cxnLst/>
              <a:rect l="l" t="t" r="r" b="b"/>
              <a:pathLst>
                <a:path w="2713" h="529" extrusionOk="0">
                  <a:moveTo>
                    <a:pt x="162" y="1"/>
                  </a:moveTo>
                  <a:cubicBezTo>
                    <a:pt x="89" y="1"/>
                    <a:pt x="15" y="59"/>
                    <a:pt x="15" y="132"/>
                  </a:cubicBezTo>
                  <a:cubicBezTo>
                    <a:pt x="1" y="220"/>
                    <a:pt x="60" y="294"/>
                    <a:pt x="148" y="294"/>
                  </a:cubicBezTo>
                  <a:lnTo>
                    <a:pt x="2552" y="513"/>
                  </a:lnTo>
                  <a:cubicBezTo>
                    <a:pt x="2552" y="513"/>
                    <a:pt x="2552" y="529"/>
                    <a:pt x="2566" y="529"/>
                  </a:cubicBezTo>
                  <a:cubicBezTo>
                    <a:pt x="2640" y="529"/>
                    <a:pt x="2698" y="470"/>
                    <a:pt x="2712" y="396"/>
                  </a:cubicBezTo>
                  <a:cubicBezTo>
                    <a:pt x="2712" y="308"/>
                    <a:pt x="2654" y="235"/>
                    <a:pt x="2581" y="235"/>
                  </a:cubicBez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71;p73"/>
            <p:cNvSpPr/>
            <p:nvPr/>
          </p:nvSpPr>
          <p:spPr>
            <a:xfrm>
              <a:off x="6632575" y="3244400"/>
              <a:ext cx="63425" cy="10875"/>
            </a:xfrm>
            <a:custGeom>
              <a:avLst/>
              <a:gdLst/>
              <a:ahLst/>
              <a:cxnLst/>
              <a:rect l="l" t="t" r="r" b="b"/>
              <a:pathLst>
                <a:path w="2537" h="435" extrusionOk="0">
                  <a:moveTo>
                    <a:pt x="594" y="1"/>
                  </a:moveTo>
                  <a:cubicBezTo>
                    <a:pt x="445" y="1"/>
                    <a:pt x="295" y="3"/>
                    <a:pt x="147" y="9"/>
                  </a:cubicBezTo>
                  <a:cubicBezTo>
                    <a:pt x="59" y="9"/>
                    <a:pt x="0" y="83"/>
                    <a:pt x="0" y="156"/>
                  </a:cubicBezTo>
                  <a:cubicBezTo>
                    <a:pt x="15" y="244"/>
                    <a:pt x="59" y="302"/>
                    <a:pt x="162" y="302"/>
                  </a:cubicBezTo>
                  <a:cubicBezTo>
                    <a:pt x="308" y="297"/>
                    <a:pt x="453" y="294"/>
                    <a:pt x="599" y="294"/>
                  </a:cubicBezTo>
                  <a:cubicBezTo>
                    <a:pt x="1186" y="294"/>
                    <a:pt x="1774" y="341"/>
                    <a:pt x="2361" y="435"/>
                  </a:cubicBezTo>
                  <a:lnTo>
                    <a:pt x="2375" y="435"/>
                  </a:lnTo>
                  <a:cubicBezTo>
                    <a:pt x="2449" y="435"/>
                    <a:pt x="2508" y="376"/>
                    <a:pt x="2522" y="302"/>
                  </a:cubicBezTo>
                  <a:cubicBezTo>
                    <a:pt x="2537" y="230"/>
                    <a:pt x="2478" y="156"/>
                    <a:pt x="2404" y="142"/>
                  </a:cubicBezTo>
                  <a:cubicBezTo>
                    <a:pt x="1806" y="48"/>
                    <a:pt x="1197" y="1"/>
                    <a:pt x="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72;p73"/>
            <p:cNvSpPr/>
            <p:nvPr/>
          </p:nvSpPr>
          <p:spPr>
            <a:xfrm>
              <a:off x="5891875" y="3202075"/>
              <a:ext cx="437975" cy="213000"/>
            </a:xfrm>
            <a:custGeom>
              <a:avLst/>
              <a:gdLst/>
              <a:ahLst/>
              <a:cxnLst/>
              <a:rect l="l" t="t" r="r" b="b"/>
              <a:pathLst>
                <a:path w="17519" h="8520" extrusionOk="0">
                  <a:moveTo>
                    <a:pt x="4563" y="1"/>
                  </a:moveTo>
                  <a:cubicBezTo>
                    <a:pt x="3653" y="1"/>
                    <a:pt x="2761" y="162"/>
                    <a:pt x="1936" y="545"/>
                  </a:cubicBezTo>
                  <a:cubicBezTo>
                    <a:pt x="1393" y="793"/>
                    <a:pt x="895" y="1145"/>
                    <a:pt x="601" y="1614"/>
                  </a:cubicBezTo>
                  <a:cubicBezTo>
                    <a:pt x="1" y="2553"/>
                    <a:pt x="308" y="3799"/>
                    <a:pt x="998" y="4679"/>
                  </a:cubicBezTo>
                  <a:cubicBezTo>
                    <a:pt x="2141" y="6130"/>
                    <a:pt x="4120" y="6849"/>
                    <a:pt x="6070" y="7068"/>
                  </a:cubicBezTo>
                  <a:cubicBezTo>
                    <a:pt x="6832" y="7160"/>
                    <a:pt x="7599" y="7187"/>
                    <a:pt x="8369" y="7187"/>
                  </a:cubicBezTo>
                  <a:cubicBezTo>
                    <a:pt x="9406" y="7187"/>
                    <a:pt x="10448" y="7139"/>
                    <a:pt x="11491" y="7139"/>
                  </a:cubicBezTo>
                  <a:cubicBezTo>
                    <a:pt x="11639" y="7139"/>
                    <a:pt x="11787" y="7139"/>
                    <a:pt x="11934" y="7142"/>
                  </a:cubicBezTo>
                  <a:cubicBezTo>
                    <a:pt x="13883" y="7185"/>
                    <a:pt x="15922" y="7464"/>
                    <a:pt x="17519" y="8520"/>
                  </a:cubicBezTo>
                  <a:cubicBezTo>
                    <a:pt x="15628" y="5265"/>
                    <a:pt x="12681" y="2699"/>
                    <a:pt x="9178" y="1116"/>
                  </a:cubicBezTo>
                  <a:cubicBezTo>
                    <a:pt x="7751" y="477"/>
                    <a:pt x="6129" y="1"/>
                    <a:pt x="4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3;p73"/>
            <p:cNvSpPr/>
            <p:nvPr/>
          </p:nvSpPr>
          <p:spPr>
            <a:xfrm>
              <a:off x="5992650" y="3273875"/>
              <a:ext cx="144825" cy="50325"/>
            </a:xfrm>
            <a:custGeom>
              <a:avLst/>
              <a:gdLst/>
              <a:ahLst/>
              <a:cxnLst/>
              <a:rect l="l" t="t" r="r" b="b"/>
              <a:pathLst>
                <a:path w="5793" h="2013" extrusionOk="0">
                  <a:moveTo>
                    <a:pt x="160" y="0"/>
                  </a:moveTo>
                  <a:cubicBezTo>
                    <a:pt x="87" y="0"/>
                    <a:pt x="28" y="43"/>
                    <a:pt x="16" y="120"/>
                  </a:cubicBezTo>
                  <a:cubicBezTo>
                    <a:pt x="1" y="194"/>
                    <a:pt x="45" y="267"/>
                    <a:pt x="133" y="282"/>
                  </a:cubicBezTo>
                  <a:cubicBezTo>
                    <a:pt x="1995" y="677"/>
                    <a:pt x="3828" y="1250"/>
                    <a:pt x="5572" y="1997"/>
                  </a:cubicBezTo>
                  <a:cubicBezTo>
                    <a:pt x="5587" y="2012"/>
                    <a:pt x="5616" y="2012"/>
                    <a:pt x="5630" y="2012"/>
                  </a:cubicBezTo>
                  <a:cubicBezTo>
                    <a:pt x="5689" y="2012"/>
                    <a:pt x="5733" y="1983"/>
                    <a:pt x="5763" y="1924"/>
                  </a:cubicBezTo>
                  <a:cubicBezTo>
                    <a:pt x="5792" y="1850"/>
                    <a:pt x="5763" y="1762"/>
                    <a:pt x="5689" y="1733"/>
                  </a:cubicBezTo>
                  <a:cubicBezTo>
                    <a:pt x="3930" y="986"/>
                    <a:pt x="2083" y="399"/>
                    <a:pt x="192" y="3"/>
                  </a:cubicBezTo>
                  <a:cubicBezTo>
                    <a:pt x="181" y="1"/>
                    <a:pt x="170"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4;p73"/>
            <p:cNvSpPr/>
            <p:nvPr/>
          </p:nvSpPr>
          <p:spPr>
            <a:xfrm>
              <a:off x="5971775" y="3315150"/>
              <a:ext cx="63425" cy="23325"/>
            </a:xfrm>
            <a:custGeom>
              <a:avLst/>
              <a:gdLst/>
              <a:ahLst/>
              <a:cxnLst/>
              <a:rect l="l" t="t" r="r" b="b"/>
              <a:pathLst>
                <a:path w="2537" h="933" extrusionOk="0">
                  <a:moveTo>
                    <a:pt x="2384" y="0"/>
                  </a:moveTo>
                  <a:cubicBezTo>
                    <a:pt x="2368" y="0"/>
                    <a:pt x="2350" y="3"/>
                    <a:pt x="2331" y="9"/>
                  </a:cubicBezTo>
                  <a:lnTo>
                    <a:pt x="118" y="654"/>
                  </a:lnTo>
                  <a:cubicBezTo>
                    <a:pt x="44" y="668"/>
                    <a:pt x="1" y="742"/>
                    <a:pt x="15" y="830"/>
                  </a:cubicBezTo>
                  <a:cubicBezTo>
                    <a:pt x="44" y="889"/>
                    <a:pt x="103" y="932"/>
                    <a:pt x="161" y="932"/>
                  </a:cubicBezTo>
                  <a:cubicBezTo>
                    <a:pt x="177" y="932"/>
                    <a:pt x="191" y="932"/>
                    <a:pt x="206" y="918"/>
                  </a:cubicBezTo>
                  <a:lnTo>
                    <a:pt x="2419" y="287"/>
                  </a:lnTo>
                  <a:cubicBezTo>
                    <a:pt x="2493" y="258"/>
                    <a:pt x="2536" y="185"/>
                    <a:pt x="2522" y="111"/>
                  </a:cubicBezTo>
                  <a:cubicBezTo>
                    <a:pt x="2499" y="42"/>
                    <a:pt x="2448" y="0"/>
                    <a:pt x="2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75;p73"/>
            <p:cNvSpPr/>
            <p:nvPr/>
          </p:nvSpPr>
          <p:spPr>
            <a:xfrm>
              <a:off x="6017950" y="3338400"/>
              <a:ext cx="48775" cy="19850"/>
            </a:xfrm>
            <a:custGeom>
              <a:avLst/>
              <a:gdLst/>
              <a:ahLst/>
              <a:cxnLst/>
              <a:rect l="l" t="t" r="r" b="b"/>
              <a:pathLst>
                <a:path w="1951" h="794" extrusionOk="0">
                  <a:moveTo>
                    <a:pt x="1800" y="0"/>
                  </a:moveTo>
                  <a:cubicBezTo>
                    <a:pt x="1792" y="0"/>
                    <a:pt x="1783" y="1"/>
                    <a:pt x="1774" y="2"/>
                  </a:cubicBezTo>
                  <a:cubicBezTo>
                    <a:pt x="1188" y="76"/>
                    <a:pt x="617" y="252"/>
                    <a:pt x="89" y="530"/>
                  </a:cubicBezTo>
                  <a:cubicBezTo>
                    <a:pt x="15" y="559"/>
                    <a:pt x="1" y="647"/>
                    <a:pt x="30" y="721"/>
                  </a:cubicBezTo>
                  <a:cubicBezTo>
                    <a:pt x="60" y="765"/>
                    <a:pt x="103" y="794"/>
                    <a:pt x="162" y="794"/>
                  </a:cubicBezTo>
                  <a:cubicBezTo>
                    <a:pt x="177" y="794"/>
                    <a:pt x="206" y="794"/>
                    <a:pt x="220" y="780"/>
                  </a:cubicBezTo>
                  <a:cubicBezTo>
                    <a:pt x="719" y="516"/>
                    <a:pt x="1262" y="354"/>
                    <a:pt x="1819" y="281"/>
                  </a:cubicBezTo>
                  <a:cubicBezTo>
                    <a:pt x="1892" y="281"/>
                    <a:pt x="1950" y="207"/>
                    <a:pt x="1936" y="119"/>
                  </a:cubicBezTo>
                  <a:cubicBezTo>
                    <a:pt x="1936" y="54"/>
                    <a:pt x="1876" y="0"/>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76;p73"/>
            <p:cNvSpPr/>
            <p:nvPr/>
          </p:nvSpPr>
          <p:spPr>
            <a:xfrm>
              <a:off x="6010625" y="3219075"/>
              <a:ext cx="37425" cy="47550"/>
            </a:xfrm>
            <a:custGeom>
              <a:avLst/>
              <a:gdLst/>
              <a:ahLst/>
              <a:cxnLst/>
              <a:rect l="l" t="t" r="r" b="b"/>
              <a:pathLst>
                <a:path w="1497" h="1902" extrusionOk="0">
                  <a:moveTo>
                    <a:pt x="163" y="1"/>
                  </a:moveTo>
                  <a:cubicBezTo>
                    <a:pt x="137" y="1"/>
                    <a:pt x="111" y="9"/>
                    <a:pt x="89" y="25"/>
                  </a:cubicBezTo>
                  <a:cubicBezTo>
                    <a:pt x="15" y="84"/>
                    <a:pt x="1" y="172"/>
                    <a:pt x="44" y="231"/>
                  </a:cubicBezTo>
                  <a:lnTo>
                    <a:pt x="1217" y="1843"/>
                  </a:lnTo>
                  <a:cubicBezTo>
                    <a:pt x="1246" y="1873"/>
                    <a:pt x="1291" y="1902"/>
                    <a:pt x="1334" y="1902"/>
                  </a:cubicBezTo>
                  <a:cubicBezTo>
                    <a:pt x="1364" y="1902"/>
                    <a:pt x="1393" y="1888"/>
                    <a:pt x="1422" y="1873"/>
                  </a:cubicBezTo>
                  <a:cubicBezTo>
                    <a:pt x="1481" y="1829"/>
                    <a:pt x="1496" y="1741"/>
                    <a:pt x="1452" y="1667"/>
                  </a:cubicBezTo>
                  <a:lnTo>
                    <a:pt x="279" y="70"/>
                  </a:lnTo>
                  <a:cubicBezTo>
                    <a:pt x="252" y="24"/>
                    <a:pt x="207"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77;p73"/>
            <p:cNvSpPr/>
            <p:nvPr/>
          </p:nvSpPr>
          <p:spPr>
            <a:xfrm>
              <a:off x="6090875" y="3241400"/>
              <a:ext cx="31550" cy="50525"/>
            </a:xfrm>
            <a:custGeom>
              <a:avLst/>
              <a:gdLst/>
              <a:ahLst/>
              <a:cxnLst/>
              <a:rect l="l" t="t" r="r" b="b"/>
              <a:pathLst>
                <a:path w="1262" h="2021" extrusionOk="0">
                  <a:moveTo>
                    <a:pt x="177" y="1"/>
                  </a:moveTo>
                  <a:cubicBezTo>
                    <a:pt x="157" y="1"/>
                    <a:pt x="137" y="4"/>
                    <a:pt x="118" y="12"/>
                  </a:cubicBezTo>
                  <a:cubicBezTo>
                    <a:pt x="45" y="41"/>
                    <a:pt x="1" y="115"/>
                    <a:pt x="30" y="188"/>
                  </a:cubicBezTo>
                  <a:cubicBezTo>
                    <a:pt x="280" y="819"/>
                    <a:pt x="602" y="1405"/>
                    <a:pt x="984" y="1947"/>
                  </a:cubicBezTo>
                  <a:cubicBezTo>
                    <a:pt x="1013" y="1992"/>
                    <a:pt x="1056" y="2021"/>
                    <a:pt x="1101" y="2021"/>
                  </a:cubicBezTo>
                  <a:cubicBezTo>
                    <a:pt x="1130" y="2021"/>
                    <a:pt x="1159" y="2006"/>
                    <a:pt x="1189" y="1992"/>
                  </a:cubicBezTo>
                  <a:cubicBezTo>
                    <a:pt x="1247" y="1947"/>
                    <a:pt x="1261" y="1845"/>
                    <a:pt x="1218" y="1786"/>
                  </a:cubicBezTo>
                  <a:cubicBezTo>
                    <a:pt x="851" y="1259"/>
                    <a:pt x="544" y="686"/>
                    <a:pt x="309" y="86"/>
                  </a:cubicBezTo>
                  <a:cubicBezTo>
                    <a:pt x="287" y="31"/>
                    <a:pt x="233"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78;p73"/>
            <p:cNvSpPr/>
            <p:nvPr/>
          </p:nvSpPr>
          <p:spPr>
            <a:xfrm>
              <a:off x="6114325" y="3351775"/>
              <a:ext cx="47325" cy="19325"/>
            </a:xfrm>
            <a:custGeom>
              <a:avLst/>
              <a:gdLst/>
              <a:ahLst/>
              <a:cxnLst/>
              <a:rect l="l" t="t" r="r" b="b"/>
              <a:pathLst>
                <a:path w="1893" h="773" extrusionOk="0">
                  <a:moveTo>
                    <a:pt x="1736" y="1"/>
                  </a:moveTo>
                  <a:cubicBezTo>
                    <a:pt x="1719" y="1"/>
                    <a:pt x="1703" y="4"/>
                    <a:pt x="1687" y="10"/>
                  </a:cubicBezTo>
                  <a:lnTo>
                    <a:pt x="118" y="493"/>
                  </a:lnTo>
                  <a:cubicBezTo>
                    <a:pt x="30" y="509"/>
                    <a:pt x="1" y="597"/>
                    <a:pt x="16" y="669"/>
                  </a:cubicBezTo>
                  <a:cubicBezTo>
                    <a:pt x="30" y="728"/>
                    <a:pt x="89" y="773"/>
                    <a:pt x="163" y="773"/>
                  </a:cubicBezTo>
                  <a:lnTo>
                    <a:pt x="192" y="773"/>
                  </a:lnTo>
                  <a:lnTo>
                    <a:pt x="1775" y="274"/>
                  </a:lnTo>
                  <a:cubicBezTo>
                    <a:pt x="1848" y="259"/>
                    <a:pt x="1893" y="171"/>
                    <a:pt x="1863" y="98"/>
                  </a:cubicBezTo>
                  <a:cubicBezTo>
                    <a:pt x="1851" y="40"/>
                    <a:pt x="1795" y="1"/>
                    <a:pt x="1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9;p73"/>
            <p:cNvSpPr/>
            <p:nvPr/>
          </p:nvSpPr>
          <p:spPr>
            <a:xfrm>
              <a:off x="6082475" y="3474050"/>
              <a:ext cx="515325" cy="397000"/>
            </a:xfrm>
            <a:custGeom>
              <a:avLst/>
              <a:gdLst/>
              <a:ahLst/>
              <a:cxnLst/>
              <a:rect l="l" t="t" r="r" b="b"/>
              <a:pathLst>
                <a:path w="20613" h="15880" extrusionOk="0">
                  <a:moveTo>
                    <a:pt x="20612" y="0"/>
                  </a:moveTo>
                  <a:cubicBezTo>
                    <a:pt x="17083" y="123"/>
                    <a:pt x="13549" y="186"/>
                    <a:pt x="10017" y="186"/>
                  </a:cubicBezTo>
                  <a:cubicBezTo>
                    <a:pt x="6813" y="186"/>
                    <a:pt x="3610" y="135"/>
                    <a:pt x="411" y="30"/>
                  </a:cubicBezTo>
                  <a:lnTo>
                    <a:pt x="411" y="30"/>
                  </a:lnTo>
                  <a:cubicBezTo>
                    <a:pt x="0" y="5117"/>
                    <a:pt x="1232" y="10278"/>
                    <a:pt x="3812" y="14822"/>
                  </a:cubicBezTo>
                  <a:cubicBezTo>
                    <a:pt x="4002" y="15159"/>
                    <a:pt x="4207" y="15497"/>
                    <a:pt x="4545" y="15687"/>
                  </a:cubicBezTo>
                  <a:cubicBezTo>
                    <a:pt x="4819" y="15840"/>
                    <a:pt x="5143" y="15879"/>
                    <a:pt x="5468" y="15879"/>
                  </a:cubicBezTo>
                  <a:cubicBezTo>
                    <a:pt x="5611" y="15879"/>
                    <a:pt x="5754" y="15871"/>
                    <a:pt x="5893" y="15863"/>
                  </a:cubicBezTo>
                  <a:cubicBezTo>
                    <a:pt x="9572" y="15716"/>
                    <a:pt x="13237" y="15555"/>
                    <a:pt x="16902" y="15393"/>
                  </a:cubicBezTo>
                  <a:cubicBezTo>
                    <a:pt x="17078" y="15393"/>
                    <a:pt x="17240" y="15379"/>
                    <a:pt x="17387" y="15291"/>
                  </a:cubicBezTo>
                  <a:cubicBezTo>
                    <a:pt x="17563" y="15188"/>
                    <a:pt x="17635" y="14998"/>
                    <a:pt x="17694" y="14822"/>
                  </a:cubicBezTo>
                  <a:cubicBezTo>
                    <a:pt x="19410" y="10028"/>
                    <a:pt x="20392" y="5029"/>
                    <a:pt x="20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3111;p73"/>
          <p:cNvGrpSpPr/>
          <p:nvPr/>
        </p:nvGrpSpPr>
        <p:grpSpPr>
          <a:xfrm>
            <a:off x="1899731" y="2644729"/>
            <a:ext cx="1573986" cy="2584774"/>
            <a:chOff x="5803550" y="1807875"/>
            <a:chExt cx="1196275" cy="2063175"/>
          </a:xfrm>
        </p:grpSpPr>
        <p:sp>
          <p:nvSpPr>
            <p:cNvPr id="180" name="Google Shape;3112;p73"/>
            <p:cNvSpPr/>
            <p:nvPr/>
          </p:nvSpPr>
          <p:spPr>
            <a:xfrm>
              <a:off x="6312250" y="2194600"/>
              <a:ext cx="69300" cy="1346900"/>
            </a:xfrm>
            <a:custGeom>
              <a:avLst/>
              <a:gdLst/>
              <a:ahLst/>
              <a:cxnLst/>
              <a:rect l="l" t="t" r="r" b="b"/>
              <a:pathLst>
                <a:path w="2772" h="53876" extrusionOk="0">
                  <a:moveTo>
                    <a:pt x="2111" y="1"/>
                  </a:moveTo>
                  <a:cubicBezTo>
                    <a:pt x="661" y="17886"/>
                    <a:pt x="0" y="35830"/>
                    <a:pt x="147" y="53759"/>
                  </a:cubicBezTo>
                  <a:cubicBezTo>
                    <a:pt x="483" y="53566"/>
                    <a:pt x="845" y="53487"/>
                    <a:pt x="1211" y="53487"/>
                  </a:cubicBezTo>
                  <a:cubicBezTo>
                    <a:pt x="1739" y="53487"/>
                    <a:pt x="2278" y="53651"/>
                    <a:pt x="2772" y="53876"/>
                  </a:cubicBez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13;p73"/>
            <p:cNvSpPr/>
            <p:nvPr/>
          </p:nvSpPr>
          <p:spPr>
            <a:xfrm>
              <a:off x="5803550" y="2078650"/>
              <a:ext cx="537025" cy="558175"/>
            </a:xfrm>
            <a:custGeom>
              <a:avLst/>
              <a:gdLst/>
              <a:ahLst/>
              <a:cxnLst/>
              <a:rect l="l" t="t" r="r" b="b"/>
              <a:pathLst>
                <a:path w="21481" h="22327" extrusionOk="0">
                  <a:moveTo>
                    <a:pt x="5618" y="0"/>
                  </a:moveTo>
                  <a:cubicBezTo>
                    <a:pt x="4359" y="0"/>
                    <a:pt x="3117" y="322"/>
                    <a:pt x="2127" y="1033"/>
                  </a:cubicBezTo>
                  <a:cubicBezTo>
                    <a:pt x="719" y="2044"/>
                    <a:pt x="16" y="3744"/>
                    <a:pt x="0" y="5386"/>
                  </a:cubicBezTo>
                  <a:cubicBezTo>
                    <a:pt x="0" y="7028"/>
                    <a:pt x="631" y="8641"/>
                    <a:pt x="1496" y="10077"/>
                  </a:cubicBezTo>
                  <a:cubicBezTo>
                    <a:pt x="3915" y="14094"/>
                    <a:pt x="7653" y="15839"/>
                    <a:pt x="13165" y="18068"/>
                  </a:cubicBezTo>
                  <a:cubicBezTo>
                    <a:pt x="15718" y="19108"/>
                    <a:pt x="21281" y="22327"/>
                    <a:pt x="21474" y="22327"/>
                  </a:cubicBezTo>
                  <a:cubicBezTo>
                    <a:pt x="21480" y="22327"/>
                    <a:pt x="21481" y="22324"/>
                    <a:pt x="21478" y="22319"/>
                  </a:cubicBezTo>
                  <a:cubicBezTo>
                    <a:pt x="19733" y="19123"/>
                    <a:pt x="18912" y="14768"/>
                    <a:pt x="17651" y="11383"/>
                  </a:cubicBezTo>
                  <a:cubicBezTo>
                    <a:pt x="16640" y="8641"/>
                    <a:pt x="15057" y="6076"/>
                    <a:pt x="13018" y="3877"/>
                  </a:cubicBezTo>
                  <a:cubicBezTo>
                    <a:pt x="11670" y="2425"/>
                    <a:pt x="10057" y="1091"/>
                    <a:pt x="8108" y="417"/>
                  </a:cubicBezTo>
                  <a:cubicBezTo>
                    <a:pt x="7318" y="146"/>
                    <a:pt x="6464" y="0"/>
                    <a:pt x="5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14;p73"/>
            <p:cNvSpPr/>
            <p:nvPr/>
          </p:nvSpPr>
          <p:spPr>
            <a:xfrm>
              <a:off x="5881250" y="2155600"/>
              <a:ext cx="340500" cy="316850"/>
            </a:xfrm>
            <a:custGeom>
              <a:avLst/>
              <a:gdLst/>
              <a:ahLst/>
              <a:cxnLst/>
              <a:rect l="l" t="t" r="r" b="b"/>
              <a:pathLst>
                <a:path w="13620" h="12674" extrusionOk="0">
                  <a:moveTo>
                    <a:pt x="162" y="1"/>
                  </a:moveTo>
                  <a:cubicBezTo>
                    <a:pt x="110" y="1"/>
                    <a:pt x="60" y="30"/>
                    <a:pt x="30" y="80"/>
                  </a:cubicBezTo>
                  <a:cubicBezTo>
                    <a:pt x="0" y="138"/>
                    <a:pt x="15" y="226"/>
                    <a:pt x="88" y="271"/>
                  </a:cubicBezTo>
                  <a:cubicBezTo>
                    <a:pt x="5557" y="3276"/>
                    <a:pt x="10145" y="7542"/>
                    <a:pt x="13327" y="12599"/>
                  </a:cubicBezTo>
                  <a:cubicBezTo>
                    <a:pt x="13356" y="12644"/>
                    <a:pt x="13399" y="12673"/>
                    <a:pt x="13444" y="12673"/>
                  </a:cubicBezTo>
                  <a:cubicBezTo>
                    <a:pt x="13473" y="12673"/>
                    <a:pt x="13503" y="12673"/>
                    <a:pt x="13532" y="12658"/>
                  </a:cubicBezTo>
                  <a:cubicBezTo>
                    <a:pt x="13591" y="12615"/>
                    <a:pt x="13620" y="12527"/>
                    <a:pt x="13575" y="12453"/>
                  </a:cubicBezTo>
                  <a:cubicBezTo>
                    <a:pt x="10365" y="7351"/>
                    <a:pt x="5747" y="3056"/>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15;p73"/>
            <p:cNvSpPr/>
            <p:nvPr/>
          </p:nvSpPr>
          <p:spPr>
            <a:xfrm>
              <a:off x="5965925" y="2099400"/>
              <a:ext cx="45075" cy="105125"/>
            </a:xfrm>
            <a:custGeom>
              <a:avLst/>
              <a:gdLst/>
              <a:ahLst/>
              <a:cxnLst/>
              <a:rect l="l" t="t" r="r" b="b"/>
              <a:pathLst>
                <a:path w="1803" h="4205" extrusionOk="0">
                  <a:moveTo>
                    <a:pt x="159" y="1"/>
                  </a:moveTo>
                  <a:cubicBezTo>
                    <a:pt x="114" y="1"/>
                    <a:pt x="71" y="20"/>
                    <a:pt x="44" y="56"/>
                  </a:cubicBezTo>
                  <a:cubicBezTo>
                    <a:pt x="0" y="115"/>
                    <a:pt x="14" y="217"/>
                    <a:pt x="73" y="261"/>
                  </a:cubicBezTo>
                  <a:cubicBezTo>
                    <a:pt x="718" y="744"/>
                    <a:pt x="1056" y="1448"/>
                    <a:pt x="1216" y="1962"/>
                  </a:cubicBezTo>
                  <a:cubicBezTo>
                    <a:pt x="1437" y="2665"/>
                    <a:pt x="1480" y="3428"/>
                    <a:pt x="1510" y="4073"/>
                  </a:cubicBezTo>
                  <a:cubicBezTo>
                    <a:pt x="1510" y="4146"/>
                    <a:pt x="1568" y="4204"/>
                    <a:pt x="1656" y="4204"/>
                  </a:cubicBezTo>
                  <a:cubicBezTo>
                    <a:pt x="1744" y="4204"/>
                    <a:pt x="1803" y="4131"/>
                    <a:pt x="1803" y="4058"/>
                  </a:cubicBezTo>
                  <a:cubicBezTo>
                    <a:pt x="1774" y="3398"/>
                    <a:pt x="1715" y="2607"/>
                    <a:pt x="1480" y="1874"/>
                  </a:cubicBezTo>
                  <a:cubicBezTo>
                    <a:pt x="1304" y="1317"/>
                    <a:pt x="953" y="554"/>
                    <a:pt x="249" y="27"/>
                  </a:cubicBezTo>
                  <a:cubicBezTo>
                    <a:pt x="220" y="9"/>
                    <a:pt x="189"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16;p73"/>
            <p:cNvSpPr/>
            <p:nvPr/>
          </p:nvSpPr>
          <p:spPr>
            <a:xfrm>
              <a:off x="6062300" y="2152950"/>
              <a:ext cx="23125" cy="109475"/>
            </a:xfrm>
            <a:custGeom>
              <a:avLst/>
              <a:gdLst/>
              <a:ahLst/>
              <a:cxnLst/>
              <a:rect l="l" t="t" r="r" b="b"/>
              <a:pathLst>
                <a:path w="925" h="4379" extrusionOk="0">
                  <a:moveTo>
                    <a:pt x="157" y="1"/>
                  </a:moveTo>
                  <a:cubicBezTo>
                    <a:pt x="140" y="1"/>
                    <a:pt x="122" y="4"/>
                    <a:pt x="103" y="10"/>
                  </a:cubicBezTo>
                  <a:cubicBezTo>
                    <a:pt x="30" y="25"/>
                    <a:pt x="0" y="113"/>
                    <a:pt x="15" y="186"/>
                  </a:cubicBezTo>
                  <a:cubicBezTo>
                    <a:pt x="455" y="1476"/>
                    <a:pt x="631" y="2869"/>
                    <a:pt x="528" y="4218"/>
                  </a:cubicBezTo>
                  <a:cubicBezTo>
                    <a:pt x="528" y="4291"/>
                    <a:pt x="587" y="4364"/>
                    <a:pt x="661" y="4378"/>
                  </a:cubicBezTo>
                  <a:lnTo>
                    <a:pt x="675" y="4378"/>
                  </a:lnTo>
                  <a:cubicBezTo>
                    <a:pt x="748" y="4378"/>
                    <a:pt x="807" y="4320"/>
                    <a:pt x="821" y="4247"/>
                  </a:cubicBezTo>
                  <a:cubicBezTo>
                    <a:pt x="924" y="2854"/>
                    <a:pt x="748" y="1417"/>
                    <a:pt x="293" y="98"/>
                  </a:cubicBezTo>
                  <a:cubicBezTo>
                    <a:pt x="270" y="40"/>
                    <a:pt x="220"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17;p73"/>
            <p:cNvSpPr/>
            <p:nvPr/>
          </p:nvSpPr>
          <p:spPr>
            <a:xfrm>
              <a:off x="6148050" y="2249525"/>
              <a:ext cx="18000" cy="94250"/>
            </a:xfrm>
            <a:custGeom>
              <a:avLst/>
              <a:gdLst/>
              <a:ahLst/>
              <a:cxnLst/>
              <a:rect l="l" t="t" r="r" b="b"/>
              <a:pathLst>
                <a:path w="720" h="3770" extrusionOk="0">
                  <a:moveTo>
                    <a:pt x="564" y="1"/>
                  </a:moveTo>
                  <a:cubicBezTo>
                    <a:pt x="499" y="1"/>
                    <a:pt x="439" y="54"/>
                    <a:pt x="426" y="120"/>
                  </a:cubicBezTo>
                  <a:cubicBezTo>
                    <a:pt x="265" y="1248"/>
                    <a:pt x="133" y="2437"/>
                    <a:pt x="1" y="3623"/>
                  </a:cubicBezTo>
                  <a:cubicBezTo>
                    <a:pt x="1" y="3697"/>
                    <a:pt x="59" y="3770"/>
                    <a:pt x="133" y="3770"/>
                  </a:cubicBezTo>
                  <a:lnTo>
                    <a:pt x="147" y="3770"/>
                  </a:lnTo>
                  <a:cubicBezTo>
                    <a:pt x="221" y="3770"/>
                    <a:pt x="280" y="3727"/>
                    <a:pt x="294" y="3653"/>
                  </a:cubicBezTo>
                  <a:cubicBezTo>
                    <a:pt x="411" y="2466"/>
                    <a:pt x="558" y="1293"/>
                    <a:pt x="720" y="164"/>
                  </a:cubicBezTo>
                  <a:cubicBezTo>
                    <a:pt x="720" y="76"/>
                    <a:pt x="675" y="3"/>
                    <a:pt x="587" y="3"/>
                  </a:cubicBezTo>
                  <a:cubicBezTo>
                    <a:pt x="579" y="1"/>
                    <a:pt x="571"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18;p73"/>
            <p:cNvSpPr/>
            <p:nvPr/>
          </p:nvSpPr>
          <p:spPr>
            <a:xfrm>
              <a:off x="5847175" y="2247000"/>
              <a:ext cx="122775" cy="15800"/>
            </a:xfrm>
            <a:custGeom>
              <a:avLst/>
              <a:gdLst/>
              <a:ahLst/>
              <a:cxnLst/>
              <a:rect l="l" t="t" r="r" b="b"/>
              <a:pathLst>
                <a:path w="4911" h="632" extrusionOk="0">
                  <a:moveTo>
                    <a:pt x="147" y="1"/>
                  </a:moveTo>
                  <a:cubicBezTo>
                    <a:pt x="59" y="1"/>
                    <a:pt x="0" y="59"/>
                    <a:pt x="0" y="147"/>
                  </a:cubicBezTo>
                  <a:cubicBezTo>
                    <a:pt x="0" y="221"/>
                    <a:pt x="59" y="294"/>
                    <a:pt x="132" y="294"/>
                  </a:cubicBezTo>
                  <a:cubicBezTo>
                    <a:pt x="558" y="323"/>
                    <a:pt x="982" y="397"/>
                    <a:pt x="1393" y="456"/>
                  </a:cubicBezTo>
                  <a:cubicBezTo>
                    <a:pt x="1936" y="544"/>
                    <a:pt x="2507" y="632"/>
                    <a:pt x="3064" y="632"/>
                  </a:cubicBezTo>
                  <a:cubicBezTo>
                    <a:pt x="3210" y="632"/>
                    <a:pt x="3343" y="632"/>
                    <a:pt x="3474" y="616"/>
                  </a:cubicBezTo>
                  <a:cubicBezTo>
                    <a:pt x="3929" y="573"/>
                    <a:pt x="4383" y="470"/>
                    <a:pt x="4809" y="280"/>
                  </a:cubicBezTo>
                  <a:cubicBezTo>
                    <a:pt x="4882" y="251"/>
                    <a:pt x="4911" y="177"/>
                    <a:pt x="4882" y="104"/>
                  </a:cubicBezTo>
                  <a:cubicBezTo>
                    <a:pt x="4859" y="46"/>
                    <a:pt x="4799" y="7"/>
                    <a:pt x="4740" y="7"/>
                  </a:cubicBezTo>
                  <a:cubicBezTo>
                    <a:pt x="4724" y="7"/>
                    <a:pt x="4707" y="10"/>
                    <a:pt x="4692" y="16"/>
                  </a:cubicBezTo>
                  <a:cubicBezTo>
                    <a:pt x="4295" y="192"/>
                    <a:pt x="3885" y="294"/>
                    <a:pt x="3445" y="339"/>
                  </a:cubicBezTo>
                  <a:cubicBezTo>
                    <a:pt x="3323" y="349"/>
                    <a:pt x="3200" y="354"/>
                    <a:pt x="3076" y="354"/>
                  </a:cubicBezTo>
                  <a:cubicBezTo>
                    <a:pt x="2531" y="354"/>
                    <a:pt x="1974" y="261"/>
                    <a:pt x="1437" y="177"/>
                  </a:cubicBezTo>
                  <a:cubicBezTo>
                    <a:pt x="1027" y="104"/>
                    <a:pt x="587" y="30"/>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19;p73"/>
            <p:cNvSpPr/>
            <p:nvPr/>
          </p:nvSpPr>
          <p:spPr>
            <a:xfrm>
              <a:off x="5938425" y="2326475"/>
              <a:ext cx="106300" cy="28300"/>
            </a:xfrm>
            <a:custGeom>
              <a:avLst/>
              <a:gdLst/>
              <a:ahLst/>
              <a:cxnLst/>
              <a:rect l="l" t="t" r="r" b="b"/>
              <a:pathLst>
                <a:path w="4252" h="1132" extrusionOk="0">
                  <a:moveTo>
                    <a:pt x="4094" y="0"/>
                  </a:moveTo>
                  <a:cubicBezTo>
                    <a:pt x="4073" y="0"/>
                    <a:pt x="4052" y="6"/>
                    <a:pt x="4032" y="18"/>
                  </a:cubicBezTo>
                  <a:cubicBezTo>
                    <a:pt x="2844" y="561"/>
                    <a:pt x="1511" y="839"/>
                    <a:pt x="205" y="839"/>
                  </a:cubicBezTo>
                  <a:lnTo>
                    <a:pt x="147" y="839"/>
                  </a:lnTo>
                  <a:cubicBezTo>
                    <a:pt x="59" y="839"/>
                    <a:pt x="0" y="912"/>
                    <a:pt x="0" y="985"/>
                  </a:cubicBezTo>
                  <a:cubicBezTo>
                    <a:pt x="0" y="1073"/>
                    <a:pt x="59" y="1132"/>
                    <a:pt x="133" y="1132"/>
                  </a:cubicBezTo>
                  <a:lnTo>
                    <a:pt x="205" y="1132"/>
                  </a:lnTo>
                  <a:cubicBezTo>
                    <a:pt x="1554" y="1132"/>
                    <a:pt x="2918" y="839"/>
                    <a:pt x="4150" y="282"/>
                  </a:cubicBezTo>
                  <a:cubicBezTo>
                    <a:pt x="4222" y="238"/>
                    <a:pt x="4252" y="164"/>
                    <a:pt x="4222" y="92"/>
                  </a:cubicBezTo>
                  <a:cubicBezTo>
                    <a:pt x="4201" y="38"/>
                    <a:pt x="4149" y="0"/>
                    <a:pt x="4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20;p73"/>
            <p:cNvSpPr/>
            <p:nvPr/>
          </p:nvSpPr>
          <p:spPr>
            <a:xfrm>
              <a:off x="6019050" y="2385300"/>
              <a:ext cx="90550" cy="39125"/>
            </a:xfrm>
            <a:custGeom>
              <a:avLst/>
              <a:gdLst/>
              <a:ahLst/>
              <a:cxnLst/>
              <a:rect l="l" t="t" r="r" b="b"/>
              <a:pathLst>
                <a:path w="3622" h="1565" extrusionOk="0">
                  <a:moveTo>
                    <a:pt x="3458" y="0"/>
                  </a:moveTo>
                  <a:cubicBezTo>
                    <a:pt x="3430" y="0"/>
                    <a:pt x="3400" y="9"/>
                    <a:pt x="3372" y="25"/>
                  </a:cubicBezTo>
                  <a:cubicBezTo>
                    <a:pt x="2405" y="685"/>
                    <a:pt x="1290" y="1110"/>
                    <a:pt x="133" y="1271"/>
                  </a:cubicBezTo>
                  <a:cubicBezTo>
                    <a:pt x="45" y="1286"/>
                    <a:pt x="0" y="1359"/>
                    <a:pt x="0" y="1433"/>
                  </a:cubicBezTo>
                  <a:cubicBezTo>
                    <a:pt x="16" y="1506"/>
                    <a:pt x="74" y="1564"/>
                    <a:pt x="147" y="1564"/>
                  </a:cubicBezTo>
                  <a:lnTo>
                    <a:pt x="162" y="1564"/>
                  </a:lnTo>
                  <a:cubicBezTo>
                    <a:pt x="1364" y="1388"/>
                    <a:pt x="2537" y="948"/>
                    <a:pt x="3534" y="274"/>
                  </a:cubicBezTo>
                  <a:cubicBezTo>
                    <a:pt x="3607" y="231"/>
                    <a:pt x="3622" y="128"/>
                    <a:pt x="3577" y="69"/>
                  </a:cubicBezTo>
                  <a:cubicBezTo>
                    <a:pt x="3550" y="23"/>
                    <a:pt x="3506" y="0"/>
                    <a:pt x="3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21;p73"/>
            <p:cNvSpPr/>
            <p:nvPr/>
          </p:nvSpPr>
          <p:spPr>
            <a:xfrm>
              <a:off x="6086125" y="2435225"/>
              <a:ext cx="66350" cy="33900"/>
            </a:xfrm>
            <a:custGeom>
              <a:avLst/>
              <a:gdLst/>
              <a:ahLst/>
              <a:cxnLst/>
              <a:rect l="l" t="t" r="r" b="b"/>
              <a:pathLst>
                <a:path w="2654" h="1356" extrusionOk="0">
                  <a:moveTo>
                    <a:pt x="2481" y="1"/>
                  </a:moveTo>
                  <a:cubicBezTo>
                    <a:pt x="2455" y="1"/>
                    <a:pt x="2429" y="7"/>
                    <a:pt x="2405" y="22"/>
                  </a:cubicBezTo>
                  <a:cubicBezTo>
                    <a:pt x="1686" y="462"/>
                    <a:pt x="924" y="814"/>
                    <a:pt x="118" y="1078"/>
                  </a:cubicBezTo>
                  <a:cubicBezTo>
                    <a:pt x="44" y="1092"/>
                    <a:pt x="1" y="1180"/>
                    <a:pt x="30" y="1254"/>
                  </a:cubicBezTo>
                  <a:cubicBezTo>
                    <a:pt x="44" y="1312"/>
                    <a:pt x="103" y="1356"/>
                    <a:pt x="161" y="1356"/>
                  </a:cubicBezTo>
                  <a:lnTo>
                    <a:pt x="206" y="1356"/>
                  </a:lnTo>
                  <a:cubicBezTo>
                    <a:pt x="1027" y="1092"/>
                    <a:pt x="1819" y="726"/>
                    <a:pt x="2566" y="271"/>
                  </a:cubicBezTo>
                  <a:cubicBezTo>
                    <a:pt x="2624" y="227"/>
                    <a:pt x="2654" y="140"/>
                    <a:pt x="2610" y="66"/>
                  </a:cubicBezTo>
                  <a:cubicBezTo>
                    <a:pt x="2581" y="27"/>
                    <a:pt x="2532" y="1"/>
                    <a:pt x="2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22;p73"/>
            <p:cNvSpPr/>
            <p:nvPr/>
          </p:nvSpPr>
          <p:spPr>
            <a:xfrm>
              <a:off x="6376750" y="2882450"/>
              <a:ext cx="414900" cy="255550"/>
            </a:xfrm>
            <a:custGeom>
              <a:avLst/>
              <a:gdLst/>
              <a:ahLst/>
              <a:cxnLst/>
              <a:rect l="l" t="t" r="r" b="b"/>
              <a:pathLst>
                <a:path w="16596" h="10222" extrusionOk="0">
                  <a:moveTo>
                    <a:pt x="10807" y="0"/>
                  </a:moveTo>
                  <a:cubicBezTo>
                    <a:pt x="8505" y="0"/>
                    <a:pt x="6177" y="816"/>
                    <a:pt x="4398" y="2188"/>
                  </a:cubicBezTo>
                  <a:cubicBezTo>
                    <a:pt x="1848" y="4167"/>
                    <a:pt x="397" y="7173"/>
                    <a:pt x="0" y="10222"/>
                  </a:cubicBezTo>
                  <a:cubicBezTo>
                    <a:pt x="2082" y="9430"/>
                    <a:pt x="4223" y="8770"/>
                    <a:pt x="6422" y="8316"/>
                  </a:cubicBezTo>
                  <a:cubicBezTo>
                    <a:pt x="8679" y="7847"/>
                    <a:pt x="11011" y="7597"/>
                    <a:pt x="13136" y="6791"/>
                  </a:cubicBezTo>
                  <a:cubicBezTo>
                    <a:pt x="14045" y="6440"/>
                    <a:pt x="14940" y="5984"/>
                    <a:pt x="15585" y="5296"/>
                  </a:cubicBezTo>
                  <a:cubicBezTo>
                    <a:pt x="16214" y="4622"/>
                    <a:pt x="16596" y="3668"/>
                    <a:pt x="16376" y="2789"/>
                  </a:cubicBezTo>
                  <a:cubicBezTo>
                    <a:pt x="16097" y="1674"/>
                    <a:pt x="14954" y="912"/>
                    <a:pt x="13796" y="502"/>
                  </a:cubicBezTo>
                  <a:cubicBezTo>
                    <a:pt x="12838" y="160"/>
                    <a:pt x="11825" y="0"/>
                    <a:pt x="10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23;p73"/>
            <p:cNvSpPr/>
            <p:nvPr/>
          </p:nvSpPr>
          <p:spPr>
            <a:xfrm>
              <a:off x="6462500" y="2939425"/>
              <a:ext cx="245225" cy="106225"/>
            </a:xfrm>
            <a:custGeom>
              <a:avLst/>
              <a:gdLst/>
              <a:ahLst/>
              <a:cxnLst/>
              <a:rect l="l" t="t" r="r" b="b"/>
              <a:pathLst>
                <a:path w="9809" h="4249" extrusionOk="0">
                  <a:moveTo>
                    <a:pt x="9173" y="1"/>
                  </a:moveTo>
                  <a:cubicBezTo>
                    <a:pt x="7733" y="1"/>
                    <a:pt x="6178" y="385"/>
                    <a:pt x="4633" y="1125"/>
                  </a:cubicBezTo>
                  <a:cubicBezTo>
                    <a:pt x="3050" y="1903"/>
                    <a:pt x="1643" y="2943"/>
                    <a:pt x="280" y="3940"/>
                  </a:cubicBezTo>
                  <a:lnTo>
                    <a:pt x="1" y="4161"/>
                  </a:lnTo>
                  <a:lnTo>
                    <a:pt x="632" y="4248"/>
                  </a:lnTo>
                  <a:lnTo>
                    <a:pt x="661" y="4028"/>
                  </a:lnTo>
                  <a:cubicBezTo>
                    <a:pt x="1951" y="3076"/>
                    <a:pt x="3285" y="2108"/>
                    <a:pt x="4751" y="1389"/>
                  </a:cubicBezTo>
                  <a:cubicBezTo>
                    <a:pt x="6250" y="665"/>
                    <a:pt x="7761" y="293"/>
                    <a:pt x="9149" y="293"/>
                  </a:cubicBezTo>
                  <a:cubicBezTo>
                    <a:pt x="9362" y="293"/>
                    <a:pt x="9573" y="302"/>
                    <a:pt x="9780" y="320"/>
                  </a:cubicBezTo>
                  <a:lnTo>
                    <a:pt x="9809" y="26"/>
                  </a:lnTo>
                  <a:cubicBezTo>
                    <a:pt x="9600" y="9"/>
                    <a:pt x="9388" y="1"/>
                    <a:pt x="9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24;p73"/>
            <p:cNvSpPr/>
            <p:nvPr/>
          </p:nvSpPr>
          <p:spPr>
            <a:xfrm>
              <a:off x="6482675" y="2948475"/>
              <a:ext cx="25675" cy="48075"/>
            </a:xfrm>
            <a:custGeom>
              <a:avLst/>
              <a:gdLst/>
              <a:ahLst/>
              <a:cxnLst/>
              <a:rect l="l" t="t" r="r" b="b"/>
              <a:pathLst>
                <a:path w="1027" h="1923" extrusionOk="0">
                  <a:moveTo>
                    <a:pt x="763" y="1"/>
                  </a:moveTo>
                  <a:lnTo>
                    <a:pt x="1" y="1819"/>
                  </a:lnTo>
                  <a:lnTo>
                    <a:pt x="279" y="1922"/>
                  </a:lnTo>
                  <a:lnTo>
                    <a:pt x="1027" y="104"/>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25;p73"/>
            <p:cNvSpPr/>
            <p:nvPr/>
          </p:nvSpPr>
          <p:spPr>
            <a:xfrm>
              <a:off x="6550850" y="2910375"/>
              <a:ext cx="35200" cy="55725"/>
            </a:xfrm>
            <a:custGeom>
              <a:avLst/>
              <a:gdLst/>
              <a:ahLst/>
              <a:cxnLst/>
              <a:rect l="l" t="t" r="r" b="b"/>
              <a:pathLst>
                <a:path w="1408" h="2229" extrusionOk="0">
                  <a:moveTo>
                    <a:pt x="1173" y="0"/>
                  </a:moveTo>
                  <a:cubicBezTo>
                    <a:pt x="689" y="661"/>
                    <a:pt x="294" y="1378"/>
                    <a:pt x="1" y="2127"/>
                  </a:cubicBezTo>
                  <a:lnTo>
                    <a:pt x="264" y="2229"/>
                  </a:lnTo>
                  <a:cubicBezTo>
                    <a:pt x="558" y="1496"/>
                    <a:pt x="939" y="807"/>
                    <a:pt x="1408" y="162"/>
                  </a:cubicBezTo>
                  <a:lnTo>
                    <a:pt x="11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26;p73"/>
            <p:cNvSpPr/>
            <p:nvPr/>
          </p:nvSpPr>
          <p:spPr>
            <a:xfrm>
              <a:off x="6618275" y="2900500"/>
              <a:ext cx="48425" cy="48000"/>
            </a:xfrm>
            <a:custGeom>
              <a:avLst/>
              <a:gdLst/>
              <a:ahLst/>
              <a:cxnLst/>
              <a:rect l="l" t="t" r="r" b="b"/>
              <a:pathLst>
                <a:path w="1937" h="1920" extrusionOk="0">
                  <a:moveTo>
                    <a:pt x="1731" y="0"/>
                  </a:moveTo>
                  <a:lnTo>
                    <a:pt x="1" y="1715"/>
                  </a:lnTo>
                  <a:lnTo>
                    <a:pt x="206" y="1920"/>
                  </a:lnTo>
                  <a:lnTo>
                    <a:pt x="1936" y="205"/>
                  </a:lnTo>
                  <a:lnTo>
                    <a:pt x="1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27;p73"/>
            <p:cNvSpPr/>
            <p:nvPr/>
          </p:nvSpPr>
          <p:spPr>
            <a:xfrm>
              <a:off x="6495875" y="3051850"/>
              <a:ext cx="79200" cy="23475"/>
            </a:xfrm>
            <a:custGeom>
              <a:avLst/>
              <a:gdLst/>
              <a:ahLst/>
              <a:cxnLst/>
              <a:rect l="l" t="t" r="r" b="b"/>
              <a:pathLst>
                <a:path w="3168" h="939" extrusionOk="0">
                  <a:moveTo>
                    <a:pt x="15" y="0"/>
                  </a:moveTo>
                  <a:lnTo>
                    <a:pt x="1" y="293"/>
                  </a:lnTo>
                  <a:cubicBezTo>
                    <a:pt x="1056" y="338"/>
                    <a:pt x="2082" y="557"/>
                    <a:pt x="3050" y="938"/>
                  </a:cubicBezTo>
                  <a:lnTo>
                    <a:pt x="3167" y="660"/>
                  </a:lnTo>
                  <a:cubicBezTo>
                    <a:pt x="2155" y="279"/>
                    <a:pt x="1099" y="59"/>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28;p73"/>
            <p:cNvSpPr/>
            <p:nvPr/>
          </p:nvSpPr>
          <p:spPr>
            <a:xfrm>
              <a:off x="6579450" y="3010775"/>
              <a:ext cx="77325" cy="18750"/>
            </a:xfrm>
            <a:custGeom>
              <a:avLst/>
              <a:gdLst/>
              <a:ahLst/>
              <a:cxnLst/>
              <a:rect l="l" t="t" r="r" b="b"/>
              <a:pathLst>
                <a:path w="3093" h="750" extrusionOk="0">
                  <a:moveTo>
                    <a:pt x="129" y="0"/>
                  </a:moveTo>
                  <a:cubicBezTo>
                    <a:pt x="86" y="0"/>
                    <a:pt x="43" y="1"/>
                    <a:pt x="0" y="1"/>
                  </a:cubicBezTo>
                  <a:lnTo>
                    <a:pt x="0" y="280"/>
                  </a:lnTo>
                  <a:lnTo>
                    <a:pt x="29" y="280"/>
                  </a:lnTo>
                  <a:cubicBezTo>
                    <a:pt x="1040" y="280"/>
                    <a:pt x="2037" y="441"/>
                    <a:pt x="3005" y="749"/>
                  </a:cubicBezTo>
                  <a:lnTo>
                    <a:pt x="3093" y="470"/>
                  </a:lnTo>
                  <a:cubicBezTo>
                    <a:pt x="2136" y="161"/>
                    <a:pt x="1152"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29;p73"/>
            <p:cNvSpPr/>
            <p:nvPr/>
          </p:nvSpPr>
          <p:spPr>
            <a:xfrm>
              <a:off x="6664825" y="2982950"/>
              <a:ext cx="76975" cy="17250"/>
            </a:xfrm>
            <a:custGeom>
              <a:avLst/>
              <a:gdLst/>
              <a:ahLst/>
              <a:cxnLst/>
              <a:rect l="l" t="t" r="r" b="b"/>
              <a:pathLst>
                <a:path w="3079" h="690" extrusionOk="0">
                  <a:moveTo>
                    <a:pt x="45" y="0"/>
                  </a:moveTo>
                  <a:lnTo>
                    <a:pt x="0" y="293"/>
                  </a:lnTo>
                  <a:lnTo>
                    <a:pt x="3035" y="690"/>
                  </a:lnTo>
                  <a:lnTo>
                    <a:pt x="3079" y="396"/>
                  </a:lnTo>
                  <a:lnTo>
                    <a:pt x="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130;p73"/>
            <p:cNvSpPr/>
            <p:nvPr/>
          </p:nvSpPr>
          <p:spPr>
            <a:xfrm>
              <a:off x="5887500" y="2886925"/>
              <a:ext cx="430625" cy="269175"/>
            </a:xfrm>
            <a:custGeom>
              <a:avLst/>
              <a:gdLst/>
              <a:ahLst/>
              <a:cxnLst/>
              <a:rect l="l" t="t" r="r" b="b"/>
              <a:pathLst>
                <a:path w="17225" h="10767" extrusionOk="0">
                  <a:moveTo>
                    <a:pt x="3947" y="1"/>
                  </a:moveTo>
                  <a:cubicBezTo>
                    <a:pt x="2685" y="1"/>
                    <a:pt x="1393" y="452"/>
                    <a:pt x="688" y="1407"/>
                  </a:cubicBezTo>
                  <a:cubicBezTo>
                    <a:pt x="0" y="2375"/>
                    <a:pt x="29" y="3651"/>
                    <a:pt x="411" y="4750"/>
                  </a:cubicBezTo>
                  <a:cubicBezTo>
                    <a:pt x="1392" y="7594"/>
                    <a:pt x="4369" y="9558"/>
                    <a:pt x="7520" y="10307"/>
                  </a:cubicBezTo>
                  <a:cubicBezTo>
                    <a:pt x="8926" y="10640"/>
                    <a:pt x="10367" y="10766"/>
                    <a:pt x="11817" y="10766"/>
                  </a:cubicBezTo>
                  <a:cubicBezTo>
                    <a:pt x="13620" y="10766"/>
                    <a:pt x="15438" y="10571"/>
                    <a:pt x="17225" y="10336"/>
                  </a:cubicBezTo>
                  <a:cubicBezTo>
                    <a:pt x="15788" y="6436"/>
                    <a:pt x="12168" y="3460"/>
                    <a:pt x="8180" y="1349"/>
                  </a:cubicBezTo>
                  <a:cubicBezTo>
                    <a:pt x="6992" y="719"/>
                    <a:pt x="5717" y="133"/>
                    <a:pt x="4339" y="15"/>
                  </a:cubicBezTo>
                  <a:cubicBezTo>
                    <a:pt x="4209" y="6"/>
                    <a:pt x="4078" y="1"/>
                    <a:pt x="3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131;p73"/>
            <p:cNvSpPr/>
            <p:nvPr/>
          </p:nvSpPr>
          <p:spPr>
            <a:xfrm>
              <a:off x="5960050" y="2952250"/>
              <a:ext cx="259125" cy="145050"/>
            </a:xfrm>
            <a:custGeom>
              <a:avLst/>
              <a:gdLst/>
              <a:ahLst/>
              <a:cxnLst/>
              <a:rect l="l" t="t" r="r" b="b"/>
              <a:pathLst>
                <a:path w="10365" h="5802" extrusionOk="0">
                  <a:moveTo>
                    <a:pt x="160" y="1"/>
                  </a:moveTo>
                  <a:cubicBezTo>
                    <a:pt x="114" y="1"/>
                    <a:pt x="71" y="20"/>
                    <a:pt x="44" y="55"/>
                  </a:cubicBezTo>
                  <a:cubicBezTo>
                    <a:pt x="1" y="129"/>
                    <a:pt x="30" y="217"/>
                    <a:pt x="89" y="260"/>
                  </a:cubicBezTo>
                  <a:cubicBezTo>
                    <a:pt x="3255" y="2342"/>
                    <a:pt x="6641" y="4205"/>
                    <a:pt x="10130" y="5788"/>
                  </a:cubicBezTo>
                  <a:cubicBezTo>
                    <a:pt x="10159" y="5802"/>
                    <a:pt x="10175" y="5802"/>
                    <a:pt x="10189" y="5802"/>
                  </a:cubicBezTo>
                  <a:cubicBezTo>
                    <a:pt x="10247" y="5802"/>
                    <a:pt x="10306" y="5773"/>
                    <a:pt x="10321" y="5714"/>
                  </a:cubicBezTo>
                  <a:cubicBezTo>
                    <a:pt x="10365" y="5641"/>
                    <a:pt x="10321" y="5553"/>
                    <a:pt x="10247" y="5524"/>
                  </a:cubicBezTo>
                  <a:cubicBezTo>
                    <a:pt x="6774" y="3941"/>
                    <a:pt x="3402" y="2094"/>
                    <a:pt x="249" y="26"/>
                  </a:cubicBezTo>
                  <a:cubicBezTo>
                    <a:pt x="221" y="9"/>
                    <a:pt x="19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32;p73"/>
            <p:cNvSpPr/>
            <p:nvPr/>
          </p:nvSpPr>
          <p:spPr>
            <a:xfrm>
              <a:off x="5935125" y="3027600"/>
              <a:ext cx="74800" cy="9975"/>
            </a:xfrm>
            <a:custGeom>
              <a:avLst/>
              <a:gdLst/>
              <a:ahLst/>
              <a:cxnLst/>
              <a:rect l="l" t="t" r="r" b="b"/>
              <a:pathLst>
                <a:path w="2992" h="399" extrusionOk="0">
                  <a:moveTo>
                    <a:pt x="2837" y="0"/>
                  </a:moveTo>
                  <a:cubicBezTo>
                    <a:pt x="2830" y="0"/>
                    <a:pt x="2823" y="1"/>
                    <a:pt x="2816" y="3"/>
                  </a:cubicBezTo>
                  <a:cubicBezTo>
                    <a:pt x="2303" y="80"/>
                    <a:pt x="1785" y="117"/>
                    <a:pt x="1268" y="117"/>
                  </a:cubicBezTo>
                  <a:cubicBezTo>
                    <a:pt x="898" y="117"/>
                    <a:pt x="528" y="98"/>
                    <a:pt x="161" y="61"/>
                  </a:cubicBezTo>
                  <a:cubicBezTo>
                    <a:pt x="154" y="60"/>
                    <a:pt x="147" y="59"/>
                    <a:pt x="140" y="59"/>
                  </a:cubicBezTo>
                  <a:cubicBezTo>
                    <a:pt x="74" y="59"/>
                    <a:pt x="13" y="113"/>
                    <a:pt x="1" y="178"/>
                  </a:cubicBezTo>
                  <a:cubicBezTo>
                    <a:pt x="1" y="266"/>
                    <a:pt x="44" y="340"/>
                    <a:pt x="132" y="340"/>
                  </a:cubicBezTo>
                  <a:cubicBezTo>
                    <a:pt x="513" y="384"/>
                    <a:pt x="910" y="399"/>
                    <a:pt x="1305" y="399"/>
                  </a:cubicBezTo>
                  <a:cubicBezTo>
                    <a:pt x="1819" y="399"/>
                    <a:pt x="2331" y="370"/>
                    <a:pt x="2845" y="296"/>
                  </a:cubicBezTo>
                  <a:cubicBezTo>
                    <a:pt x="2933" y="282"/>
                    <a:pt x="2991" y="208"/>
                    <a:pt x="2976" y="135"/>
                  </a:cubicBezTo>
                  <a:cubicBezTo>
                    <a:pt x="2964" y="56"/>
                    <a:pt x="2902" y="0"/>
                    <a:pt x="2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33;p73"/>
            <p:cNvSpPr/>
            <p:nvPr/>
          </p:nvSpPr>
          <p:spPr>
            <a:xfrm>
              <a:off x="6013175" y="3072525"/>
              <a:ext cx="87250" cy="20025"/>
            </a:xfrm>
            <a:custGeom>
              <a:avLst/>
              <a:gdLst/>
              <a:ahLst/>
              <a:cxnLst/>
              <a:rect l="l" t="t" r="r" b="b"/>
              <a:pathLst>
                <a:path w="3490" h="801" extrusionOk="0">
                  <a:moveTo>
                    <a:pt x="3333" y="0"/>
                  </a:moveTo>
                  <a:cubicBezTo>
                    <a:pt x="3317" y="0"/>
                    <a:pt x="3301" y="3"/>
                    <a:pt x="3285" y="9"/>
                  </a:cubicBezTo>
                  <a:cubicBezTo>
                    <a:pt x="2393" y="350"/>
                    <a:pt x="1444" y="515"/>
                    <a:pt x="498" y="515"/>
                  </a:cubicBezTo>
                  <a:cubicBezTo>
                    <a:pt x="386" y="515"/>
                    <a:pt x="274" y="512"/>
                    <a:pt x="163" y="508"/>
                  </a:cubicBezTo>
                  <a:cubicBezTo>
                    <a:pt x="155" y="506"/>
                    <a:pt x="147" y="506"/>
                    <a:pt x="139" y="506"/>
                  </a:cubicBezTo>
                  <a:cubicBezTo>
                    <a:pt x="62" y="506"/>
                    <a:pt x="1" y="573"/>
                    <a:pt x="1" y="639"/>
                  </a:cubicBezTo>
                  <a:cubicBezTo>
                    <a:pt x="1" y="713"/>
                    <a:pt x="59" y="786"/>
                    <a:pt x="133" y="786"/>
                  </a:cubicBezTo>
                  <a:cubicBezTo>
                    <a:pt x="280" y="801"/>
                    <a:pt x="411" y="801"/>
                    <a:pt x="544" y="801"/>
                  </a:cubicBezTo>
                  <a:cubicBezTo>
                    <a:pt x="1511" y="801"/>
                    <a:pt x="2479" y="625"/>
                    <a:pt x="3388" y="273"/>
                  </a:cubicBezTo>
                  <a:cubicBezTo>
                    <a:pt x="3461" y="244"/>
                    <a:pt x="3490" y="170"/>
                    <a:pt x="3461" y="97"/>
                  </a:cubicBezTo>
                  <a:cubicBezTo>
                    <a:pt x="3450" y="39"/>
                    <a:pt x="3393" y="0"/>
                    <a:pt x="3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34;p73"/>
            <p:cNvSpPr/>
            <p:nvPr/>
          </p:nvSpPr>
          <p:spPr>
            <a:xfrm>
              <a:off x="6093075" y="3106750"/>
              <a:ext cx="73700" cy="19150"/>
            </a:xfrm>
            <a:custGeom>
              <a:avLst/>
              <a:gdLst/>
              <a:ahLst/>
              <a:cxnLst/>
              <a:rect l="l" t="t" r="r" b="b"/>
              <a:pathLst>
                <a:path w="2948" h="766" extrusionOk="0">
                  <a:moveTo>
                    <a:pt x="2812" y="1"/>
                  </a:moveTo>
                  <a:cubicBezTo>
                    <a:pt x="2804" y="1"/>
                    <a:pt x="2795" y="2"/>
                    <a:pt x="2786" y="3"/>
                  </a:cubicBezTo>
                  <a:cubicBezTo>
                    <a:pt x="1892" y="77"/>
                    <a:pt x="983" y="238"/>
                    <a:pt x="118" y="487"/>
                  </a:cubicBezTo>
                  <a:cubicBezTo>
                    <a:pt x="45" y="502"/>
                    <a:pt x="1" y="575"/>
                    <a:pt x="16" y="663"/>
                  </a:cubicBezTo>
                  <a:cubicBezTo>
                    <a:pt x="30" y="722"/>
                    <a:pt x="89" y="765"/>
                    <a:pt x="163" y="765"/>
                  </a:cubicBezTo>
                  <a:lnTo>
                    <a:pt x="192" y="765"/>
                  </a:lnTo>
                  <a:cubicBezTo>
                    <a:pt x="1056" y="531"/>
                    <a:pt x="1936" y="370"/>
                    <a:pt x="2815" y="282"/>
                  </a:cubicBezTo>
                  <a:cubicBezTo>
                    <a:pt x="2889" y="282"/>
                    <a:pt x="2948" y="208"/>
                    <a:pt x="2948" y="120"/>
                  </a:cubicBezTo>
                  <a:cubicBezTo>
                    <a:pt x="2934" y="55"/>
                    <a:pt x="2885" y="1"/>
                    <a:pt x="2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35;p73"/>
            <p:cNvSpPr/>
            <p:nvPr/>
          </p:nvSpPr>
          <p:spPr>
            <a:xfrm>
              <a:off x="6043975" y="2922775"/>
              <a:ext cx="24600" cy="61650"/>
            </a:xfrm>
            <a:custGeom>
              <a:avLst/>
              <a:gdLst/>
              <a:ahLst/>
              <a:cxnLst/>
              <a:rect l="l" t="t" r="r" b="b"/>
              <a:pathLst>
                <a:path w="984" h="2466" extrusionOk="0">
                  <a:moveTo>
                    <a:pt x="146" y="0"/>
                  </a:moveTo>
                  <a:cubicBezTo>
                    <a:pt x="136" y="0"/>
                    <a:pt x="127" y="1"/>
                    <a:pt x="118" y="3"/>
                  </a:cubicBezTo>
                  <a:cubicBezTo>
                    <a:pt x="45" y="32"/>
                    <a:pt x="0" y="106"/>
                    <a:pt x="15" y="194"/>
                  </a:cubicBezTo>
                  <a:lnTo>
                    <a:pt x="690" y="2364"/>
                  </a:lnTo>
                  <a:cubicBezTo>
                    <a:pt x="704" y="2422"/>
                    <a:pt x="763" y="2466"/>
                    <a:pt x="821" y="2466"/>
                  </a:cubicBezTo>
                  <a:cubicBezTo>
                    <a:pt x="836" y="2466"/>
                    <a:pt x="851" y="2452"/>
                    <a:pt x="866" y="2452"/>
                  </a:cubicBezTo>
                  <a:cubicBezTo>
                    <a:pt x="938" y="2436"/>
                    <a:pt x="983" y="2348"/>
                    <a:pt x="968" y="2276"/>
                  </a:cubicBezTo>
                  <a:lnTo>
                    <a:pt x="293" y="106"/>
                  </a:lnTo>
                  <a:cubicBezTo>
                    <a:pt x="281" y="41"/>
                    <a:pt x="21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36;p73"/>
            <p:cNvSpPr/>
            <p:nvPr/>
          </p:nvSpPr>
          <p:spPr>
            <a:xfrm>
              <a:off x="6115075" y="2962175"/>
              <a:ext cx="22750" cy="69175"/>
            </a:xfrm>
            <a:custGeom>
              <a:avLst/>
              <a:gdLst/>
              <a:ahLst/>
              <a:cxnLst/>
              <a:rect l="l" t="t" r="r" b="b"/>
              <a:pathLst>
                <a:path w="910" h="2767" extrusionOk="0">
                  <a:moveTo>
                    <a:pt x="151" y="1"/>
                  </a:moveTo>
                  <a:cubicBezTo>
                    <a:pt x="135" y="1"/>
                    <a:pt x="119" y="4"/>
                    <a:pt x="103" y="10"/>
                  </a:cubicBezTo>
                  <a:cubicBezTo>
                    <a:pt x="30" y="39"/>
                    <a:pt x="0" y="113"/>
                    <a:pt x="30" y="201"/>
                  </a:cubicBezTo>
                  <a:cubicBezTo>
                    <a:pt x="323" y="978"/>
                    <a:pt x="514" y="1799"/>
                    <a:pt x="616" y="2635"/>
                  </a:cubicBezTo>
                  <a:cubicBezTo>
                    <a:pt x="631" y="2707"/>
                    <a:pt x="690" y="2766"/>
                    <a:pt x="763" y="2766"/>
                  </a:cubicBezTo>
                  <a:lnTo>
                    <a:pt x="778" y="2766"/>
                  </a:lnTo>
                  <a:cubicBezTo>
                    <a:pt x="851" y="2752"/>
                    <a:pt x="909" y="2678"/>
                    <a:pt x="909" y="2605"/>
                  </a:cubicBezTo>
                  <a:cubicBezTo>
                    <a:pt x="807" y="1740"/>
                    <a:pt x="602" y="905"/>
                    <a:pt x="293" y="98"/>
                  </a:cubicBezTo>
                  <a:cubicBezTo>
                    <a:pt x="270" y="41"/>
                    <a:pt x="21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37;p73"/>
            <p:cNvSpPr/>
            <p:nvPr/>
          </p:nvSpPr>
          <p:spPr>
            <a:xfrm>
              <a:off x="6174100" y="3008375"/>
              <a:ext cx="24925" cy="54875"/>
            </a:xfrm>
            <a:custGeom>
              <a:avLst/>
              <a:gdLst/>
              <a:ahLst/>
              <a:cxnLst/>
              <a:rect l="l" t="t" r="r" b="b"/>
              <a:pathLst>
                <a:path w="997" h="2195" extrusionOk="0">
                  <a:moveTo>
                    <a:pt x="165" y="0"/>
                  </a:moveTo>
                  <a:cubicBezTo>
                    <a:pt x="149" y="0"/>
                    <a:pt x="133" y="3"/>
                    <a:pt x="117" y="9"/>
                  </a:cubicBezTo>
                  <a:cubicBezTo>
                    <a:pt x="44" y="24"/>
                    <a:pt x="0" y="112"/>
                    <a:pt x="29" y="185"/>
                  </a:cubicBezTo>
                  <a:lnTo>
                    <a:pt x="689" y="2106"/>
                  </a:lnTo>
                  <a:cubicBezTo>
                    <a:pt x="718" y="2165"/>
                    <a:pt x="762" y="2194"/>
                    <a:pt x="835" y="2194"/>
                  </a:cubicBezTo>
                  <a:lnTo>
                    <a:pt x="880" y="2194"/>
                  </a:lnTo>
                  <a:cubicBezTo>
                    <a:pt x="952" y="2165"/>
                    <a:pt x="997" y="2091"/>
                    <a:pt x="968" y="2003"/>
                  </a:cubicBezTo>
                  <a:lnTo>
                    <a:pt x="307" y="97"/>
                  </a:lnTo>
                  <a:cubicBezTo>
                    <a:pt x="284" y="40"/>
                    <a:pt x="225"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38;p73"/>
            <p:cNvSpPr/>
            <p:nvPr/>
          </p:nvSpPr>
          <p:spPr>
            <a:xfrm>
              <a:off x="6360625" y="2478600"/>
              <a:ext cx="639200" cy="360650"/>
            </a:xfrm>
            <a:custGeom>
              <a:avLst/>
              <a:gdLst/>
              <a:ahLst/>
              <a:cxnLst/>
              <a:rect l="l" t="t" r="r" b="b"/>
              <a:pathLst>
                <a:path w="25568" h="14426" extrusionOk="0">
                  <a:moveTo>
                    <a:pt x="17968" y="1"/>
                  </a:moveTo>
                  <a:cubicBezTo>
                    <a:pt x="17336" y="1"/>
                    <a:pt x="16699" y="54"/>
                    <a:pt x="16068" y="134"/>
                  </a:cubicBezTo>
                  <a:cubicBezTo>
                    <a:pt x="8782" y="1043"/>
                    <a:pt x="2273" y="6028"/>
                    <a:pt x="0" y="12434"/>
                  </a:cubicBezTo>
                  <a:cubicBezTo>
                    <a:pt x="149" y="12988"/>
                    <a:pt x="4053" y="14425"/>
                    <a:pt x="8968" y="14425"/>
                  </a:cubicBezTo>
                  <a:cubicBezTo>
                    <a:pt x="12761" y="14425"/>
                    <a:pt x="17156" y="13570"/>
                    <a:pt x="20891" y="10792"/>
                  </a:cubicBezTo>
                  <a:cubicBezTo>
                    <a:pt x="24864" y="7846"/>
                    <a:pt x="25567" y="1688"/>
                    <a:pt x="20173" y="266"/>
                  </a:cubicBezTo>
                  <a:cubicBezTo>
                    <a:pt x="19457" y="75"/>
                    <a:pt x="18716" y="1"/>
                    <a:pt x="17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39;p73"/>
            <p:cNvSpPr/>
            <p:nvPr/>
          </p:nvSpPr>
          <p:spPr>
            <a:xfrm>
              <a:off x="6429900" y="2556275"/>
              <a:ext cx="487825" cy="207525"/>
            </a:xfrm>
            <a:custGeom>
              <a:avLst/>
              <a:gdLst/>
              <a:ahLst/>
              <a:cxnLst/>
              <a:rect l="l" t="t" r="r" b="b"/>
              <a:pathLst>
                <a:path w="19513" h="8301" extrusionOk="0">
                  <a:moveTo>
                    <a:pt x="19363" y="1"/>
                  </a:moveTo>
                  <a:cubicBezTo>
                    <a:pt x="19354" y="1"/>
                    <a:pt x="19346" y="1"/>
                    <a:pt x="19337" y="3"/>
                  </a:cubicBezTo>
                  <a:cubicBezTo>
                    <a:pt x="12271" y="1103"/>
                    <a:pt x="4575" y="4827"/>
                    <a:pt x="89" y="8036"/>
                  </a:cubicBezTo>
                  <a:cubicBezTo>
                    <a:pt x="15" y="8081"/>
                    <a:pt x="1" y="8169"/>
                    <a:pt x="44" y="8228"/>
                  </a:cubicBezTo>
                  <a:cubicBezTo>
                    <a:pt x="73" y="8271"/>
                    <a:pt x="118" y="8300"/>
                    <a:pt x="161" y="8300"/>
                  </a:cubicBezTo>
                  <a:cubicBezTo>
                    <a:pt x="191" y="8300"/>
                    <a:pt x="220" y="8286"/>
                    <a:pt x="249" y="8271"/>
                  </a:cubicBezTo>
                  <a:cubicBezTo>
                    <a:pt x="4721" y="5075"/>
                    <a:pt x="12374" y="1381"/>
                    <a:pt x="19381" y="282"/>
                  </a:cubicBezTo>
                  <a:cubicBezTo>
                    <a:pt x="19469" y="282"/>
                    <a:pt x="19513" y="208"/>
                    <a:pt x="19499" y="120"/>
                  </a:cubicBezTo>
                  <a:cubicBezTo>
                    <a:pt x="19499" y="55"/>
                    <a:pt x="19439"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40;p73"/>
            <p:cNvSpPr/>
            <p:nvPr/>
          </p:nvSpPr>
          <p:spPr>
            <a:xfrm>
              <a:off x="6474975" y="2622400"/>
              <a:ext cx="29350" cy="69200"/>
            </a:xfrm>
            <a:custGeom>
              <a:avLst/>
              <a:gdLst/>
              <a:ahLst/>
              <a:cxnLst/>
              <a:rect l="l" t="t" r="r" b="b"/>
              <a:pathLst>
                <a:path w="1174" h="2768" extrusionOk="0">
                  <a:moveTo>
                    <a:pt x="1007" y="1"/>
                  </a:moveTo>
                  <a:cubicBezTo>
                    <a:pt x="964" y="1"/>
                    <a:pt x="921" y="20"/>
                    <a:pt x="895" y="55"/>
                  </a:cubicBezTo>
                  <a:cubicBezTo>
                    <a:pt x="382" y="818"/>
                    <a:pt x="74" y="1712"/>
                    <a:pt x="16" y="2621"/>
                  </a:cubicBezTo>
                  <a:cubicBezTo>
                    <a:pt x="0" y="2694"/>
                    <a:pt x="59" y="2768"/>
                    <a:pt x="147" y="2768"/>
                  </a:cubicBezTo>
                  <a:cubicBezTo>
                    <a:pt x="235" y="2768"/>
                    <a:pt x="294" y="2709"/>
                    <a:pt x="294" y="2635"/>
                  </a:cubicBezTo>
                  <a:cubicBezTo>
                    <a:pt x="367" y="1771"/>
                    <a:pt x="645" y="935"/>
                    <a:pt x="1130" y="217"/>
                  </a:cubicBezTo>
                  <a:cubicBezTo>
                    <a:pt x="1173" y="158"/>
                    <a:pt x="1159" y="70"/>
                    <a:pt x="1085" y="26"/>
                  </a:cubicBezTo>
                  <a:cubicBezTo>
                    <a:pt x="1062" y="9"/>
                    <a:pt x="1034"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41;p73"/>
            <p:cNvSpPr/>
            <p:nvPr/>
          </p:nvSpPr>
          <p:spPr>
            <a:xfrm>
              <a:off x="6566250" y="2546825"/>
              <a:ext cx="37400" cy="92350"/>
            </a:xfrm>
            <a:custGeom>
              <a:avLst/>
              <a:gdLst/>
              <a:ahLst/>
              <a:cxnLst/>
              <a:rect l="l" t="t" r="r" b="b"/>
              <a:pathLst>
                <a:path w="1496" h="3694" extrusionOk="0">
                  <a:moveTo>
                    <a:pt x="1321" y="1"/>
                  </a:moveTo>
                  <a:cubicBezTo>
                    <a:pt x="1270" y="1"/>
                    <a:pt x="1222" y="23"/>
                    <a:pt x="1202" y="74"/>
                  </a:cubicBezTo>
                  <a:cubicBezTo>
                    <a:pt x="601" y="1158"/>
                    <a:pt x="206" y="2316"/>
                    <a:pt x="14" y="3518"/>
                  </a:cubicBezTo>
                  <a:cubicBezTo>
                    <a:pt x="0" y="3606"/>
                    <a:pt x="44" y="3680"/>
                    <a:pt x="132" y="3694"/>
                  </a:cubicBezTo>
                  <a:lnTo>
                    <a:pt x="147" y="3694"/>
                  </a:lnTo>
                  <a:cubicBezTo>
                    <a:pt x="220" y="3694"/>
                    <a:pt x="278" y="3635"/>
                    <a:pt x="293" y="3563"/>
                  </a:cubicBezTo>
                  <a:cubicBezTo>
                    <a:pt x="483" y="2390"/>
                    <a:pt x="880" y="1260"/>
                    <a:pt x="1451" y="220"/>
                  </a:cubicBezTo>
                  <a:cubicBezTo>
                    <a:pt x="1496" y="146"/>
                    <a:pt x="1466" y="58"/>
                    <a:pt x="1392" y="15"/>
                  </a:cubicBezTo>
                  <a:cubicBezTo>
                    <a:pt x="1369" y="6"/>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42;p73"/>
            <p:cNvSpPr/>
            <p:nvPr/>
          </p:nvSpPr>
          <p:spPr>
            <a:xfrm>
              <a:off x="6668475" y="2518225"/>
              <a:ext cx="49875" cy="81375"/>
            </a:xfrm>
            <a:custGeom>
              <a:avLst/>
              <a:gdLst/>
              <a:ahLst/>
              <a:cxnLst/>
              <a:rect l="l" t="t" r="r" b="b"/>
              <a:pathLst>
                <a:path w="1995" h="3255" extrusionOk="0">
                  <a:moveTo>
                    <a:pt x="1833" y="1"/>
                  </a:moveTo>
                  <a:cubicBezTo>
                    <a:pt x="1797" y="1"/>
                    <a:pt x="1760" y="15"/>
                    <a:pt x="1731" y="45"/>
                  </a:cubicBezTo>
                  <a:cubicBezTo>
                    <a:pt x="896" y="880"/>
                    <a:pt x="309" y="1921"/>
                    <a:pt x="16" y="3079"/>
                  </a:cubicBezTo>
                  <a:cubicBezTo>
                    <a:pt x="1" y="3153"/>
                    <a:pt x="45" y="3225"/>
                    <a:pt x="118" y="3255"/>
                  </a:cubicBezTo>
                  <a:lnTo>
                    <a:pt x="163" y="3255"/>
                  </a:lnTo>
                  <a:cubicBezTo>
                    <a:pt x="221" y="3255"/>
                    <a:pt x="280" y="3211"/>
                    <a:pt x="294" y="3137"/>
                  </a:cubicBezTo>
                  <a:cubicBezTo>
                    <a:pt x="573" y="2053"/>
                    <a:pt x="1144" y="1042"/>
                    <a:pt x="1936" y="250"/>
                  </a:cubicBezTo>
                  <a:cubicBezTo>
                    <a:pt x="1995" y="191"/>
                    <a:pt x="1995" y="103"/>
                    <a:pt x="1936" y="45"/>
                  </a:cubicBezTo>
                  <a:cubicBezTo>
                    <a:pt x="1907" y="15"/>
                    <a:pt x="1870" y="1"/>
                    <a:pt x="18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43;p73"/>
            <p:cNvSpPr/>
            <p:nvPr/>
          </p:nvSpPr>
          <p:spPr>
            <a:xfrm>
              <a:off x="6772225" y="2506125"/>
              <a:ext cx="48400" cy="55375"/>
            </a:xfrm>
            <a:custGeom>
              <a:avLst/>
              <a:gdLst/>
              <a:ahLst/>
              <a:cxnLst/>
              <a:rect l="l" t="t" r="r" b="b"/>
              <a:pathLst>
                <a:path w="1936" h="2215" extrusionOk="0">
                  <a:moveTo>
                    <a:pt x="1779" y="0"/>
                  </a:moveTo>
                  <a:cubicBezTo>
                    <a:pt x="1741" y="0"/>
                    <a:pt x="1701" y="15"/>
                    <a:pt x="1671" y="44"/>
                  </a:cubicBezTo>
                  <a:cubicBezTo>
                    <a:pt x="1056" y="631"/>
                    <a:pt x="513" y="1276"/>
                    <a:pt x="44" y="1995"/>
                  </a:cubicBezTo>
                  <a:cubicBezTo>
                    <a:pt x="0" y="2053"/>
                    <a:pt x="14" y="2141"/>
                    <a:pt x="88" y="2185"/>
                  </a:cubicBezTo>
                  <a:cubicBezTo>
                    <a:pt x="117" y="2214"/>
                    <a:pt x="132" y="2214"/>
                    <a:pt x="161" y="2214"/>
                  </a:cubicBezTo>
                  <a:cubicBezTo>
                    <a:pt x="219" y="2214"/>
                    <a:pt x="264" y="2200"/>
                    <a:pt x="293" y="2155"/>
                  </a:cubicBezTo>
                  <a:cubicBezTo>
                    <a:pt x="747" y="1467"/>
                    <a:pt x="1275" y="822"/>
                    <a:pt x="1877" y="250"/>
                  </a:cubicBezTo>
                  <a:cubicBezTo>
                    <a:pt x="1935" y="206"/>
                    <a:pt x="1935" y="103"/>
                    <a:pt x="1877" y="44"/>
                  </a:cubicBezTo>
                  <a:cubicBezTo>
                    <a:pt x="1854" y="15"/>
                    <a:pt x="1818"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44;p73"/>
            <p:cNvSpPr/>
            <p:nvPr/>
          </p:nvSpPr>
          <p:spPr>
            <a:xfrm>
              <a:off x="6809600" y="2608150"/>
              <a:ext cx="84325" cy="37625"/>
            </a:xfrm>
            <a:custGeom>
              <a:avLst/>
              <a:gdLst/>
              <a:ahLst/>
              <a:cxnLst/>
              <a:rect l="l" t="t" r="r" b="b"/>
              <a:pathLst>
                <a:path w="3373" h="1505" extrusionOk="0">
                  <a:moveTo>
                    <a:pt x="172" y="0"/>
                  </a:moveTo>
                  <a:cubicBezTo>
                    <a:pt x="112" y="0"/>
                    <a:pt x="53" y="40"/>
                    <a:pt x="30" y="97"/>
                  </a:cubicBezTo>
                  <a:cubicBezTo>
                    <a:pt x="0" y="171"/>
                    <a:pt x="30" y="259"/>
                    <a:pt x="103" y="289"/>
                  </a:cubicBezTo>
                  <a:lnTo>
                    <a:pt x="3152" y="1491"/>
                  </a:lnTo>
                  <a:cubicBezTo>
                    <a:pt x="3167" y="1505"/>
                    <a:pt x="3196" y="1505"/>
                    <a:pt x="3210" y="1505"/>
                  </a:cubicBezTo>
                  <a:cubicBezTo>
                    <a:pt x="3269" y="1505"/>
                    <a:pt x="3328" y="1475"/>
                    <a:pt x="3343" y="1417"/>
                  </a:cubicBezTo>
                  <a:cubicBezTo>
                    <a:pt x="3372" y="1344"/>
                    <a:pt x="3343" y="1256"/>
                    <a:pt x="3269" y="1227"/>
                  </a:cubicBezTo>
                  <a:lnTo>
                    <a:pt x="220" y="9"/>
                  </a:lnTo>
                  <a:cubicBezTo>
                    <a:pt x="204" y="3"/>
                    <a:pt x="18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45;p73"/>
            <p:cNvSpPr/>
            <p:nvPr/>
          </p:nvSpPr>
          <p:spPr>
            <a:xfrm>
              <a:off x="6703325" y="2644000"/>
              <a:ext cx="141475" cy="59350"/>
            </a:xfrm>
            <a:custGeom>
              <a:avLst/>
              <a:gdLst/>
              <a:ahLst/>
              <a:cxnLst/>
              <a:rect l="l" t="t" r="r" b="b"/>
              <a:pathLst>
                <a:path w="5659" h="2374" extrusionOk="0">
                  <a:moveTo>
                    <a:pt x="176" y="1"/>
                  </a:moveTo>
                  <a:cubicBezTo>
                    <a:pt x="119" y="1"/>
                    <a:pt x="65" y="31"/>
                    <a:pt x="43" y="86"/>
                  </a:cubicBezTo>
                  <a:cubicBezTo>
                    <a:pt x="0" y="159"/>
                    <a:pt x="43" y="247"/>
                    <a:pt x="102" y="276"/>
                  </a:cubicBezTo>
                  <a:cubicBezTo>
                    <a:pt x="1832" y="1083"/>
                    <a:pt x="3636" y="1787"/>
                    <a:pt x="5454" y="2358"/>
                  </a:cubicBezTo>
                  <a:cubicBezTo>
                    <a:pt x="5468" y="2373"/>
                    <a:pt x="5483" y="2373"/>
                    <a:pt x="5497" y="2373"/>
                  </a:cubicBezTo>
                  <a:cubicBezTo>
                    <a:pt x="5556" y="2373"/>
                    <a:pt x="5614" y="2328"/>
                    <a:pt x="5630" y="2270"/>
                  </a:cubicBezTo>
                  <a:cubicBezTo>
                    <a:pt x="5659" y="2197"/>
                    <a:pt x="5614" y="2109"/>
                    <a:pt x="5542" y="2080"/>
                  </a:cubicBezTo>
                  <a:cubicBezTo>
                    <a:pt x="3738" y="1523"/>
                    <a:pt x="1949" y="819"/>
                    <a:pt x="235" y="12"/>
                  </a:cubicBezTo>
                  <a:cubicBezTo>
                    <a:pt x="216" y="5"/>
                    <a:pt x="19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6;p73"/>
            <p:cNvSpPr/>
            <p:nvPr/>
          </p:nvSpPr>
          <p:spPr>
            <a:xfrm>
              <a:off x="6604350" y="2689225"/>
              <a:ext cx="142225" cy="52950"/>
            </a:xfrm>
            <a:custGeom>
              <a:avLst/>
              <a:gdLst/>
              <a:ahLst/>
              <a:cxnLst/>
              <a:rect l="l" t="t" r="r" b="b"/>
              <a:pathLst>
                <a:path w="5689" h="2118" extrusionOk="0">
                  <a:moveTo>
                    <a:pt x="162" y="1"/>
                  </a:moveTo>
                  <a:cubicBezTo>
                    <a:pt x="110" y="1"/>
                    <a:pt x="60" y="30"/>
                    <a:pt x="30" y="80"/>
                  </a:cubicBezTo>
                  <a:cubicBezTo>
                    <a:pt x="1" y="138"/>
                    <a:pt x="15" y="226"/>
                    <a:pt x="89" y="271"/>
                  </a:cubicBezTo>
                  <a:cubicBezTo>
                    <a:pt x="1774" y="1194"/>
                    <a:pt x="3607" y="1825"/>
                    <a:pt x="5498" y="2118"/>
                  </a:cubicBezTo>
                  <a:lnTo>
                    <a:pt x="5527" y="2118"/>
                  </a:lnTo>
                  <a:cubicBezTo>
                    <a:pt x="5601" y="2118"/>
                    <a:pt x="5660" y="2073"/>
                    <a:pt x="5674" y="2001"/>
                  </a:cubicBezTo>
                  <a:cubicBezTo>
                    <a:pt x="5689" y="1927"/>
                    <a:pt x="5630" y="1854"/>
                    <a:pt x="5542" y="1839"/>
                  </a:cubicBezTo>
                  <a:cubicBezTo>
                    <a:pt x="3680" y="1546"/>
                    <a:pt x="1891" y="930"/>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47;p73"/>
            <p:cNvSpPr/>
            <p:nvPr/>
          </p:nvSpPr>
          <p:spPr>
            <a:xfrm>
              <a:off x="6514550" y="2738550"/>
              <a:ext cx="121700" cy="43225"/>
            </a:xfrm>
            <a:custGeom>
              <a:avLst/>
              <a:gdLst/>
              <a:ahLst/>
              <a:cxnLst/>
              <a:rect l="l" t="t" r="r" b="b"/>
              <a:pathLst>
                <a:path w="4868" h="1729" extrusionOk="0">
                  <a:moveTo>
                    <a:pt x="175" y="1"/>
                  </a:moveTo>
                  <a:cubicBezTo>
                    <a:pt x="120" y="1"/>
                    <a:pt x="67" y="28"/>
                    <a:pt x="45" y="71"/>
                  </a:cubicBezTo>
                  <a:cubicBezTo>
                    <a:pt x="1" y="145"/>
                    <a:pt x="30" y="233"/>
                    <a:pt x="104" y="276"/>
                  </a:cubicBezTo>
                  <a:cubicBezTo>
                    <a:pt x="1320" y="907"/>
                    <a:pt x="2962" y="1640"/>
                    <a:pt x="4721" y="1728"/>
                  </a:cubicBezTo>
                  <a:cubicBezTo>
                    <a:pt x="4809" y="1728"/>
                    <a:pt x="4868" y="1670"/>
                    <a:pt x="4868" y="1582"/>
                  </a:cubicBezTo>
                  <a:cubicBezTo>
                    <a:pt x="4868" y="1508"/>
                    <a:pt x="4809" y="1435"/>
                    <a:pt x="4736" y="1435"/>
                  </a:cubicBezTo>
                  <a:cubicBezTo>
                    <a:pt x="3021" y="1347"/>
                    <a:pt x="1437" y="628"/>
                    <a:pt x="235" y="12"/>
                  </a:cubicBezTo>
                  <a:cubicBezTo>
                    <a:pt x="216" y="5"/>
                    <a:pt x="195"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48;p73"/>
            <p:cNvSpPr/>
            <p:nvPr/>
          </p:nvSpPr>
          <p:spPr>
            <a:xfrm>
              <a:off x="6214750" y="1807875"/>
              <a:ext cx="311200" cy="626800"/>
            </a:xfrm>
            <a:custGeom>
              <a:avLst/>
              <a:gdLst/>
              <a:ahLst/>
              <a:cxnLst/>
              <a:rect l="l" t="t" r="r" b="b"/>
              <a:pathLst>
                <a:path w="12448" h="25072" extrusionOk="0">
                  <a:moveTo>
                    <a:pt x="6482" y="1"/>
                  </a:moveTo>
                  <a:cubicBezTo>
                    <a:pt x="5269" y="1"/>
                    <a:pt x="4106" y="544"/>
                    <a:pt x="3343" y="1235"/>
                  </a:cubicBezTo>
                  <a:cubicBezTo>
                    <a:pt x="1584" y="2818"/>
                    <a:pt x="147" y="6541"/>
                    <a:pt x="75" y="8799"/>
                  </a:cubicBezTo>
                  <a:cubicBezTo>
                    <a:pt x="1" y="11057"/>
                    <a:pt x="573" y="13300"/>
                    <a:pt x="1291" y="15470"/>
                  </a:cubicBezTo>
                  <a:cubicBezTo>
                    <a:pt x="2420" y="18812"/>
                    <a:pt x="3959" y="22038"/>
                    <a:pt x="5865" y="25072"/>
                  </a:cubicBezTo>
                  <a:cubicBezTo>
                    <a:pt x="7507" y="21686"/>
                    <a:pt x="9252" y="18357"/>
                    <a:pt x="10263" y="14825"/>
                  </a:cubicBezTo>
                  <a:cubicBezTo>
                    <a:pt x="12448" y="7114"/>
                    <a:pt x="11979" y="2173"/>
                    <a:pt x="8093" y="355"/>
                  </a:cubicBezTo>
                  <a:cubicBezTo>
                    <a:pt x="7567" y="108"/>
                    <a:pt x="7019" y="1"/>
                    <a:pt x="6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49;p73"/>
            <p:cNvSpPr/>
            <p:nvPr/>
          </p:nvSpPr>
          <p:spPr>
            <a:xfrm>
              <a:off x="6337900" y="1909825"/>
              <a:ext cx="30450" cy="426275"/>
            </a:xfrm>
            <a:custGeom>
              <a:avLst/>
              <a:gdLst/>
              <a:ahLst/>
              <a:cxnLst/>
              <a:rect l="l" t="t" r="r" b="b"/>
              <a:pathLst>
                <a:path w="1218" h="17051" extrusionOk="0">
                  <a:moveTo>
                    <a:pt x="939" y="1"/>
                  </a:moveTo>
                  <a:lnTo>
                    <a:pt x="792" y="587"/>
                  </a:lnTo>
                  <a:cubicBezTo>
                    <a:pt x="778" y="646"/>
                    <a:pt x="792" y="690"/>
                    <a:pt x="837" y="734"/>
                  </a:cubicBezTo>
                  <a:cubicBezTo>
                    <a:pt x="45" y="6099"/>
                    <a:pt x="1" y="11539"/>
                    <a:pt x="704" y="16918"/>
                  </a:cubicBezTo>
                  <a:cubicBezTo>
                    <a:pt x="704" y="16992"/>
                    <a:pt x="778" y="17051"/>
                    <a:pt x="851" y="17051"/>
                  </a:cubicBezTo>
                  <a:lnTo>
                    <a:pt x="866" y="17051"/>
                  </a:lnTo>
                  <a:cubicBezTo>
                    <a:pt x="939" y="17035"/>
                    <a:pt x="997" y="16963"/>
                    <a:pt x="983" y="16889"/>
                  </a:cubicBezTo>
                  <a:cubicBezTo>
                    <a:pt x="264" y="11304"/>
                    <a:pt x="338" y="5645"/>
                    <a:pt x="1218" y="59"/>
                  </a:cubicBezTo>
                  <a:lnTo>
                    <a:pt x="9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50;p73"/>
            <p:cNvSpPr/>
            <p:nvPr/>
          </p:nvSpPr>
          <p:spPr>
            <a:xfrm>
              <a:off x="6391800" y="2180675"/>
              <a:ext cx="51675" cy="44375"/>
            </a:xfrm>
            <a:custGeom>
              <a:avLst/>
              <a:gdLst/>
              <a:ahLst/>
              <a:cxnLst/>
              <a:rect l="l" t="t" r="r" b="b"/>
              <a:pathLst>
                <a:path w="2067" h="1775" extrusionOk="0">
                  <a:moveTo>
                    <a:pt x="1897" y="1"/>
                  </a:moveTo>
                  <a:cubicBezTo>
                    <a:pt x="1873" y="1"/>
                    <a:pt x="1850" y="6"/>
                    <a:pt x="1832" y="15"/>
                  </a:cubicBezTo>
                  <a:cubicBezTo>
                    <a:pt x="1158" y="441"/>
                    <a:pt x="571" y="939"/>
                    <a:pt x="59" y="1540"/>
                  </a:cubicBezTo>
                  <a:cubicBezTo>
                    <a:pt x="0" y="1598"/>
                    <a:pt x="14" y="1686"/>
                    <a:pt x="73" y="1745"/>
                  </a:cubicBezTo>
                  <a:cubicBezTo>
                    <a:pt x="102" y="1760"/>
                    <a:pt x="131" y="1774"/>
                    <a:pt x="161" y="1774"/>
                  </a:cubicBezTo>
                  <a:cubicBezTo>
                    <a:pt x="205" y="1774"/>
                    <a:pt x="249" y="1760"/>
                    <a:pt x="278" y="1731"/>
                  </a:cubicBezTo>
                  <a:cubicBezTo>
                    <a:pt x="762" y="1158"/>
                    <a:pt x="1334" y="660"/>
                    <a:pt x="1979" y="265"/>
                  </a:cubicBezTo>
                  <a:cubicBezTo>
                    <a:pt x="2053" y="220"/>
                    <a:pt x="2067" y="132"/>
                    <a:pt x="2023" y="74"/>
                  </a:cubicBezTo>
                  <a:cubicBezTo>
                    <a:pt x="2003" y="24"/>
                    <a:pt x="1948" y="1"/>
                    <a:pt x="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51;p73"/>
            <p:cNvSpPr/>
            <p:nvPr/>
          </p:nvSpPr>
          <p:spPr>
            <a:xfrm>
              <a:off x="6382250" y="2030400"/>
              <a:ext cx="82125" cy="72975"/>
            </a:xfrm>
            <a:custGeom>
              <a:avLst/>
              <a:gdLst/>
              <a:ahLst/>
              <a:cxnLst/>
              <a:rect l="l" t="t" r="r" b="b"/>
              <a:pathLst>
                <a:path w="3285" h="2919" extrusionOk="0">
                  <a:moveTo>
                    <a:pt x="3123" y="0"/>
                  </a:moveTo>
                  <a:cubicBezTo>
                    <a:pt x="3084" y="0"/>
                    <a:pt x="3045" y="18"/>
                    <a:pt x="3021" y="60"/>
                  </a:cubicBezTo>
                  <a:cubicBezTo>
                    <a:pt x="2200" y="1086"/>
                    <a:pt x="1217" y="1966"/>
                    <a:pt x="89" y="2654"/>
                  </a:cubicBezTo>
                  <a:cubicBezTo>
                    <a:pt x="30" y="2699"/>
                    <a:pt x="1" y="2787"/>
                    <a:pt x="44" y="2859"/>
                  </a:cubicBezTo>
                  <a:cubicBezTo>
                    <a:pt x="74" y="2904"/>
                    <a:pt x="118" y="2918"/>
                    <a:pt x="162" y="2918"/>
                  </a:cubicBezTo>
                  <a:cubicBezTo>
                    <a:pt x="191" y="2918"/>
                    <a:pt x="220" y="2918"/>
                    <a:pt x="236" y="2904"/>
                  </a:cubicBezTo>
                  <a:cubicBezTo>
                    <a:pt x="1393" y="2200"/>
                    <a:pt x="2405" y="1291"/>
                    <a:pt x="3240" y="236"/>
                  </a:cubicBezTo>
                  <a:cubicBezTo>
                    <a:pt x="3285" y="162"/>
                    <a:pt x="3285" y="74"/>
                    <a:pt x="3211" y="31"/>
                  </a:cubicBezTo>
                  <a:cubicBezTo>
                    <a:pt x="3185" y="11"/>
                    <a:pt x="3154" y="0"/>
                    <a:pt x="3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52;p73"/>
            <p:cNvSpPr/>
            <p:nvPr/>
          </p:nvSpPr>
          <p:spPr>
            <a:xfrm>
              <a:off x="6395800" y="1912875"/>
              <a:ext cx="59775" cy="69200"/>
            </a:xfrm>
            <a:custGeom>
              <a:avLst/>
              <a:gdLst/>
              <a:ahLst/>
              <a:cxnLst/>
              <a:rect l="l" t="t" r="r" b="b"/>
              <a:pathLst>
                <a:path w="2391" h="2768" extrusionOk="0">
                  <a:moveTo>
                    <a:pt x="2229" y="1"/>
                  </a:moveTo>
                  <a:cubicBezTo>
                    <a:pt x="2185" y="1"/>
                    <a:pt x="2140" y="24"/>
                    <a:pt x="2112" y="70"/>
                  </a:cubicBezTo>
                  <a:cubicBezTo>
                    <a:pt x="1496" y="934"/>
                    <a:pt x="808" y="1770"/>
                    <a:pt x="59" y="2533"/>
                  </a:cubicBezTo>
                  <a:cubicBezTo>
                    <a:pt x="1" y="2591"/>
                    <a:pt x="1" y="2679"/>
                    <a:pt x="59" y="2738"/>
                  </a:cubicBezTo>
                  <a:cubicBezTo>
                    <a:pt x="89" y="2767"/>
                    <a:pt x="118" y="2767"/>
                    <a:pt x="163" y="2767"/>
                  </a:cubicBezTo>
                  <a:cubicBezTo>
                    <a:pt x="192" y="2767"/>
                    <a:pt x="235" y="2752"/>
                    <a:pt x="265" y="2723"/>
                  </a:cubicBezTo>
                  <a:cubicBezTo>
                    <a:pt x="1013" y="1960"/>
                    <a:pt x="1717" y="1110"/>
                    <a:pt x="2346" y="230"/>
                  </a:cubicBezTo>
                  <a:cubicBezTo>
                    <a:pt x="2391" y="172"/>
                    <a:pt x="2376" y="84"/>
                    <a:pt x="2303" y="25"/>
                  </a:cubicBezTo>
                  <a:cubicBezTo>
                    <a:pt x="2281" y="9"/>
                    <a:pt x="2255" y="1"/>
                    <a:pt x="2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53;p73"/>
            <p:cNvSpPr/>
            <p:nvPr/>
          </p:nvSpPr>
          <p:spPr>
            <a:xfrm>
              <a:off x="6280725" y="1886750"/>
              <a:ext cx="44000" cy="90175"/>
            </a:xfrm>
            <a:custGeom>
              <a:avLst/>
              <a:gdLst/>
              <a:ahLst/>
              <a:cxnLst/>
              <a:rect l="l" t="t" r="r" b="b"/>
              <a:pathLst>
                <a:path w="1760" h="3607" extrusionOk="0">
                  <a:moveTo>
                    <a:pt x="147" y="1"/>
                  </a:moveTo>
                  <a:cubicBezTo>
                    <a:pt x="74" y="1"/>
                    <a:pt x="1" y="73"/>
                    <a:pt x="1" y="147"/>
                  </a:cubicBezTo>
                  <a:cubicBezTo>
                    <a:pt x="45" y="1422"/>
                    <a:pt x="587" y="2669"/>
                    <a:pt x="1496" y="3562"/>
                  </a:cubicBezTo>
                  <a:cubicBezTo>
                    <a:pt x="1525" y="3592"/>
                    <a:pt x="1570" y="3607"/>
                    <a:pt x="1599" y="3607"/>
                  </a:cubicBezTo>
                  <a:cubicBezTo>
                    <a:pt x="1642" y="3607"/>
                    <a:pt x="1672" y="3592"/>
                    <a:pt x="1701" y="3562"/>
                  </a:cubicBezTo>
                  <a:cubicBezTo>
                    <a:pt x="1760" y="3504"/>
                    <a:pt x="1760" y="3416"/>
                    <a:pt x="1701" y="3357"/>
                  </a:cubicBezTo>
                  <a:cubicBezTo>
                    <a:pt x="851" y="2522"/>
                    <a:pt x="338" y="1349"/>
                    <a:pt x="294" y="147"/>
                  </a:cubicBezTo>
                  <a:cubicBezTo>
                    <a:pt x="294" y="59"/>
                    <a:pt x="235" y="1"/>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54;p73"/>
            <p:cNvSpPr/>
            <p:nvPr/>
          </p:nvSpPr>
          <p:spPr>
            <a:xfrm>
              <a:off x="6249950" y="2012600"/>
              <a:ext cx="60500" cy="84550"/>
            </a:xfrm>
            <a:custGeom>
              <a:avLst/>
              <a:gdLst/>
              <a:ahLst/>
              <a:cxnLst/>
              <a:rect l="l" t="t" r="r" b="b"/>
              <a:pathLst>
                <a:path w="2420" h="3382" extrusionOk="0">
                  <a:moveTo>
                    <a:pt x="179" y="0"/>
                  </a:moveTo>
                  <a:cubicBezTo>
                    <a:pt x="164" y="0"/>
                    <a:pt x="148" y="3"/>
                    <a:pt x="133" y="10"/>
                  </a:cubicBezTo>
                  <a:cubicBezTo>
                    <a:pt x="45" y="24"/>
                    <a:pt x="0" y="112"/>
                    <a:pt x="29" y="186"/>
                  </a:cubicBezTo>
                  <a:cubicBezTo>
                    <a:pt x="397" y="1417"/>
                    <a:pt x="1159" y="2545"/>
                    <a:pt x="2156" y="3352"/>
                  </a:cubicBezTo>
                  <a:cubicBezTo>
                    <a:pt x="2185" y="3381"/>
                    <a:pt x="2214" y="3381"/>
                    <a:pt x="2258" y="3381"/>
                  </a:cubicBezTo>
                  <a:cubicBezTo>
                    <a:pt x="2302" y="3381"/>
                    <a:pt x="2332" y="3366"/>
                    <a:pt x="2361" y="3337"/>
                  </a:cubicBezTo>
                  <a:cubicBezTo>
                    <a:pt x="2420" y="3264"/>
                    <a:pt x="2404" y="3176"/>
                    <a:pt x="2346" y="3132"/>
                  </a:cubicBezTo>
                  <a:cubicBezTo>
                    <a:pt x="1378" y="2355"/>
                    <a:pt x="660" y="1284"/>
                    <a:pt x="309" y="98"/>
                  </a:cubicBezTo>
                  <a:cubicBezTo>
                    <a:pt x="286" y="40"/>
                    <a:pt x="23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55;p73"/>
            <p:cNvSpPr/>
            <p:nvPr/>
          </p:nvSpPr>
          <p:spPr>
            <a:xfrm>
              <a:off x="6264250" y="2136825"/>
              <a:ext cx="54625" cy="64400"/>
            </a:xfrm>
            <a:custGeom>
              <a:avLst/>
              <a:gdLst/>
              <a:ahLst/>
              <a:cxnLst/>
              <a:rect l="l" t="t" r="r" b="b"/>
              <a:pathLst>
                <a:path w="2185" h="2576" extrusionOk="0">
                  <a:moveTo>
                    <a:pt x="165" y="1"/>
                  </a:moveTo>
                  <a:cubicBezTo>
                    <a:pt x="149" y="1"/>
                    <a:pt x="133" y="4"/>
                    <a:pt x="118" y="10"/>
                  </a:cubicBezTo>
                  <a:cubicBezTo>
                    <a:pt x="44" y="39"/>
                    <a:pt x="0" y="113"/>
                    <a:pt x="30" y="186"/>
                  </a:cubicBezTo>
                  <a:cubicBezTo>
                    <a:pt x="396" y="1168"/>
                    <a:pt x="1070" y="2004"/>
                    <a:pt x="1950" y="2547"/>
                  </a:cubicBezTo>
                  <a:cubicBezTo>
                    <a:pt x="1965" y="2561"/>
                    <a:pt x="1994" y="2576"/>
                    <a:pt x="2024" y="2576"/>
                  </a:cubicBezTo>
                  <a:cubicBezTo>
                    <a:pt x="2067" y="2576"/>
                    <a:pt x="2111" y="2547"/>
                    <a:pt x="2141" y="2502"/>
                  </a:cubicBezTo>
                  <a:cubicBezTo>
                    <a:pt x="2184" y="2443"/>
                    <a:pt x="2170" y="2341"/>
                    <a:pt x="2096" y="2312"/>
                  </a:cubicBezTo>
                  <a:cubicBezTo>
                    <a:pt x="1275" y="1784"/>
                    <a:pt x="646" y="1007"/>
                    <a:pt x="308" y="98"/>
                  </a:cubicBezTo>
                  <a:cubicBezTo>
                    <a:pt x="285" y="40"/>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56;p73"/>
            <p:cNvSpPr/>
            <p:nvPr/>
          </p:nvSpPr>
          <p:spPr>
            <a:xfrm>
              <a:off x="5808325" y="2524650"/>
              <a:ext cx="521525" cy="337200"/>
            </a:xfrm>
            <a:custGeom>
              <a:avLst/>
              <a:gdLst/>
              <a:ahLst/>
              <a:cxnLst/>
              <a:rect l="l" t="t" r="r" b="b"/>
              <a:pathLst>
                <a:path w="20861" h="13488" extrusionOk="0">
                  <a:moveTo>
                    <a:pt x="4796" y="1"/>
                  </a:moveTo>
                  <a:cubicBezTo>
                    <a:pt x="2995" y="1"/>
                    <a:pt x="1113" y="859"/>
                    <a:pt x="470" y="2382"/>
                  </a:cubicBezTo>
                  <a:cubicBezTo>
                    <a:pt x="0" y="3496"/>
                    <a:pt x="249" y="4757"/>
                    <a:pt x="733" y="5857"/>
                  </a:cubicBezTo>
                  <a:cubicBezTo>
                    <a:pt x="2184" y="9141"/>
                    <a:pt x="5615" y="11412"/>
                    <a:pt x="9295" y="12483"/>
                  </a:cubicBezTo>
                  <a:cubicBezTo>
                    <a:pt x="12008" y="13272"/>
                    <a:pt x="14856" y="13487"/>
                    <a:pt x="17717" y="13487"/>
                  </a:cubicBezTo>
                  <a:cubicBezTo>
                    <a:pt x="18736" y="13487"/>
                    <a:pt x="19756" y="13460"/>
                    <a:pt x="20773" y="13422"/>
                  </a:cubicBezTo>
                  <a:cubicBezTo>
                    <a:pt x="20816" y="13362"/>
                    <a:pt x="20838" y="13342"/>
                    <a:pt x="20850" y="13341"/>
                  </a:cubicBezTo>
                  <a:lnTo>
                    <a:pt x="20850" y="13341"/>
                  </a:lnTo>
                  <a:cubicBezTo>
                    <a:pt x="20854" y="13348"/>
                    <a:pt x="20857" y="13356"/>
                    <a:pt x="20861" y="13363"/>
                  </a:cubicBezTo>
                  <a:cubicBezTo>
                    <a:pt x="20861" y="13351"/>
                    <a:pt x="20859" y="13341"/>
                    <a:pt x="20851" y="13341"/>
                  </a:cubicBezTo>
                  <a:cubicBezTo>
                    <a:pt x="20850" y="13341"/>
                    <a:pt x="20850" y="13341"/>
                    <a:pt x="20850" y="13341"/>
                  </a:cubicBezTo>
                  <a:lnTo>
                    <a:pt x="20850" y="13341"/>
                  </a:lnTo>
                  <a:cubicBezTo>
                    <a:pt x="18519" y="8747"/>
                    <a:pt x="14800" y="4752"/>
                    <a:pt x="10218" y="1928"/>
                  </a:cubicBezTo>
                  <a:cubicBezTo>
                    <a:pt x="8664" y="961"/>
                    <a:pt x="6949" y="110"/>
                    <a:pt x="5058" y="7"/>
                  </a:cubicBezTo>
                  <a:cubicBezTo>
                    <a:pt x="4971" y="3"/>
                    <a:pt x="4883" y="1"/>
                    <a:pt x="4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57;p73"/>
            <p:cNvSpPr/>
            <p:nvPr/>
          </p:nvSpPr>
          <p:spPr>
            <a:xfrm>
              <a:off x="5833975" y="2569375"/>
              <a:ext cx="475750" cy="274700"/>
            </a:xfrm>
            <a:custGeom>
              <a:avLst/>
              <a:gdLst/>
              <a:ahLst/>
              <a:cxnLst/>
              <a:rect l="l" t="t" r="r" b="b"/>
              <a:pathLst>
                <a:path w="19030" h="10988" extrusionOk="0">
                  <a:moveTo>
                    <a:pt x="161" y="1"/>
                  </a:moveTo>
                  <a:cubicBezTo>
                    <a:pt x="137" y="1"/>
                    <a:pt x="112" y="7"/>
                    <a:pt x="89" y="22"/>
                  </a:cubicBezTo>
                  <a:cubicBezTo>
                    <a:pt x="15" y="65"/>
                    <a:pt x="1" y="139"/>
                    <a:pt x="30" y="212"/>
                  </a:cubicBezTo>
                  <a:cubicBezTo>
                    <a:pt x="2727" y="5211"/>
                    <a:pt x="7653" y="7571"/>
                    <a:pt x="11054" y="8070"/>
                  </a:cubicBezTo>
                  <a:cubicBezTo>
                    <a:pt x="13986" y="8495"/>
                    <a:pt x="17299" y="9741"/>
                    <a:pt x="18765" y="10958"/>
                  </a:cubicBezTo>
                  <a:cubicBezTo>
                    <a:pt x="18795" y="10972"/>
                    <a:pt x="18824" y="10987"/>
                    <a:pt x="18867" y="10987"/>
                  </a:cubicBezTo>
                  <a:cubicBezTo>
                    <a:pt x="18912" y="10987"/>
                    <a:pt x="18941" y="10972"/>
                    <a:pt x="18971" y="10929"/>
                  </a:cubicBezTo>
                  <a:cubicBezTo>
                    <a:pt x="19029" y="10870"/>
                    <a:pt x="19014" y="10782"/>
                    <a:pt x="18955" y="10724"/>
                  </a:cubicBezTo>
                  <a:cubicBezTo>
                    <a:pt x="17446" y="9492"/>
                    <a:pt x="14074" y="8216"/>
                    <a:pt x="11098" y="7792"/>
                  </a:cubicBezTo>
                  <a:cubicBezTo>
                    <a:pt x="7755" y="7293"/>
                    <a:pt x="2933" y="4977"/>
                    <a:pt x="279" y="80"/>
                  </a:cubicBezTo>
                  <a:cubicBezTo>
                    <a:pt x="259" y="30"/>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58;p73"/>
            <p:cNvSpPr/>
            <p:nvPr/>
          </p:nvSpPr>
          <p:spPr>
            <a:xfrm>
              <a:off x="5943550" y="2587625"/>
              <a:ext cx="20200" cy="52300"/>
            </a:xfrm>
            <a:custGeom>
              <a:avLst/>
              <a:gdLst/>
              <a:ahLst/>
              <a:cxnLst/>
              <a:rect l="l" t="t" r="r" b="b"/>
              <a:pathLst>
                <a:path w="808" h="2092" extrusionOk="0">
                  <a:moveTo>
                    <a:pt x="170" y="1"/>
                  </a:moveTo>
                  <a:cubicBezTo>
                    <a:pt x="154" y="1"/>
                    <a:pt x="136" y="3"/>
                    <a:pt x="118" y="10"/>
                  </a:cubicBezTo>
                  <a:cubicBezTo>
                    <a:pt x="45" y="25"/>
                    <a:pt x="0" y="97"/>
                    <a:pt x="30" y="185"/>
                  </a:cubicBezTo>
                  <a:lnTo>
                    <a:pt x="514" y="1989"/>
                  </a:lnTo>
                  <a:cubicBezTo>
                    <a:pt x="528" y="2048"/>
                    <a:pt x="587" y="2091"/>
                    <a:pt x="645" y="2091"/>
                  </a:cubicBezTo>
                  <a:lnTo>
                    <a:pt x="690" y="2091"/>
                  </a:lnTo>
                  <a:cubicBezTo>
                    <a:pt x="763" y="2077"/>
                    <a:pt x="807" y="1989"/>
                    <a:pt x="792" y="1915"/>
                  </a:cubicBezTo>
                  <a:lnTo>
                    <a:pt x="309" y="113"/>
                  </a:lnTo>
                  <a:cubicBezTo>
                    <a:pt x="286" y="43"/>
                    <a:pt x="234"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59;p73"/>
            <p:cNvSpPr/>
            <p:nvPr/>
          </p:nvSpPr>
          <p:spPr>
            <a:xfrm>
              <a:off x="6031500" y="2613075"/>
              <a:ext cx="27525" cy="81075"/>
            </a:xfrm>
            <a:custGeom>
              <a:avLst/>
              <a:gdLst/>
              <a:ahLst/>
              <a:cxnLst/>
              <a:rect l="l" t="t" r="r" b="b"/>
              <a:pathLst>
                <a:path w="1101" h="3243" extrusionOk="0">
                  <a:moveTo>
                    <a:pt x="166" y="0"/>
                  </a:moveTo>
                  <a:cubicBezTo>
                    <a:pt x="145" y="0"/>
                    <a:pt x="124" y="6"/>
                    <a:pt x="104" y="18"/>
                  </a:cubicBezTo>
                  <a:cubicBezTo>
                    <a:pt x="30" y="47"/>
                    <a:pt x="1" y="135"/>
                    <a:pt x="30" y="209"/>
                  </a:cubicBezTo>
                  <a:cubicBezTo>
                    <a:pt x="441" y="1132"/>
                    <a:pt x="704" y="2115"/>
                    <a:pt x="808" y="3112"/>
                  </a:cubicBezTo>
                  <a:cubicBezTo>
                    <a:pt x="822" y="3184"/>
                    <a:pt x="880" y="3243"/>
                    <a:pt x="954" y="3243"/>
                  </a:cubicBezTo>
                  <a:lnTo>
                    <a:pt x="968" y="3243"/>
                  </a:lnTo>
                  <a:cubicBezTo>
                    <a:pt x="1042" y="3229"/>
                    <a:pt x="1101" y="3155"/>
                    <a:pt x="1101" y="3082"/>
                  </a:cubicBezTo>
                  <a:cubicBezTo>
                    <a:pt x="984" y="2041"/>
                    <a:pt x="720" y="1044"/>
                    <a:pt x="294" y="92"/>
                  </a:cubicBezTo>
                  <a:cubicBezTo>
                    <a:pt x="273" y="38"/>
                    <a:pt x="221"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60;p73"/>
            <p:cNvSpPr/>
            <p:nvPr/>
          </p:nvSpPr>
          <p:spPr>
            <a:xfrm>
              <a:off x="6138525" y="2670275"/>
              <a:ext cx="15800" cy="54675"/>
            </a:xfrm>
            <a:custGeom>
              <a:avLst/>
              <a:gdLst/>
              <a:ahLst/>
              <a:cxnLst/>
              <a:rect l="l" t="t" r="r" b="b"/>
              <a:pathLst>
                <a:path w="632" h="2187" extrusionOk="0">
                  <a:moveTo>
                    <a:pt x="167" y="1"/>
                  </a:moveTo>
                  <a:cubicBezTo>
                    <a:pt x="160" y="1"/>
                    <a:pt x="154" y="1"/>
                    <a:pt x="147" y="3"/>
                  </a:cubicBezTo>
                  <a:cubicBezTo>
                    <a:pt x="59" y="3"/>
                    <a:pt x="1" y="75"/>
                    <a:pt x="1" y="163"/>
                  </a:cubicBezTo>
                  <a:cubicBezTo>
                    <a:pt x="45" y="808"/>
                    <a:pt x="147" y="1453"/>
                    <a:pt x="338" y="2084"/>
                  </a:cubicBezTo>
                  <a:cubicBezTo>
                    <a:pt x="352" y="2143"/>
                    <a:pt x="411" y="2186"/>
                    <a:pt x="470" y="2186"/>
                  </a:cubicBezTo>
                  <a:lnTo>
                    <a:pt x="514" y="2186"/>
                  </a:lnTo>
                  <a:cubicBezTo>
                    <a:pt x="587" y="2157"/>
                    <a:pt x="631" y="2084"/>
                    <a:pt x="616" y="2010"/>
                  </a:cubicBezTo>
                  <a:cubicBezTo>
                    <a:pt x="440" y="1395"/>
                    <a:pt x="323" y="765"/>
                    <a:pt x="294" y="134"/>
                  </a:cubicBezTo>
                  <a:cubicBezTo>
                    <a:pt x="294" y="68"/>
                    <a:pt x="233"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61;p73"/>
            <p:cNvSpPr/>
            <p:nvPr/>
          </p:nvSpPr>
          <p:spPr>
            <a:xfrm>
              <a:off x="5867325" y="2705575"/>
              <a:ext cx="51700" cy="19025"/>
            </a:xfrm>
            <a:custGeom>
              <a:avLst/>
              <a:gdLst/>
              <a:ahLst/>
              <a:cxnLst/>
              <a:rect l="l" t="t" r="r" b="b"/>
              <a:pathLst>
                <a:path w="2068" h="761" extrusionOk="0">
                  <a:moveTo>
                    <a:pt x="150" y="1"/>
                  </a:moveTo>
                  <a:cubicBezTo>
                    <a:pt x="98" y="1"/>
                    <a:pt x="51" y="31"/>
                    <a:pt x="29" y="86"/>
                  </a:cubicBezTo>
                  <a:cubicBezTo>
                    <a:pt x="0" y="159"/>
                    <a:pt x="29" y="247"/>
                    <a:pt x="103" y="276"/>
                  </a:cubicBezTo>
                  <a:cubicBezTo>
                    <a:pt x="690" y="496"/>
                    <a:pt x="1290" y="657"/>
                    <a:pt x="1892" y="745"/>
                  </a:cubicBezTo>
                  <a:cubicBezTo>
                    <a:pt x="1906" y="760"/>
                    <a:pt x="1906" y="760"/>
                    <a:pt x="1921" y="760"/>
                  </a:cubicBezTo>
                  <a:cubicBezTo>
                    <a:pt x="1994" y="760"/>
                    <a:pt x="2053" y="702"/>
                    <a:pt x="2068" y="628"/>
                  </a:cubicBezTo>
                  <a:cubicBezTo>
                    <a:pt x="2068" y="555"/>
                    <a:pt x="2023" y="481"/>
                    <a:pt x="1935" y="467"/>
                  </a:cubicBezTo>
                  <a:cubicBezTo>
                    <a:pt x="1349" y="379"/>
                    <a:pt x="762" y="217"/>
                    <a:pt x="205" y="12"/>
                  </a:cubicBezTo>
                  <a:cubicBezTo>
                    <a:pt x="187" y="4"/>
                    <a:pt x="168"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62;p73"/>
            <p:cNvSpPr/>
            <p:nvPr/>
          </p:nvSpPr>
          <p:spPr>
            <a:xfrm>
              <a:off x="5976525" y="2769575"/>
              <a:ext cx="68200" cy="15125"/>
            </a:xfrm>
            <a:custGeom>
              <a:avLst/>
              <a:gdLst/>
              <a:ahLst/>
              <a:cxnLst/>
              <a:rect l="l" t="t" r="r" b="b"/>
              <a:pathLst>
                <a:path w="2728" h="605" extrusionOk="0">
                  <a:moveTo>
                    <a:pt x="2578" y="1"/>
                  </a:moveTo>
                  <a:cubicBezTo>
                    <a:pt x="2569" y="1"/>
                    <a:pt x="2560" y="1"/>
                    <a:pt x="2552" y="3"/>
                  </a:cubicBezTo>
                  <a:lnTo>
                    <a:pt x="133" y="325"/>
                  </a:lnTo>
                  <a:cubicBezTo>
                    <a:pt x="59" y="341"/>
                    <a:pt x="1" y="413"/>
                    <a:pt x="16" y="487"/>
                  </a:cubicBezTo>
                  <a:cubicBezTo>
                    <a:pt x="30" y="560"/>
                    <a:pt x="89" y="605"/>
                    <a:pt x="163" y="605"/>
                  </a:cubicBezTo>
                  <a:lnTo>
                    <a:pt x="177" y="605"/>
                  </a:lnTo>
                  <a:lnTo>
                    <a:pt x="2596" y="296"/>
                  </a:lnTo>
                  <a:cubicBezTo>
                    <a:pt x="2669" y="282"/>
                    <a:pt x="2728" y="208"/>
                    <a:pt x="2728" y="135"/>
                  </a:cubicBezTo>
                  <a:cubicBezTo>
                    <a:pt x="2715" y="56"/>
                    <a:pt x="2654" y="1"/>
                    <a:pt x="2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63;p73"/>
            <p:cNvSpPr/>
            <p:nvPr/>
          </p:nvSpPr>
          <p:spPr>
            <a:xfrm>
              <a:off x="6059350" y="2796400"/>
              <a:ext cx="66750" cy="21275"/>
            </a:xfrm>
            <a:custGeom>
              <a:avLst/>
              <a:gdLst/>
              <a:ahLst/>
              <a:cxnLst/>
              <a:rect l="l" t="t" r="r" b="b"/>
              <a:pathLst>
                <a:path w="2670" h="851" extrusionOk="0">
                  <a:moveTo>
                    <a:pt x="2492" y="1"/>
                  </a:moveTo>
                  <a:cubicBezTo>
                    <a:pt x="2468" y="1"/>
                    <a:pt x="2443" y="6"/>
                    <a:pt x="2420" y="15"/>
                  </a:cubicBezTo>
                  <a:cubicBezTo>
                    <a:pt x="1830" y="374"/>
                    <a:pt x="1151" y="553"/>
                    <a:pt x="459" y="553"/>
                  </a:cubicBezTo>
                  <a:cubicBezTo>
                    <a:pt x="361" y="553"/>
                    <a:pt x="262" y="550"/>
                    <a:pt x="163" y="542"/>
                  </a:cubicBezTo>
                  <a:cubicBezTo>
                    <a:pt x="157" y="541"/>
                    <a:pt x="150" y="541"/>
                    <a:pt x="144" y="541"/>
                  </a:cubicBezTo>
                  <a:cubicBezTo>
                    <a:pt x="77" y="541"/>
                    <a:pt x="16" y="607"/>
                    <a:pt x="16" y="675"/>
                  </a:cubicBezTo>
                  <a:cubicBezTo>
                    <a:pt x="1" y="748"/>
                    <a:pt x="60" y="822"/>
                    <a:pt x="148" y="836"/>
                  </a:cubicBezTo>
                  <a:cubicBezTo>
                    <a:pt x="251" y="836"/>
                    <a:pt x="368" y="851"/>
                    <a:pt x="470" y="851"/>
                  </a:cubicBezTo>
                  <a:cubicBezTo>
                    <a:pt x="1203" y="851"/>
                    <a:pt x="1936" y="646"/>
                    <a:pt x="2567" y="265"/>
                  </a:cubicBezTo>
                  <a:cubicBezTo>
                    <a:pt x="2640" y="235"/>
                    <a:pt x="2669" y="132"/>
                    <a:pt x="2626" y="73"/>
                  </a:cubicBezTo>
                  <a:cubicBezTo>
                    <a:pt x="2595" y="24"/>
                    <a:pt x="2544" y="1"/>
                    <a:pt x="2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64;p73"/>
            <p:cNvSpPr/>
            <p:nvPr/>
          </p:nvSpPr>
          <p:spPr>
            <a:xfrm>
              <a:off x="6380075" y="3119600"/>
              <a:ext cx="396925" cy="314900"/>
            </a:xfrm>
            <a:custGeom>
              <a:avLst/>
              <a:gdLst/>
              <a:ahLst/>
              <a:cxnLst/>
              <a:rect l="l" t="t" r="r" b="b"/>
              <a:pathLst>
                <a:path w="15877" h="12596" extrusionOk="0">
                  <a:moveTo>
                    <a:pt x="11674" y="0"/>
                  </a:moveTo>
                  <a:cubicBezTo>
                    <a:pt x="10769" y="0"/>
                    <a:pt x="9838" y="228"/>
                    <a:pt x="8986" y="531"/>
                  </a:cubicBezTo>
                  <a:cubicBezTo>
                    <a:pt x="3738" y="2436"/>
                    <a:pt x="14" y="7435"/>
                    <a:pt x="0" y="12595"/>
                  </a:cubicBezTo>
                  <a:cubicBezTo>
                    <a:pt x="1143" y="10910"/>
                    <a:pt x="3636" y="10396"/>
                    <a:pt x="5819" y="9868"/>
                  </a:cubicBezTo>
                  <a:cubicBezTo>
                    <a:pt x="7285" y="9502"/>
                    <a:pt x="8737" y="9077"/>
                    <a:pt x="10145" y="8564"/>
                  </a:cubicBezTo>
                  <a:cubicBezTo>
                    <a:pt x="12211" y="7831"/>
                    <a:pt x="14381" y="6760"/>
                    <a:pt x="15172" y="4870"/>
                  </a:cubicBezTo>
                  <a:cubicBezTo>
                    <a:pt x="15876" y="3183"/>
                    <a:pt x="15070" y="1000"/>
                    <a:pt x="13253" y="281"/>
                  </a:cubicBezTo>
                  <a:cubicBezTo>
                    <a:pt x="12751" y="83"/>
                    <a:pt x="12217" y="0"/>
                    <a:pt x="11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65;p73"/>
            <p:cNvSpPr/>
            <p:nvPr/>
          </p:nvSpPr>
          <p:spPr>
            <a:xfrm>
              <a:off x="6519675" y="3195650"/>
              <a:ext cx="135650" cy="72450"/>
            </a:xfrm>
            <a:custGeom>
              <a:avLst/>
              <a:gdLst/>
              <a:ahLst/>
              <a:cxnLst/>
              <a:rect l="l" t="t" r="r" b="b"/>
              <a:pathLst>
                <a:path w="5426" h="2898" extrusionOk="0">
                  <a:moveTo>
                    <a:pt x="5269" y="1"/>
                  </a:moveTo>
                  <a:cubicBezTo>
                    <a:pt x="5252" y="1"/>
                    <a:pt x="5236" y="4"/>
                    <a:pt x="5220" y="10"/>
                  </a:cubicBezTo>
                  <a:cubicBezTo>
                    <a:pt x="3359" y="626"/>
                    <a:pt x="1629" y="1505"/>
                    <a:pt x="75" y="2634"/>
                  </a:cubicBezTo>
                  <a:cubicBezTo>
                    <a:pt x="16" y="2678"/>
                    <a:pt x="1" y="2766"/>
                    <a:pt x="45" y="2839"/>
                  </a:cubicBezTo>
                  <a:cubicBezTo>
                    <a:pt x="75" y="2868"/>
                    <a:pt x="118" y="2897"/>
                    <a:pt x="163" y="2897"/>
                  </a:cubicBezTo>
                  <a:cubicBezTo>
                    <a:pt x="192" y="2897"/>
                    <a:pt x="221" y="2883"/>
                    <a:pt x="251" y="2868"/>
                  </a:cubicBezTo>
                  <a:cubicBezTo>
                    <a:pt x="1775" y="1754"/>
                    <a:pt x="3476" y="890"/>
                    <a:pt x="5323" y="288"/>
                  </a:cubicBezTo>
                  <a:cubicBezTo>
                    <a:pt x="5396" y="259"/>
                    <a:pt x="5425" y="186"/>
                    <a:pt x="5411" y="98"/>
                  </a:cubicBezTo>
                  <a:cubicBezTo>
                    <a:pt x="5388" y="40"/>
                    <a:pt x="5329" y="1"/>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66;p73"/>
            <p:cNvSpPr/>
            <p:nvPr/>
          </p:nvSpPr>
          <p:spPr>
            <a:xfrm>
              <a:off x="6483775" y="3221625"/>
              <a:ext cx="24575" cy="49050"/>
            </a:xfrm>
            <a:custGeom>
              <a:avLst/>
              <a:gdLst/>
              <a:ahLst/>
              <a:cxnLst/>
              <a:rect l="l" t="t" r="r" b="b"/>
              <a:pathLst>
                <a:path w="983" h="1962" extrusionOk="0">
                  <a:moveTo>
                    <a:pt x="807" y="0"/>
                  </a:moveTo>
                  <a:cubicBezTo>
                    <a:pt x="750" y="0"/>
                    <a:pt x="696" y="30"/>
                    <a:pt x="675" y="85"/>
                  </a:cubicBezTo>
                  <a:lnTo>
                    <a:pt x="30" y="1756"/>
                  </a:lnTo>
                  <a:cubicBezTo>
                    <a:pt x="0" y="1829"/>
                    <a:pt x="45" y="1917"/>
                    <a:pt x="117" y="1946"/>
                  </a:cubicBezTo>
                  <a:cubicBezTo>
                    <a:pt x="133" y="1962"/>
                    <a:pt x="147" y="1962"/>
                    <a:pt x="162" y="1962"/>
                  </a:cubicBezTo>
                  <a:cubicBezTo>
                    <a:pt x="221" y="1962"/>
                    <a:pt x="279" y="1917"/>
                    <a:pt x="309" y="1874"/>
                  </a:cubicBezTo>
                  <a:lnTo>
                    <a:pt x="954" y="203"/>
                  </a:lnTo>
                  <a:cubicBezTo>
                    <a:pt x="983" y="115"/>
                    <a:pt x="938" y="41"/>
                    <a:pt x="866" y="11"/>
                  </a:cubicBezTo>
                  <a:cubicBezTo>
                    <a:pt x="847" y="4"/>
                    <a:pt x="827"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67;p73"/>
            <p:cNvSpPr/>
            <p:nvPr/>
          </p:nvSpPr>
          <p:spPr>
            <a:xfrm>
              <a:off x="6543525" y="3180500"/>
              <a:ext cx="17625" cy="35950"/>
            </a:xfrm>
            <a:custGeom>
              <a:avLst/>
              <a:gdLst/>
              <a:ahLst/>
              <a:cxnLst/>
              <a:rect l="l" t="t" r="r" b="b"/>
              <a:pathLst>
                <a:path w="705" h="1438" extrusionOk="0">
                  <a:moveTo>
                    <a:pt x="572" y="0"/>
                  </a:moveTo>
                  <a:cubicBezTo>
                    <a:pt x="499" y="0"/>
                    <a:pt x="425" y="44"/>
                    <a:pt x="411" y="132"/>
                  </a:cubicBezTo>
                  <a:cubicBezTo>
                    <a:pt x="352" y="513"/>
                    <a:pt x="220" y="880"/>
                    <a:pt x="30" y="1217"/>
                  </a:cubicBezTo>
                  <a:cubicBezTo>
                    <a:pt x="0" y="1275"/>
                    <a:pt x="14" y="1363"/>
                    <a:pt x="88" y="1408"/>
                  </a:cubicBezTo>
                  <a:cubicBezTo>
                    <a:pt x="102" y="1422"/>
                    <a:pt x="132" y="1437"/>
                    <a:pt x="161" y="1437"/>
                  </a:cubicBezTo>
                  <a:cubicBezTo>
                    <a:pt x="206" y="1437"/>
                    <a:pt x="249" y="1408"/>
                    <a:pt x="278" y="1363"/>
                  </a:cubicBezTo>
                  <a:cubicBezTo>
                    <a:pt x="499" y="997"/>
                    <a:pt x="630" y="587"/>
                    <a:pt x="689" y="176"/>
                  </a:cubicBezTo>
                  <a:cubicBezTo>
                    <a:pt x="704" y="88"/>
                    <a:pt x="645" y="14"/>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68;p73"/>
            <p:cNvSpPr/>
            <p:nvPr/>
          </p:nvSpPr>
          <p:spPr>
            <a:xfrm>
              <a:off x="6605450" y="3149375"/>
              <a:ext cx="33750" cy="43600"/>
            </a:xfrm>
            <a:custGeom>
              <a:avLst/>
              <a:gdLst/>
              <a:ahLst/>
              <a:cxnLst/>
              <a:rect l="l" t="t" r="r" b="b"/>
              <a:pathLst>
                <a:path w="1350" h="1744" extrusionOk="0">
                  <a:moveTo>
                    <a:pt x="1180" y="1"/>
                  </a:moveTo>
                  <a:cubicBezTo>
                    <a:pt x="1141" y="1"/>
                    <a:pt x="1102" y="19"/>
                    <a:pt x="1071" y="57"/>
                  </a:cubicBezTo>
                  <a:cubicBezTo>
                    <a:pt x="675" y="512"/>
                    <a:pt x="338" y="1011"/>
                    <a:pt x="45" y="1539"/>
                  </a:cubicBezTo>
                  <a:cubicBezTo>
                    <a:pt x="0" y="1611"/>
                    <a:pt x="30" y="1699"/>
                    <a:pt x="104" y="1729"/>
                  </a:cubicBezTo>
                  <a:cubicBezTo>
                    <a:pt x="133" y="1744"/>
                    <a:pt x="147" y="1744"/>
                    <a:pt x="176" y="1744"/>
                  </a:cubicBezTo>
                  <a:cubicBezTo>
                    <a:pt x="221" y="1744"/>
                    <a:pt x="279" y="1729"/>
                    <a:pt x="293" y="1670"/>
                  </a:cubicBezTo>
                  <a:cubicBezTo>
                    <a:pt x="573" y="1157"/>
                    <a:pt x="909" y="673"/>
                    <a:pt x="1290" y="233"/>
                  </a:cubicBezTo>
                  <a:cubicBezTo>
                    <a:pt x="1349" y="175"/>
                    <a:pt x="1335" y="87"/>
                    <a:pt x="1276" y="43"/>
                  </a:cubicBezTo>
                  <a:cubicBezTo>
                    <a:pt x="1249" y="15"/>
                    <a:pt x="121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69;p73"/>
            <p:cNvSpPr/>
            <p:nvPr/>
          </p:nvSpPr>
          <p:spPr>
            <a:xfrm>
              <a:off x="6469500" y="3325700"/>
              <a:ext cx="81725" cy="9475"/>
            </a:xfrm>
            <a:custGeom>
              <a:avLst/>
              <a:gdLst/>
              <a:ahLst/>
              <a:cxnLst/>
              <a:rect l="l" t="t" r="r" b="b"/>
              <a:pathLst>
                <a:path w="3269" h="379" extrusionOk="0">
                  <a:moveTo>
                    <a:pt x="1743" y="1"/>
                  </a:moveTo>
                  <a:cubicBezTo>
                    <a:pt x="1207" y="1"/>
                    <a:pt x="672" y="30"/>
                    <a:pt x="147" y="86"/>
                  </a:cubicBezTo>
                  <a:cubicBezTo>
                    <a:pt x="59" y="100"/>
                    <a:pt x="0" y="174"/>
                    <a:pt x="14" y="246"/>
                  </a:cubicBezTo>
                  <a:cubicBezTo>
                    <a:pt x="29" y="320"/>
                    <a:pt x="88" y="379"/>
                    <a:pt x="161" y="379"/>
                  </a:cubicBezTo>
                  <a:lnTo>
                    <a:pt x="176" y="379"/>
                  </a:lnTo>
                  <a:cubicBezTo>
                    <a:pt x="714" y="321"/>
                    <a:pt x="1257" y="292"/>
                    <a:pt x="1802" y="292"/>
                  </a:cubicBezTo>
                  <a:cubicBezTo>
                    <a:pt x="2237" y="292"/>
                    <a:pt x="2672" y="311"/>
                    <a:pt x="3108" y="350"/>
                  </a:cubicBezTo>
                  <a:cubicBezTo>
                    <a:pt x="3115" y="351"/>
                    <a:pt x="3123" y="352"/>
                    <a:pt x="3130" y="352"/>
                  </a:cubicBezTo>
                  <a:cubicBezTo>
                    <a:pt x="3195" y="352"/>
                    <a:pt x="3256" y="298"/>
                    <a:pt x="3269" y="232"/>
                  </a:cubicBezTo>
                  <a:cubicBezTo>
                    <a:pt x="3269" y="144"/>
                    <a:pt x="3210" y="70"/>
                    <a:pt x="3137" y="70"/>
                  </a:cubicBezTo>
                  <a:cubicBezTo>
                    <a:pt x="2674" y="23"/>
                    <a:pt x="2208"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70;p73"/>
            <p:cNvSpPr/>
            <p:nvPr/>
          </p:nvSpPr>
          <p:spPr>
            <a:xfrm>
              <a:off x="6563300" y="3282375"/>
              <a:ext cx="67825" cy="13225"/>
            </a:xfrm>
            <a:custGeom>
              <a:avLst/>
              <a:gdLst/>
              <a:ahLst/>
              <a:cxnLst/>
              <a:rect l="l" t="t" r="r" b="b"/>
              <a:pathLst>
                <a:path w="2713" h="529" extrusionOk="0">
                  <a:moveTo>
                    <a:pt x="162" y="1"/>
                  </a:moveTo>
                  <a:cubicBezTo>
                    <a:pt x="89" y="1"/>
                    <a:pt x="15" y="59"/>
                    <a:pt x="15" y="132"/>
                  </a:cubicBezTo>
                  <a:cubicBezTo>
                    <a:pt x="1" y="220"/>
                    <a:pt x="60" y="294"/>
                    <a:pt x="148" y="294"/>
                  </a:cubicBezTo>
                  <a:lnTo>
                    <a:pt x="2552" y="513"/>
                  </a:lnTo>
                  <a:cubicBezTo>
                    <a:pt x="2552" y="513"/>
                    <a:pt x="2552" y="529"/>
                    <a:pt x="2566" y="529"/>
                  </a:cubicBezTo>
                  <a:cubicBezTo>
                    <a:pt x="2640" y="529"/>
                    <a:pt x="2698" y="470"/>
                    <a:pt x="2712" y="396"/>
                  </a:cubicBezTo>
                  <a:cubicBezTo>
                    <a:pt x="2712" y="308"/>
                    <a:pt x="2654" y="235"/>
                    <a:pt x="2581" y="235"/>
                  </a:cubicBez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71;p73"/>
            <p:cNvSpPr/>
            <p:nvPr/>
          </p:nvSpPr>
          <p:spPr>
            <a:xfrm>
              <a:off x="6632575" y="3244400"/>
              <a:ext cx="63425" cy="10875"/>
            </a:xfrm>
            <a:custGeom>
              <a:avLst/>
              <a:gdLst/>
              <a:ahLst/>
              <a:cxnLst/>
              <a:rect l="l" t="t" r="r" b="b"/>
              <a:pathLst>
                <a:path w="2537" h="435" extrusionOk="0">
                  <a:moveTo>
                    <a:pt x="594" y="1"/>
                  </a:moveTo>
                  <a:cubicBezTo>
                    <a:pt x="445" y="1"/>
                    <a:pt x="295" y="3"/>
                    <a:pt x="147" y="9"/>
                  </a:cubicBezTo>
                  <a:cubicBezTo>
                    <a:pt x="59" y="9"/>
                    <a:pt x="0" y="83"/>
                    <a:pt x="0" y="156"/>
                  </a:cubicBezTo>
                  <a:cubicBezTo>
                    <a:pt x="15" y="244"/>
                    <a:pt x="59" y="302"/>
                    <a:pt x="162" y="302"/>
                  </a:cubicBezTo>
                  <a:cubicBezTo>
                    <a:pt x="308" y="297"/>
                    <a:pt x="453" y="294"/>
                    <a:pt x="599" y="294"/>
                  </a:cubicBezTo>
                  <a:cubicBezTo>
                    <a:pt x="1186" y="294"/>
                    <a:pt x="1774" y="341"/>
                    <a:pt x="2361" y="435"/>
                  </a:cubicBezTo>
                  <a:lnTo>
                    <a:pt x="2375" y="435"/>
                  </a:lnTo>
                  <a:cubicBezTo>
                    <a:pt x="2449" y="435"/>
                    <a:pt x="2508" y="376"/>
                    <a:pt x="2522" y="302"/>
                  </a:cubicBezTo>
                  <a:cubicBezTo>
                    <a:pt x="2537" y="230"/>
                    <a:pt x="2478" y="156"/>
                    <a:pt x="2404" y="142"/>
                  </a:cubicBezTo>
                  <a:cubicBezTo>
                    <a:pt x="1806" y="48"/>
                    <a:pt x="1197" y="1"/>
                    <a:pt x="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72;p73"/>
            <p:cNvSpPr/>
            <p:nvPr/>
          </p:nvSpPr>
          <p:spPr>
            <a:xfrm>
              <a:off x="5891875" y="3202075"/>
              <a:ext cx="437975" cy="213000"/>
            </a:xfrm>
            <a:custGeom>
              <a:avLst/>
              <a:gdLst/>
              <a:ahLst/>
              <a:cxnLst/>
              <a:rect l="l" t="t" r="r" b="b"/>
              <a:pathLst>
                <a:path w="17519" h="8520" extrusionOk="0">
                  <a:moveTo>
                    <a:pt x="4563" y="1"/>
                  </a:moveTo>
                  <a:cubicBezTo>
                    <a:pt x="3653" y="1"/>
                    <a:pt x="2761" y="162"/>
                    <a:pt x="1936" y="545"/>
                  </a:cubicBezTo>
                  <a:cubicBezTo>
                    <a:pt x="1393" y="793"/>
                    <a:pt x="895" y="1145"/>
                    <a:pt x="601" y="1614"/>
                  </a:cubicBezTo>
                  <a:cubicBezTo>
                    <a:pt x="1" y="2553"/>
                    <a:pt x="308" y="3799"/>
                    <a:pt x="998" y="4679"/>
                  </a:cubicBezTo>
                  <a:cubicBezTo>
                    <a:pt x="2141" y="6130"/>
                    <a:pt x="4120" y="6849"/>
                    <a:pt x="6070" y="7068"/>
                  </a:cubicBezTo>
                  <a:cubicBezTo>
                    <a:pt x="6832" y="7160"/>
                    <a:pt x="7599" y="7187"/>
                    <a:pt x="8369" y="7187"/>
                  </a:cubicBezTo>
                  <a:cubicBezTo>
                    <a:pt x="9406" y="7187"/>
                    <a:pt x="10448" y="7139"/>
                    <a:pt x="11491" y="7139"/>
                  </a:cubicBezTo>
                  <a:cubicBezTo>
                    <a:pt x="11639" y="7139"/>
                    <a:pt x="11787" y="7139"/>
                    <a:pt x="11934" y="7142"/>
                  </a:cubicBezTo>
                  <a:cubicBezTo>
                    <a:pt x="13883" y="7185"/>
                    <a:pt x="15922" y="7464"/>
                    <a:pt x="17519" y="8520"/>
                  </a:cubicBezTo>
                  <a:cubicBezTo>
                    <a:pt x="15628" y="5265"/>
                    <a:pt x="12681" y="2699"/>
                    <a:pt x="9178" y="1116"/>
                  </a:cubicBezTo>
                  <a:cubicBezTo>
                    <a:pt x="7751" y="477"/>
                    <a:pt x="6129" y="1"/>
                    <a:pt x="4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73;p73"/>
            <p:cNvSpPr/>
            <p:nvPr/>
          </p:nvSpPr>
          <p:spPr>
            <a:xfrm>
              <a:off x="5992650" y="3273875"/>
              <a:ext cx="144825" cy="50325"/>
            </a:xfrm>
            <a:custGeom>
              <a:avLst/>
              <a:gdLst/>
              <a:ahLst/>
              <a:cxnLst/>
              <a:rect l="l" t="t" r="r" b="b"/>
              <a:pathLst>
                <a:path w="5793" h="2013" extrusionOk="0">
                  <a:moveTo>
                    <a:pt x="160" y="0"/>
                  </a:moveTo>
                  <a:cubicBezTo>
                    <a:pt x="87" y="0"/>
                    <a:pt x="28" y="43"/>
                    <a:pt x="16" y="120"/>
                  </a:cubicBezTo>
                  <a:cubicBezTo>
                    <a:pt x="1" y="194"/>
                    <a:pt x="45" y="267"/>
                    <a:pt x="133" y="282"/>
                  </a:cubicBezTo>
                  <a:cubicBezTo>
                    <a:pt x="1995" y="677"/>
                    <a:pt x="3828" y="1250"/>
                    <a:pt x="5572" y="1997"/>
                  </a:cubicBezTo>
                  <a:cubicBezTo>
                    <a:pt x="5587" y="2012"/>
                    <a:pt x="5616" y="2012"/>
                    <a:pt x="5630" y="2012"/>
                  </a:cubicBezTo>
                  <a:cubicBezTo>
                    <a:pt x="5689" y="2012"/>
                    <a:pt x="5733" y="1983"/>
                    <a:pt x="5763" y="1924"/>
                  </a:cubicBezTo>
                  <a:cubicBezTo>
                    <a:pt x="5792" y="1850"/>
                    <a:pt x="5763" y="1762"/>
                    <a:pt x="5689" y="1733"/>
                  </a:cubicBezTo>
                  <a:cubicBezTo>
                    <a:pt x="3930" y="986"/>
                    <a:pt x="2083" y="399"/>
                    <a:pt x="192" y="3"/>
                  </a:cubicBezTo>
                  <a:cubicBezTo>
                    <a:pt x="181" y="1"/>
                    <a:pt x="170"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74;p73"/>
            <p:cNvSpPr/>
            <p:nvPr/>
          </p:nvSpPr>
          <p:spPr>
            <a:xfrm>
              <a:off x="5971775" y="3315150"/>
              <a:ext cx="63425" cy="23325"/>
            </a:xfrm>
            <a:custGeom>
              <a:avLst/>
              <a:gdLst/>
              <a:ahLst/>
              <a:cxnLst/>
              <a:rect l="l" t="t" r="r" b="b"/>
              <a:pathLst>
                <a:path w="2537" h="933" extrusionOk="0">
                  <a:moveTo>
                    <a:pt x="2384" y="0"/>
                  </a:moveTo>
                  <a:cubicBezTo>
                    <a:pt x="2368" y="0"/>
                    <a:pt x="2350" y="3"/>
                    <a:pt x="2331" y="9"/>
                  </a:cubicBezTo>
                  <a:lnTo>
                    <a:pt x="118" y="654"/>
                  </a:lnTo>
                  <a:cubicBezTo>
                    <a:pt x="44" y="668"/>
                    <a:pt x="1" y="742"/>
                    <a:pt x="15" y="830"/>
                  </a:cubicBezTo>
                  <a:cubicBezTo>
                    <a:pt x="44" y="889"/>
                    <a:pt x="103" y="932"/>
                    <a:pt x="161" y="932"/>
                  </a:cubicBezTo>
                  <a:cubicBezTo>
                    <a:pt x="177" y="932"/>
                    <a:pt x="191" y="932"/>
                    <a:pt x="206" y="918"/>
                  </a:cubicBezTo>
                  <a:lnTo>
                    <a:pt x="2419" y="287"/>
                  </a:lnTo>
                  <a:cubicBezTo>
                    <a:pt x="2493" y="258"/>
                    <a:pt x="2536" y="185"/>
                    <a:pt x="2522" y="111"/>
                  </a:cubicBezTo>
                  <a:cubicBezTo>
                    <a:pt x="2499" y="42"/>
                    <a:pt x="2448" y="0"/>
                    <a:pt x="2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75;p73"/>
            <p:cNvSpPr/>
            <p:nvPr/>
          </p:nvSpPr>
          <p:spPr>
            <a:xfrm>
              <a:off x="6017950" y="3338400"/>
              <a:ext cx="48775" cy="19850"/>
            </a:xfrm>
            <a:custGeom>
              <a:avLst/>
              <a:gdLst/>
              <a:ahLst/>
              <a:cxnLst/>
              <a:rect l="l" t="t" r="r" b="b"/>
              <a:pathLst>
                <a:path w="1951" h="794" extrusionOk="0">
                  <a:moveTo>
                    <a:pt x="1800" y="0"/>
                  </a:moveTo>
                  <a:cubicBezTo>
                    <a:pt x="1792" y="0"/>
                    <a:pt x="1783" y="1"/>
                    <a:pt x="1774" y="2"/>
                  </a:cubicBezTo>
                  <a:cubicBezTo>
                    <a:pt x="1188" y="76"/>
                    <a:pt x="617" y="252"/>
                    <a:pt x="89" y="530"/>
                  </a:cubicBezTo>
                  <a:cubicBezTo>
                    <a:pt x="15" y="559"/>
                    <a:pt x="1" y="647"/>
                    <a:pt x="30" y="721"/>
                  </a:cubicBezTo>
                  <a:cubicBezTo>
                    <a:pt x="60" y="765"/>
                    <a:pt x="103" y="794"/>
                    <a:pt x="162" y="794"/>
                  </a:cubicBezTo>
                  <a:cubicBezTo>
                    <a:pt x="177" y="794"/>
                    <a:pt x="206" y="794"/>
                    <a:pt x="220" y="780"/>
                  </a:cubicBezTo>
                  <a:cubicBezTo>
                    <a:pt x="719" y="516"/>
                    <a:pt x="1262" y="354"/>
                    <a:pt x="1819" y="281"/>
                  </a:cubicBezTo>
                  <a:cubicBezTo>
                    <a:pt x="1892" y="281"/>
                    <a:pt x="1950" y="207"/>
                    <a:pt x="1936" y="119"/>
                  </a:cubicBezTo>
                  <a:cubicBezTo>
                    <a:pt x="1936" y="54"/>
                    <a:pt x="1876" y="0"/>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76;p73"/>
            <p:cNvSpPr/>
            <p:nvPr/>
          </p:nvSpPr>
          <p:spPr>
            <a:xfrm>
              <a:off x="6010625" y="3219075"/>
              <a:ext cx="37425" cy="47550"/>
            </a:xfrm>
            <a:custGeom>
              <a:avLst/>
              <a:gdLst/>
              <a:ahLst/>
              <a:cxnLst/>
              <a:rect l="l" t="t" r="r" b="b"/>
              <a:pathLst>
                <a:path w="1497" h="1902" extrusionOk="0">
                  <a:moveTo>
                    <a:pt x="163" y="1"/>
                  </a:moveTo>
                  <a:cubicBezTo>
                    <a:pt x="137" y="1"/>
                    <a:pt x="111" y="9"/>
                    <a:pt x="89" y="25"/>
                  </a:cubicBezTo>
                  <a:cubicBezTo>
                    <a:pt x="15" y="84"/>
                    <a:pt x="1" y="172"/>
                    <a:pt x="44" y="231"/>
                  </a:cubicBezTo>
                  <a:lnTo>
                    <a:pt x="1217" y="1843"/>
                  </a:lnTo>
                  <a:cubicBezTo>
                    <a:pt x="1246" y="1873"/>
                    <a:pt x="1291" y="1902"/>
                    <a:pt x="1334" y="1902"/>
                  </a:cubicBezTo>
                  <a:cubicBezTo>
                    <a:pt x="1364" y="1902"/>
                    <a:pt x="1393" y="1888"/>
                    <a:pt x="1422" y="1873"/>
                  </a:cubicBezTo>
                  <a:cubicBezTo>
                    <a:pt x="1481" y="1829"/>
                    <a:pt x="1496" y="1741"/>
                    <a:pt x="1452" y="1667"/>
                  </a:cubicBezTo>
                  <a:lnTo>
                    <a:pt x="279" y="70"/>
                  </a:lnTo>
                  <a:cubicBezTo>
                    <a:pt x="252" y="24"/>
                    <a:pt x="207"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77;p73"/>
            <p:cNvSpPr/>
            <p:nvPr/>
          </p:nvSpPr>
          <p:spPr>
            <a:xfrm>
              <a:off x="6090875" y="3241400"/>
              <a:ext cx="31550" cy="50525"/>
            </a:xfrm>
            <a:custGeom>
              <a:avLst/>
              <a:gdLst/>
              <a:ahLst/>
              <a:cxnLst/>
              <a:rect l="l" t="t" r="r" b="b"/>
              <a:pathLst>
                <a:path w="1262" h="2021" extrusionOk="0">
                  <a:moveTo>
                    <a:pt x="177" y="1"/>
                  </a:moveTo>
                  <a:cubicBezTo>
                    <a:pt x="157" y="1"/>
                    <a:pt x="137" y="4"/>
                    <a:pt x="118" y="12"/>
                  </a:cubicBezTo>
                  <a:cubicBezTo>
                    <a:pt x="45" y="41"/>
                    <a:pt x="1" y="115"/>
                    <a:pt x="30" y="188"/>
                  </a:cubicBezTo>
                  <a:cubicBezTo>
                    <a:pt x="280" y="819"/>
                    <a:pt x="602" y="1405"/>
                    <a:pt x="984" y="1947"/>
                  </a:cubicBezTo>
                  <a:cubicBezTo>
                    <a:pt x="1013" y="1992"/>
                    <a:pt x="1056" y="2021"/>
                    <a:pt x="1101" y="2021"/>
                  </a:cubicBezTo>
                  <a:cubicBezTo>
                    <a:pt x="1130" y="2021"/>
                    <a:pt x="1159" y="2006"/>
                    <a:pt x="1189" y="1992"/>
                  </a:cubicBezTo>
                  <a:cubicBezTo>
                    <a:pt x="1247" y="1947"/>
                    <a:pt x="1261" y="1845"/>
                    <a:pt x="1218" y="1786"/>
                  </a:cubicBezTo>
                  <a:cubicBezTo>
                    <a:pt x="851" y="1259"/>
                    <a:pt x="544" y="686"/>
                    <a:pt x="309" y="86"/>
                  </a:cubicBezTo>
                  <a:cubicBezTo>
                    <a:pt x="287" y="31"/>
                    <a:pt x="233"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78;p73"/>
            <p:cNvSpPr/>
            <p:nvPr/>
          </p:nvSpPr>
          <p:spPr>
            <a:xfrm>
              <a:off x="6114325" y="3351775"/>
              <a:ext cx="47325" cy="19325"/>
            </a:xfrm>
            <a:custGeom>
              <a:avLst/>
              <a:gdLst/>
              <a:ahLst/>
              <a:cxnLst/>
              <a:rect l="l" t="t" r="r" b="b"/>
              <a:pathLst>
                <a:path w="1893" h="773" extrusionOk="0">
                  <a:moveTo>
                    <a:pt x="1736" y="1"/>
                  </a:moveTo>
                  <a:cubicBezTo>
                    <a:pt x="1719" y="1"/>
                    <a:pt x="1703" y="4"/>
                    <a:pt x="1687" y="10"/>
                  </a:cubicBezTo>
                  <a:lnTo>
                    <a:pt x="118" y="493"/>
                  </a:lnTo>
                  <a:cubicBezTo>
                    <a:pt x="30" y="509"/>
                    <a:pt x="1" y="597"/>
                    <a:pt x="16" y="669"/>
                  </a:cubicBezTo>
                  <a:cubicBezTo>
                    <a:pt x="30" y="728"/>
                    <a:pt x="89" y="773"/>
                    <a:pt x="163" y="773"/>
                  </a:cubicBezTo>
                  <a:lnTo>
                    <a:pt x="192" y="773"/>
                  </a:lnTo>
                  <a:lnTo>
                    <a:pt x="1775" y="274"/>
                  </a:lnTo>
                  <a:cubicBezTo>
                    <a:pt x="1848" y="259"/>
                    <a:pt x="1893" y="171"/>
                    <a:pt x="1863" y="98"/>
                  </a:cubicBezTo>
                  <a:cubicBezTo>
                    <a:pt x="1851" y="40"/>
                    <a:pt x="1795" y="1"/>
                    <a:pt x="1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79;p73"/>
            <p:cNvSpPr/>
            <p:nvPr/>
          </p:nvSpPr>
          <p:spPr>
            <a:xfrm>
              <a:off x="6082475" y="3474050"/>
              <a:ext cx="515325" cy="397000"/>
            </a:xfrm>
            <a:custGeom>
              <a:avLst/>
              <a:gdLst/>
              <a:ahLst/>
              <a:cxnLst/>
              <a:rect l="l" t="t" r="r" b="b"/>
              <a:pathLst>
                <a:path w="20613" h="15880" extrusionOk="0">
                  <a:moveTo>
                    <a:pt x="20612" y="0"/>
                  </a:moveTo>
                  <a:cubicBezTo>
                    <a:pt x="17083" y="123"/>
                    <a:pt x="13549" y="186"/>
                    <a:pt x="10017" y="186"/>
                  </a:cubicBezTo>
                  <a:cubicBezTo>
                    <a:pt x="6813" y="186"/>
                    <a:pt x="3610" y="135"/>
                    <a:pt x="411" y="30"/>
                  </a:cubicBezTo>
                  <a:lnTo>
                    <a:pt x="411" y="30"/>
                  </a:lnTo>
                  <a:cubicBezTo>
                    <a:pt x="0" y="5117"/>
                    <a:pt x="1232" y="10278"/>
                    <a:pt x="3812" y="14822"/>
                  </a:cubicBezTo>
                  <a:cubicBezTo>
                    <a:pt x="4002" y="15159"/>
                    <a:pt x="4207" y="15497"/>
                    <a:pt x="4545" y="15687"/>
                  </a:cubicBezTo>
                  <a:cubicBezTo>
                    <a:pt x="4819" y="15840"/>
                    <a:pt x="5143" y="15879"/>
                    <a:pt x="5468" y="15879"/>
                  </a:cubicBezTo>
                  <a:cubicBezTo>
                    <a:pt x="5611" y="15879"/>
                    <a:pt x="5754" y="15871"/>
                    <a:pt x="5893" y="15863"/>
                  </a:cubicBezTo>
                  <a:cubicBezTo>
                    <a:pt x="9572" y="15716"/>
                    <a:pt x="13237" y="15555"/>
                    <a:pt x="16902" y="15393"/>
                  </a:cubicBezTo>
                  <a:cubicBezTo>
                    <a:pt x="17078" y="15393"/>
                    <a:pt x="17240" y="15379"/>
                    <a:pt x="17387" y="15291"/>
                  </a:cubicBezTo>
                  <a:cubicBezTo>
                    <a:pt x="17563" y="15188"/>
                    <a:pt x="17635" y="14998"/>
                    <a:pt x="17694" y="14822"/>
                  </a:cubicBezTo>
                  <a:cubicBezTo>
                    <a:pt x="19410" y="10028"/>
                    <a:pt x="20392" y="5029"/>
                    <a:pt x="20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66"/>
          <p:cNvSpPr txBox="1">
            <a:spLocks noGrp="1"/>
          </p:cNvSpPr>
          <p:nvPr>
            <p:ph type="title"/>
          </p:nvPr>
        </p:nvSpPr>
        <p:spPr>
          <a:xfrm>
            <a:off x="2646150" y="58125"/>
            <a:ext cx="3851700" cy="41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MỞ RỘNG</a:t>
            </a:r>
            <a:endParaRPr sz="3600" dirty="0"/>
          </a:p>
        </p:txBody>
      </p:sp>
      <p:sp>
        <p:nvSpPr>
          <p:cNvPr id="3" name="TextBox 2">
            <a:extLst>
              <a:ext uri="{FF2B5EF4-FFF2-40B4-BE49-F238E27FC236}">
                <a16:creationId xmlns:a16="http://schemas.microsoft.com/office/drawing/2014/main" id="{6165F463-F78D-688E-26B5-3E6FCAF3477D}"/>
              </a:ext>
            </a:extLst>
          </p:cNvPr>
          <p:cNvSpPr txBox="1"/>
          <p:nvPr/>
        </p:nvSpPr>
        <p:spPr>
          <a:xfrm>
            <a:off x="175516" y="579706"/>
            <a:ext cx="8886708" cy="4058227"/>
          </a:xfrm>
          <a:prstGeom prst="rect">
            <a:avLst/>
          </a:prstGeom>
          <a:noFill/>
        </p:spPr>
        <p:txBody>
          <a:bodyPr wrap="square">
            <a:spAutoFit/>
          </a:bodyPr>
          <a:lstStyle/>
          <a:p>
            <a:pPr indent="450215" algn="just">
              <a:lnSpc>
                <a:spcPct val="115000"/>
              </a:lnSpc>
              <a:spcAft>
                <a:spcPts val="800"/>
              </a:spcAft>
            </a:pPr>
            <a:r>
              <a:rPr lang="en-US" sz="2000" b="1" dirty="0" err="1">
                <a:solidFill>
                  <a:srgbClr val="C00000"/>
                </a:solidFill>
                <a:effectLst/>
                <a:latin typeface="+mn-lt"/>
                <a:ea typeface="Arial" panose="020B0604020202020204" pitchFamily="34" charset="0"/>
                <a:cs typeface="Times New Roman" panose="02020603050405020304" pitchFamily="18" charset="0"/>
              </a:rPr>
              <a:t>Câu</a:t>
            </a:r>
            <a:r>
              <a:rPr lang="en-US" sz="2000" b="1" dirty="0">
                <a:solidFill>
                  <a:srgbClr val="C00000"/>
                </a:solidFill>
                <a:effectLst/>
                <a:latin typeface="+mn-lt"/>
                <a:ea typeface="Arial" panose="020B0604020202020204" pitchFamily="34" charset="0"/>
                <a:cs typeface="Times New Roman" panose="02020603050405020304" pitchFamily="18" charset="0"/>
              </a:rPr>
              <a:t> 1. </a:t>
            </a:r>
            <a:r>
              <a:rPr lang="en-US" sz="2000" b="1" dirty="0" err="1">
                <a:effectLst/>
                <a:latin typeface="+mn-lt"/>
                <a:ea typeface="Arial" panose="020B0604020202020204" pitchFamily="34" charset="0"/>
                <a:cs typeface="Times New Roman" panose="02020603050405020304" pitchFamily="18" charset="0"/>
              </a:rPr>
              <a:t>Tại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sao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lúa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một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số</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cầy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thiếu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nước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giai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đoạn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ra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trổ</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thì</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hoạch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thường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lép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quả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nhỏ</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năng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suất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thấp</a:t>
            </a:r>
            <a:r>
              <a:rPr lang="en-US" sz="2000" b="1" dirty="0">
                <a:effectLst/>
                <a:latin typeface="+mn-lt"/>
                <a:ea typeface="Arial" panose="020B0604020202020204" pitchFamily="34" charset="0"/>
                <a:cs typeface="Times New Roman" panose="02020603050405020304" pitchFamily="18" charset="0"/>
              </a:rPr>
              <a:t>?</a:t>
            </a:r>
            <a:endParaRPr lang="en-US" sz="2000" b="1" dirty="0">
              <a:effectLst/>
              <a:latin typeface="+mn-lt"/>
              <a:ea typeface="Calibri" panose="020F0502020204030204" pitchFamily="34" charset="0"/>
              <a:cs typeface="Times New Roman" panose="02020603050405020304" pitchFamily="18" charset="0"/>
            </a:endParaRPr>
          </a:p>
          <a:p>
            <a:pPr indent="450215" algn="just">
              <a:lnSpc>
                <a:spcPct val="115000"/>
              </a:lnSpc>
              <a:spcAft>
                <a:spcPts val="800"/>
              </a:spcAft>
            </a:pPr>
            <a:r>
              <a:rPr lang="en-US" sz="2000" b="1" dirty="0">
                <a:solidFill>
                  <a:srgbClr val="C00000"/>
                </a:solidFill>
                <a:effectLst/>
                <a:latin typeface="+mn-lt"/>
                <a:ea typeface="Arial" panose="020B0604020202020204" pitchFamily="34" charset="0"/>
                <a:cs typeface="Times New Roman" panose="02020603050405020304" pitchFamily="18" charset="0"/>
              </a:rPr>
              <a:t>  </a:t>
            </a:r>
            <a:r>
              <a:rPr lang="en-US" sz="2000" b="1" dirty="0" err="1">
                <a:solidFill>
                  <a:srgbClr val="C00000"/>
                </a:solidFill>
                <a:effectLst/>
                <a:latin typeface="+mn-lt"/>
                <a:ea typeface="Arial" panose="020B0604020202020204" pitchFamily="34" charset="0"/>
                <a:cs typeface="Times New Roman" panose="02020603050405020304" pitchFamily="18" charset="0"/>
              </a:rPr>
              <a:t>Câu</a:t>
            </a:r>
            <a:r>
              <a:rPr lang="en-US" sz="2000" b="1" dirty="0">
                <a:solidFill>
                  <a:srgbClr val="C00000"/>
                </a:solidFill>
                <a:effectLst/>
                <a:latin typeface="+mn-lt"/>
                <a:ea typeface="Arial" panose="020B0604020202020204" pitchFamily="34" charset="0"/>
                <a:cs typeface="Times New Roman" panose="02020603050405020304" pitchFamily="18" charset="0"/>
              </a:rPr>
              <a:t> 2.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a:t>
            </a:r>
            <a:r>
              <a:rPr lang="en-US" sz="2000" b="1" dirty="0" err="1">
                <a:latin typeface="+mn-lt"/>
                <a:ea typeface="Arial" panose="020B0604020202020204" pitchFamily="34" charset="0"/>
                <a:cs typeface="Times New Roman" panose="02020603050405020304" pitchFamily="18" charset="0"/>
              </a:rPr>
              <a:t>ủ</a:t>
            </a:r>
            <a:r>
              <a:rPr lang="en-US" sz="2000" b="1" dirty="0" err="1">
                <a:effectLst/>
                <a:latin typeface="+mn-lt"/>
                <a:ea typeface="Arial" panose="020B0604020202020204" pitchFamily="34" charset="0"/>
                <a:cs typeface="Times New Roman" panose="02020603050405020304" pitchFamily="18" charset="0"/>
              </a:rPr>
              <a:t>a</a:t>
            </a:r>
            <a:r>
              <a:rPr lang="en-US" sz="2000" b="1" dirty="0">
                <a:effectLst/>
                <a:latin typeface="+mn-lt"/>
                <a:ea typeface="Arial" panose="020B0604020202020204" pitchFamily="34" charset="0"/>
                <a:cs typeface="Times New Roman" panose="02020603050405020304" pitchFamily="18" charset="0"/>
              </a:rPr>
              <a:t> Hoa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một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mảnh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vườn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đang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quả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như</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vải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nhãn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dừa</a:t>
            </a:r>
            <a:r>
              <a:rPr lang="en-US" sz="2000" b="1" dirty="0">
                <a:effectLst/>
                <a:latin typeface="+mn-lt"/>
                <a:ea typeface="Arial" panose="020B0604020202020204" pitchFamily="34" charset="0"/>
                <a:cs typeface="Times New Roman" panose="02020603050405020304" pitchFamily="18" charset="0"/>
              </a:rPr>
              <a:t>. Hoa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mẹ</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muốn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thêm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rau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a:t>
            </a:r>
            <a:r>
              <a:rPr lang="en-US" sz="2000" b="1" dirty="0" err="1">
                <a:latin typeface="+mn-lt"/>
                <a:ea typeface="Arial" panose="020B0604020202020204" pitchFamily="34" charset="0"/>
                <a:cs typeface="Times New Roman" panose="02020603050405020304" pitchFamily="18" charset="0"/>
              </a:rPr>
              <a:t>ù</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hợp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mùa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vụ</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như</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mướp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bầu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bí</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ngô</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lá</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lốt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để</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cung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cấp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cho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bữa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hằng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ngày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khuyên</a:t>
            </a:r>
            <a:r>
              <a:rPr lang="en-US" sz="2000" b="1" dirty="0">
                <a:effectLst/>
                <a:latin typeface="+mn-lt"/>
                <a:ea typeface="Arial" panose="020B0604020202020204" pitchFamily="34" charset="0"/>
                <a:cs typeface="Times New Roman" panose="02020603050405020304" pitchFamily="18" charset="0"/>
              </a:rPr>
              <a:t> Hoa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mẹ</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nên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vì</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a:t>
            </a:r>
            <a:r>
              <a:rPr lang="en-US" sz="2000" b="1" dirty="0" err="1">
                <a:latin typeface="+mn-lt"/>
                <a:ea typeface="Arial" panose="020B0604020202020204" pitchFamily="34" charset="0"/>
                <a:cs typeface="Times New Roman" panose="02020603050405020304" pitchFamily="18" charset="0"/>
              </a:rPr>
              <a:t>â</a:t>
            </a:r>
            <a:r>
              <a:rPr lang="en-US" sz="2000" b="1" dirty="0" err="1">
                <a:effectLst/>
                <a:latin typeface="+mn-lt"/>
                <a:ea typeface="Arial" panose="020B0604020202020204" pitchFamily="34" charset="0"/>
                <a:cs typeface="Times New Roman" panose="02020603050405020304" pitchFamily="18" charset="0"/>
              </a:rPr>
              <a:t>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sẽ</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ớm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nắng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thiếu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ánh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sáng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triển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được</a:t>
            </a:r>
            <a:r>
              <a:rPr lang="en-US" sz="2000" b="1" dirty="0">
                <a:effectLst/>
                <a:latin typeface="+mn-lt"/>
                <a:ea typeface="Arial" panose="020B0604020202020204" pitchFamily="34" charset="0"/>
                <a:cs typeface="Times New Roman" panose="02020603050405020304" pitchFamily="18" charset="0"/>
              </a:rPr>
              <a:t>. Theo </a:t>
            </a:r>
            <a:r>
              <a:rPr lang="en-US" sz="2000" b="1" dirty="0" err="1">
                <a:effectLst/>
                <a:latin typeface="+mn-lt"/>
                <a:ea typeface="Arial" panose="020B0604020202020204" pitchFamily="34" charset="0"/>
                <a:cs typeface="Times New Roman" panose="02020603050405020304" pitchFamily="18" charset="0"/>
              </a:rPr>
              <a:t>em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của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nói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vậy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đúng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Em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hãy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giúp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lựa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chọn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những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thể</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cùng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trong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vườn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vẫn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triển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tốt</a:t>
            </a:r>
            <a:r>
              <a:rPr lang="en-US" sz="2000" b="1" dirty="0">
                <a:effectLst/>
                <a:latin typeface="+mn-lt"/>
                <a:ea typeface="Arial" panose="020B0604020202020204" pitchFamily="34" charset="0"/>
                <a:cs typeface="Times New Roman" panose="02020603050405020304" pitchFamily="18" charset="0"/>
              </a:rPr>
              <a:t>.  </a:t>
            </a:r>
            <a:endParaRPr lang="en-US" sz="2000" b="1"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75"/>
          <p:cNvSpPr/>
          <p:nvPr/>
        </p:nvSpPr>
        <p:spPr>
          <a:xfrm>
            <a:off x="4653284" y="177826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txBox="1">
            <a:spLocks noGrp="1"/>
          </p:cNvSpPr>
          <p:nvPr>
            <p:ph type="title"/>
          </p:nvPr>
        </p:nvSpPr>
        <p:spPr>
          <a:xfrm>
            <a:off x="213240" y="1246013"/>
            <a:ext cx="4452300" cy="97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3245" name="Google Shape;3245;p75"/>
          <p:cNvGrpSpPr/>
          <p:nvPr/>
        </p:nvGrpSpPr>
        <p:grpSpPr>
          <a:xfrm>
            <a:off x="5466791" y="1933599"/>
            <a:ext cx="2313269" cy="2872659"/>
            <a:chOff x="5764850" y="1012200"/>
            <a:chExt cx="2188524" cy="2717748"/>
          </a:xfrm>
        </p:grpSpPr>
        <p:sp>
          <p:nvSpPr>
            <p:cNvPr id="3246" name="Google Shape;3246;p75"/>
            <p:cNvSpPr/>
            <p:nvPr/>
          </p:nvSpPr>
          <p:spPr>
            <a:xfrm>
              <a:off x="6670712" y="2126250"/>
              <a:ext cx="234103" cy="506581"/>
            </a:xfrm>
            <a:custGeom>
              <a:avLst/>
              <a:gdLst/>
              <a:ahLst/>
              <a:cxnLst/>
              <a:rect l="l" t="t" r="r" b="b"/>
              <a:pathLst>
                <a:path w="5655" h="12237" extrusionOk="0">
                  <a:moveTo>
                    <a:pt x="5503" y="0"/>
                  </a:moveTo>
                  <a:cubicBezTo>
                    <a:pt x="5468" y="0"/>
                    <a:pt x="5435" y="13"/>
                    <a:pt x="5411" y="42"/>
                  </a:cubicBezTo>
                  <a:cubicBezTo>
                    <a:pt x="5239" y="716"/>
                    <a:pt x="5211" y="1461"/>
                    <a:pt x="4938" y="2120"/>
                  </a:cubicBezTo>
                  <a:cubicBezTo>
                    <a:pt x="4580" y="3480"/>
                    <a:pt x="4136" y="4670"/>
                    <a:pt x="3649" y="5816"/>
                  </a:cubicBezTo>
                  <a:cubicBezTo>
                    <a:pt x="3606" y="5959"/>
                    <a:pt x="3563" y="6088"/>
                    <a:pt x="3520" y="6231"/>
                  </a:cubicBezTo>
                  <a:cubicBezTo>
                    <a:pt x="3434" y="4727"/>
                    <a:pt x="3190" y="3294"/>
                    <a:pt x="2818" y="1833"/>
                  </a:cubicBezTo>
                  <a:cubicBezTo>
                    <a:pt x="2789" y="1704"/>
                    <a:pt x="2760" y="1589"/>
                    <a:pt x="2732" y="1461"/>
                  </a:cubicBezTo>
                  <a:cubicBezTo>
                    <a:pt x="2689" y="1231"/>
                    <a:pt x="2646" y="1002"/>
                    <a:pt x="2575" y="802"/>
                  </a:cubicBezTo>
                  <a:cubicBezTo>
                    <a:pt x="2546" y="643"/>
                    <a:pt x="2517" y="500"/>
                    <a:pt x="2474" y="357"/>
                  </a:cubicBezTo>
                  <a:cubicBezTo>
                    <a:pt x="2445" y="257"/>
                    <a:pt x="2445" y="156"/>
                    <a:pt x="2359" y="99"/>
                  </a:cubicBezTo>
                  <a:cubicBezTo>
                    <a:pt x="2322" y="87"/>
                    <a:pt x="2286" y="82"/>
                    <a:pt x="2253" y="82"/>
                  </a:cubicBezTo>
                  <a:cubicBezTo>
                    <a:pt x="2134" y="82"/>
                    <a:pt x="2043" y="146"/>
                    <a:pt x="1987" y="156"/>
                  </a:cubicBezTo>
                  <a:lnTo>
                    <a:pt x="1973" y="156"/>
                  </a:lnTo>
                  <a:cubicBezTo>
                    <a:pt x="1951" y="148"/>
                    <a:pt x="1928" y="143"/>
                    <a:pt x="1906" y="143"/>
                  </a:cubicBezTo>
                  <a:cubicBezTo>
                    <a:pt x="1853" y="143"/>
                    <a:pt x="1802" y="168"/>
                    <a:pt x="1772" y="229"/>
                  </a:cubicBezTo>
                  <a:cubicBezTo>
                    <a:pt x="1715" y="315"/>
                    <a:pt x="1757" y="414"/>
                    <a:pt x="1772" y="515"/>
                  </a:cubicBezTo>
                  <a:cubicBezTo>
                    <a:pt x="1815" y="643"/>
                    <a:pt x="1801" y="601"/>
                    <a:pt x="1843" y="758"/>
                  </a:cubicBezTo>
                  <a:cubicBezTo>
                    <a:pt x="1916" y="1031"/>
                    <a:pt x="1958" y="1303"/>
                    <a:pt x="2059" y="1560"/>
                  </a:cubicBezTo>
                  <a:cubicBezTo>
                    <a:pt x="2231" y="2334"/>
                    <a:pt x="2259" y="3008"/>
                    <a:pt x="2359" y="3925"/>
                  </a:cubicBezTo>
                  <a:cubicBezTo>
                    <a:pt x="2431" y="4483"/>
                    <a:pt x="2474" y="5457"/>
                    <a:pt x="2460" y="6274"/>
                  </a:cubicBezTo>
                  <a:cubicBezTo>
                    <a:pt x="2445" y="6246"/>
                    <a:pt x="2431" y="6202"/>
                    <a:pt x="2417" y="6174"/>
                  </a:cubicBezTo>
                  <a:cubicBezTo>
                    <a:pt x="2404" y="6149"/>
                    <a:pt x="2398" y="6140"/>
                    <a:pt x="2396" y="6140"/>
                  </a:cubicBezTo>
                  <a:lnTo>
                    <a:pt x="2396" y="6140"/>
                  </a:lnTo>
                  <a:cubicBezTo>
                    <a:pt x="2394" y="6140"/>
                    <a:pt x="2394" y="6142"/>
                    <a:pt x="2394" y="6145"/>
                  </a:cubicBezTo>
                  <a:lnTo>
                    <a:pt x="2394" y="6145"/>
                  </a:lnTo>
                  <a:cubicBezTo>
                    <a:pt x="2375" y="6097"/>
                    <a:pt x="2350" y="6050"/>
                    <a:pt x="2331" y="6002"/>
                  </a:cubicBezTo>
                  <a:cubicBezTo>
                    <a:pt x="2216" y="5715"/>
                    <a:pt x="2044" y="5457"/>
                    <a:pt x="1916" y="5186"/>
                  </a:cubicBezTo>
                  <a:cubicBezTo>
                    <a:pt x="1858" y="5056"/>
                    <a:pt x="1672" y="4670"/>
                    <a:pt x="1515" y="4441"/>
                  </a:cubicBezTo>
                  <a:cubicBezTo>
                    <a:pt x="1085" y="3753"/>
                    <a:pt x="741" y="3008"/>
                    <a:pt x="439" y="2320"/>
                  </a:cubicBezTo>
                  <a:cubicBezTo>
                    <a:pt x="397" y="2219"/>
                    <a:pt x="340" y="2120"/>
                    <a:pt x="254" y="2076"/>
                  </a:cubicBezTo>
                  <a:cubicBezTo>
                    <a:pt x="232" y="2067"/>
                    <a:pt x="210" y="2062"/>
                    <a:pt x="190" y="2062"/>
                  </a:cubicBezTo>
                  <a:cubicBezTo>
                    <a:pt x="86" y="2062"/>
                    <a:pt x="1" y="2170"/>
                    <a:pt x="25" y="2277"/>
                  </a:cubicBezTo>
                  <a:cubicBezTo>
                    <a:pt x="124" y="2449"/>
                    <a:pt x="139" y="2406"/>
                    <a:pt x="196" y="2563"/>
                  </a:cubicBezTo>
                  <a:cubicBezTo>
                    <a:pt x="525" y="3366"/>
                    <a:pt x="855" y="4011"/>
                    <a:pt x="1343" y="4727"/>
                  </a:cubicBezTo>
                  <a:cubicBezTo>
                    <a:pt x="1572" y="5113"/>
                    <a:pt x="1629" y="5400"/>
                    <a:pt x="1901" y="5816"/>
                  </a:cubicBezTo>
                  <a:cubicBezTo>
                    <a:pt x="2044" y="6088"/>
                    <a:pt x="2088" y="6303"/>
                    <a:pt x="2245" y="6504"/>
                  </a:cubicBezTo>
                  <a:cubicBezTo>
                    <a:pt x="2317" y="6661"/>
                    <a:pt x="2374" y="6905"/>
                    <a:pt x="2431" y="7163"/>
                  </a:cubicBezTo>
                  <a:cubicBezTo>
                    <a:pt x="2417" y="7864"/>
                    <a:pt x="2388" y="8538"/>
                    <a:pt x="2288" y="9140"/>
                  </a:cubicBezTo>
                  <a:cubicBezTo>
                    <a:pt x="2216" y="9598"/>
                    <a:pt x="2002" y="10286"/>
                    <a:pt x="1887" y="10586"/>
                  </a:cubicBezTo>
                  <a:cubicBezTo>
                    <a:pt x="1858" y="10658"/>
                    <a:pt x="1830" y="10744"/>
                    <a:pt x="1786" y="10815"/>
                  </a:cubicBezTo>
                  <a:cubicBezTo>
                    <a:pt x="1661" y="10914"/>
                    <a:pt x="1522" y="11175"/>
                    <a:pt x="1528" y="11175"/>
                  </a:cubicBezTo>
                  <a:cubicBezTo>
                    <a:pt x="1528" y="11175"/>
                    <a:pt x="1528" y="11174"/>
                    <a:pt x="1528" y="11174"/>
                  </a:cubicBezTo>
                  <a:lnTo>
                    <a:pt x="1528" y="11174"/>
                  </a:lnTo>
                  <a:cubicBezTo>
                    <a:pt x="1515" y="11188"/>
                    <a:pt x="1515" y="11188"/>
                    <a:pt x="1500" y="11188"/>
                  </a:cubicBezTo>
                  <a:cubicBezTo>
                    <a:pt x="1457" y="11231"/>
                    <a:pt x="1400" y="11260"/>
                    <a:pt x="1356" y="11303"/>
                  </a:cubicBezTo>
                  <a:cubicBezTo>
                    <a:pt x="1228" y="11432"/>
                    <a:pt x="1314" y="11646"/>
                    <a:pt x="1471" y="11675"/>
                  </a:cubicBezTo>
                  <a:cubicBezTo>
                    <a:pt x="1715" y="11732"/>
                    <a:pt x="1887" y="11904"/>
                    <a:pt x="2216" y="12062"/>
                  </a:cubicBezTo>
                  <a:cubicBezTo>
                    <a:pt x="2445" y="12120"/>
                    <a:pt x="2388" y="12133"/>
                    <a:pt x="2632" y="12219"/>
                  </a:cubicBezTo>
                  <a:cubicBezTo>
                    <a:pt x="2670" y="12231"/>
                    <a:pt x="2704" y="12236"/>
                    <a:pt x="2734" y="12236"/>
                  </a:cubicBezTo>
                  <a:cubicBezTo>
                    <a:pt x="2964" y="12236"/>
                    <a:pt x="2976" y="11925"/>
                    <a:pt x="2976" y="11747"/>
                  </a:cubicBezTo>
                  <a:cubicBezTo>
                    <a:pt x="3018" y="11618"/>
                    <a:pt x="3047" y="11461"/>
                    <a:pt x="3076" y="11317"/>
                  </a:cubicBezTo>
                  <a:cubicBezTo>
                    <a:pt x="3133" y="11088"/>
                    <a:pt x="3176" y="10830"/>
                    <a:pt x="3205" y="10586"/>
                  </a:cubicBezTo>
                  <a:cubicBezTo>
                    <a:pt x="3362" y="9684"/>
                    <a:pt x="3448" y="8882"/>
                    <a:pt x="3520" y="7950"/>
                  </a:cubicBezTo>
                  <a:cubicBezTo>
                    <a:pt x="3534" y="7678"/>
                    <a:pt x="3534" y="7421"/>
                    <a:pt x="3534" y="7163"/>
                  </a:cubicBezTo>
                  <a:cubicBezTo>
                    <a:pt x="3763" y="6332"/>
                    <a:pt x="4050" y="5558"/>
                    <a:pt x="4380" y="4784"/>
                  </a:cubicBezTo>
                  <a:cubicBezTo>
                    <a:pt x="4810" y="3495"/>
                    <a:pt x="5297" y="2234"/>
                    <a:pt x="5526" y="901"/>
                  </a:cubicBezTo>
                  <a:cubicBezTo>
                    <a:pt x="5568" y="643"/>
                    <a:pt x="5626" y="386"/>
                    <a:pt x="5654" y="128"/>
                  </a:cubicBezTo>
                  <a:cubicBezTo>
                    <a:pt x="5645" y="51"/>
                    <a:pt x="5572" y="0"/>
                    <a:pt x="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6834233" y="2104847"/>
              <a:ext cx="267469" cy="560232"/>
            </a:xfrm>
            <a:custGeom>
              <a:avLst/>
              <a:gdLst/>
              <a:ahLst/>
              <a:cxnLst/>
              <a:rect l="l" t="t" r="r" b="b"/>
              <a:pathLst>
                <a:path w="6461" h="13533" extrusionOk="0">
                  <a:moveTo>
                    <a:pt x="4554" y="1"/>
                  </a:moveTo>
                  <a:cubicBezTo>
                    <a:pt x="4506" y="1"/>
                    <a:pt x="4456" y="15"/>
                    <a:pt x="4413" y="29"/>
                  </a:cubicBezTo>
                  <a:cubicBezTo>
                    <a:pt x="4426" y="29"/>
                    <a:pt x="4226" y="43"/>
                    <a:pt x="4111" y="58"/>
                  </a:cubicBezTo>
                  <a:cubicBezTo>
                    <a:pt x="4068" y="58"/>
                    <a:pt x="4021" y="56"/>
                    <a:pt x="3974" y="56"/>
                  </a:cubicBezTo>
                  <a:cubicBezTo>
                    <a:pt x="3821" y="56"/>
                    <a:pt x="3674" y="81"/>
                    <a:pt x="3696" y="301"/>
                  </a:cubicBezTo>
                  <a:cubicBezTo>
                    <a:pt x="3725" y="1147"/>
                    <a:pt x="3624" y="1934"/>
                    <a:pt x="3567" y="2564"/>
                  </a:cubicBezTo>
                  <a:cubicBezTo>
                    <a:pt x="3524" y="2895"/>
                    <a:pt x="3481" y="3224"/>
                    <a:pt x="3438" y="3567"/>
                  </a:cubicBezTo>
                  <a:cubicBezTo>
                    <a:pt x="3309" y="4327"/>
                    <a:pt x="3166" y="5101"/>
                    <a:pt x="3022" y="5888"/>
                  </a:cubicBezTo>
                  <a:cubicBezTo>
                    <a:pt x="2965" y="6362"/>
                    <a:pt x="2793" y="6820"/>
                    <a:pt x="2679" y="7279"/>
                  </a:cubicBezTo>
                  <a:cubicBezTo>
                    <a:pt x="2607" y="7164"/>
                    <a:pt x="2550" y="7034"/>
                    <a:pt x="2493" y="6920"/>
                  </a:cubicBezTo>
                  <a:cubicBezTo>
                    <a:pt x="2436" y="6791"/>
                    <a:pt x="2392" y="6648"/>
                    <a:pt x="2363" y="6505"/>
                  </a:cubicBezTo>
                  <a:cubicBezTo>
                    <a:pt x="2350" y="6476"/>
                    <a:pt x="2335" y="6347"/>
                    <a:pt x="2321" y="6318"/>
                  </a:cubicBezTo>
                  <a:cubicBezTo>
                    <a:pt x="2220" y="4986"/>
                    <a:pt x="2449" y="3525"/>
                    <a:pt x="2579" y="2364"/>
                  </a:cubicBezTo>
                  <a:cubicBezTo>
                    <a:pt x="2650" y="1877"/>
                    <a:pt x="2736" y="1376"/>
                    <a:pt x="2793" y="889"/>
                  </a:cubicBezTo>
                  <a:cubicBezTo>
                    <a:pt x="2793" y="804"/>
                    <a:pt x="2728" y="761"/>
                    <a:pt x="2662" y="761"/>
                  </a:cubicBezTo>
                  <a:cubicBezTo>
                    <a:pt x="2605" y="761"/>
                    <a:pt x="2549" y="794"/>
                    <a:pt x="2535" y="860"/>
                  </a:cubicBezTo>
                  <a:cubicBezTo>
                    <a:pt x="2363" y="1834"/>
                    <a:pt x="2220" y="2794"/>
                    <a:pt x="2149" y="3783"/>
                  </a:cubicBezTo>
                  <a:cubicBezTo>
                    <a:pt x="2105" y="4012"/>
                    <a:pt x="2006" y="4685"/>
                    <a:pt x="2020" y="5072"/>
                  </a:cubicBezTo>
                  <a:cubicBezTo>
                    <a:pt x="2048" y="5645"/>
                    <a:pt x="1962" y="6218"/>
                    <a:pt x="2120" y="6763"/>
                  </a:cubicBezTo>
                  <a:cubicBezTo>
                    <a:pt x="2163" y="6992"/>
                    <a:pt x="2264" y="7193"/>
                    <a:pt x="2363" y="7393"/>
                  </a:cubicBezTo>
                  <a:cubicBezTo>
                    <a:pt x="2407" y="7479"/>
                    <a:pt x="2464" y="7607"/>
                    <a:pt x="2550" y="7751"/>
                  </a:cubicBezTo>
                  <a:cubicBezTo>
                    <a:pt x="2464" y="8024"/>
                    <a:pt x="2378" y="8238"/>
                    <a:pt x="2235" y="8568"/>
                  </a:cubicBezTo>
                  <a:cubicBezTo>
                    <a:pt x="1863" y="9585"/>
                    <a:pt x="1561" y="10272"/>
                    <a:pt x="1017" y="11204"/>
                  </a:cubicBezTo>
                  <a:cubicBezTo>
                    <a:pt x="787" y="11663"/>
                    <a:pt x="501" y="12006"/>
                    <a:pt x="300" y="12236"/>
                  </a:cubicBezTo>
                  <a:cubicBezTo>
                    <a:pt x="186" y="12307"/>
                    <a:pt x="29" y="12350"/>
                    <a:pt x="29" y="12522"/>
                  </a:cubicBezTo>
                  <a:cubicBezTo>
                    <a:pt x="29" y="12551"/>
                    <a:pt x="42" y="12565"/>
                    <a:pt x="57" y="12593"/>
                  </a:cubicBezTo>
                  <a:cubicBezTo>
                    <a:pt x="57" y="12622"/>
                    <a:pt x="57" y="12650"/>
                    <a:pt x="71" y="12679"/>
                  </a:cubicBezTo>
                  <a:cubicBezTo>
                    <a:pt x="0" y="12780"/>
                    <a:pt x="14" y="12923"/>
                    <a:pt x="115" y="12981"/>
                  </a:cubicBezTo>
                  <a:cubicBezTo>
                    <a:pt x="440" y="13260"/>
                    <a:pt x="880" y="13533"/>
                    <a:pt x="1247" y="13533"/>
                  </a:cubicBezTo>
                  <a:cubicBezTo>
                    <a:pt x="1445" y="13533"/>
                    <a:pt x="1622" y="13453"/>
                    <a:pt x="1748" y="13252"/>
                  </a:cubicBezTo>
                  <a:cubicBezTo>
                    <a:pt x="1790" y="13181"/>
                    <a:pt x="1805" y="13109"/>
                    <a:pt x="1834" y="13038"/>
                  </a:cubicBezTo>
                  <a:cubicBezTo>
                    <a:pt x="1948" y="12923"/>
                    <a:pt x="1948" y="12723"/>
                    <a:pt x="2020" y="12579"/>
                  </a:cubicBezTo>
                  <a:cubicBezTo>
                    <a:pt x="2034" y="12479"/>
                    <a:pt x="2063" y="12393"/>
                    <a:pt x="2092" y="12307"/>
                  </a:cubicBezTo>
                  <a:cubicBezTo>
                    <a:pt x="2249" y="11949"/>
                    <a:pt x="2407" y="11590"/>
                    <a:pt x="2535" y="11218"/>
                  </a:cubicBezTo>
                  <a:cubicBezTo>
                    <a:pt x="2564" y="11118"/>
                    <a:pt x="2593" y="11017"/>
                    <a:pt x="2621" y="10931"/>
                  </a:cubicBezTo>
                  <a:cubicBezTo>
                    <a:pt x="2692" y="10764"/>
                    <a:pt x="2843" y="10229"/>
                    <a:pt x="2824" y="10229"/>
                  </a:cubicBezTo>
                  <a:lnTo>
                    <a:pt x="2824" y="10229"/>
                  </a:lnTo>
                  <a:cubicBezTo>
                    <a:pt x="2823" y="10229"/>
                    <a:pt x="2823" y="10229"/>
                    <a:pt x="2822" y="10230"/>
                  </a:cubicBezTo>
                  <a:cubicBezTo>
                    <a:pt x="3066" y="9728"/>
                    <a:pt x="3137" y="9399"/>
                    <a:pt x="3338" y="8826"/>
                  </a:cubicBezTo>
                  <a:cubicBezTo>
                    <a:pt x="3410" y="8597"/>
                    <a:pt x="3467" y="8352"/>
                    <a:pt x="3524" y="8109"/>
                  </a:cubicBezTo>
                  <a:cubicBezTo>
                    <a:pt x="4040" y="7536"/>
                    <a:pt x="4470" y="7049"/>
                    <a:pt x="4814" y="6333"/>
                  </a:cubicBezTo>
                  <a:cubicBezTo>
                    <a:pt x="5072" y="5817"/>
                    <a:pt x="5372" y="5130"/>
                    <a:pt x="5673" y="4226"/>
                  </a:cubicBezTo>
                  <a:cubicBezTo>
                    <a:pt x="5802" y="3955"/>
                    <a:pt x="5845" y="3439"/>
                    <a:pt x="5945" y="3023"/>
                  </a:cubicBezTo>
                  <a:cubicBezTo>
                    <a:pt x="6117" y="2249"/>
                    <a:pt x="6289" y="1462"/>
                    <a:pt x="6403" y="660"/>
                  </a:cubicBezTo>
                  <a:cubicBezTo>
                    <a:pt x="6418" y="473"/>
                    <a:pt x="6461" y="516"/>
                    <a:pt x="6403" y="344"/>
                  </a:cubicBezTo>
                  <a:cubicBezTo>
                    <a:pt x="6371" y="287"/>
                    <a:pt x="6301" y="253"/>
                    <a:pt x="6231" y="253"/>
                  </a:cubicBezTo>
                  <a:cubicBezTo>
                    <a:pt x="6178" y="253"/>
                    <a:pt x="6125" y="272"/>
                    <a:pt x="6088" y="316"/>
                  </a:cubicBezTo>
                  <a:cubicBezTo>
                    <a:pt x="6031" y="387"/>
                    <a:pt x="6031" y="488"/>
                    <a:pt x="6002" y="587"/>
                  </a:cubicBezTo>
                  <a:cubicBezTo>
                    <a:pt x="5859" y="1676"/>
                    <a:pt x="5616" y="2765"/>
                    <a:pt x="5429" y="3854"/>
                  </a:cubicBezTo>
                  <a:cubicBezTo>
                    <a:pt x="5114" y="4771"/>
                    <a:pt x="4928" y="5330"/>
                    <a:pt x="4499" y="6118"/>
                  </a:cubicBezTo>
                  <a:cubicBezTo>
                    <a:pt x="4441" y="6261"/>
                    <a:pt x="4355" y="6448"/>
                    <a:pt x="4197" y="6734"/>
                  </a:cubicBezTo>
                  <a:cubicBezTo>
                    <a:pt x="4183" y="6748"/>
                    <a:pt x="4183" y="6748"/>
                    <a:pt x="4183" y="6763"/>
                  </a:cubicBezTo>
                  <a:lnTo>
                    <a:pt x="4097" y="6849"/>
                  </a:lnTo>
                  <a:cubicBezTo>
                    <a:pt x="4046" y="6913"/>
                    <a:pt x="3855" y="7174"/>
                    <a:pt x="3859" y="7174"/>
                  </a:cubicBezTo>
                  <a:cubicBezTo>
                    <a:pt x="3860" y="7174"/>
                    <a:pt x="3862" y="7171"/>
                    <a:pt x="3868" y="7164"/>
                  </a:cubicBezTo>
                  <a:lnTo>
                    <a:pt x="3868" y="7164"/>
                  </a:lnTo>
                  <a:cubicBezTo>
                    <a:pt x="3840" y="7221"/>
                    <a:pt x="3796" y="7279"/>
                    <a:pt x="3754" y="7336"/>
                  </a:cubicBezTo>
                  <a:cubicBezTo>
                    <a:pt x="3754" y="7292"/>
                    <a:pt x="3782" y="7250"/>
                    <a:pt x="3782" y="7193"/>
                  </a:cubicBezTo>
                  <a:cubicBezTo>
                    <a:pt x="3939" y="6362"/>
                    <a:pt x="4269" y="4728"/>
                    <a:pt x="4298" y="4098"/>
                  </a:cubicBezTo>
                  <a:cubicBezTo>
                    <a:pt x="4470" y="3166"/>
                    <a:pt x="4527" y="2221"/>
                    <a:pt x="4598" y="1275"/>
                  </a:cubicBezTo>
                  <a:cubicBezTo>
                    <a:pt x="4613" y="1003"/>
                    <a:pt x="4684" y="717"/>
                    <a:pt x="4728" y="316"/>
                  </a:cubicBezTo>
                  <a:cubicBezTo>
                    <a:pt x="4742" y="230"/>
                    <a:pt x="4756" y="115"/>
                    <a:pt x="4684" y="58"/>
                  </a:cubicBezTo>
                  <a:cubicBezTo>
                    <a:pt x="4649" y="15"/>
                    <a:pt x="4602" y="1"/>
                    <a:pt x="4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6311671" y="3654565"/>
              <a:ext cx="41" cy="662"/>
            </a:xfrm>
            <a:custGeom>
              <a:avLst/>
              <a:gdLst/>
              <a:ahLst/>
              <a:cxnLst/>
              <a:rect l="l" t="t" r="r" b="b"/>
              <a:pathLst>
                <a:path w="1" h="16" extrusionOk="0">
                  <a:moveTo>
                    <a:pt x="1" y="16"/>
                  </a:moveTo>
                  <a:lnTo>
                    <a:pt x="1" y="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5"/>
            <p:cNvSpPr/>
            <p:nvPr/>
          </p:nvSpPr>
          <p:spPr>
            <a:xfrm>
              <a:off x="6311671" y="2237071"/>
              <a:ext cx="1124522" cy="1492877"/>
            </a:xfrm>
            <a:custGeom>
              <a:avLst/>
              <a:gdLst/>
              <a:ahLst/>
              <a:cxnLst/>
              <a:rect l="l" t="t" r="r" b="b"/>
              <a:pathLst>
                <a:path w="27164" h="36062" extrusionOk="0">
                  <a:moveTo>
                    <a:pt x="2465" y="1"/>
                  </a:moveTo>
                  <a:cubicBezTo>
                    <a:pt x="2394" y="73"/>
                    <a:pt x="2322" y="130"/>
                    <a:pt x="2251" y="201"/>
                  </a:cubicBezTo>
                  <a:cubicBezTo>
                    <a:pt x="1949" y="446"/>
                    <a:pt x="1620" y="646"/>
                    <a:pt x="1276" y="832"/>
                  </a:cubicBezTo>
                  <a:cubicBezTo>
                    <a:pt x="1347" y="975"/>
                    <a:pt x="1433" y="1133"/>
                    <a:pt x="1519" y="1290"/>
                  </a:cubicBezTo>
                  <a:cubicBezTo>
                    <a:pt x="1821" y="1835"/>
                    <a:pt x="2165" y="2337"/>
                    <a:pt x="2465" y="2866"/>
                  </a:cubicBezTo>
                  <a:cubicBezTo>
                    <a:pt x="2637" y="3153"/>
                    <a:pt x="2809" y="3483"/>
                    <a:pt x="3067" y="3827"/>
                  </a:cubicBezTo>
                  <a:cubicBezTo>
                    <a:pt x="3110" y="3884"/>
                    <a:pt x="3153" y="3941"/>
                    <a:pt x="3210" y="3999"/>
                  </a:cubicBezTo>
                  <a:cubicBezTo>
                    <a:pt x="3225" y="4056"/>
                    <a:pt x="3239" y="4098"/>
                    <a:pt x="3267" y="4142"/>
                  </a:cubicBezTo>
                  <a:cubicBezTo>
                    <a:pt x="3382" y="4270"/>
                    <a:pt x="3511" y="4385"/>
                    <a:pt x="3626" y="4499"/>
                  </a:cubicBezTo>
                  <a:cubicBezTo>
                    <a:pt x="3668" y="4557"/>
                    <a:pt x="3712" y="4600"/>
                    <a:pt x="3754" y="4658"/>
                  </a:cubicBezTo>
                  <a:cubicBezTo>
                    <a:pt x="4098" y="5145"/>
                    <a:pt x="4543" y="5560"/>
                    <a:pt x="4915" y="6047"/>
                  </a:cubicBezTo>
                  <a:cubicBezTo>
                    <a:pt x="5731" y="6950"/>
                    <a:pt x="6419" y="7737"/>
                    <a:pt x="7193" y="8669"/>
                  </a:cubicBezTo>
                  <a:cubicBezTo>
                    <a:pt x="7265" y="8769"/>
                    <a:pt x="7365" y="8912"/>
                    <a:pt x="7479" y="9084"/>
                  </a:cubicBezTo>
                  <a:cubicBezTo>
                    <a:pt x="7551" y="9185"/>
                    <a:pt x="7609" y="9271"/>
                    <a:pt x="7666" y="9357"/>
                  </a:cubicBezTo>
                  <a:cubicBezTo>
                    <a:pt x="7823" y="9615"/>
                    <a:pt x="7981" y="9886"/>
                    <a:pt x="8052" y="10087"/>
                  </a:cubicBezTo>
                  <a:cubicBezTo>
                    <a:pt x="8124" y="10274"/>
                    <a:pt x="8196" y="10474"/>
                    <a:pt x="8253" y="10675"/>
                  </a:cubicBezTo>
                  <a:cubicBezTo>
                    <a:pt x="8539" y="11620"/>
                    <a:pt x="8812" y="12938"/>
                    <a:pt x="8812" y="14085"/>
                  </a:cubicBezTo>
                  <a:lnTo>
                    <a:pt x="8812" y="14213"/>
                  </a:lnTo>
                  <a:lnTo>
                    <a:pt x="8812" y="14256"/>
                  </a:lnTo>
                  <a:cubicBezTo>
                    <a:pt x="8784" y="15689"/>
                    <a:pt x="8669" y="17609"/>
                    <a:pt x="7781" y="19858"/>
                  </a:cubicBezTo>
                  <a:cubicBezTo>
                    <a:pt x="6018" y="24371"/>
                    <a:pt x="8382" y="24973"/>
                    <a:pt x="7609" y="26935"/>
                  </a:cubicBezTo>
                  <a:cubicBezTo>
                    <a:pt x="6648" y="29399"/>
                    <a:pt x="2594" y="30618"/>
                    <a:pt x="1090" y="32551"/>
                  </a:cubicBezTo>
                  <a:cubicBezTo>
                    <a:pt x="832" y="32924"/>
                    <a:pt x="488" y="33525"/>
                    <a:pt x="345" y="33712"/>
                  </a:cubicBezTo>
                  <a:cubicBezTo>
                    <a:pt x="230" y="33855"/>
                    <a:pt x="58" y="33984"/>
                    <a:pt x="16" y="34171"/>
                  </a:cubicBezTo>
                  <a:lnTo>
                    <a:pt x="16" y="34199"/>
                  </a:lnTo>
                  <a:cubicBezTo>
                    <a:pt x="16" y="34213"/>
                    <a:pt x="1" y="34228"/>
                    <a:pt x="1" y="34257"/>
                  </a:cubicBezTo>
                  <a:lnTo>
                    <a:pt x="1" y="34285"/>
                  </a:lnTo>
                  <a:lnTo>
                    <a:pt x="1" y="34299"/>
                  </a:lnTo>
                  <a:cubicBezTo>
                    <a:pt x="1" y="34457"/>
                    <a:pt x="125" y="34556"/>
                    <a:pt x="251" y="34556"/>
                  </a:cubicBezTo>
                  <a:cubicBezTo>
                    <a:pt x="330" y="34556"/>
                    <a:pt x="410" y="34517"/>
                    <a:pt x="459" y="34428"/>
                  </a:cubicBezTo>
                  <a:cubicBezTo>
                    <a:pt x="703" y="34285"/>
                    <a:pt x="818" y="34199"/>
                    <a:pt x="1391" y="33884"/>
                  </a:cubicBezTo>
                  <a:cubicBezTo>
                    <a:pt x="2136" y="33325"/>
                    <a:pt x="2680" y="32952"/>
                    <a:pt x="3397" y="32423"/>
                  </a:cubicBezTo>
                  <a:cubicBezTo>
                    <a:pt x="3754" y="32121"/>
                    <a:pt x="4213" y="32035"/>
                    <a:pt x="4385" y="31921"/>
                  </a:cubicBezTo>
                  <a:cubicBezTo>
                    <a:pt x="4499" y="31907"/>
                    <a:pt x="4786" y="31806"/>
                    <a:pt x="4829" y="31792"/>
                  </a:cubicBezTo>
                  <a:cubicBezTo>
                    <a:pt x="4843" y="31792"/>
                    <a:pt x="4843" y="31792"/>
                    <a:pt x="4858" y="31777"/>
                  </a:cubicBezTo>
                  <a:cubicBezTo>
                    <a:pt x="4858" y="31792"/>
                    <a:pt x="4872" y="31792"/>
                    <a:pt x="4887" y="31792"/>
                  </a:cubicBezTo>
                  <a:cubicBezTo>
                    <a:pt x="4900" y="31792"/>
                    <a:pt x="4915" y="31792"/>
                    <a:pt x="4915" y="31806"/>
                  </a:cubicBezTo>
                  <a:cubicBezTo>
                    <a:pt x="4944" y="31821"/>
                    <a:pt x="4973" y="31835"/>
                    <a:pt x="5015" y="31850"/>
                  </a:cubicBezTo>
                  <a:cubicBezTo>
                    <a:pt x="5139" y="31918"/>
                    <a:pt x="5697" y="32224"/>
                    <a:pt x="5668" y="32224"/>
                  </a:cubicBezTo>
                  <a:cubicBezTo>
                    <a:pt x="5666" y="32224"/>
                    <a:pt x="5664" y="32223"/>
                    <a:pt x="5660" y="32222"/>
                  </a:cubicBezTo>
                  <a:lnTo>
                    <a:pt x="5660" y="32222"/>
                  </a:lnTo>
                  <a:cubicBezTo>
                    <a:pt x="6018" y="32580"/>
                    <a:pt x="6562" y="33010"/>
                    <a:pt x="6806" y="33168"/>
                  </a:cubicBezTo>
                  <a:cubicBezTo>
                    <a:pt x="7265" y="33597"/>
                    <a:pt x="7651" y="34098"/>
                    <a:pt x="8067" y="34557"/>
                  </a:cubicBezTo>
                  <a:cubicBezTo>
                    <a:pt x="8382" y="34929"/>
                    <a:pt x="8711" y="35345"/>
                    <a:pt x="8883" y="35603"/>
                  </a:cubicBezTo>
                  <a:cubicBezTo>
                    <a:pt x="9026" y="35804"/>
                    <a:pt x="9242" y="36062"/>
                    <a:pt x="9500" y="36062"/>
                  </a:cubicBezTo>
                  <a:cubicBezTo>
                    <a:pt x="9729" y="36018"/>
                    <a:pt x="9686" y="35890"/>
                    <a:pt x="9743" y="35818"/>
                  </a:cubicBezTo>
                  <a:cubicBezTo>
                    <a:pt x="9987" y="35330"/>
                    <a:pt x="10245" y="34843"/>
                    <a:pt x="10388" y="34314"/>
                  </a:cubicBezTo>
                  <a:cubicBezTo>
                    <a:pt x="10574" y="33683"/>
                    <a:pt x="11047" y="32838"/>
                    <a:pt x="11204" y="32379"/>
                  </a:cubicBezTo>
                  <a:cubicBezTo>
                    <a:pt x="11276" y="32193"/>
                    <a:pt x="11391" y="32022"/>
                    <a:pt x="11477" y="31835"/>
                  </a:cubicBezTo>
                  <a:cubicBezTo>
                    <a:pt x="11792" y="32064"/>
                    <a:pt x="13081" y="33353"/>
                    <a:pt x="13726" y="33955"/>
                  </a:cubicBezTo>
                  <a:cubicBezTo>
                    <a:pt x="14113" y="34285"/>
                    <a:pt x="14442" y="34629"/>
                    <a:pt x="14757" y="35030"/>
                  </a:cubicBezTo>
                  <a:cubicBezTo>
                    <a:pt x="14958" y="35259"/>
                    <a:pt x="15173" y="35546"/>
                    <a:pt x="15473" y="35661"/>
                  </a:cubicBezTo>
                  <a:cubicBezTo>
                    <a:pt x="15519" y="35740"/>
                    <a:pt x="15601" y="35802"/>
                    <a:pt x="15690" y="35802"/>
                  </a:cubicBezTo>
                  <a:cubicBezTo>
                    <a:pt x="15713" y="35802"/>
                    <a:pt x="15737" y="35798"/>
                    <a:pt x="15760" y="35789"/>
                  </a:cubicBezTo>
                  <a:cubicBezTo>
                    <a:pt x="15932" y="35746"/>
                    <a:pt x="15989" y="35560"/>
                    <a:pt x="16004" y="35403"/>
                  </a:cubicBezTo>
                  <a:cubicBezTo>
                    <a:pt x="16075" y="35015"/>
                    <a:pt x="16104" y="34600"/>
                    <a:pt x="16147" y="34400"/>
                  </a:cubicBezTo>
                  <a:cubicBezTo>
                    <a:pt x="16419" y="33468"/>
                    <a:pt x="16720" y="32537"/>
                    <a:pt x="16906" y="31563"/>
                  </a:cubicBezTo>
                  <a:cubicBezTo>
                    <a:pt x="16978" y="31348"/>
                    <a:pt x="17007" y="31248"/>
                    <a:pt x="17064" y="31133"/>
                  </a:cubicBezTo>
                  <a:cubicBezTo>
                    <a:pt x="17294" y="31405"/>
                    <a:pt x="17494" y="31735"/>
                    <a:pt x="17809" y="32079"/>
                  </a:cubicBezTo>
                  <a:cubicBezTo>
                    <a:pt x="17938" y="32322"/>
                    <a:pt x="18984" y="33426"/>
                    <a:pt x="19170" y="33640"/>
                  </a:cubicBezTo>
                  <a:cubicBezTo>
                    <a:pt x="19407" y="33888"/>
                    <a:pt x="19758" y="34772"/>
                    <a:pt x="20106" y="34772"/>
                  </a:cubicBezTo>
                  <a:cubicBezTo>
                    <a:pt x="20201" y="34772"/>
                    <a:pt x="20296" y="34706"/>
                    <a:pt x="20388" y="34543"/>
                  </a:cubicBezTo>
                  <a:cubicBezTo>
                    <a:pt x="20602" y="33726"/>
                    <a:pt x="20803" y="32910"/>
                    <a:pt x="21133" y="32136"/>
                  </a:cubicBezTo>
                  <a:cubicBezTo>
                    <a:pt x="21248" y="31777"/>
                    <a:pt x="21305" y="31606"/>
                    <a:pt x="21420" y="31391"/>
                  </a:cubicBezTo>
                  <a:cubicBezTo>
                    <a:pt x="21448" y="31319"/>
                    <a:pt x="21491" y="31262"/>
                    <a:pt x="21534" y="31204"/>
                  </a:cubicBezTo>
                  <a:cubicBezTo>
                    <a:pt x="21563" y="31219"/>
                    <a:pt x="21605" y="31219"/>
                    <a:pt x="21620" y="31233"/>
                  </a:cubicBezTo>
                  <a:cubicBezTo>
                    <a:pt x="21608" y="31229"/>
                    <a:pt x="21600" y="31227"/>
                    <a:pt x="21597" y="31227"/>
                  </a:cubicBezTo>
                  <a:cubicBezTo>
                    <a:pt x="21567" y="31227"/>
                    <a:pt x="21915" y="31394"/>
                    <a:pt x="21993" y="31420"/>
                  </a:cubicBezTo>
                  <a:cubicBezTo>
                    <a:pt x="22308" y="31520"/>
                    <a:pt x="22637" y="31592"/>
                    <a:pt x="22952" y="31678"/>
                  </a:cubicBezTo>
                  <a:cubicBezTo>
                    <a:pt x="23626" y="31892"/>
                    <a:pt x="24285" y="32093"/>
                    <a:pt x="24958" y="32279"/>
                  </a:cubicBezTo>
                  <a:cubicBezTo>
                    <a:pt x="25460" y="32522"/>
                    <a:pt x="26262" y="32608"/>
                    <a:pt x="26419" y="32681"/>
                  </a:cubicBezTo>
                  <a:cubicBezTo>
                    <a:pt x="26556" y="32729"/>
                    <a:pt x="26719" y="32851"/>
                    <a:pt x="26864" y="32851"/>
                  </a:cubicBezTo>
                  <a:cubicBezTo>
                    <a:pt x="26931" y="32851"/>
                    <a:pt x="26995" y="32825"/>
                    <a:pt x="27049" y="32752"/>
                  </a:cubicBezTo>
                  <a:cubicBezTo>
                    <a:pt x="27164" y="32608"/>
                    <a:pt x="27078" y="32408"/>
                    <a:pt x="26921" y="32337"/>
                  </a:cubicBezTo>
                  <a:cubicBezTo>
                    <a:pt x="26534" y="32108"/>
                    <a:pt x="26004" y="31391"/>
                    <a:pt x="25588" y="30889"/>
                  </a:cubicBezTo>
                  <a:cubicBezTo>
                    <a:pt x="25001" y="30345"/>
                    <a:pt x="24471" y="29743"/>
                    <a:pt x="23855" y="29042"/>
                  </a:cubicBezTo>
                  <a:cubicBezTo>
                    <a:pt x="23554" y="28698"/>
                    <a:pt x="23167" y="27795"/>
                    <a:pt x="22738" y="27265"/>
                  </a:cubicBezTo>
                  <a:cubicBezTo>
                    <a:pt x="22279" y="26749"/>
                    <a:pt x="22050" y="26104"/>
                    <a:pt x="21749" y="25460"/>
                  </a:cubicBezTo>
                  <a:cubicBezTo>
                    <a:pt x="21534" y="25116"/>
                    <a:pt x="21347" y="24757"/>
                    <a:pt x="21162" y="24400"/>
                  </a:cubicBezTo>
                  <a:cubicBezTo>
                    <a:pt x="20990" y="24142"/>
                    <a:pt x="20946" y="24156"/>
                    <a:pt x="20803" y="23855"/>
                  </a:cubicBezTo>
                  <a:cubicBezTo>
                    <a:pt x="20430" y="23153"/>
                    <a:pt x="20287" y="22566"/>
                    <a:pt x="19915" y="21777"/>
                  </a:cubicBezTo>
                  <a:cubicBezTo>
                    <a:pt x="19500" y="21047"/>
                    <a:pt x="19357" y="19915"/>
                    <a:pt x="19041" y="18956"/>
                  </a:cubicBezTo>
                  <a:cubicBezTo>
                    <a:pt x="18711" y="18081"/>
                    <a:pt x="18683" y="17466"/>
                    <a:pt x="18539" y="16606"/>
                  </a:cubicBezTo>
                  <a:cubicBezTo>
                    <a:pt x="18354" y="15732"/>
                    <a:pt x="18167" y="14958"/>
                    <a:pt x="18153" y="14199"/>
                  </a:cubicBezTo>
                  <a:cubicBezTo>
                    <a:pt x="18153" y="13325"/>
                    <a:pt x="18268" y="12465"/>
                    <a:pt x="18167" y="11592"/>
                  </a:cubicBezTo>
                  <a:cubicBezTo>
                    <a:pt x="18167" y="11376"/>
                    <a:pt x="18167" y="11176"/>
                    <a:pt x="18182" y="10975"/>
                  </a:cubicBezTo>
                  <a:cubicBezTo>
                    <a:pt x="18268" y="10517"/>
                    <a:pt x="18354" y="10058"/>
                    <a:pt x="18382" y="9772"/>
                  </a:cubicBezTo>
                  <a:cubicBezTo>
                    <a:pt x="18482" y="9428"/>
                    <a:pt x="18526" y="9113"/>
                    <a:pt x="18554" y="8797"/>
                  </a:cubicBezTo>
                  <a:cubicBezTo>
                    <a:pt x="18640" y="8568"/>
                    <a:pt x="18711" y="8354"/>
                    <a:pt x="18812" y="8125"/>
                  </a:cubicBezTo>
                  <a:cubicBezTo>
                    <a:pt x="19099" y="7365"/>
                    <a:pt x="19328" y="6763"/>
                    <a:pt x="19614" y="6133"/>
                  </a:cubicBezTo>
                  <a:cubicBezTo>
                    <a:pt x="20016" y="5359"/>
                    <a:pt x="20359" y="4944"/>
                    <a:pt x="20832" y="4270"/>
                  </a:cubicBezTo>
                  <a:cubicBezTo>
                    <a:pt x="21563" y="3009"/>
                    <a:pt x="22494" y="2107"/>
                    <a:pt x="23311" y="904"/>
                  </a:cubicBezTo>
                  <a:lnTo>
                    <a:pt x="23311" y="904"/>
                  </a:lnTo>
                  <a:cubicBezTo>
                    <a:pt x="23167" y="946"/>
                    <a:pt x="23024" y="990"/>
                    <a:pt x="22881" y="1004"/>
                  </a:cubicBezTo>
                  <a:cubicBezTo>
                    <a:pt x="22714" y="1027"/>
                    <a:pt x="22528" y="1046"/>
                    <a:pt x="22342" y="1046"/>
                  </a:cubicBezTo>
                  <a:cubicBezTo>
                    <a:pt x="22177" y="1046"/>
                    <a:pt x="22012" y="1031"/>
                    <a:pt x="21863" y="990"/>
                  </a:cubicBezTo>
                  <a:cubicBezTo>
                    <a:pt x="21735" y="946"/>
                    <a:pt x="21605" y="875"/>
                    <a:pt x="21491" y="803"/>
                  </a:cubicBezTo>
                  <a:cubicBezTo>
                    <a:pt x="21477" y="860"/>
                    <a:pt x="21420" y="1019"/>
                    <a:pt x="21376" y="1147"/>
                  </a:cubicBezTo>
                  <a:cubicBezTo>
                    <a:pt x="21090" y="2279"/>
                    <a:pt x="20488" y="3067"/>
                    <a:pt x="19872" y="3855"/>
                  </a:cubicBezTo>
                  <a:cubicBezTo>
                    <a:pt x="19672" y="4184"/>
                    <a:pt x="19528" y="4400"/>
                    <a:pt x="19328" y="4686"/>
                  </a:cubicBezTo>
                  <a:lnTo>
                    <a:pt x="19500" y="4256"/>
                  </a:lnTo>
                  <a:cubicBezTo>
                    <a:pt x="19800" y="3597"/>
                    <a:pt x="20058" y="2824"/>
                    <a:pt x="20144" y="2681"/>
                  </a:cubicBezTo>
                  <a:cubicBezTo>
                    <a:pt x="20345" y="2050"/>
                    <a:pt x="20417" y="1262"/>
                    <a:pt x="20474" y="889"/>
                  </a:cubicBezTo>
                  <a:cubicBezTo>
                    <a:pt x="20474" y="689"/>
                    <a:pt x="20516" y="431"/>
                    <a:pt x="20516" y="188"/>
                  </a:cubicBezTo>
                  <a:lnTo>
                    <a:pt x="20302" y="188"/>
                  </a:lnTo>
                  <a:cubicBezTo>
                    <a:pt x="20159" y="173"/>
                    <a:pt x="20001" y="144"/>
                    <a:pt x="19857" y="102"/>
                  </a:cubicBezTo>
                  <a:lnTo>
                    <a:pt x="19857" y="115"/>
                  </a:lnTo>
                  <a:lnTo>
                    <a:pt x="19857" y="159"/>
                  </a:lnTo>
                  <a:cubicBezTo>
                    <a:pt x="19829" y="316"/>
                    <a:pt x="19786" y="459"/>
                    <a:pt x="19758" y="617"/>
                  </a:cubicBezTo>
                  <a:cubicBezTo>
                    <a:pt x="19657" y="1936"/>
                    <a:pt x="19242" y="2996"/>
                    <a:pt x="18453" y="4486"/>
                  </a:cubicBezTo>
                  <a:cubicBezTo>
                    <a:pt x="18010" y="5202"/>
                    <a:pt x="17150" y="6205"/>
                    <a:pt x="16864" y="6505"/>
                  </a:cubicBezTo>
                  <a:cubicBezTo>
                    <a:pt x="16190" y="7208"/>
                    <a:pt x="15746" y="7594"/>
                    <a:pt x="15059" y="7981"/>
                  </a:cubicBezTo>
                  <a:cubicBezTo>
                    <a:pt x="14499" y="8396"/>
                    <a:pt x="13941" y="8626"/>
                    <a:pt x="13454" y="8755"/>
                  </a:cubicBezTo>
                  <a:cubicBezTo>
                    <a:pt x="13267" y="8755"/>
                    <a:pt x="13095" y="8755"/>
                    <a:pt x="12996" y="8711"/>
                  </a:cubicBezTo>
                  <a:lnTo>
                    <a:pt x="12952" y="8711"/>
                  </a:lnTo>
                  <a:cubicBezTo>
                    <a:pt x="12579" y="8583"/>
                    <a:pt x="12121" y="8411"/>
                    <a:pt x="11720" y="8282"/>
                  </a:cubicBezTo>
                  <a:cubicBezTo>
                    <a:pt x="11691" y="8268"/>
                    <a:pt x="11677" y="8268"/>
                    <a:pt x="11663" y="8253"/>
                  </a:cubicBezTo>
                  <a:cubicBezTo>
                    <a:pt x="11319" y="8138"/>
                    <a:pt x="11219" y="8096"/>
                    <a:pt x="10875" y="7895"/>
                  </a:cubicBezTo>
                  <a:cubicBezTo>
                    <a:pt x="9156" y="6992"/>
                    <a:pt x="7680" y="5976"/>
                    <a:pt x="6390" y="4843"/>
                  </a:cubicBezTo>
                  <a:cubicBezTo>
                    <a:pt x="5832" y="4314"/>
                    <a:pt x="5288" y="3769"/>
                    <a:pt x="4772" y="3196"/>
                  </a:cubicBezTo>
                  <a:cubicBezTo>
                    <a:pt x="4528" y="2910"/>
                    <a:pt x="4270" y="2637"/>
                    <a:pt x="4041" y="2337"/>
                  </a:cubicBezTo>
                  <a:cubicBezTo>
                    <a:pt x="4027" y="2322"/>
                    <a:pt x="3998" y="2308"/>
                    <a:pt x="3970" y="2293"/>
                  </a:cubicBezTo>
                  <a:cubicBezTo>
                    <a:pt x="3468" y="1592"/>
                    <a:pt x="2981" y="860"/>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5"/>
            <p:cNvSpPr/>
            <p:nvPr/>
          </p:nvSpPr>
          <p:spPr>
            <a:xfrm>
              <a:off x="6567880" y="2555584"/>
              <a:ext cx="186910" cy="981783"/>
            </a:xfrm>
            <a:custGeom>
              <a:avLst/>
              <a:gdLst/>
              <a:ahLst/>
              <a:cxnLst/>
              <a:rect l="l" t="t" r="r" b="b"/>
              <a:pathLst>
                <a:path w="4515" h="23716" extrusionOk="0">
                  <a:moveTo>
                    <a:pt x="1892" y="1"/>
                  </a:moveTo>
                  <a:cubicBezTo>
                    <a:pt x="1777" y="1"/>
                    <a:pt x="1706" y="158"/>
                    <a:pt x="1792" y="244"/>
                  </a:cubicBezTo>
                  <a:cubicBezTo>
                    <a:pt x="2264" y="874"/>
                    <a:pt x="2723" y="1333"/>
                    <a:pt x="3095" y="2049"/>
                  </a:cubicBezTo>
                  <a:cubicBezTo>
                    <a:pt x="3239" y="2322"/>
                    <a:pt x="3454" y="2536"/>
                    <a:pt x="3582" y="2809"/>
                  </a:cubicBezTo>
                  <a:cubicBezTo>
                    <a:pt x="3898" y="3453"/>
                    <a:pt x="3984" y="4041"/>
                    <a:pt x="4070" y="4700"/>
                  </a:cubicBezTo>
                  <a:cubicBezTo>
                    <a:pt x="4213" y="5817"/>
                    <a:pt x="4113" y="6820"/>
                    <a:pt x="3798" y="7837"/>
                  </a:cubicBezTo>
                  <a:cubicBezTo>
                    <a:pt x="3640" y="8482"/>
                    <a:pt x="3497" y="9126"/>
                    <a:pt x="3282" y="9757"/>
                  </a:cubicBezTo>
                  <a:cubicBezTo>
                    <a:pt x="3139" y="10316"/>
                    <a:pt x="3024" y="10889"/>
                    <a:pt x="2866" y="11434"/>
                  </a:cubicBezTo>
                  <a:cubicBezTo>
                    <a:pt x="2494" y="12422"/>
                    <a:pt x="2408" y="13296"/>
                    <a:pt x="2337" y="14299"/>
                  </a:cubicBezTo>
                  <a:cubicBezTo>
                    <a:pt x="2337" y="14815"/>
                    <a:pt x="2350" y="15344"/>
                    <a:pt x="2522" y="15831"/>
                  </a:cubicBezTo>
                  <a:cubicBezTo>
                    <a:pt x="2637" y="16104"/>
                    <a:pt x="2837" y="16318"/>
                    <a:pt x="2938" y="16591"/>
                  </a:cubicBezTo>
                  <a:cubicBezTo>
                    <a:pt x="3110" y="16964"/>
                    <a:pt x="3353" y="17321"/>
                    <a:pt x="3425" y="17737"/>
                  </a:cubicBezTo>
                  <a:cubicBezTo>
                    <a:pt x="3540" y="18439"/>
                    <a:pt x="3325" y="19657"/>
                    <a:pt x="2866" y="20187"/>
                  </a:cubicBezTo>
                  <a:cubicBezTo>
                    <a:pt x="2509" y="20660"/>
                    <a:pt x="2150" y="21075"/>
                    <a:pt x="1678" y="21419"/>
                  </a:cubicBezTo>
                  <a:cubicBezTo>
                    <a:pt x="1420" y="21648"/>
                    <a:pt x="1190" y="21921"/>
                    <a:pt x="918" y="22164"/>
                  </a:cubicBezTo>
                  <a:cubicBezTo>
                    <a:pt x="531" y="22494"/>
                    <a:pt x="216" y="22880"/>
                    <a:pt x="87" y="23382"/>
                  </a:cubicBezTo>
                  <a:cubicBezTo>
                    <a:pt x="58" y="23482"/>
                    <a:pt x="1" y="23611"/>
                    <a:pt x="102" y="23682"/>
                  </a:cubicBezTo>
                  <a:cubicBezTo>
                    <a:pt x="144" y="23705"/>
                    <a:pt x="180" y="23715"/>
                    <a:pt x="212" y="23715"/>
                  </a:cubicBezTo>
                  <a:cubicBezTo>
                    <a:pt x="419" y="23715"/>
                    <a:pt x="432" y="23287"/>
                    <a:pt x="531" y="23138"/>
                  </a:cubicBezTo>
                  <a:cubicBezTo>
                    <a:pt x="574" y="23010"/>
                    <a:pt x="717" y="22809"/>
                    <a:pt x="818" y="22694"/>
                  </a:cubicBezTo>
                  <a:cubicBezTo>
                    <a:pt x="1204" y="22350"/>
                    <a:pt x="1563" y="21978"/>
                    <a:pt x="1935" y="21634"/>
                  </a:cubicBezTo>
                  <a:cubicBezTo>
                    <a:pt x="2365" y="21333"/>
                    <a:pt x="2910" y="20702"/>
                    <a:pt x="3239" y="20230"/>
                  </a:cubicBezTo>
                  <a:cubicBezTo>
                    <a:pt x="3754" y="19371"/>
                    <a:pt x="3855" y="18454"/>
                    <a:pt x="3668" y="17479"/>
                  </a:cubicBezTo>
                  <a:cubicBezTo>
                    <a:pt x="3569" y="17149"/>
                    <a:pt x="3411" y="16834"/>
                    <a:pt x="3239" y="16548"/>
                  </a:cubicBezTo>
                  <a:cubicBezTo>
                    <a:pt x="3168" y="16333"/>
                    <a:pt x="2981" y="16032"/>
                    <a:pt x="2824" y="15774"/>
                  </a:cubicBezTo>
                  <a:cubicBezTo>
                    <a:pt x="2580" y="15073"/>
                    <a:pt x="2595" y="14227"/>
                    <a:pt x="2694" y="13510"/>
                  </a:cubicBezTo>
                  <a:cubicBezTo>
                    <a:pt x="2738" y="12866"/>
                    <a:pt x="2852" y="12250"/>
                    <a:pt x="3082" y="11648"/>
                  </a:cubicBezTo>
                  <a:cubicBezTo>
                    <a:pt x="3339" y="10788"/>
                    <a:pt x="3497" y="9915"/>
                    <a:pt x="3798" y="9084"/>
                  </a:cubicBezTo>
                  <a:cubicBezTo>
                    <a:pt x="3955" y="8353"/>
                    <a:pt x="4156" y="7623"/>
                    <a:pt x="4327" y="6891"/>
                  </a:cubicBezTo>
                  <a:cubicBezTo>
                    <a:pt x="4514" y="5474"/>
                    <a:pt x="4413" y="4127"/>
                    <a:pt x="3898" y="2809"/>
                  </a:cubicBezTo>
                  <a:cubicBezTo>
                    <a:pt x="3397" y="1877"/>
                    <a:pt x="2795" y="1004"/>
                    <a:pt x="2121" y="201"/>
                  </a:cubicBezTo>
                  <a:cubicBezTo>
                    <a:pt x="2050" y="129"/>
                    <a:pt x="2007" y="15"/>
                    <a:pt x="1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5"/>
            <p:cNvSpPr/>
            <p:nvPr/>
          </p:nvSpPr>
          <p:spPr>
            <a:xfrm>
              <a:off x="6725647" y="2820942"/>
              <a:ext cx="149486" cy="675483"/>
            </a:xfrm>
            <a:custGeom>
              <a:avLst/>
              <a:gdLst/>
              <a:ahLst/>
              <a:cxnLst/>
              <a:rect l="l" t="t" r="r" b="b"/>
              <a:pathLst>
                <a:path w="3611" h="16317" extrusionOk="0">
                  <a:moveTo>
                    <a:pt x="1345" y="0"/>
                  </a:moveTo>
                  <a:cubicBezTo>
                    <a:pt x="1241" y="0"/>
                    <a:pt x="1138" y="125"/>
                    <a:pt x="1204" y="224"/>
                  </a:cubicBezTo>
                  <a:cubicBezTo>
                    <a:pt x="2150" y="1484"/>
                    <a:pt x="2780" y="2917"/>
                    <a:pt x="2981" y="4479"/>
                  </a:cubicBezTo>
                  <a:cubicBezTo>
                    <a:pt x="3139" y="5453"/>
                    <a:pt x="3282" y="6384"/>
                    <a:pt x="3253" y="7444"/>
                  </a:cubicBezTo>
                  <a:cubicBezTo>
                    <a:pt x="3225" y="8533"/>
                    <a:pt x="2738" y="10009"/>
                    <a:pt x="2293" y="10969"/>
                  </a:cubicBezTo>
                  <a:cubicBezTo>
                    <a:pt x="1978" y="11585"/>
                    <a:pt x="1577" y="12143"/>
                    <a:pt x="1233" y="12745"/>
                  </a:cubicBezTo>
                  <a:cubicBezTo>
                    <a:pt x="1032" y="13132"/>
                    <a:pt x="761" y="13476"/>
                    <a:pt x="560" y="13863"/>
                  </a:cubicBezTo>
                  <a:cubicBezTo>
                    <a:pt x="287" y="14608"/>
                    <a:pt x="1" y="15410"/>
                    <a:pt x="58" y="16212"/>
                  </a:cubicBezTo>
                  <a:cubicBezTo>
                    <a:pt x="81" y="16280"/>
                    <a:pt x="148" y="16317"/>
                    <a:pt x="214" y="16317"/>
                  </a:cubicBezTo>
                  <a:cubicBezTo>
                    <a:pt x="273" y="16317"/>
                    <a:pt x="332" y="16288"/>
                    <a:pt x="359" y="16227"/>
                  </a:cubicBezTo>
                  <a:cubicBezTo>
                    <a:pt x="430" y="15954"/>
                    <a:pt x="388" y="15668"/>
                    <a:pt x="445" y="15381"/>
                  </a:cubicBezTo>
                  <a:cubicBezTo>
                    <a:pt x="545" y="14923"/>
                    <a:pt x="774" y="14078"/>
                    <a:pt x="1090" y="13620"/>
                  </a:cubicBezTo>
                  <a:cubicBezTo>
                    <a:pt x="1376" y="13190"/>
                    <a:pt x="1605" y="12731"/>
                    <a:pt x="1878" y="12287"/>
                  </a:cubicBezTo>
                  <a:cubicBezTo>
                    <a:pt x="2150" y="11872"/>
                    <a:pt x="2422" y="11456"/>
                    <a:pt x="2623" y="10997"/>
                  </a:cubicBezTo>
                  <a:cubicBezTo>
                    <a:pt x="3038" y="10038"/>
                    <a:pt x="3425" y="8848"/>
                    <a:pt x="3540" y="7688"/>
                  </a:cubicBezTo>
                  <a:cubicBezTo>
                    <a:pt x="3611" y="6671"/>
                    <a:pt x="3468" y="5897"/>
                    <a:pt x="3368" y="4923"/>
                  </a:cubicBezTo>
                  <a:cubicBezTo>
                    <a:pt x="3225" y="3906"/>
                    <a:pt x="2996" y="2903"/>
                    <a:pt x="2594" y="1958"/>
                  </a:cubicBezTo>
                  <a:cubicBezTo>
                    <a:pt x="2293" y="1270"/>
                    <a:pt x="1892" y="625"/>
                    <a:pt x="1433" y="38"/>
                  </a:cubicBezTo>
                  <a:cubicBezTo>
                    <a:pt x="1407" y="11"/>
                    <a:pt x="1376"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5"/>
            <p:cNvSpPr/>
            <p:nvPr/>
          </p:nvSpPr>
          <p:spPr>
            <a:xfrm>
              <a:off x="6744979" y="2908788"/>
              <a:ext cx="75592" cy="357136"/>
            </a:xfrm>
            <a:custGeom>
              <a:avLst/>
              <a:gdLst/>
              <a:ahLst/>
              <a:cxnLst/>
              <a:rect l="l" t="t" r="r" b="b"/>
              <a:pathLst>
                <a:path w="1826" h="8627" extrusionOk="0">
                  <a:moveTo>
                    <a:pt x="182" y="0"/>
                  </a:moveTo>
                  <a:cubicBezTo>
                    <a:pt x="83" y="0"/>
                    <a:pt x="1" y="134"/>
                    <a:pt x="64" y="222"/>
                  </a:cubicBezTo>
                  <a:cubicBezTo>
                    <a:pt x="637" y="1225"/>
                    <a:pt x="1210" y="2071"/>
                    <a:pt x="1382" y="3217"/>
                  </a:cubicBezTo>
                  <a:cubicBezTo>
                    <a:pt x="1612" y="4621"/>
                    <a:pt x="1453" y="6182"/>
                    <a:pt x="1039" y="7687"/>
                  </a:cubicBezTo>
                  <a:cubicBezTo>
                    <a:pt x="981" y="7958"/>
                    <a:pt x="781" y="8260"/>
                    <a:pt x="823" y="8546"/>
                  </a:cubicBezTo>
                  <a:cubicBezTo>
                    <a:pt x="866" y="8603"/>
                    <a:pt x="913" y="8627"/>
                    <a:pt x="957" y="8627"/>
                  </a:cubicBezTo>
                  <a:cubicBezTo>
                    <a:pt x="1047" y="8627"/>
                    <a:pt x="1125" y="8528"/>
                    <a:pt x="1125" y="8403"/>
                  </a:cubicBezTo>
                  <a:cubicBezTo>
                    <a:pt x="1425" y="7500"/>
                    <a:pt x="1669" y="6554"/>
                    <a:pt x="1711" y="5580"/>
                  </a:cubicBezTo>
                  <a:cubicBezTo>
                    <a:pt x="1769" y="4921"/>
                    <a:pt x="1826" y="4334"/>
                    <a:pt x="1740" y="3618"/>
                  </a:cubicBezTo>
                  <a:cubicBezTo>
                    <a:pt x="1640" y="2386"/>
                    <a:pt x="1052" y="1297"/>
                    <a:pt x="437" y="265"/>
                  </a:cubicBezTo>
                  <a:cubicBezTo>
                    <a:pt x="365" y="179"/>
                    <a:pt x="336" y="50"/>
                    <a:pt x="221" y="8"/>
                  </a:cubicBezTo>
                  <a:cubicBezTo>
                    <a:pt x="208" y="2"/>
                    <a:pt x="195"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5"/>
            <p:cNvSpPr/>
            <p:nvPr/>
          </p:nvSpPr>
          <p:spPr>
            <a:xfrm>
              <a:off x="6723908" y="3002636"/>
              <a:ext cx="52699" cy="233109"/>
            </a:xfrm>
            <a:custGeom>
              <a:avLst/>
              <a:gdLst/>
              <a:ahLst/>
              <a:cxnLst/>
              <a:rect l="l" t="t" r="r" b="b"/>
              <a:pathLst>
                <a:path w="1273" h="5631" extrusionOk="0">
                  <a:moveTo>
                    <a:pt x="276" y="0"/>
                  </a:moveTo>
                  <a:cubicBezTo>
                    <a:pt x="195" y="0"/>
                    <a:pt x="119" y="64"/>
                    <a:pt x="129" y="161"/>
                  </a:cubicBezTo>
                  <a:cubicBezTo>
                    <a:pt x="100" y="1221"/>
                    <a:pt x="0" y="2296"/>
                    <a:pt x="243" y="3342"/>
                  </a:cubicBezTo>
                  <a:cubicBezTo>
                    <a:pt x="459" y="3987"/>
                    <a:pt x="688" y="5061"/>
                    <a:pt x="974" y="5605"/>
                  </a:cubicBezTo>
                  <a:cubicBezTo>
                    <a:pt x="1006" y="5623"/>
                    <a:pt x="1036" y="5630"/>
                    <a:pt x="1064" y="5630"/>
                  </a:cubicBezTo>
                  <a:cubicBezTo>
                    <a:pt x="1198" y="5630"/>
                    <a:pt x="1272" y="5450"/>
                    <a:pt x="1189" y="5319"/>
                  </a:cubicBezTo>
                  <a:cubicBezTo>
                    <a:pt x="931" y="4517"/>
                    <a:pt x="631" y="3729"/>
                    <a:pt x="472" y="2912"/>
                  </a:cubicBezTo>
                  <a:cubicBezTo>
                    <a:pt x="387" y="2396"/>
                    <a:pt x="401" y="1594"/>
                    <a:pt x="387" y="950"/>
                  </a:cubicBezTo>
                  <a:cubicBezTo>
                    <a:pt x="373" y="663"/>
                    <a:pt x="487" y="304"/>
                    <a:pt x="387" y="47"/>
                  </a:cubicBezTo>
                  <a:cubicBezTo>
                    <a:pt x="354" y="14"/>
                    <a:pt x="315"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5"/>
            <p:cNvSpPr/>
            <p:nvPr/>
          </p:nvSpPr>
          <p:spPr>
            <a:xfrm>
              <a:off x="6779422" y="2620744"/>
              <a:ext cx="191256" cy="962699"/>
            </a:xfrm>
            <a:custGeom>
              <a:avLst/>
              <a:gdLst/>
              <a:ahLst/>
              <a:cxnLst/>
              <a:rect l="l" t="t" r="r" b="b"/>
              <a:pathLst>
                <a:path w="4620" h="23255" extrusionOk="0">
                  <a:moveTo>
                    <a:pt x="173" y="1"/>
                  </a:moveTo>
                  <a:cubicBezTo>
                    <a:pt x="88" y="1"/>
                    <a:pt x="1" y="69"/>
                    <a:pt x="35" y="188"/>
                  </a:cubicBezTo>
                  <a:cubicBezTo>
                    <a:pt x="264" y="1206"/>
                    <a:pt x="550" y="2238"/>
                    <a:pt x="1038" y="3168"/>
                  </a:cubicBezTo>
                  <a:cubicBezTo>
                    <a:pt x="1697" y="4257"/>
                    <a:pt x="2627" y="5575"/>
                    <a:pt x="3158" y="6550"/>
                  </a:cubicBezTo>
                  <a:cubicBezTo>
                    <a:pt x="3645" y="7810"/>
                    <a:pt x="3931" y="8742"/>
                    <a:pt x="4060" y="10045"/>
                  </a:cubicBezTo>
                  <a:cubicBezTo>
                    <a:pt x="4260" y="11421"/>
                    <a:pt x="4333" y="13011"/>
                    <a:pt x="3974" y="14387"/>
                  </a:cubicBezTo>
                  <a:cubicBezTo>
                    <a:pt x="3630" y="15963"/>
                    <a:pt x="2742" y="17138"/>
                    <a:pt x="2241" y="18599"/>
                  </a:cubicBezTo>
                  <a:cubicBezTo>
                    <a:pt x="1682" y="20189"/>
                    <a:pt x="2570" y="21994"/>
                    <a:pt x="3200" y="23241"/>
                  </a:cubicBezTo>
                  <a:cubicBezTo>
                    <a:pt x="3238" y="23250"/>
                    <a:pt x="3270" y="23254"/>
                    <a:pt x="3298" y="23254"/>
                  </a:cubicBezTo>
                  <a:cubicBezTo>
                    <a:pt x="3567" y="23254"/>
                    <a:pt x="3406" y="22849"/>
                    <a:pt x="3315" y="22668"/>
                  </a:cubicBezTo>
                  <a:cubicBezTo>
                    <a:pt x="3086" y="22223"/>
                    <a:pt x="2900" y="21850"/>
                    <a:pt x="2757" y="21464"/>
                  </a:cubicBezTo>
                  <a:cubicBezTo>
                    <a:pt x="2442" y="20691"/>
                    <a:pt x="2327" y="19787"/>
                    <a:pt x="2427" y="19100"/>
                  </a:cubicBezTo>
                  <a:cubicBezTo>
                    <a:pt x="2785" y="17567"/>
                    <a:pt x="3831" y="16263"/>
                    <a:pt x="4218" y="14630"/>
                  </a:cubicBezTo>
                  <a:cubicBezTo>
                    <a:pt x="4619" y="13226"/>
                    <a:pt x="4604" y="11736"/>
                    <a:pt x="4419" y="10303"/>
                  </a:cubicBezTo>
                  <a:cubicBezTo>
                    <a:pt x="4318" y="9630"/>
                    <a:pt x="4289" y="9157"/>
                    <a:pt x="4161" y="8469"/>
                  </a:cubicBezTo>
                  <a:cubicBezTo>
                    <a:pt x="3945" y="7739"/>
                    <a:pt x="3687" y="7008"/>
                    <a:pt x="3401" y="6307"/>
                  </a:cubicBezTo>
                  <a:cubicBezTo>
                    <a:pt x="2627" y="4903"/>
                    <a:pt x="1410" y="3556"/>
                    <a:pt x="879" y="2066"/>
                  </a:cubicBezTo>
                  <a:cubicBezTo>
                    <a:pt x="636" y="1421"/>
                    <a:pt x="450" y="762"/>
                    <a:pt x="306" y="103"/>
                  </a:cubicBezTo>
                  <a:cubicBezTo>
                    <a:pt x="289" y="33"/>
                    <a:pt x="232"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5"/>
            <p:cNvSpPr/>
            <p:nvPr/>
          </p:nvSpPr>
          <p:spPr>
            <a:xfrm>
              <a:off x="6939093" y="3164376"/>
              <a:ext cx="116368" cy="299263"/>
            </a:xfrm>
            <a:custGeom>
              <a:avLst/>
              <a:gdLst/>
              <a:ahLst/>
              <a:cxnLst/>
              <a:rect l="l" t="t" r="r" b="b"/>
              <a:pathLst>
                <a:path w="2811" h="7229" extrusionOk="0">
                  <a:moveTo>
                    <a:pt x="1128" y="0"/>
                  </a:moveTo>
                  <a:cubicBezTo>
                    <a:pt x="1020" y="0"/>
                    <a:pt x="918" y="84"/>
                    <a:pt x="948" y="223"/>
                  </a:cubicBezTo>
                  <a:cubicBezTo>
                    <a:pt x="1005" y="352"/>
                    <a:pt x="1177" y="395"/>
                    <a:pt x="1292" y="481"/>
                  </a:cubicBezTo>
                  <a:lnTo>
                    <a:pt x="1320" y="510"/>
                  </a:lnTo>
                  <a:lnTo>
                    <a:pt x="1335" y="524"/>
                  </a:lnTo>
                  <a:cubicBezTo>
                    <a:pt x="1679" y="810"/>
                    <a:pt x="2123" y="1226"/>
                    <a:pt x="2338" y="1727"/>
                  </a:cubicBezTo>
                  <a:cubicBezTo>
                    <a:pt x="2466" y="2114"/>
                    <a:pt x="2395" y="2501"/>
                    <a:pt x="2237" y="2945"/>
                  </a:cubicBezTo>
                  <a:cubicBezTo>
                    <a:pt x="2123" y="3303"/>
                    <a:pt x="1994" y="3547"/>
                    <a:pt x="1765" y="3834"/>
                  </a:cubicBezTo>
                  <a:cubicBezTo>
                    <a:pt x="1578" y="4120"/>
                    <a:pt x="1435" y="4435"/>
                    <a:pt x="1234" y="4707"/>
                  </a:cubicBezTo>
                  <a:cubicBezTo>
                    <a:pt x="1068" y="4849"/>
                    <a:pt x="0" y="7229"/>
                    <a:pt x="363" y="7229"/>
                  </a:cubicBezTo>
                  <a:cubicBezTo>
                    <a:pt x="404" y="7229"/>
                    <a:pt x="464" y="7198"/>
                    <a:pt x="547" y="7129"/>
                  </a:cubicBezTo>
                  <a:cubicBezTo>
                    <a:pt x="819" y="5681"/>
                    <a:pt x="1721" y="4564"/>
                    <a:pt x="2395" y="3332"/>
                  </a:cubicBezTo>
                  <a:cubicBezTo>
                    <a:pt x="2596" y="2787"/>
                    <a:pt x="2810" y="2200"/>
                    <a:pt x="2610" y="1627"/>
                  </a:cubicBezTo>
                  <a:cubicBezTo>
                    <a:pt x="2295" y="925"/>
                    <a:pt x="1822" y="409"/>
                    <a:pt x="1263" y="51"/>
                  </a:cubicBezTo>
                  <a:cubicBezTo>
                    <a:pt x="1224" y="16"/>
                    <a:pt x="1175"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5"/>
            <p:cNvSpPr/>
            <p:nvPr/>
          </p:nvSpPr>
          <p:spPr>
            <a:xfrm>
              <a:off x="6907382" y="3242163"/>
              <a:ext cx="77496" cy="148244"/>
            </a:xfrm>
            <a:custGeom>
              <a:avLst/>
              <a:gdLst/>
              <a:ahLst/>
              <a:cxnLst/>
              <a:rect l="l" t="t" r="r" b="b"/>
              <a:pathLst>
                <a:path w="1872" h="3581" extrusionOk="0">
                  <a:moveTo>
                    <a:pt x="1554" y="1"/>
                  </a:moveTo>
                  <a:cubicBezTo>
                    <a:pt x="1403" y="1"/>
                    <a:pt x="1351" y="202"/>
                    <a:pt x="1456" y="306"/>
                  </a:cubicBezTo>
                  <a:cubicBezTo>
                    <a:pt x="1456" y="306"/>
                    <a:pt x="1500" y="493"/>
                    <a:pt x="1528" y="608"/>
                  </a:cubicBezTo>
                  <a:cubicBezTo>
                    <a:pt x="1685" y="1009"/>
                    <a:pt x="1284" y="1869"/>
                    <a:pt x="1041" y="2155"/>
                  </a:cubicBezTo>
                  <a:cubicBezTo>
                    <a:pt x="726" y="2585"/>
                    <a:pt x="411" y="3000"/>
                    <a:pt x="52" y="3372"/>
                  </a:cubicBezTo>
                  <a:cubicBezTo>
                    <a:pt x="0" y="3476"/>
                    <a:pt x="92" y="3580"/>
                    <a:pt x="190" y="3580"/>
                  </a:cubicBezTo>
                  <a:cubicBezTo>
                    <a:pt x="227" y="3580"/>
                    <a:pt x="265" y="3566"/>
                    <a:pt x="296" y="3531"/>
                  </a:cubicBezTo>
                  <a:cubicBezTo>
                    <a:pt x="740" y="3114"/>
                    <a:pt x="1070" y="2599"/>
                    <a:pt x="1442" y="2127"/>
                  </a:cubicBezTo>
                  <a:cubicBezTo>
                    <a:pt x="1657" y="1725"/>
                    <a:pt x="1857" y="1281"/>
                    <a:pt x="1872" y="822"/>
                  </a:cubicBezTo>
                  <a:cubicBezTo>
                    <a:pt x="1872" y="622"/>
                    <a:pt x="1815" y="436"/>
                    <a:pt x="1771" y="249"/>
                  </a:cubicBezTo>
                  <a:cubicBezTo>
                    <a:pt x="1742" y="163"/>
                    <a:pt x="1700" y="35"/>
                    <a:pt x="1599" y="6"/>
                  </a:cubicBezTo>
                  <a:cubicBezTo>
                    <a:pt x="1583" y="2"/>
                    <a:pt x="1568" y="1"/>
                    <a:pt x="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5"/>
            <p:cNvSpPr/>
            <p:nvPr/>
          </p:nvSpPr>
          <p:spPr>
            <a:xfrm>
              <a:off x="6848101" y="2540681"/>
              <a:ext cx="193740" cy="279888"/>
            </a:xfrm>
            <a:custGeom>
              <a:avLst/>
              <a:gdLst/>
              <a:ahLst/>
              <a:cxnLst/>
              <a:rect l="l" t="t" r="r" b="b"/>
              <a:pathLst>
                <a:path w="4680" h="6761" extrusionOk="0">
                  <a:moveTo>
                    <a:pt x="4465" y="0"/>
                  </a:moveTo>
                  <a:cubicBezTo>
                    <a:pt x="4316" y="0"/>
                    <a:pt x="4333" y="271"/>
                    <a:pt x="4321" y="447"/>
                  </a:cubicBezTo>
                  <a:cubicBezTo>
                    <a:pt x="4307" y="619"/>
                    <a:pt x="4250" y="1120"/>
                    <a:pt x="4263" y="1148"/>
                  </a:cubicBezTo>
                  <a:cubicBezTo>
                    <a:pt x="4120" y="2122"/>
                    <a:pt x="4120" y="3398"/>
                    <a:pt x="3934" y="4315"/>
                  </a:cubicBezTo>
                  <a:cubicBezTo>
                    <a:pt x="3862" y="5016"/>
                    <a:pt x="3318" y="6077"/>
                    <a:pt x="3174" y="6407"/>
                  </a:cubicBezTo>
                  <a:cubicBezTo>
                    <a:pt x="3060" y="6321"/>
                    <a:pt x="2917" y="6134"/>
                    <a:pt x="2760" y="6006"/>
                  </a:cubicBezTo>
                  <a:cubicBezTo>
                    <a:pt x="2487" y="5805"/>
                    <a:pt x="2229" y="5647"/>
                    <a:pt x="2086" y="5404"/>
                  </a:cubicBezTo>
                  <a:cubicBezTo>
                    <a:pt x="1470" y="4415"/>
                    <a:pt x="882" y="3398"/>
                    <a:pt x="353" y="2367"/>
                  </a:cubicBezTo>
                  <a:cubicBezTo>
                    <a:pt x="322" y="2314"/>
                    <a:pt x="274" y="2292"/>
                    <a:pt x="225" y="2292"/>
                  </a:cubicBezTo>
                  <a:cubicBezTo>
                    <a:pt x="114" y="2292"/>
                    <a:pt x="0" y="2404"/>
                    <a:pt x="80" y="2524"/>
                  </a:cubicBezTo>
                  <a:cubicBezTo>
                    <a:pt x="424" y="3240"/>
                    <a:pt x="840" y="3914"/>
                    <a:pt x="1226" y="4602"/>
                  </a:cubicBezTo>
                  <a:cubicBezTo>
                    <a:pt x="1513" y="5074"/>
                    <a:pt x="1757" y="5590"/>
                    <a:pt x="2158" y="5962"/>
                  </a:cubicBezTo>
                  <a:cubicBezTo>
                    <a:pt x="2401" y="6134"/>
                    <a:pt x="2588" y="6263"/>
                    <a:pt x="2802" y="6493"/>
                  </a:cubicBezTo>
                  <a:cubicBezTo>
                    <a:pt x="2888" y="6592"/>
                    <a:pt x="2989" y="6693"/>
                    <a:pt x="3117" y="6751"/>
                  </a:cubicBezTo>
                  <a:cubicBezTo>
                    <a:pt x="3140" y="6757"/>
                    <a:pt x="3163" y="6760"/>
                    <a:pt x="3185" y="6760"/>
                  </a:cubicBezTo>
                  <a:cubicBezTo>
                    <a:pt x="3304" y="6760"/>
                    <a:pt x="3415" y="6673"/>
                    <a:pt x="3476" y="6564"/>
                  </a:cubicBezTo>
                  <a:cubicBezTo>
                    <a:pt x="3676" y="6092"/>
                    <a:pt x="3791" y="5761"/>
                    <a:pt x="4020" y="5261"/>
                  </a:cubicBezTo>
                  <a:cubicBezTo>
                    <a:pt x="4407" y="4114"/>
                    <a:pt x="4364" y="3068"/>
                    <a:pt x="4479" y="1865"/>
                  </a:cubicBezTo>
                  <a:cubicBezTo>
                    <a:pt x="4521" y="1377"/>
                    <a:pt x="4593" y="963"/>
                    <a:pt x="4622" y="346"/>
                  </a:cubicBezTo>
                  <a:cubicBezTo>
                    <a:pt x="4622" y="246"/>
                    <a:pt x="4679" y="117"/>
                    <a:pt x="4593" y="46"/>
                  </a:cubicBezTo>
                  <a:cubicBezTo>
                    <a:pt x="4541" y="14"/>
                    <a:pt x="4499" y="0"/>
                    <a:pt x="4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5"/>
            <p:cNvSpPr/>
            <p:nvPr/>
          </p:nvSpPr>
          <p:spPr>
            <a:xfrm>
              <a:off x="6910239" y="2572598"/>
              <a:ext cx="97077" cy="144394"/>
            </a:xfrm>
            <a:custGeom>
              <a:avLst/>
              <a:gdLst/>
              <a:ahLst/>
              <a:cxnLst/>
              <a:rect l="l" t="t" r="r" b="b"/>
              <a:pathLst>
                <a:path w="2345" h="3488" extrusionOk="0">
                  <a:moveTo>
                    <a:pt x="2103" y="0"/>
                  </a:moveTo>
                  <a:cubicBezTo>
                    <a:pt x="1886" y="0"/>
                    <a:pt x="1957" y="233"/>
                    <a:pt x="1918" y="392"/>
                  </a:cubicBezTo>
                  <a:cubicBezTo>
                    <a:pt x="1874" y="463"/>
                    <a:pt x="1832" y="879"/>
                    <a:pt x="1817" y="1023"/>
                  </a:cubicBezTo>
                  <a:cubicBezTo>
                    <a:pt x="1788" y="1867"/>
                    <a:pt x="1803" y="2354"/>
                    <a:pt x="1559" y="3042"/>
                  </a:cubicBezTo>
                  <a:cubicBezTo>
                    <a:pt x="1545" y="3086"/>
                    <a:pt x="1516" y="3128"/>
                    <a:pt x="1516" y="3128"/>
                  </a:cubicBezTo>
                  <a:cubicBezTo>
                    <a:pt x="1516" y="3143"/>
                    <a:pt x="1473" y="3172"/>
                    <a:pt x="1473" y="3172"/>
                  </a:cubicBezTo>
                  <a:cubicBezTo>
                    <a:pt x="1459" y="3185"/>
                    <a:pt x="1459" y="3185"/>
                    <a:pt x="1444" y="3185"/>
                  </a:cubicBezTo>
                  <a:cubicBezTo>
                    <a:pt x="1215" y="3057"/>
                    <a:pt x="714" y="2096"/>
                    <a:pt x="470" y="1538"/>
                  </a:cubicBezTo>
                  <a:cubicBezTo>
                    <a:pt x="413" y="1395"/>
                    <a:pt x="370" y="1252"/>
                    <a:pt x="298" y="1122"/>
                  </a:cubicBezTo>
                  <a:cubicBezTo>
                    <a:pt x="272" y="1083"/>
                    <a:pt x="232" y="1067"/>
                    <a:pt x="192" y="1067"/>
                  </a:cubicBezTo>
                  <a:cubicBezTo>
                    <a:pt x="99" y="1067"/>
                    <a:pt x="0" y="1152"/>
                    <a:pt x="40" y="1252"/>
                  </a:cubicBezTo>
                  <a:cubicBezTo>
                    <a:pt x="503" y="2436"/>
                    <a:pt x="1053" y="3487"/>
                    <a:pt x="1479" y="3487"/>
                  </a:cubicBezTo>
                  <a:cubicBezTo>
                    <a:pt x="1779" y="3487"/>
                    <a:pt x="2017" y="2964"/>
                    <a:pt x="2118" y="1596"/>
                  </a:cubicBezTo>
                  <a:cubicBezTo>
                    <a:pt x="2103" y="1065"/>
                    <a:pt x="2132" y="879"/>
                    <a:pt x="2233" y="421"/>
                  </a:cubicBezTo>
                  <a:lnTo>
                    <a:pt x="2233" y="421"/>
                  </a:lnTo>
                  <a:cubicBezTo>
                    <a:pt x="2232" y="421"/>
                    <a:pt x="2232" y="421"/>
                    <a:pt x="2231" y="421"/>
                  </a:cubicBezTo>
                  <a:cubicBezTo>
                    <a:pt x="2209" y="421"/>
                    <a:pt x="2344" y="61"/>
                    <a:pt x="2161" y="5"/>
                  </a:cubicBezTo>
                  <a:cubicBezTo>
                    <a:pt x="2139" y="2"/>
                    <a:pt x="2120" y="0"/>
                    <a:pt x="2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5"/>
            <p:cNvSpPr/>
            <p:nvPr/>
          </p:nvSpPr>
          <p:spPr>
            <a:xfrm>
              <a:off x="6990550" y="2871986"/>
              <a:ext cx="317974" cy="610034"/>
            </a:xfrm>
            <a:custGeom>
              <a:avLst/>
              <a:gdLst/>
              <a:ahLst/>
              <a:cxnLst/>
              <a:rect l="l" t="t" r="r" b="b"/>
              <a:pathLst>
                <a:path w="7681" h="14736" extrusionOk="0">
                  <a:moveTo>
                    <a:pt x="197" y="0"/>
                  </a:moveTo>
                  <a:cubicBezTo>
                    <a:pt x="100" y="0"/>
                    <a:pt x="1" y="74"/>
                    <a:pt x="35" y="194"/>
                  </a:cubicBezTo>
                  <a:cubicBezTo>
                    <a:pt x="278" y="1527"/>
                    <a:pt x="350" y="2916"/>
                    <a:pt x="765" y="4205"/>
                  </a:cubicBezTo>
                  <a:cubicBezTo>
                    <a:pt x="1539" y="6354"/>
                    <a:pt x="2356" y="8503"/>
                    <a:pt x="3516" y="10481"/>
                  </a:cubicBezTo>
                  <a:cubicBezTo>
                    <a:pt x="4232" y="11498"/>
                    <a:pt x="5120" y="12372"/>
                    <a:pt x="5995" y="13260"/>
                  </a:cubicBezTo>
                  <a:cubicBezTo>
                    <a:pt x="6295" y="13705"/>
                    <a:pt x="6511" y="13948"/>
                    <a:pt x="6983" y="14349"/>
                  </a:cubicBezTo>
                  <a:cubicBezTo>
                    <a:pt x="7141" y="14478"/>
                    <a:pt x="7284" y="14607"/>
                    <a:pt x="7441" y="14721"/>
                  </a:cubicBezTo>
                  <a:cubicBezTo>
                    <a:pt x="7461" y="14731"/>
                    <a:pt x="7481" y="14735"/>
                    <a:pt x="7500" y="14735"/>
                  </a:cubicBezTo>
                  <a:cubicBezTo>
                    <a:pt x="7595" y="14735"/>
                    <a:pt x="7680" y="14631"/>
                    <a:pt x="7657" y="14536"/>
                  </a:cubicBezTo>
                  <a:cubicBezTo>
                    <a:pt x="7441" y="14263"/>
                    <a:pt x="7112" y="14077"/>
                    <a:pt x="6883" y="13804"/>
                  </a:cubicBezTo>
                  <a:cubicBezTo>
                    <a:pt x="6582" y="13590"/>
                    <a:pt x="6511" y="13346"/>
                    <a:pt x="6253" y="13031"/>
                  </a:cubicBezTo>
                  <a:cubicBezTo>
                    <a:pt x="5521" y="12257"/>
                    <a:pt x="4748" y="11512"/>
                    <a:pt x="4075" y="10681"/>
                  </a:cubicBezTo>
                  <a:cubicBezTo>
                    <a:pt x="3487" y="9951"/>
                    <a:pt x="2943" y="8834"/>
                    <a:pt x="2585" y="7959"/>
                  </a:cubicBezTo>
                  <a:cubicBezTo>
                    <a:pt x="2012" y="6742"/>
                    <a:pt x="1567" y="5495"/>
                    <a:pt x="1109" y="4234"/>
                  </a:cubicBezTo>
                  <a:cubicBezTo>
                    <a:pt x="650" y="2916"/>
                    <a:pt x="593" y="1483"/>
                    <a:pt x="350" y="108"/>
                  </a:cubicBezTo>
                  <a:cubicBezTo>
                    <a:pt x="327" y="33"/>
                    <a:pt x="263"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5"/>
            <p:cNvSpPr/>
            <p:nvPr/>
          </p:nvSpPr>
          <p:spPr>
            <a:xfrm>
              <a:off x="7068833" y="3312663"/>
              <a:ext cx="70831" cy="261508"/>
            </a:xfrm>
            <a:custGeom>
              <a:avLst/>
              <a:gdLst/>
              <a:ahLst/>
              <a:cxnLst/>
              <a:rect l="l" t="t" r="r" b="b"/>
              <a:pathLst>
                <a:path w="1711" h="6317" extrusionOk="0">
                  <a:moveTo>
                    <a:pt x="188" y="0"/>
                  </a:moveTo>
                  <a:cubicBezTo>
                    <a:pt x="92" y="0"/>
                    <a:pt x="1" y="95"/>
                    <a:pt x="35" y="208"/>
                  </a:cubicBezTo>
                  <a:cubicBezTo>
                    <a:pt x="178" y="939"/>
                    <a:pt x="264" y="1497"/>
                    <a:pt x="293" y="2185"/>
                  </a:cubicBezTo>
                  <a:cubicBezTo>
                    <a:pt x="307" y="2701"/>
                    <a:pt x="264" y="3217"/>
                    <a:pt x="335" y="3732"/>
                  </a:cubicBezTo>
                  <a:cubicBezTo>
                    <a:pt x="408" y="4105"/>
                    <a:pt x="522" y="4722"/>
                    <a:pt x="736" y="5194"/>
                  </a:cubicBezTo>
                  <a:cubicBezTo>
                    <a:pt x="1009" y="5538"/>
                    <a:pt x="1153" y="6025"/>
                    <a:pt x="1496" y="6311"/>
                  </a:cubicBezTo>
                  <a:cubicBezTo>
                    <a:pt x="1509" y="6315"/>
                    <a:pt x="1523" y="6317"/>
                    <a:pt x="1536" y="6317"/>
                  </a:cubicBezTo>
                  <a:cubicBezTo>
                    <a:pt x="1624" y="6317"/>
                    <a:pt x="1711" y="6239"/>
                    <a:pt x="1711" y="6139"/>
                  </a:cubicBezTo>
                  <a:cubicBezTo>
                    <a:pt x="1682" y="5967"/>
                    <a:pt x="1510" y="5839"/>
                    <a:pt x="1424" y="5667"/>
                  </a:cubicBezTo>
                  <a:cubicBezTo>
                    <a:pt x="1324" y="5466"/>
                    <a:pt x="1009" y="4979"/>
                    <a:pt x="981" y="4922"/>
                  </a:cubicBezTo>
                  <a:cubicBezTo>
                    <a:pt x="809" y="4378"/>
                    <a:pt x="679" y="3876"/>
                    <a:pt x="637" y="3518"/>
                  </a:cubicBezTo>
                  <a:cubicBezTo>
                    <a:pt x="579" y="2859"/>
                    <a:pt x="665" y="2185"/>
                    <a:pt x="565" y="1526"/>
                  </a:cubicBezTo>
                  <a:cubicBezTo>
                    <a:pt x="507" y="1054"/>
                    <a:pt x="436" y="581"/>
                    <a:pt x="335" y="122"/>
                  </a:cubicBezTo>
                  <a:cubicBezTo>
                    <a:pt x="322" y="80"/>
                    <a:pt x="293" y="51"/>
                    <a:pt x="264" y="22"/>
                  </a:cubicBezTo>
                  <a:cubicBezTo>
                    <a:pt x="240" y="7"/>
                    <a:pt x="214" y="0"/>
                    <a:pt x="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5"/>
            <p:cNvSpPr/>
            <p:nvPr/>
          </p:nvSpPr>
          <p:spPr>
            <a:xfrm>
              <a:off x="7133247" y="3379147"/>
              <a:ext cx="38127" cy="125434"/>
            </a:xfrm>
            <a:custGeom>
              <a:avLst/>
              <a:gdLst/>
              <a:ahLst/>
              <a:cxnLst/>
              <a:rect l="l" t="t" r="r" b="b"/>
              <a:pathLst>
                <a:path w="921" h="3030" extrusionOk="0">
                  <a:moveTo>
                    <a:pt x="206" y="1"/>
                  </a:moveTo>
                  <a:cubicBezTo>
                    <a:pt x="86" y="1"/>
                    <a:pt x="0" y="148"/>
                    <a:pt x="55" y="279"/>
                  </a:cubicBezTo>
                  <a:cubicBezTo>
                    <a:pt x="112" y="1181"/>
                    <a:pt x="427" y="2040"/>
                    <a:pt x="584" y="2915"/>
                  </a:cubicBezTo>
                  <a:cubicBezTo>
                    <a:pt x="607" y="2995"/>
                    <a:pt x="669" y="3029"/>
                    <a:pt x="731" y="3029"/>
                  </a:cubicBezTo>
                  <a:cubicBezTo>
                    <a:pt x="825" y="3029"/>
                    <a:pt x="920" y="2950"/>
                    <a:pt x="886" y="2829"/>
                  </a:cubicBezTo>
                  <a:cubicBezTo>
                    <a:pt x="771" y="2184"/>
                    <a:pt x="513" y="1224"/>
                    <a:pt x="427" y="737"/>
                  </a:cubicBezTo>
                  <a:cubicBezTo>
                    <a:pt x="370" y="508"/>
                    <a:pt x="427" y="250"/>
                    <a:pt x="327" y="50"/>
                  </a:cubicBezTo>
                  <a:cubicBezTo>
                    <a:pt x="285" y="15"/>
                    <a:pt x="244"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5"/>
            <p:cNvSpPr/>
            <p:nvPr/>
          </p:nvSpPr>
          <p:spPr>
            <a:xfrm>
              <a:off x="7042380" y="2904690"/>
              <a:ext cx="75385" cy="237663"/>
            </a:xfrm>
            <a:custGeom>
              <a:avLst/>
              <a:gdLst/>
              <a:ahLst/>
              <a:cxnLst/>
              <a:rect l="l" t="t" r="r" b="b"/>
              <a:pathLst>
                <a:path w="1821" h="5741" extrusionOk="0">
                  <a:moveTo>
                    <a:pt x="337" y="0"/>
                  </a:moveTo>
                  <a:cubicBezTo>
                    <a:pt x="290" y="0"/>
                    <a:pt x="243" y="22"/>
                    <a:pt x="216" y="63"/>
                  </a:cubicBezTo>
                  <a:cubicBezTo>
                    <a:pt x="115" y="852"/>
                    <a:pt x="0" y="1654"/>
                    <a:pt x="115" y="2456"/>
                  </a:cubicBezTo>
                  <a:cubicBezTo>
                    <a:pt x="258" y="3373"/>
                    <a:pt x="602" y="4218"/>
                    <a:pt x="1118" y="5006"/>
                  </a:cubicBezTo>
                  <a:cubicBezTo>
                    <a:pt x="1261" y="5236"/>
                    <a:pt x="1390" y="5465"/>
                    <a:pt x="1547" y="5679"/>
                  </a:cubicBezTo>
                  <a:cubicBezTo>
                    <a:pt x="1571" y="5715"/>
                    <a:pt x="1613" y="5740"/>
                    <a:pt x="1652" y="5740"/>
                  </a:cubicBezTo>
                  <a:cubicBezTo>
                    <a:pt x="1661" y="5740"/>
                    <a:pt x="1669" y="5739"/>
                    <a:pt x="1677" y="5736"/>
                  </a:cubicBezTo>
                  <a:cubicBezTo>
                    <a:pt x="1777" y="5736"/>
                    <a:pt x="1820" y="5622"/>
                    <a:pt x="1777" y="5536"/>
                  </a:cubicBezTo>
                  <a:cubicBezTo>
                    <a:pt x="817" y="4175"/>
                    <a:pt x="172" y="2814"/>
                    <a:pt x="373" y="1152"/>
                  </a:cubicBezTo>
                  <a:cubicBezTo>
                    <a:pt x="388" y="794"/>
                    <a:pt x="473" y="436"/>
                    <a:pt x="459" y="78"/>
                  </a:cubicBezTo>
                  <a:cubicBezTo>
                    <a:pt x="437" y="25"/>
                    <a:pt x="387" y="0"/>
                    <a:pt x="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5"/>
            <p:cNvSpPr/>
            <p:nvPr/>
          </p:nvSpPr>
          <p:spPr>
            <a:xfrm>
              <a:off x="5764850" y="1012200"/>
              <a:ext cx="2166000" cy="1406853"/>
            </a:xfrm>
            <a:custGeom>
              <a:avLst/>
              <a:gdLst/>
              <a:ahLst/>
              <a:cxnLst/>
              <a:rect l="l" t="t" r="r" b="b"/>
              <a:pathLst>
                <a:path w="52322" h="33984" extrusionOk="0">
                  <a:moveTo>
                    <a:pt x="10904" y="3013"/>
                  </a:moveTo>
                  <a:cubicBezTo>
                    <a:pt x="10901" y="3013"/>
                    <a:pt x="10899" y="3014"/>
                    <a:pt x="10897" y="3015"/>
                  </a:cubicBezTo>
                  <a:lnTo>
                    <a:pt x="10897" y="3015"/>
                  </a:lnTo>
                  <a:cubicBezTo>
                    <a:pt x="10899" y="3014"/>
                    <a:pt x="10902" y="3014"/>
                    <a:pt x="10904" y="3013"/>
                  </a:cubicBezTo>
                  <a:close/>
                  <a:moveTo>
                    <a:pt x="21692" y="0"/>
                  </a:moveTo>
                  <a:cubicBezTo>
                    <a:pt x="19528" y="0"/>
                    <a:pt x="18095" y="1561"/>
                    <a:pt x="17193" y="3744"/>
                  </a:cubicBezTo>
                  <a:lnTo>
                    <a:pt x="17150" y="3829"/>
                  </a:lnTo>
                  <a:cubicBezTo>
                    <a:pt x="17107" y="3787"/>
                    <a:pt x="17049" y="3730"/>
                    <a:pt x="16992" y="3658"/>
                  </a:cubicBezTo>
                  <a:cubicBezTo>
                    <a:pt x="16692" y="3329"/>
                    <a:pt x="16376" y="2569"/>
                    <a:pt x="15617" y="2068"/>
                  </a:cubicBezTo>
                  <a:cubicBezTo>
                    <a:pt x="15191" y="1820"/>
                    <a:pt x="14651" y="1701"/>
                    <a:pt x="14087" y="1701"/>
                  </a:cubicBezTo>
                  <a:cubicBezTo>
                    <a:pt x="13284" y="1701"/>
                    <a:pt x="12432" y="1942"/>
                    <a:pt x="11792" y="2397"/>
                  </a:cubicBezTo>
                  <a:cubicBezTo>
                    <a:pt x="11491" y="2511"/>
                    <a:pt x="11405" y="2683"/>
                    <a:pt x="11018" y="2970"/>
                  </a:cubicBezTo>
                  <a:cubicBezTo>
                    <a:pt x="11003" y="2970"/>
                    <a:pt x="10990" y="2985"/>
                    <a:pt x="10975" y="2999"/>
                  </a:cubicBezTo>
                  <a:lnTo>
                    <a:pt x="10961" y="2999"/>
                  </a:lnTo>
                  <a:cubicBezTo>
                    <a:pt x="10946" y="3013"/>
                    <a:pt x="10932" y="3013"/>
                    <a:pt x="10904" y="3027"/>
                  </a:cubicBezTo>
                  <a:cubicBezTo>
                    <a:pt x="10891" y="3027"/>
                    <a:pt x="10889" y="3018"/>
                    <a:pt x="10897" y="3015"/>
                  </a:cubicBezTo>
                  <a:lnTo>
                    <a:pt x="10897" y="3015"/>
                  </a:lnTo>
                  <a:cubicBezTo>
                    <a:pt x="10815" y="3029"/>
                    <a:pt x="10759" y="3072"/>
                    <a:pt x="10703" y="3128"/>
                  </a:cubicBezTo>
                  <a:cubicBezTo>
                    <a:pt x="10703" y="3128"/>
                    <a:pt x="10688" y="3128"/>
                    <a:pt x="10674" y="3142"/>
                  </a:cubicBezTo>
                  <a:cubicBezTo>
                    <a:pt x="10660" y="3142"/>
                    <a:pt x="10646" y="3157"/>
                    <a:pt x="10631" y="3170"/>
                  </a:cubicBezTo>
                  <a:cubicBezTo>
                    <a:pt x="10617" y="3170"/>
                    <a:pt x="10617" y="3170"/>
                    <a:pt x="10602" y="3185"/>
                  </a:cubicBezTo>
                  <a:cubicBezTo>
                    <a:pt x="9356" y="3787"/>
                    <a:pt x="8096" y="4775"/>
                    <a:pt x="7823" y="6251"/>
                  </a:cubicBezTo>
                  <a:cubicBezTo>
                    <a:pt x="7680" y="7025"/>
                    <a:pt x="7809" y="7956"/>
                    <a:pt x="7695" y="8443"/>
                  </a:cubicBezTo>
                  <a:cubicBezTo>
                    <a:pt x="7666" y="8658"/>
                    <a:pt x="7393" y="8859"/>
                    <a:pt x="6820" y="9002"/>
                  </a:cubicBezTo>
                  <a:cubicBezTo>
                    <a:pt x="6161" y="9289"/>
                    <a:pt x="5731" y="9732"/>
                    <a:pt x="5288" y="10019"/>
                  </a:cubicBezTo>
                  <a:cubicBezTo>
                    <a:pt x="4442" y="10620"/>
                    <a:pt x="3897" y="11623"/>
                    <a:pt x="3654" y="12641"/>
                  </a:cubicBezTo>
                  <a:cubicBezTo>
                    <a:pt x="3582" y="13271"/>
                    <a:pt x="3754" y="13930"/>
                    <a:pt x="3955" y="14532"/>
                  </a:cubicBezTo>
                  <a:cubicBezTo>
                    <a:pt x="4199" y="15033"/>
                    <a:pt x="4585" y="15405"/>
                    <a:pt x="4671" y="15692"/>
                  </a:cubicBezTo>
                  <a:cubicBezTo>
                    <a:pt x="4671" y="15893"/>
                    <a:pt x="4657" y="15778"/>
                    <a:pt x="3941" y="16322"/>
                  </a:cubicBezTo>
                  <a:cubicBezTo>
                    <a:pt x="2967" y="17111"/>
                    <a:pt x="73" y="18973"/>
                    <a:pt x="87" y="21509"/>
                  </a:cubicBezTo>
                  <a:cubicBezTo>
                    <a:pt x="73" y="22269"/>
                    <a:pt x="1" y="23056"/>
                    <a:pt x="273" y="23787"/>
                  </a:cubicBezTo>
                  <a:cubicBezTo>
                    <a:pt x="589" y="24475"/>
                    <a:pt x="1076" y="25176"/>
                    <a:pt x="1735" y="25549"/>
                  </a:cubicBezTo>
                  <a:cubicBezTo>
                    <a:pt x="1951" y="25674"/>
                    <a:pt x="2327" y="25711"/>
                    <a:pt x="2708" y="25711"/>
                  </a:cubicBezTo>
                  <a:cubicBezTo>
                    <a:pt x="3259" y="25711"/>
                    <a:pt x="3822" y="25634"/>
                    <a:pt x="3941" y="25634"/>
                  </a:cubicBezTo>
                  <a:cubicBezTo>
                    <a:pt x="3946" y="25634"/>
                    <a:pt x="3951" y="25634"/>
                    <a:pt x="3955" y="25635"/>
                  </a:cubicBezTo>
                  <a:cubicBezTo>
                    <a:pt x="4600" y="25835"/>
                    <a:pt x="4556" y="25793"/>
                    <a:pt x="4972" y="26552"/>
                  </a:cubicBezTo>
                  <a:cubicBezTo>
                    <a:pt x="5101" y="26953"/>
                    <a:pt x="5215" y="27211"/>
                    <a:pt x="4772" y="27870"/>
                  </a:cubicBezTo>
                  <a:cubicBezTo>
                    <a:pt x="4127" y="28958"/>
                    <a:pt x="3597" y="29976"/>
                    <a:pt x="4256" y="31308"/>
                  </a:cubicBezTo>
                  <a:cubicBezTo>
                    <a:pt x="4906" y="32115"/>
                    <a:pt x="5941" y="32580"/>
                    <a:pt x="6965" y="32580"/>
                  </a:cubicBezTo>
                  <a:cubicBezTo>
                    <a:pt x="7250" y="32580"/>
                    <a:pt x="7534" y="32544"/>
                    <a:pt x="7809" y="32469"/>
                  </a:cubicBezTo>
                  <a:cubicBezTo>
                    <a:pt x="8726" y="32168"/>
                    <a:pt x="9557" y="31079"/>
                    <a:pt x="9987" y="30706"/>
                  </a:cubicBezTo>
                  <a:cubicBezTo>
                    <a:pt x="10115" y="30936"/>
                    <a:pt x="10359" y="31480"/>
                    <a:pt x="10646" y="32068"/>
                  </a:cubicBezTo>
                  <a:cubicBezTo>
                    <a:pt x="11047" y="32899"/>
                    <a:pt x="11662" y="33271"/>
                    <a:pt x="12222" y="33486"/>
                  </a:cubicBezTo>
                  <a:cubicBezTo>
                    <a:pt x="12861" y="33842"/>
                    <a:pt x="13585" y="33984"/>
                    <a:pt x="14309" y="33984"/>
                  </a:cubicBezTo>
                  <a:cubicBezTo>
                    <a:pt x="14574" y="33984"/>
                    <a:pt x="14840" y="33965"/>
                    <a:pt x="15101" y="33930"/>
                  </a:cubicBezTo>
                  <a:cubicBezTo>
                    <a:pt x="15531" y="33830"/>
                    <a:pt x="15817" y="33501"/>
                    <a:pt x="16147" y="33228"/>
                  </a:cubicBezTo>
                  <a:cubicBezTo>
                    <a:pt x="16462" y="32899"/>
                    <a:pt x="16677" y="32855"/>
                    <a:pt x="16806" y="32784"/>
                  </a:cubicBezTo>
                  <a:cubicBezTo>
                    <a:pt x="16880" y="32745"/>
                    <a:pt x="16951" y="32728"/>
                    <a:pt x="17029" y="32728"/>
                  </a:cubicBezTo>
                  <a:cubicBezTo>
                    <a:pt x="17239" y="32728"/>
                    <a:pt x="17502" y="32854"/>
                    <a:pt x="18023" y="33042"/>
                  </a:cubicBezTo>
                  <a:cubicBezTo>
                    <a:pt x="18604" y="33211"/>
                    <a:pt x="19263" y="33403"/>
                    <a:pt x="19893" y="33403"/>
                  </a:cubicBezTo>
                  <a:cubicBezTo>
                    <a:pt x="20382" y="33403"/>
                    <a:pt x="20855" y="33288"/>
                    <a:pt x="21261" y="32956"/>
                  </a:cubicBezTo>
                  <a:cubicBezTo>
                    <a:pt x="22537" y="32125"/>
                    <a:pt x="23311" y="30693"/>
                    <a:pt x="23983" y="29317"/>
                  </a:cubicBezTo>
                  <a:cubicBezTo>
                    <a:pt x="23998" y="29346"/>
                    <a:pt x="24012" y="29360"/>
                    <a:pt x="24027" y="29375"/>
                  </a:cubicBezTo>
                  <a:cubicBezTo>
                    <a:pt x="24256" y="29818"/>
                    <a:pt x="25158" y="30807"/>
                    <a:pt x="26075" y="31079"/>
                  </a:cubicBezTo>
                  <a:cubicBezTo>
                    <a:pt x="26647" y="31254"/>
                    <a:pt x="27264" y="31345"/>
                    <a:pt x="27880" y="31345"/>
                  </a:cubicBezTo>
                  <a:cubicBezTo>
                    <a:pt x="28375" y="31345"/>
                    <a:pt x="28870" y="31286"/>
                    <a:pt x="29341" y="31165"/>
                  </a:cubicBezTo>
                  <a:cubicBezTo>
                    <a:pt x="30245" y="30893"/>
                    <a:pt x="31419" y="29961"/>
                    <a:pt x="32121" y="29302"/>
                  </a:cubicBezTo>
                  <a:cubicBezTo>
                    <a:pt x="32178" y="29518"/>
                    <a:pt x="32250" y="29732"/>
                    <a:pt x="32350" y="29948"/>
                  </a:cubicBezTo>
                  <a:cubicBezTo>
                    <a:pt x="32694" y="30792"/>
                    <a:pt x="33626" y="31065"/>
                    <a:pt x="34399" y="31323"/>
                  </a:cubicBezTo>
                  <a:cubicBezTo>
                    <a:pt x="34844" y="31438"/>
                    <a:pt x="35317" y="31530"/>
                    <a:pt x="35782" y="31530"/>
                  </a:cubicBezTo>
                  <a:cubicBezTo>
                    <a:pt x="36127" y="31530"/>
                    <a:pt x="36468" y="31479"/>
                    <a:pt x="36791" y="31352"/>
                  </a:cubicBezTo>
                  <a:lnTo>
                    <a:pt x="36791" y="31352"/>
                  </a:lnTo>
                  <a:cubicBezTo>
                    <a:pt x="36763" y="31967"/>
                    <a:pt x="36749" y="32597"/>
                    <a:pt x="37093" y="33085"/>
                  </a:cubicBezTo>
                  <a:cubicBezTo>
                    <a:pt x="37581" y="33725"/>
                    <a:pt x="38378" y="33981"/>
                    <a:pt x="39309" y="33981"/>
                  </a:cubicBezTo>
                  <a:cubicBezTo>
                    <a:pt x="41707" y="33981"/>
                    <a:pt x="44991" y="32281"/>
                    <a:pt x="46147" y="31094"/>
                  </a:cubicBezTo>
                  <a:cubicBezTo>
                    <a:pt x="47135" y="30219"/>
                    <a:pt x="47278" y="28873"/>
                    <a:pt x="47236" y="27612"/>
                  </a:cubicBezTo>
                  <a:cubicBezTo>
                    <a:pt x="47250" y="27512"/>
                    <a:pt x="47250" y="27369"/>
                    <a:pt x="47250" y="27211"/>
                  </a:cubicBezTo>
                  <a:cubicBezTo>
                    <a:pt x="47384" y="27230"/>
                    <a:pt x="47517" y="27240"/>
                    <a:pt x="47648" y="27240"/>
                  </a:cubicBezTo>
                  <a:cubicBezTo>
                    <a:pt x="49729" y="27240"/>
                    <a:pt x="51402" y="24866"/>
                    <a:pt x="51821" y="22884"/>
                  </a:cubicBezTo>
                  <a:cubicBezTo>
                    <a:pt x="52321" y="20807"/>
                    <a:pt x="51147" y="18887"/>
                    <a:pt x="49729" y="17512"/>
                  </a:cubicBezTo>
                  <a:cubicBezTo>
                    <a:pt x="48797" y="16466"/>
                    <a:pt x="47523" y="15778"/>
                    <a:pt x="46190" y="15463"/>
                  </a:cubicBezTo>
                  <a:cubicBezTo>
                    <a:pt x="45874" y="15377"/>
                    <a:pt x="45545" y="15363"/>
                    <a:pt x="45230" y="15348"/>
                  </a:cubicBezTo>
                  <a:cubicBezTo>
                    <a:pt x="45301" y="14489"/>
                    <a:pt x="46147" y="12999"/>
                    <a:pt x="45330" y="11982"/>
                  </a:cubicBezTo>
                  <a:cubicBezTo>
                    <a:pt x="44614" y="11251"/>
                    <a:pt x="44543" y="10506"/>
                    <a:pt x="43225" y="10062"/>
                  </a:cubicBezTo>
                  <a:cubicBezTo>
                    <a:pt x="42844" y="9921"/>
                    <a:pt x="42185" y="9915"/>
                    <a:pt x="41693" y="9915"/>
                  </a:cubicBezTo>
                  <a:cubicBezTo>
                    <a:pt x="41654" y="9915"/>
                    <a:pt x="41615" y="9915"/>
                    <a:pt x="41578" y="9915"/>
                  </a:cubicBezTo>
                  <a:cubicBezTo>
                    <a:pt x="41328" y="9915"/>
                    <a:pt x="41137" y="9914"/>
                    <a:pt x="41076" y="9890"/>
                  </a:cubicBezTo>
                  <a:cubicBezTo>
                    <a:pt x="40760" y="9833"/>
                    <a:pt x="40803" y="9847"/>
                    <a:pt x="40674" y="9789"/>
                  </a:cubicBezTo>
                  <a:cubicBezTo>
                    <a:pt x="40545" y="9474"/>
                    <a:pt x="40831" y="8615"/>
                    <a:pt x="40961" y="7640"/>
                  </a:cubicBezTo>
                  <a:cubicBezTo>
                    <a:pt x="41147" y="5606"/>
                    <a:pt x="38883" y="4819"/>
                    <a:pt x="37278" y="4733"/>
                  </a:cubicBezTo>
                  <a:cubicBezTo>
                    <a:pt x="37004" y="4733"/>
                    <a:pt x="36729" y="4719"/>
                    <a:pt x="36455" y="4719"/>
                  </a:cubicBezTo>
                  <a:cubicBezTo>
                    <a:pt x="36101" y="4719"/>
                    <a:pt x="35749" y="4742"/>
                    <a:pt x="35402" y="4847"/>
                  </a:cubicBezTo>
                  <a:cubicBezTo>
                    <a:pt x="35259" y="4876"/>
                    <a:pt x="34915" y="5019"/>
                    <a:pt x="34614" y="5191"/>
                  </a:cubicBezTo>
                  <a:cubicBezTo>
                    <a:pt x="34686" y="4761"/>
                    <a:pt x="34743" y="4332"/>
                    <a:pt x="34642" y="3902"/>
                  </a:cubicBezTo>
                  <a:cubicBezTo>
                    <a:pt x="34227" y="2842"/>
                    <a:pt x="33009" y="2454"/>
                    <a:pt x="32006" y="2254"/>
                  </a:cubicBezTo>
                  <a:cubicBezTo>
                    <a:pt x="31175" y="2024"/>
                    <a:pt x="30230" y="1953"/>
                    <a:pt x="29743" y="1910"/>
                  </a:cubicBezTo>
                  <a:cubicBezTo>
                    <a:pt x="29603" y="1883"/>
                    <a:pt x="29463" y="1871"/>
                    <a:pt x="29325" y="1871"/>
                  </a:cubicBezTo>
                  <a:cubicBezTo>
                    <a:pt x="28501" y="1871"/>
                    <a:pt x="27718" y="2314"/>
                    <a:pt x="27093" y="2842"/>
                  </a:cubicBezTo>
                  <a:cubicBezTo>
                    <a:pt x="26606" y="3314"/>
                    <a:pt x="26763" y="3157"/>
                    <a:pt x="26520" y="3271"/>
                  </a:cubicBezTo>
                  <a:cubicBezTo>
                    <a:pt x="26333" y="2956"/>
                    <a:pt x="25932" y="2139"/>
                    <a:pt x="25546" y="1738"/>
                  </a:cubicBezTo>
                  <a:cubicBezTo>
                    <a:pt x="24728" y="821"/>
                    <a:pt x="23884" y="276"/>
                    <a:pt x="22895" y="148"/>
                  </a:cubicBezTo>
                  <a:cubicBezTo>
                    <a:pt x="22471" y="48"/>
                    <a:pt x="22070" y="0"/>
                    <a:pt x="21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5"/>
            <p:cNvSpPr/>
            <p:nvPr/>
          </p:nvSpPr>
          <p:spPr>
            <a:xfrm>
              <a:off x="6267789" y="1109029"/>
              <a:ext cx="462079" cy="260680"/>
            </a:xfrm>
            <a:custGeom>
              <a:avLst/>
              <a:gdLst/>
              <a:ahLst/>
              <a:cxnLst/>
              <a:rect l="l" t="t" r="r" b="b"/>
              <a:pathLst>
                <a:path w="11162" h="6297" extrusionOk="0">
                  <a:moveTo>
                    <a:pt x="4593" y="1"/>
                  </a:moveTo>
                  <a:cubicBezTo>
                    <a:pt x="4252" y="1"/>
                    <a:pt x="3909" y="109"/>
                    <a:pt x="3654" y="316"/>
                  </a:cubicBezTo>
                  <a:cubicBezTo>
                    <a:pt x="3413" y="514"/>
                    <a:pt x="3075" y="1019"/>
                    <a:pt x="3081" y="1019"/>
                  </a:cubicBezTo>
                  <a:cubicBezTo>
                    <a:pt x="3081" y="1019"/>
                    <a:pt x="3081" y="1018"/>
                    <a:pt x="3081" y="1018"/>
                  </a:cubicBezTo>
                  <a:lnTo>
                    <a:pt x="3081" y="1018"/>
                  </a:lnTo>
                  <a:lnTo>
                    <a:pt x="3053" y="1047"/>
                  </a:lnTo>
                  <a:cubicBezTo>
                    <a:pt x="2823" y="1233"/>
                    <a:pt x="2551" y="1362"/>
                    <a:pt x="2379" y="1620"/>
                  </a:cubicBezTo>
                  <a:cubicBezTo>
                    <a:pt x="2321" y="1677"/>
                    <a:pt x="2293" y="1763"/>
                    <a:pt x="2250" y="1834"/>
                  </a:cubicBezTo>
                  <a:cubicBezTo>
                    <a:pt x="1748" y="2235"/>
                    <a:pt x="1419" y="2737"/>
                    <a:pt x="1834" y="3167"/>
                  </a:cubicBezTo>
                  <a:cubicBezTo>
                    <a:pt x="1104" y="3339"/>
                    <a:pt x="430" y="3840"/>
                    <a:pt x="172" y="4629"/>
                  </a:cubicBezTo>
                  <a:cubicBezTo>
                    <a:pt x="86" y="4915"/>
                    <a:pt x="1" y="5230"/>
                    <a:pt x="73" y="5531"/>
                  </a:cubicBezTo>
                  <a:cubicBezTo>
                    <a:pt x="144" y="5789"/>
                    <a:pt x="316" y="6033"/>
                    <a:pt x="531" y="6161"/>
                  </a:cubicBezTo>
                  <a:cubicBezTo>
                    <a:pt x="724" y="6256"/>
                    <a:pt x="920" y="6297"/>
                    <a:pt x="1111" y="6297"/>
                  </a:cubicBezTo>
                  <a:cubicBezTo>
                    <a:pt x="1730" y="6297"/>
                    <a:pt x="2299" y="5865"/>
                    <a:pt x="2551" y="5416"/>
                  </a:cubicBezTo>
                  <a:cubicBezTo>
                    <a:pt x="2551" y="5402"/>
                    <a:pt x="2566" y="5387"/>
                    <a:pt x="2579" y="5374"/>
                  </a:cubicBezTo>
                  <a:cubicBezTo>
                    <a:pt x="2751" y="5588"/>
                    <a:pt x="2995" y="5932"/>
                    <a:pt x="3296" y="6090"/>
                  </a:cubicBezTo>
                  <a:cubicBezTo>
                    <a:pt x="3502" y="6206"/>
                    <a:pt x="3703" y="6259"/>
                    <a:pt x="3893" y="6259"/>
                  </a:cubicBezTo>
                  <a:cubicBezTo>
                    <a:pt x="4360" y="6259"/>
                    <a:pt x="4760" y="5932"/>
                    <a:pt x="5015" y="5402"/>
                  </a:cubicBezTo>
                  <a:cubicBezTo>
                    <a:pt x="5044" y="5345"/>
                    <a:pt x="5058" y="5288"/>
                    <a:pt x="5087" y="5244"/>
                  </a:cubicBezTo>
                  <a:cubicBezTo>
                    <a:pt x="5230" y="5359"/>
                    <a:pt x="5473" y="5546"/>
                    <a:pt x="5603" y="5603"/>
                  </a:cubicBezTo>
                  <a:cubicBezTo>
                    <a:pt x="5932" y="5789"/>
                    <a:pt x="6333" y="5846"/>
                    <a:pt x="6705" y="5846"/>
                  </a:cubicBezTo>
                  <a:cubicBezTo>
                    <a:pt x="6935" y="5817"/>
                    <a:pt x="7164" y="5717"/>
                    <a:pt x="7351" y="5546"/>
                  </a:cubicBezTo>
                  <a:cubicBezTo>
                    <a:pt x="7479" y="5445"/>
                    <a:pt x="7752" y="5058"/>
                    <a:pt x="7823" y="4929"/>
                  </a:cubicBezTo>
                  <a:cubicBezTo>
                    <a:pt x="8131" y="5095"/>
                    <a:pt x="8731" y="5456"/>
                    <a:pt x="9286" y="5456"/>
                  </a:cubicBezTo>
                  <a:cubicBezTo>
                    <a:pt x="9403" y="5456"/>
                    <a:pt x="9518" y="5440"/>
                    <a:pt x="9628" y="5402"/>
                  </a:cubicBezTo>
                  <a:cubicBezTo>
                    <a:pt x="9915" y="5345"/>
                    <a:pt x="10159" y="5173"/>
                    <a:pt x="10402" y="5001"/>
                  </a:cubicBezTo>
                  <a:cubicBezTo>
                    <a:pt x="10560" y="4900"/>
                    <a:pt x="10746" y="4801"/>
                    <a:pt x="10831" y="4585"/>
                  </a:cubicBezTo>
                  <a:cubicBezTo>
                    <a:pt x="10975" y="4170"/>
                    <a:pt x="11089" y="4041"/>
                    <a:pt x="11162" y="3611"/>
                  </a:cubicBezTo>
                  <a:cubicBezTo>
                    <a:pt x="11147" y="3225"/>
                    <a:pt x="10904" y="2881"/>
                    <a:pt x="10602" y="2680"/>
                  </a:cubicBezTo>
                  <a:cubicBezTo>
                    <a:pt x="10001" y="2321"/>
                    <a:pt x="8955" y="2365"/>
                    <a:pt x="8411" y="2321"/>
                  </a:cubicBezTo>
                  <a:cubicBezTo>
                    <a:pt x="8525" y="2193"/>
                    <a:pt x="8625" y="2064"/>
                    <a:pt x="8697" y="1907"/>
                  </a:cubicBezTo>
                  <a:cubicBezTo>
                    <a:pt x="8955" y="1219"/>
                    <a:pt x="8955" y="602"/>
                    <a:pt x="8239" y="302"/>
                  </a:cubicBezTo>
                  <a:cubicBezTo>
                    <a:pt x="7943" y="217"/>
                    <a:pt x="7629" y="164"/>
                    <a:pt x="7319" y="164"/>
                  </a:cubicBezTo>
                  <a:cubicBezTo>
                    <a:pt x="6998" y="164"/>
                    <a:pt x="6681" y="221"/>
                    <a:pt x="6390" y="359"/>
                  </a:cubicBezTo>
                  <a:cubicBezTo>
                    <a:pt x="6190" y="445"/>
                    <a:pt x="5960" y="516"/>
                    <a:pt x="5775" y="674"/>
                  </a:cubicBezTo>
                  <a:cubicBezTo>
                    <a:pt x="5775" y="660"/>
                    <a:pt x="5775" y="646"/>
                    <a:pt x="5760" y="631"/>
                  </a:cubicBezTo>
                  <a:cubicBezTo>
                    <a:pt x="5521" y="202"/>
                    <a:pt x="5058" y="1"/>
                    <a:pt x="4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5"/>
            <p:cNvSpPr/>
            <p:nvPr/>
          </p:nvSpPr>
          <p:spPr>
            <a:xfrm>
              <a:off x="7118882" y="1130556"/>
              <a:ext cx="560481" cy="496977"/>
            </a:xfrm>
            <a:custGeom>
              <a:avLst/>
              <a:gdLst/>
              <a:ahLst/>
              <a:cxnLst/>
              <a:rect l="l" t="t" r="r" b="b"/>
              <a:pathLst>
                <a:path w="13539" h="12005" extrusionOk="0">
                  <a:moveTo>
                    <a:pt x="6445" y="1"/>
                  </a:moveTo>
                  <a:cubicBezTo>
                    <a:pt x="6131" y="1"/>
                    <a:pt x="5821" y="63"/>
                    <a:pt x="5545" y="197"/>
                  </a:cubicBezTo>
                  <a:cubicBezTo>
                    <a:pt x="5086" y="498"/>
                    <a:pt x="4742" y="970"/>
                    <a:pt x="4442" y="1444"/>
                  </a:cubicBezTo>
                  <a:cubicBezTo>
                    <a:pt x="4399" y="1329"/>
                    <a:pt x="4341" y="1200"/>
                    <a:pt x="4327" y="1142"/>
                  </a:cubicBezTo>
                  <a:cubicBezTo>
                    <a:pt x="4041" y="596"/>
                    <a:pt x="3533" y="369"/>
                    <a:pt x="2998" y="369"/>
                  </a:cubicBezTo>
                  <a:cubicBezTo>
                    <a:pt x="2409" y="369"/>
                    <a:pt x="1788" y="644"/>
                    <a:pt x="1390" y="1071"/>
                  </a:cubicBezTo>
                  <a:cubicBezTo>
                    <a:pt x="1132" y="1314"/>
                    <a:pt x="832" y="1530"/>
                    <a:pt x="660" y="1845"/>
                  </a:cubicBezTo>
                  <a:cubicBezTo>
                    <a:pt x="545" y="2145"/>
                    <a:pt x="530" y="2475"/>
                    <a:pt x="603" y="2776"/>
                  </a:cubicBezTo>
                  <a:cubicBezTo>
                    <a:pt x="817" y="3450"/>
                    <a:pt x="1233" y="4065"/>
                    <a:pt x="1734" y="4538"/>
                  </a:cubicBezTo>
                  <a:cubicBezTo>
                    <a:pt x="803" y="4825"/>
                    <a:pt x="1" y="5469"/>
                    <a:pt x="72" y="6573"/>
                  </a:cubicBezTo>
                  <a:cubicBezTo>
                    <a:pt x="173" y="7461"/>
                    <a:pt x="1176" y="7805"/>
                    <a:pt x="1892" y="8034"/>
                  </a:cubicBezTo>
                  <a:cubicBezTo>
                    <a:pt x="2131" y="8114"/>
                    <a:pt x="2462" y="8157"/>
                    <a:pt x="2768" y="8157"/>
                  </a:cubicBezTo>
                  <a:cubicBezTo>
                    <a:pt x="2846" y="8157"/>
                    <a:pt x="2922" y="8155"/>
                    <a:pt x="2995" y="8149"/>
                  </a:cubicBezTo>
                  <a:lnTo>
                    <a:pt x="2995" y="8149"/>
                  </a:lnTo>
                  <a:cubicBezTo>
                    <a:pt x="2923" y="8277"/>
                    <a:pt x="2866" y="8392"/>
                    <a:pt x="2823" y="8535"/>
                  </a:cubicBezTo>
                  <a:cubicBezTo>
                    <a:pt x="2335" y="9581"/>
                    <a:pt x="2565" y="11028"/>
                    <a:pt x="3568" y="11658"/>
                  </a:cubicBezTo>
                  <a:cubicBezTo>
                    <a:pt x="3925" y="11842"/>
                    <a:pt x="4319" y="12004"/>
                    <a:pt x="4718" y="12004"/>
                  </a:cubicBezTo>
                  <a:cubicBezTo>
                    <a:pt x="4879" y="12004"/>
                    <a:pt x="5041" y="11978"/>
                    <a:pt x="5201" y="11916"/>
                  </a:cubicBezTo>
                  <a:cubicBezTo>
                    <a:pt x="5760" y="11730"/>
                    <a:pt x="6318" y="10899"/>
                    <a:pt x="6534" y="10340"/>
                  </a:cubicBezTo>
                  <a:cubicBezTo>
                    <a:pt x="7009" y="11053"/>
                    <a:pt x="7915" y="11477"/>
                    <a:pt x="8749" y="11477"/>
                  </a:cubicBezTo>
                  <a:cubicBezTo>
                    <a:pt x="9624" y="11477"/>
                    <a:pt x="10420" y="11011"/>
                    <a:pt x="10559" y="9925"/>
                  </a:cubicBezTo>
                  <a:cubicBezTo>
                    <a:pt x="10559" y="9811"/>
                    <a:pt x="10574" y="9639"/>
                    <a:pt x="10574" y="9481"/>
                  </a:cubicBezTo>
                  <a:cubicBezTo>
                    <a:pt x="10945" y="9619"/>
                    <a:pt x="11341" y="9773"/>
                    <a:pt x="11725" y="9773"/>
                  </a:cubicBezTo>
                  <a:cubicBezTo>
                    <a:pt x="11859" y="9773"/>
                    <a:pt x="11991" y="9754"/>
                    <a:pt x="12121" y="9710"/>
                  </a:cubicBezTo>
                  <a:cubicBezTo>
                    <a:pt x="13153" y="9324"/>
                    <a:pt x="13539" y="7719"/>
                    <a:pt x="13138" y="6745"/>
                  </a:cubicBezTo>
                  <a:cubicBezTo>
                    <a:pt x="12994" y="6386"/>
                    <a:pt x="12679" y="6185"/>
                    <a:pt x="12335" y="6057"/>
                  </a:cubicBezTo>
                  <a:cubicBezTo>
                    <a:pt x="11934" y="5885"/>
                    <a:pt x="11519" y="5784"/>
                    <a:pt x="11103" y="5713"/>
                  </a:cubicBezTo>
                  <a:cubicBezTo>
                    <a:pt x="11390" y="5541"/>
                    <a:pt x="11663" y="5341"/>
                    <a:pt x="11877" y="5083"/>
                  </a:cubicBezTo>
                  <a:cubicBezTo>
                    <a:pt x="12064" y="4753"/>
                    <a:pt x="12064" y="4338"/>
                    <a:pt x="12135" y="3965"/>
                  </a:cubicBezTo>
                  <a:cubicBezTo>
                    <a:pt x="12221" y="3392"/>
                    <a:pt x="11835" y="2890"/>
                    <a:pt x="11405" y="2575"/>
                  </a:cubicBezTo>
                  <a:cubicBezTo>
                    <a:pt x="10946" y="2303"/>
                    <a:pt x="10402" y="2217"/>
                    <a:pt x="9871" y="2189"/>
                  </a:cubicBezTo>
                  <a:cubicBezTo>
                    <a:pt x="9747" y="2173"/>
                    <a:pt x="9622" y="2165"/>
                    <a:pt x="9498" y="2165"/>
                  </a:cubicBezTo>
                  <a:cubicBezTo>
                    <a:pt x="9181" y="2165"/>
                    <a:pt x="8870" y="2218"/>
                    <a:pt x="8582" y="2332"/>
                  </a:cubicBezTo>
                  <a:cubicBezTo>
                    <a:pt x="8982" y="962"/>
                    <a:pt x="7680"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5"/>
            <p:cNvSpPr/>
            <p:nvPr/>
          </p:nvSpPr>
          <p:spPr>
            <a:xfrm>
              <a:off x="6044201" y="1456603"/>
              <a:ext cx="1022560" cy="842605"/>
            </a:xfrm>
            <a:custGeom>
              <a:avLst/>
              <a:gdLst/>
              <a:ahLst/>
              <a:cxnLst/>
              <a:rect l="l" t="t" r="r" b="b"/>
              <a:pathLst>
                <a:path w="24701" h="20354" extrusionOk="0">
                  <a:moveTo>
                    <a:pt x="8313" y="1"/>
                  </a:moveTo>
                  <a:cubicBezTo>
                    <a:pt x="8149" y="1"/>
                    <a:pt x="7986" y="10"/>
                    <a:pt x="7823" y="29"/>
                  </a:cubicBezTo>
                  <a:cubicBezTo>
                    <a:pt x="6834" y="101"/>
                    <a:pt x="5703" y="387"/>
                    <a:pt x="5086" y="1218"/>
                  </a:cubicBezTo>
                  <a:cubicBezTo>
                    <a:pt x="4729" y="1906"/>
                    <a:pt x="4500" y="2737"/>
                    <a:pt x="4442" y="3625"/>
                  </a:cubicBezTo>
                  <a:cubicBezTo>
                    <a:pt x="3367" y="3840"/>
                    <a:pt x="2150" y="4269"/>
                    <a:pt x="1591" y="5316"/>
                  </a:cubicBezTo>
                  <a:cubicBezTo>
                    <a:pt x="1190" y="6118"/>
                    <a:pt x="1018" y="7077"/>
                    <a:pt x="1132" y="7980"/>
                  </a:cubicBezTo>
                  <a:cubicBezTo>
                    <a:pt x="1333" y="8682"/>
                    <a:pt x="1634" y="9312"/>
                    <a:pt x="2192" y="9885"/>
                  </a:cubicBezTo>
                  <a:cubicBezTo>
                    <a:pt x="2135" y="9900"/>
                    <a:pt x="2093" y="9929"/>
                    <a:pt x="2064" y="9943"/>
                  </a:cubicBezTo>
                  <a:cubicBezTo>
                    <a:pt x="1548" y="10244"/>
                    <a:pt x="1204" y="10688"/>
                    <a:pt x="975" y="11247"/>
                  </a:cubicBezTo>
                  <a:cubicBezTo>
                    <a:pt x="459" y="12135"/>
                    <a:pt x="1" y="13209"/>
                    <a:pt x="202" y="14269"/>
                  </a:cubicBezTo>
                  <a:cubicBezTo>
                    <a:pt x="259" y="14800"/>
                    <a:pt x="545" y="15272"/>
                    <a:pt x="1018" y="15516"/>
                  </a:cubicBezTo>
                  <a:cubicBezTo>
                    <a:pt x="1690" y="16030"/>
                    <a:pt x="2540" y="16188"/>
                    <a:pt x="3371" y="16188"/>
                  </a:cubicBezTo>
                  <a:cubicBezTo>
                    <a:pt x="3514" y="16188"/>
                    <a:pt x="3656" y="16184"/>
                    <a:pt x="3797" y="16175"/>
                  </a:cubicBezTo>
                  <a:lnTo>
                    <a:pt x="3854" y="16175"/>
                  </a:lnTo>
                  <a:cubicBezTo>
                    <a:pt x="3755" y="16720"/>
                    <a:pt x="3711" y="17293"/>
                    <a:pt x="3755" y="17866"/>
                  </a:cubicBezTo>
                  <a:cubicBezTo>
                    <a:pt x="3797" y="18181"/>
                    <a:pt x="3998" y="18439"/>
                    <a:pt x="4141" y="18711"/>
                  </a:cubicBezTo>
                  <a:cubicBezTo>
                    <a:pt x="4585" y="19442"/>
                    <a:pt x="5245" y="19986"/>
                    <a:pt x="6047" y="20229"/>
                  </a:cubicBezTo>
                  <a:cubicBezTo>
                    <a:pt x="6419" y="20310"/>
                    <a:pt x="6807" y="20353"/>
                    <a:pt x="7196" y="20353"/>
                  </a:cubicBezTo>
                  <a:cubicBezTo>
                    <a:pt x="7631" y="20353"/>
                    <a:pt x="8066" y="20300"/>
                    <a:pt x="8482" y="20187"/>
                  </a:cubicBezTo>
                  <a:cubicBezTo>
                    <a:pt x="8783" y="20115"/>
                    <a:pt x="9098" y="20029"/>
                    <a:pt x="9356" y="19843"/>
                  </a:cubicBezTo>
                  <a:cubicBezTo>
                    <a:pt x="9614" y="19656"/>
                    <a:pt x="9785" y="19385"/>
                    <a:pt x="9944" y="19112"/>
                  </a:cubicBezTo>
                  <a:cubicBezTo>
                    <a:pt x="10202" y="18697"/>
                    <a:pt x="10431" y="18238"/>
                    <a:pt x="10517" y="17751"/>
                  </a:cubicBezTo>
                  <a:cubicBezTo>
                    <a:pt x="11003" y="18273"/>
                    <a:pt x="11558" y="18579"/>
                    <a:pt x="12247" y="18579"/>
                  </a:cubicBezTo>
                  <a:cubicBezTo>
                    <a:pt x="12390" y="18579"/>
                    <a:pt x="12539" y="18566"/>
                    <a:pt x="12694" y="18539"/>
                  </a:cubicBezTo>
                  <a:cubicBezTo>
                    <a:pt x="13281" y="18481"/>
                    <a:pt x="14098" y="18324"/>
                    <a:pt x="14628" y="17608"/>
                  </a:cubicBezTo>
                  <a:cubicBezTo>
                    <a:pt x="15245" y="16905"/>
                    <a:pt x="15674" y="16032"/>
                    <a:pt x="15588" y="15072"/>
                  </a:cubicBezTo>
                  <a:lnTo>
                    <a:pt x="15588" y="15043"/>
                  </a:lnTo>
                  <a:cubicBezTo>
                    <a:pt x="15760" y="15186"/>
                    <a:pt x="15917" y="15316"/>
                    <a:pt x="16190" y="15473"/>
                  </a:cubicBezTo>
                  <a:cubicBezTo>
                    <a:pt x="16477" y="15673"/>
                    <a:pt x="16777" y="15889"/>
                    <a:pt x="17121" y="15960"/>
                  </a:cubicBezTo>
                  <a:cubicBezTo>
                    <a:pt x="17370" y="15976"/>
                    <a:pt x="17628" y="15997"/>
                    <a:pt x="17885" y="15997"/>
                  </a:cubicBezTo>
                  <a:cubicBezTo>
                    <a:pt x="18086" y="15997"/>
                    <a:pt x="18287" y="15984"/>
                    <a:pt x="18482" y="15946"/>
                  </a:cubicBezTo>
                  <a:cubicBezTo>
                    <a:pt x="19212" y="15574"/>
                    <a:pt x="19843" y="14972"/>
                    <a:pt x="20101" y="14155"/>
                  </a:cubicBezTo>
                  <a:cubicBezTo>
                    <a:pt x="20259" y="13625"/>
                    <a:pt x="20316" y="13066"/>
                    <a:pt x="20259" y="12521"/>
                  </a:cubicBezTo>
                  <a:lnTo>
                    <a:pt x="20259" y="12521"/>
                  </a:lnTo>
                  <a:cubicBezTo>
                    <a:pt x="20416" y="12579"/>
                    <a:pt x="20631" y="12665"/>
                    <a:pt x="20803" y="12680"/>
                  </a:cubicBezTo>
                  <a:cubicBezTo>
                    <a:pt x="21081" y="12722"/>
                    <a:pt x="21375" y="12756"/>
                    <a:pt x="21667" y="12756"/>
                  </a:cubicBezTo>
                  <a:cubicBezTo>
                    <a:pt x="22175" y="12756"/>
                    <a:pt x="22676" y="12653"/>
                    <a:pt x="23067" y="12307"/>
                  </a:cubicBezTo>
                  <a:cubicBezTo>
                    <a:pt x="23353" y="12092"/>
                    <a:pt x="23525" y="11791"/>
                    <a:pt x="23682" y="11490"/>
                  </a:cubicBezTo>
                  <a:cubicBezTo>
                    <a:pt x="23969" y="10960"/>
                    <a:pt x="24227" y="10416"/>
                    <a:pt x="24414" y="9843"/>
                  </a:cubicBezTo>
                  <a:cubicBezTo>
                    <a:pt x="24628" y="9241"/>
                    <a:pt x="24700" y="8554"/>
                    <a:pt x="24557" y="7923"/>
                  </a:cubicBezTo>
                  <a:cubicBezTo>
                    <a:pt x="24385" y="7421"/>
                    <a:pt x="24083" y="6920"/>
                    <a:pt x="23711" y="6548"/>
                  </a:cubicBezTo>
                  <a:cubicBezTo>
                    <a:pt x="22617" y="5753"/>
                    <a:pt x="21226" y="5717"/>
                    <a:pt x="19916" y="5717"/>
                  </a:cubicBezTo>
                  <a:cubicBezTo>
                    <a:pt x="19786" y="5717"/>
                    <a:pt x="19656" y="5717"/>
                    <a:pt x="19528" y="5717"/>
                  </a:cubicBezTo>
                  <a:cubicBezTo>
                    <a:pt x="18912" y="5788"/>
                    <a:pt x="18267" y="6032"/>
                    <a:pt x="17766" y="6103"/>
                  </a:cubicBezTo>
                  <a:cubicBezTo>
                    <a:pt x="17909" y="5415"/>
                    <a:pt x="18282" y="4342"/>
                    <a:pt x="18196" y="3553"/>
                  </a:cubicBezTo>
                  <a:cubicBezTo>
                    <a:pt x="18210" y="3167"/>
                    <a:pt x="18238" y="2766"/>
                    <a:pt x="18038" y="2422"/>
                  </a:cubicBezTo>
                  <a:cubicBezTo>
                    <a:pt x="17680" y="1776"/>
                    <a:pt x="16964" y="1476"/>
                    <a:pt x="16404" y="1075"/>
                  </a:cubicBezTo>
                  <a:cubicBezTo>
                    <a:pt x="15845" y="670"/>
                    <a:pt x="15187" y="431"/>
                    <a:pt x="14544" y="431"/>
                  </a:cubicBezTo>
                  <a:cubicBezTo>
                    <a:pt x="13935" y="431"/>
                    <a:pt x="13339" y="645"/>
                    <a:pt x="12851" y="1132"/>
                  </a:cubicBezTo>
                  <a:cubicBezTo>
                    <a:pt x="12135" y="1633"/>
                    <a:pt x="11705" y="2350"/>
                    <a:pt x="11247" y="2951"/>
                  </a:cubicBezTo>
                  <a:cubicBezTo>
                    <a:pt x="11218" y="2722"/>
                    <a:pt x="11204" y="2479"/>
                    <a:pt x="11161" y="2178"/>
                  </a:cubicBezTo>
                  <a:cubicBezTo>
                    <a:pt x="11021" y="655"/>
                    <a:pt x="9680" y="1"/>
                    <a:pt x="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5"/>
            <p:cNvSpPr/>
            <p:nvPr/>
          </p:nvSpPr>
          <p:spPr>
            <a:xfrm>
              <a:off x="7322931" y="1854930"/>
              <a:ext cx="630443" cy="573438"/>
            </a:xfrm>
            <a:custGeom>
              <a:avLst/>
              <a:gdLst/>
              <a:ahLst/>
              <a:cxnLst/>
              <a:rect l="l" t="t" r="r" b="b"/>
              <a:pathLst>
                <a:path w="15229" h="13852" extrusionOk="0">
                  <a:moveTo>
                    <a:pt x="7059" y="0"/>
                  </a:moveTo>
                  <a:cubicBezTo>
                    <a:pt x="6684" y="0"/>
                    <a:pt x="6315" y="97"/>
                    <a:pt x="6002" y="307"/>
                  </a:cubicBezTo>
                  <a:cubicBezTo>
                    <a:pt x="5559" y="636"/>
                    <a:pt x="5286" y="1138"/>
                    <a:pt x="5014" y="1625"/>
                  </a:cubicBezTo>
                  <a:cubicBezTo>
                    <a:pt x="4885" y="1467"/>
                    <a:pt x="4656" y="1224"/>
                    <a:pt x="4455" y="1138"/>
                  </a:cubicBezTo>
                  <a:cubicBezTo>
                    <a:pt x="4192" y="1015"/>
                    <a:pt x="3872" y="937"/>
                    <a:pt x="3557" y="937"/>
                  </a:cubicBezTo>
                  <a:cubicBezTo>
                    <a:pt x="3101" y="937"/>
                    <a:pt x="2658" y="1100"/>
                    <a:pt x="2421" y="1524"/>
                  </a:cubicBezTo>
                  <a:cubicBezTo>
                    <a:pt x="2063" y="2255"/>
                    <a:pt x="1876" y="3129"/>
                    <a:pt x="1962" y="3946"/>
                  </a:cubicBezTo>
                  <a:cubicBezTo>
                    <a:pt x="2035" y="4218"/>
                    <a:pt x="2121" y="4519"/>
                    <a:pt x="2249" y="4791"/>
                  </a:cubicBezTo>
                  <a:cubicBezTo>
                    <a:pt x="1805" y="4963"/>
                    <a:pt x="1389" y="5192"/>
                    <a:pt x="1103" y="5579"/>
                  </a:cubicBezTo>
                  <a:cubicBezTo>
                    <a:pt x="0" y="7212"/>
                    <a:pt x="157" y="9075"/>
                    <a:pt x="2235" y="9633"/>
                  </a:cubicBezTo>
                  <a:cubicBezTo>
                    <a:pt x="2378" y="9677"/>
                    <a:pt x="2522" y="9719"/>
                    <a:pt x="2679" y="9763"/>
                  </a:cubicBezTo>
                  <a:cubicBezTo>
                    <a:pt x="2621" y="9848"/>
                    <a:pt x="2550" y="9920"/>
                    <a:pt x="2493" y="10020"/>
                  </a:cubicBezTo>
                  <a:cubicBezTo>
                    <a:pt x="2206" y="10536"/>
                    <a:pt x="2035" y="11123"/>
                    <a:pt x="2048" y="11725"/>
                  </a:cubicBezTo>
                  <a:cubicBezTo>
                    <a:pt x="2026" y="13070"/>
                    <a:pt x="3304" y="13695"/>
                    <a:pt x="4442" y="13695"/>
                  </a:cubicBezTo>
                  <a:cubicBezTo>
                    <a:pt x="4782" y="13695"/>
                    <a:pt x="5110" y="13639"/>
                    <a:pt x="5387" y="13530"/>
                  </a:cubicBezTo>
                  <a:cubicBezTo>
                    <a:pt x="5702" y="13401"/>
                    <a:pt x="5989" y="13215"/>
                    <a:pt x="6189" y="12914"/>
                  </a:cubicBezTo>
                  <a:cubicBezTo>
                    <a:pt x="6275" y="12785"/>
                    <a:pt x="6361" y="12599"/>
                    <a:pt x="6432" y="12441"/>
                  </a:cubicBezTo>
                  <a:cubicBezTo>
                    <a:pt x="6576" y="12742"/>
                    <a:pt x="6747" y="13029"/>
                    <a:pt x="7034" y="13201"/>
                  </a:cubicBezTo>
                  <a:cubicBezTo>
                    <a:pt x="7464" y="13616"/>
                    <a:pt x="8338" y="13788"/>
                    <a:pt x="8667" y="13803"/>
                  </a:cubicBezTo>
                  <a:cubicBezTo>
                    <a:pt x="8791" y="13836"/>
                    <a:pt x="8913" y="13851"/>
                    <a:pt x="9034" y="13851"/>
                  </a:cubicBezTo>
                  <a:cubicBezTo>
                    <a:pt x="9643" y="13851"/>
                    <a:pt x="10205" y="13459"/>
                    <a:pt x="10587" y="12957"/>
                  </a:cubicBezTo>
                  <a:cubicBezTo>
                    <a:pt x="10974" y="12456"/>
                    <a:pt x="11131" y="11782"/>
                    <a:pt x="11160" y="11138"/>
                  </a:cubicBezTo>
                  <a:cubicBezTo>
                    <a:pt x="11418" y="11324"/>
                    <a:pt x="11733" y="11438"/>
                    <a:pt x="12020" y="11524"/>
                  </a:cubicBezTo>
                  <a:cubicBezTo>
                    <a:pt x="12306" y="11570"/>
                    <a:pt x="12619" y="11614"/>
                    <a:pt x="12927" y="11614"/>
                  </a:cubicBezTo>
                  <a:cubicBezTo>
                    <a:pt x="13388" y="11614"/>
                    <a:pt x="13840" y="11516"/>
                    <a:pt x="14184" y="11180"/>
                  </a:cubicBezTo>
                  <a:cubicBezTo>
                    <a:pt x="15043" y="10278"/>
                    <a:pt x="15086" y="8573"/>
                    <a:pt x="14470" y="7528"/>
                  </a:cubicBezTo>
                  <a:cubicBezTo>
                    <a:pt x="14197" y="6997"/>
                    <a:pt x="13725" y="6710"/>
                    <a:pt x="13209" y="6481"/>
                  </a:cubicBezTo>
                  <a:cubicBezTo>
                    <a:pt x="13782" y="6252"/>
                    <a:pt x="14369" y="5980"/>
                    <a:pt x="14728" y="5450"/>
                  </a:cubicBezTo>
                  <a:cubicBezTo>
                    <a:pt x="14914" y="5178"/>
                    <a:pt x="15000" y="4834"/>
                    <a:pt x="15072" y="4519"/>
                  </a:cubicBezTo>
                  <a:cubicBezTo>
                    <a:pt x="15129" y="4204"/>
                    <a:pt x="15229" y="3874"/>
                    <a:pt x="15143" y="3558"/>
                  </a:cubicBezTo>
                  <a:cubicBezTo>
                    <a:pt x="15043" y="3243"/>
                    <a:pt x="14785" y="3043"/>
                    <a:pt x="14541" y="2857"/>
                  </a:cubicBezTo>
                  <a:cubicBezTo>
                    <a:pt x="14069" y="2427"/>
                    <a:pt x="13553" y="2040"/>
                    <a:pt x="12908" y="1954"/>
                  </a:cubicBezTo>
                  <a:cubicBezTo>
                    <a:pt x="12711" y="1907"/>
                    <a:pt x="12513" y="1889"/>
                    <a:pt x="12316" y="1889"/>
                  </a:cubicBezTo>
                  <a:cubicBezTo>
                    <a:pt x="11912" y="1889"/>
                    <a:pt x="11507" y="1963"/>
                    <a:pt x="11103" y="2011"/>
                  </a:cubicBezTo>
                  <a:cubicBezTo>
                    <a:pt x="10631" y="2055"/>
                    <a:pt x="10186" y="2227"/>
                    <a:pt x="9857" y="2571"/>
                  </a:cubicBezTo>
                  <a:cubicBezTo>
                    <a:pt x="9742" y="2670"/>
                    <a:pt x="9498" y="2943"/>
                    <a:pt x="9341" y="3129"/>
                  </a:cubicBezTo>
                  <a:cubicBezTo>
                    <a:pt x="9198" y="2571"/>
                    <a:pt x="9355" y="1510"/>
                    <a:pt x="8839" y="836"/>
                  </a:cubicBezTo>
                  <a:cubicBezTo>
                    <a:pt x="8425" y="312"/>
                    <a:pt x="7733" y="0"/>
                    <a:pt x="7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8" name="Google Shape;3268;p75"/>
            <p:cNvGrpSpPr/>
            <p:nvPr/>
          </p:nvGrpSpPr>
          <p:grpSpPr>
            <a:xfrm>
              <a:off x="5982560" y="1068790"/>
              <a:ext cx="1894643" cy="1298931"/>
              <a:chOff x="5982560" y="1068790"/>
              <a:chExt cx="1894643" cy="1298931"/>
            </a:xfrm>
          </p:grpSpPr>
          <p:sp>
            <p:nvSpPr>
              <p:cNvPr id="3269" name="Google Shape;3269;p75"/>
              <p:cNvSpPr/>
              <p:nvPr/>
            </p:nvSpPr>
            <p:spPr>
              <a:xfrm>
                <a:off x="6216208" y="1136310"/>
                <a:ext cx="2981" cy="662"/>
              </a:xfrm>
              <a:custGeom>
                <a:avLst/>
                <a:gdLst/>
                <a:ahLst/>
                <a:cxnLst/>
                <a:rect l="l" t="t" r="r" b="b"/>
                <a:pathLst>
                  <a:path w="72" h="16" extrusionOk="0">
                    <a:moveTo>
                      <a:pt x="14" y="1"/>
                    </a:moveTo>
                    <a:cubicBezTo>
                      <a:pt x="2" y="1"/>
                      <a:pt x="1" y="12"/>
                      <a:pt x="1" y="15"/>
                    </a:cubicBezTo>
                    <a:lnTo>
                      <a:pt x="1" y="15"/>
                    </a:lnTo>
                    <a:cubicBezTo>
                      <a:pt x="2" y="1"/>
                      <a:pt x="44" y="1"/>
                      <a:pt x="72" y="1"/>
                    </a:cubicBezTo>
                    <a:close/>
                    <a:moveTo>
                      <a:pt x="1" y="15"/>
                    </a:moveTo>
                    <a:lnTo>
                      <a:pt x="1" y="15"/>
                    </a:lnTo>
                    <a:cubicBezTo>
                      <a:pt x="1" y="15"/>
                      <a:pt x="1" y="15"/>
                      <a:pt x="1" y="15"/>
                    </a:cubicBezTo>
                    <a:lnTo>
                      <a:pt x="1" y="15"/>
                    </a:lnTo>
                    <a:cubicBezTo>
                      <a:pt x="1" y="15"/>
                      <a:pt x="1" y="15"/>
                      <a:pt x="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5"/>
              <p:cNvSpPr/>
              <p:nvPr/>
            </p:nvSpPr>
            <p:spPr>
              <a:xfrm>
                <a:off x="5982560" y="1468070"/>
                <a:ext cx="97284" cy="146133"/>
              </a:xfrm>
              <a:custGeom>
                <a:avLst/>
                <a:gdLst/>
                <a:ahLst/>
                <a:cxnLst/>
                <a:rect l="l" t="t" r="r" b="b"/>
                <a:pathLst>
                  <a:path w="2350" h="3530" extrusionOk="0">
                    <a:moveTo>
                      <a:pt x="2078" y="0"/>
                    </a:moveTo>
                    <a:cubicBezTo>
                      <a:pt x="2025" y="0"/>
                      <a:pt x="1985" y="14"/>
                      <a:pt x="1982" y="14"/>
                    </a:cubicBezTo>
                    <a:cubicBezTo>
                      <a:pt x="1981" y="14"/>
                      <a:pt x="1984" y="13"/>
                      <a:pt x="1991" y="9"/>
                    </a:cubicBezTo>
                    <a:cubicBezTo>
                      <a:pt x="1978" y="9"/>
                      <a:pt x="1965" y="8"/>
                      <a:pt x="1953" y="8"/>
                    </a:cubicBezTo>
                    <a:cubicBezTo>
                      <a:pt x="1767" y="8"/>
                      <a:pt x="1592" y="99"/>
                      <a:pt x="1404" y="153"/>
                    </a:cubicBezTo>
                    <a:cubicBezTo>
                      <a:pt x="1017" y="254"/>
                      <a:pt x="1146" y="296"/>
                      <a:pt x="802" y="468"/>
                    </a:cubicBezTo>
                    <a:cubicBezTo>
                      <a:pt x="544" y="712"/>
                      <a:pt x="458" y="884"/>
                      <a:pt x="272" y="1270"/>
                    </a:cubicBezTo>
                    <a:cubicBezTo>
                      <a:pt x="157" y="1557"/>
                      <a:pt x="29" y="1729"/>
                      <a:pt x="0" y="2116"/>
                    </a:cubicBezTo>
                    <a:cubicBezTo>
                      <a:pt x="0" y="2460"/>
                      <a:pt x="42" y="2804"/>
                      <a:pt x="86" y="3133"/>
                    </a:cubicBezTo>
                    <a:cubicBezTo>
                      <a:pt x="115" y="3262"/>
                      <a:pt x="86" y="3419"/>
                      <a:pt x="214" y="3505"/>
                    </a:cubicBezTo>
                    <a:cubicBezTo>
                      <a:pt x="242" y="3522"/>
                      <a:pt x="273" y="3530"/>
                      <a:pt x="303" y="3530"/>
                    </a:cubicBezTo>
                    <a:cubicBezTo>
                      <a:pt x="426" y="3530"/>
                      <a:pt x="547" y="3403"/>
                      <a:pt x="501" y="3276"/>
                    </a:cubicBezTo>
                    <a:cubicBezTo>
                      <a:pt x="444" y="2746"/>
                      <a:pt x="287" y="2259"/>
                      <a:pt x="487" y="1772"/>
                    </a:cubicBezTo>
                    <a:cubicBezTo>
                      <a:pt x="544" y="1643"/>
                      <a:pt x="530" y="1643"/>
                      <a:pt x="615" y="1486"/>
                    </a:cubicBezTo>
                    <a:cubicBezTo>
                      <a:pt x="673" y="1385"/>
                      <a:pt x="730" y="1270"/>
                      <a:pt x="787" y="1171"/>
                    </a:cubicBezTo>
                    <a:cubicBezTo>
                      <a:pt x="802" y="1142"/>
                      <a:pt x="816" y="1127"/>
                      <a:pt x="816" y="1113"/>
                    </a:cubicBezTo>
                    <a:cubicBezTo>
                      <a:pt x="888" y="1027"/>
                      <a:pt x="988" y="898"/>
                      <a:pt x="1032" y="855"/>
                    </a:cubicBezTo>
                    <a:cubicBezTo>
                      <a:pt x="1074" y="827"/>
                      <a:pt x="1261" y="712"/>
                      <a:pt x="1347" y="640"/>
                    </a:cubicBezTo>
                    <a:cubicBezTo>
                      <a:pt x="1389" y="626"/>
                      <a:pt x="1433" y="611"/>
                      <a:pt x="1461" y="597"/>
                    </a:cubicBezTo>
                    <a:cubicBezTo>
                      <a:pt x="1605" y="554"/>
                      <a:pt x="1748" y="497"/>
                      <a:pt x="1891" y="454"/>
                    </a:cubicBezTo>
                    <a:cubicBezTo>
                      <a:pt x="1912" y="458"/>
                      <a:pt x="1928" y="460"/>
                      <a:pt x="1944" y="460"/>
                    </a:cubicBezTo>
                    <a:cubicBezTo>
                      <a:pt x="1984" y="460"/>
                      <a:pt x="2027" y="450"/>
                      <a:pt x="2149" y="439"/>
                    </a:cubicBezTo>
                    <a:cubicBezTo>
                      <a:pt x="2277" y="411"/>
                      <a:pt x="2350" y="239"/>
                      <a:pt x="2277" y="110"/>
                    </a:cubicBezTo>
                    <a:cubicBezTo>
                      <a:pt x="2222" y="21"/>
                      <a:pt x="2141" y="0"/>
                      <a:pt x="20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5"/>
              <p:cNvSpPr/>
              <p:nvPr/>
            </p:nvSpPr>
            <p:spPr>
              <a:xfrm>
                <a:off x="6029381" y="1812622"/>
                <a:ext cx="46531" cy="85983"/>
              </a:xfrm>
              <a:custGeom>
                <a:avLst/>
                <a:gdLst/>
                <a:ahLst/>
                <a:cxnLst/>
                <a:rect l="l" t="t" r="r" b="b"/>
                <a:pathLst>
                  <a:path w="1124" h="2077" extrusionOk="0">
                    <a:moveTo>
                      <a:pt x="886" y="0"/>
                    </a:moveTo>
                    <a:cubicBezTo>
                      <a:pt x="868" y="0"/>
                      <a:pt x="849" y="4"/>
                      <a:pt x="831" y="11"/>
                    </a:cubicBezTo>
                    <a:cubicBezTo>
                      <a:pt x="674" y="82"/>
                      <a:pt x="459" y="254"/>
                      <a:pt x="388" y="326"/>
                    </a:cubicBezTo>
                    <a:cubicBezTo>
                      <a:pt x="0" y="626"/>
                      <a:pt x="0" y="1199"/>
                      <a:pt x="44" y="1644"/>
                    </a:cubicBezTo>
                    <a:cubicBezTo>
                      <a:pt x="72" y="1787"/>
                      <a:pt x="58" y="1973"/>
                      <a:pt x="187" y="2045"/>
                    </a:cubicBezTo>
                    <a:cubicBezTo>
                      <a:pt x="215" y="2067"/>
                      <a:pt x="246" y="2077"/>
                      <a:pt x="276" y="2077"/>
                    </a:cubicBezTo>
                    <a:cubicBezTo>
                      <a:pt x="386" y="2077"/>
                      <a:pt x="493" y="1953"/>
                      <a:pt x="459" y="1830"/>
                    </a:cubicBezTo>
                    <a:cubicBezTo>
                      <a:pt x="344" y="1429"/>
                      <a:pt x="401" y="870"/>
                      <a:pt x="588" y="684"/>
                    </a:cubicBezTo>
                    <a:cubicBezTo>
                      <a:pt x="631" y="613"/>
                      <a:pt x="875" y="540"/>
                      <a:pt x="1060" y="282"/>
                    </a:cubicBezTo>
                    <a:cubicBezTo>
                      <a:pt x="1123" y="157"/>
                      <a:pt x="1011" y="0"/>
                      <a:pt x="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5"/>
              <p:cNvSpPr/>
              <p:nvPr/>
            </p:nvSpPr>
            <p:spPr>
              <a:xfrm>
                <a:off x="6177087" y="1481317"/>
                <a:ext cx="67147" cy="95173"/>
              </a:xfrm>
              <a:custGeom>
                <a:avLst/>
                <a:gdLst/>
                <a:ahLst/>
                <a:cxnLst/>
                <a:rect l="l" t="t" r="r" b="b"/>
                <a:pathLst>
                  <a:path w="1622" h="2299" extrusionOk="0">
                    <a:moveTo>
                      <a:pt x="1327" y="1"/>
                    </a:moveTo>
                    <a:cubicBezTo>
                      <a:pt x="1301" y="1"/>
                      <a:pt x="1274" y="7"/>
                      <a:pt x="1246" y="20"/>
                    </a:cubicBezTo>
                    <a:cubicBezTo>
                      <a:pt x="974" y="134"/>
                      <a:pt x="673" y="392"/>
                      <a:pt x="358" y="750"/>
                    </a:cubicBezTo>
                    <a:cubicBezTo>
                      <a:pt x="157" y="1008"/>
                      <a:pt x="143" y="1351"/>
                      <a:pt x="100" y="1653"/>
                    </a:cubicBezTo>
                    <a:cubicBezTo>
                      <a:pt x="86" y="1838"/>
                      <a:pt x="0" y="2083"/>
                      <a:pt x="129" y="2240"/>
                    </a:cubicBezTo>
                    <a:cubicBezTo>
                      <a:pt x="164" y="2280"/>
                      <a:pt x="213" y="2298"/>
                      <a:pt x="262" y="2298"/>
                    </a:cubicBezTo>
                    <a:cubicBezTo>
                      <a:pt x="372" y="2298"/>
                      <a:pt x="487" y="2210"/>
                      <a:pt x="487" y="2083"/>
                    </a:cubicBezTo>
                    <a:cubicBezTo>
                      <a:pt x="501" y="1739"/>
                      <a:pt x="558" y="1294"/>
                      <a:pt x="673" y="1065"/>
                    </a:cubicBezTo>
                    <a:cubicBezTo>
                      <a:pt x="730" y="994"/>
                      <a:pt x="988" y="707"/>
                      <a:pt x="1103" y="635"/>
                    </a:cubicBezTo>
                    <a:cubicBezTo>
                      <a:pt x="1290" y="463"/>
                      <a:pt x="1261" y="507"/>
                      <a:pt x="1447" y="392"/>
                    </a:cubicBezTo>
                    <a:cubicBezTo>
                      <a:pt x="1621" y="267"/>
                      <a:pt x="1503" y="1"/>
                      <a:pt x="1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5"/>
              <p:cNvSpPr/>
              <p:nvPr/>
            </p:nvSpPr>
            <p:spPr>
              <a:xfrm>
                <a:off x="6200808" y="1218981"/>
                <a:ext cx="80063" cy="105357"/>
              </a:xfrm>
              <a:custGeom>
                <a:avLst/>
                <a:gdLst/>
                <a:ahLst/>
                <a:cxnLst/>
                <a:rect l="l" t="t" r="r" b="b"/>
                <a:pathLst>
                  <a:path w="1934" h="2545" extrusionOk="0">
                    <a:moveTo>
                      <a:pt x="1669" y="0"/>
                    </a:moveTo>
                    <a:cubicBezTo>
                      <a:pt x="1557" y="0"/>
                      <a:pt x="1446" y="78"/>
                      <a:pt x="1361" y="95"/>
                    </a:cubicBezTo>
                    <a:cubicBezTo>
                      <a:pt x="988" y="196"/>
                      <a:pt x="587" y="569"/>
                      <a:pt x="329" y="1056"/>
                    </a:cubicBezTo>
                    <a:cubicBezTo>
                      <a:pt x="186" y="1385"/>
                      <a:pt x="129" y="1743"/>
                      <a:pt x="71" y="2087"/>
                    </a:cubicBezTo>
                    <a:cubicBezTo>
                      <a:pt x="58" y="2216"/>
                      <a:pt x="0" y="2374"/>
                      <a:pt x="100" y="2473"/>
                    </a:cubicBezTo>
                    <a:cubicBezTo>
                      <a:pt x="143" y="2522"/>
                      <a:pt x="200" y="2544"/>
                      <a:pt x="256" y="2544"/>
                    </a:cubicBezTo>
                    <a:cubicBezTo>
                      <a:pt x="351" y="2544"/>
                      <a:pt x="446" y="2481"/>
                      <a:pt x="472" y="2374"/>
                    </a:cubicBezTo>
                    <a:cubicBezTo>
                      <a:pt x="587" y="1528"/>
                      <a:pt x="673" y="1155"/>
                      <a:pt x="1275" y="683"/>
                    </a:cubicBezTo>
                    <a:lnTo>
                      <a:pt x="1303" y="655"/>
                    </a:lnTo>
                    <a:lnTo>
                      <a:pt x="1318" y="655"/>
                    </a:lnTo>
                    <a:cubicBezTo>
                      <a:pt x="1318" y="655"/>
                      <a:pt x="1332" y="655"/>
                      <a:pt x="1332" y="640"/>
                    </a:cubicBezTo>
                    <a:cubicBezTo>
                      <a:pt x="1376" y="626"/>
                      <a:pt x="1404" y="611"/>
                      <a:pt x="1433" y="597"/>
                    </a:cubicBezTo>
                    <a:cubicBezTo>
                      <a:pt x="1433" y="597"/>
                      <a:pt x="1576" y="540"/>
                      <a:pt x="1691" y="496"/>
                    </a:cubicBezTo>
                    <a:cubicBezTo>
                      <a:pt x="1691" y="496"/>
                      <a:pt x="1790" y="468"/>
                      <a:pt x="1819" y="439"/>
                    </a:cubicBezTo>
                    <a:cubicBezTo>
                      <a:pt x="1891" y="382"/>
                      <a:pt x="1934" y="253"/>
                      <a:pt x="1891" y="153"/>
                    </a:cubicBezTo>
                    <a:cubicBezTo>
                      <a:pt x="1822" y="36"/>
                      <a:pt x="1745"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5"/>
              <p:cNvSpPr/>
              <p:nvPr/>
            </p:nvSpPr>
            <p:spPr>
              <a:xfrm>
                <a:off x="6447538" y="1416696"/>
                <a:ext cx="89543" cy="49346"/>
              </a:xfrm>
              <a:custGeom>
                <a:avLst/>
                <a:gdLst/>
                <a:ahLst/>
                <a:cxnLst/>
                <a:rect l="l" t="t" r="r" b="b"/>
                <a:pathLst>
                  <a:path w="2163" h="1192" extrusionOk="0">
                    <a:moveTo>
                      <a:pt x="372" y="1"/>
                    </a:moveTo>
                    <a:cubicBezTo>
                      <a:pt x="289" y="1"/>
                      <a:pt x="212" y="12"/>
                      <a:pt x="157" y="76"/>
                    </a:cubicBezTo>
                    <a:cubicBezTo>
                      <a:pt x="0" y="234"/>
                      <a:pt x="115" y="520"/>
                      <a:pt x="329" y="520"/>
                    </a:cubicBezTo>
                    <a:cubicBezTo>
                      <a:pt x="383" y="518"/>
                      <a:pt x="444" y="516"/>
                      <a:pt x="507" y="516"/>
                    </a:cubicBezTo>
                    <a:cubicBezTo>
                      <a:pt x="780" y="516"/>
                      <a:pt x="1102" y="540"/>
                      <a:pt x="1160" y="563"/>
                    </a:cubicBezTo>
                    <a:cubicBezTo>
                      <a:pt x="1204" y="563"/>
                      <a:pt x="1261" y="578"/>
                      <a:pt x="1289" y="591"/>
                    </a:cubicBezTo>
                    <a:cubicBezTo>
                      <a:pt x="1389" y="649"/>
                      <a:pt x="1590" y="849"/>
                      <a:pt x="1605" y="893"/>
                    </a:cubicBezTo>
                    <a:cubicBezTo>
                      <a:pt x="1647" y="964"/>
                      <a:pt x="1676" y="1079"/>
                      <a:pt x="1748" y="1136"/>
                    </a:cubicBezTo>
                    <a:cubicBezTo>
                      <a:pt x="1791" y="1174"/>
                      <a:pt x="1843" y="1192"/>
                      <a:pt x="1896" y="1192"/>
                    </a:cubicBezTo>
                    <a:cubicBezTo>
                      <a:pt x="2001" y="1192"/>
                      <a:pt x="2106" y="1122"/>
                      <a:pt x="2134" y="1008"/>
                    </a:cubicBezTo>
                    <a:cubicBezTo>
                      <a:pt x="2163" y="792"/>
                      <a:pt x="2020" y="606"/>
                      <a:pt x="1905" y="448"/>
                    </a:cubicBezTo>
                    <a:cubicBezTo>
                      <a:pt x="1762" y="305"/>
                      <a:pt x="1590" y="148"/>
                      <a:pt x="1389" y="91"/>
                    </a:cubicBezTo>
                    <a:cubicBezTo>
                      <a:pt x="1103" y="5"/>
                      <a:pt x="816" y="5"/>
                      <a:pt x="516" y="5"/>
                    </a:cubicBezTo>
                    <a:cubicBezTo>
                      <a:pt x="469" y="5"/>
                      <a:pt x="419"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5"/>
              <p:cNvSpPr/>
              <p:nvPr/>
            </p:nvSpPr>
            <p:spPr>
              <a:xfrm>
                <a:off x="6620083" y="1068790"/>
                <a:ext cx="121170" cy="40156"/>
              </a:xfrm>
              <a:custGeom>
                <a:avLst/>
                <a:gdLst/>
                <a:ahLst/>
                <a:cxnLst/>
                <a:rect l="l" t="t" r="r" b="b"/>
                <a:pathLst>
                  <a:path w="2927" h="970" extrusionOk="0">
                    <a:moveTo>
                      <a:pt x="1479" y="0"/>
                    </a:moveTo>
                    <a:cubicBezTo>
                      <a:pt x="1173" y="0"/>
                      <a:pt x="866" y="32"/>
                      <a:pt x="560" y="71"/>
                    </a:cubicBezTo>
                    <a:cubicBezTo>
                      <a:pt x="402" y="113"/>
                      <a:pt x="187" y="84"/>
                      <a:pt x="101" y="242"/>
                    </a:cubicBezTo>
                    <a:cubicBezTo>
                      <a:pt x="1" y="393"/>
                      <a:pt x="132" y="599"/>
                      <a:pt x="291" y="599"/>
                    </a:cubicBezTo>
                    <a:cubicBezTo>
                      <a:pt x="314" y="599"/>
                      <a:pt x="336" y="595"/>
                      <a:pt x="359" y="586"/>
                    </a:cubicBezTo>
                    <a:cubicBezTo>
                      <a:pt x="570" y="536"/>
                      <a:pt x="1053" y="490"/>
                      <a:pt x="1444" y="490"/>
                    </a:cubicBezTo>
                    <a:cubicBezTo>
                      <a:pt x="1718" y="490"/>
                      <a:pt x="1947" y="512"/>
                      <a:pt x="2006" y="571"/>
                    </a:cubicBezTo>
                    <a:cubicBezTo>
                      <a:pt x="2236" y="672"/>
                      <a:pt x="2222" y="743"/>
                      <a:pt x="2493" y="930"/>
                    </a:cubicBezTo>
                    <a:cubicBezTo>
                      <a:pt x="2532" y="958"/>
                      <a:pt x="2573" y="970"/>
                      <a:pt x="2613" y="970"/>
                    </a:cubicBezTo>
                    <a:cubicBezTo>
                      <a:pt x="2779" y="970"/>
                      <a:pt x="2927" y="759"/>
                      <a:pt x="2823" y="586"/>
                    </a:cubicBezTo>
                    <a:cubicBezTo>
                      <a:pt x="2680" y="428"/>
                      <a:pt x="2336" y="113"/>
                      <a:pt x="1935" y="27"/>
                    </a:cubicBezTo>
                    <a:cubicBezTo>
                      <a:pt x="1783" y="8"/>
                      <a:pt x="1631"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5"/>
              <p:cNvSpPr/>
              <p:nvPr/>
            </p:nvSpPr>
            <p:spPr>
              <a:xfrm>
                <a:off x="6705734" y="1418807"/>
                <a:ext cx="112477" cy="46117"/>
              </a:xfrm>
              <a:custGeom>
                <a:avLst/>
                <a:gdLst/>
                <a:ahLst/>
                <a:cxnLst/>
                <a:rect l="l" t="t" r="r" b="b"/>
                <a:pathLst>
                  <a:path w="2717" h="1114" extrusionOk="0">
                    <a:moveTo>
                      <a:pt x="838" y="1"/>
                    </a:moveTo>
                    <a:cubicBezTo>
                      <a:pt x="611" y="1"/>
                      <a:pt x="388" y="30"/>
                      <a:pt x="181" y="126"/>
                    </a:cubicBezTo>
                    <a:cubicBezTo>
                      <a:pt x="0" y="242"/>
                      <a:pt x="123" y="522"/>
                      <a:pt x="306" y="522"/>
                    </a:cubicBezTo>
                    <a:cubicBezTo>
                      <a:pt x="326" y="522"/>
                      <a:pt x="346" y="519"/>
                      <a:pt x="367" y="512"/>
                    </a:cubicBezTo>
                    <a:cubicBezTo>
                      <a:pt x="452" y="472"/>
                      <a:pt x="604" y="456"/>
                      <a:pt x="778" y="456"/>
                    </a:cubicBezTo>
                    <a:cubicBezTo>
                      <a:pt x="1222" y="456"/>
                      <a:pt x="1804" y="557"/>
                      <a:pt x="1742" y="598"/>
                    </a:cubicBezTo>
                    <a:cubicBezTo>
                      <a:pt x="1771" y="626"/>
                      <a:pt x="1800" y="655"/>
                      <a:pt x="1815" y="684"/>
                    </a:cubicBezTo>
                    <a:cubicBezTo>
                      <a:pt x="1857" y="741"/>
                      <a:pt x="1929" y="856"/>
                      <a:pt x="1958" y="913"/>
                    </a:cubicBezTo>
                    <a:cubicBezTo>
                      <a:pt x="1987" y="1014"/>
                      <a:pt x="2058" y="1100"/>
                      <a:pt x="2158" y="1114"/>
                    </a:cubicBezTo>
                    <a:cubicBezTo>
                      <a:pt x="2717" y="1071"/>
                      <a:pt x="2216" y="369"/>
                      <a:pt x="1972" y="212"/>
                    </a:cubicBezTo>
                    <a:cubicBezTo>
                      <a:pt x="1815" y="53"/>
                      <a:pt x="1585" y="68"/>
                      <a:pt x="1385" y="40"/>
                    </a:cubicBezTo>
                    <a:cubicBezTo>
                      <a:pt x="1206" y="20"/>
                      <a:pt x="1021" y="1"/>
                      <a:pt x="8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5"/>
              <p:cNvSpPr/>
              <p:nvPr/>
            </p:nvSpPr>
            <p:spPr>
              <a:xfrm>
                <a:off x="6836592" y="1218070"/>
                <a:ext cx="112104" cy="95959"/>
              </a:xfrm>
              <a:custGeom>
                <a:avLst/>
                <a:gdLst/>
                <a:ahLst/>
                <a:cxnLst/>
                <a:rect l="l" t="t" r="r" b="b"/>
                <a:pathLst>
                  <a:path w="2708" h="2318" extrusionOk="0">
                    <a:moveTo>
                      <a:pt x="2310" y="1"/>
                    </a:moveTo>
                    <a:cubicBezTo>
                      <a:pt x="2269" y="1"/>
                      <a:pt x="2229" y="10"/>
                      <a:pt x="2192" y="31"/>
                    </a:cubicBezTo>
                    <a:cubicBezTo>
                      <a:pt x="2192" y="46"/>
                      <a:pt x="2192" y="46"/>
                      <a:pt x="2178" y="46"/>
                    </a:cubicBezTo>
                    <a:cubicBezTo>
                      <a:pt x="2178" y="46"/>
                      <a:pt x="2163" y="60"/>
                      <a:pt x="2149" y="60"/>
                    </a:cubicBezTo>
                    <a:cubicBezTo>
                      <a:pt x="1748" y="146"/>
                      <a:pt x="1504" y="275"/>
                      <a:pt x="1246" y="390"/>
                    </a:cubicBezTo>
                    <a:cubicBezTo>
                      <a:pt x="917" y="576"/>
                      <a:pt x="717" y="920"/>
                      <a:pt x="516" y="1235"/>
                    </a:cubicBezTo>
                    <a:cubicBezTo>
                      <a:pt x="344" y="1508"/>
                      <a:pt x="129" y="1779"/>
                      <a:pt x="29" y="2081"/>
                    </a:cubicBezTo>
                    <a:cubicBezTo>
                      <a:pt x="1" y="2220"/>
                      <a:pt x="124" y="2317"/>
                      <a:pt x="241" y="2317"/>
                    </a:cubicBezTo>
                    <a:cubicBezTo>
                      <a:pt x="305" y="2317"/>
                      <a:pt x="366" y="2289"/>
                      <a:pt x="401" y="2224"/>
                    </a:cubicBezTo>
                    <a:cubicBezTo>
                      <a:pt x="673" y="1679"/>
                      <a:pt x="1118" y="1049"/>
                      <a:pt x="1347" y="862"/>
                    </a:cubicBezTo>
                    <a:cubicBezTo>
                      <a:pt x="1504" y="763"/>
                      <a:pt x="1863" y="648"/>
                      <a:pt x="2192" y="562"/>
                    </a:cubicBezTo>
                    <a:cubicBezTo>
                      <a:pt x="2436" y="547"/>
                      <a:pt x="2708" y="333"/>
                      <a:pt x="2493" y="75"/>
                    </a:cubicBezTo>
                    <a:cubicBezTo>
                      <a:pt x="2447" y="29"/>
                      <a:pt x="2379" y="1"/>
                      <a:pt x="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5"/>
              <p:cNvSpPr/>
              <p:nvPr/>
            </p:nvSpPr>
            <p:spPr>
              <a:xfrm>
                <a:off x="6971797" y="1340938"/>
                <a:ext cx="78904" cy="76171"/>
              </a:xfrm>
              <a:custGeom>
                <a:avLst/>
                <a:gdLst/>
                <a:ahLst/>
                <a:cxnLst/>
                <a:rect l="l" t="t" r="r" b="b"/>
                <a:pathLst>
                  <a:path w="1906" h="1840" extrusionOk="0">
                    <a:moveTo>
                      <a:pt x="1634" y="1"/>
                    </a:moveTo>
                    <a:cubicBezTo>
                      <a:pt x="1605" y="1"/>
                      <a:pt x="1548" y="15"/>
                      <a:pt x="1519" y="29"/>
                    </a:cubicBezTo>
                    <a:cubicBezTo>
                      <a:pt x="1491" y="43"/>
                      <a:pt x="1476" y="43"/>
                      <a:pt x="1462" y="43"/>
                    </a:cubicBezTo>
                    <a:cubicBezTo>
                      <a:pt x="989" y="158"/>
                      <a:pt x="832" y="301"/>
                      <a:pt x="517" y="545"/>
                    </a:cubicBezTo>
                    <a:cubicBezTo>
                      <a:pt x="301" y="803"/>
                      <a:pt x="58" y="1333"/>
                      <a:pt x="1" y="1676"/>
                    </a:cubicBezTo>
                    <a:cubicBezTo>
                      <a:pt x="8" y="1782"/>
                      <a:pt x="99" y="1840"/>
                      <a:pt x="189" y="1840"/>
                    </a:cubicBezTo>
                    <a:cubicBezTo>
                      <a:pt x="271" y="1840"/>
                      <a:pt x="353" y="1793"/>
                      <a:pt x="373" y="1691"/>
                    </a:cubicBezTo>
                    <a:cubicBezTo>
                      <a:pt x="459" y="1476"/>
                      <a:pt x="645" y="989"/>
                      <a:pt x="803" y="832"/>
                    </a:cubicBezTo>
                    <a:cubicBezTo>
                      <a:pt x="860" y="803"/>
                      <a:pt x="960" y="731"/>
                      <a:pt x="1103" y="616"/>
                    </a:cubicBezTo>
                    <a:cubicBezTo>
                      <a:pt x="1218" y="530"/>
                      <a:pt x="1376" y="530"/>
                      <a:pt x="1734" y="387"/>
                    </a:cubicBezTo>
                    <a:cubicBezTo>
                      <a:pt x="1906" y="287"/>
                      <a:pt x="1835" y="1"/>
                      <a:pt x="1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5"/>
              <p:cNvSpPr/>
              <p:nvPr/>
            </p:nvSpPr>
            <p:spPr>
              <a:xfrm>
                <a:off x="6993158" y="1141609"/>
                <a:ext cx="75964" cy="27695"/>
              </a:xfrm>
              <a:custGeom>
                <a:avLst/>
                <a:gdLst/>
                <a:ahLst/>
                <a:cxnLst/>
                <a:rect l="l" t="t" r="r" b="b"/>
                <a:pathLst>
                  <a:path w="1835" h="669" extrusionOk="0">
                    <a:moveTo>
                      <a:pt x="419" y="0"/>
                    </a:moveTo>
                    <a:cubicBezTo>
                      <a:pt x="320" y="0"/>
                      <a:pt x="224" y="13"/>
                      <a:pt x="144" y="73"/>
                    </a:cubicBezTo>
                    <a:cubicBezTo>
                      <a:pt x="1" y="216"/>
                      <a:pt x="115" y="489"/>
                      <a:pt x="316" y="489"/>
                    </a:cubicBezTo>
                    <a:cubicBezTo>
                      <a:pt x="442" y="485"/>
                      <a:pt x="571" y="482"/>
                      <a:pt x="693" y="482"/>
                    </a:cubicBezTo>
                    <a:cubicBezTo>
                      <a:pt x="985" y="482"/>
                      <a:pt x="1238" y="500"/>
                      <a:pt x="1319" y="560"/>
                    </a:cubicBezTo>
                    <a:cubicBezTo>
                      <a:pt x="1347" y="575"/>
                      <a:pt x="1347" y="575"/>
                      <a:pt x="1361" y="589"/>
                    </a:cubicBezTo>
                    <a:cubicBezTo>
                      <a:pt x="1376" y="589"/>
                      <a:pt x="1376" y="604"/>
                      <a:pt x="1390" y="604"/>
                    </a:cubicBezTo>
                    <a:cubicBezTo>
                      <a:pt x="1452" y="642"/>
                      <a:pt x="1526" y="668"/>
                      <a:pt x="1596" y="668"/>
                    </a:cubicBezTo>
                    <a:cubicBezTo>
                      <a:pt x="1654" y="668"/>
                      <a:pt x="1709" y="650"/>
                      <a:pt x="1748" y="604"/>
                    </a:cubicBezTo>
                    <a:cubicBezTo>
                      <a:pt x="1819" y="532"/>
                      <a:pt x="1834" y="417"/>
                      <a:pt x="1791" y="317"/>
                    </a:cubicBezTo>
                    <a:cubicBezTo>
                      <a:pt x="1770" y="263"/>
                      <a:pt x="1653" y="210"/>
                      <a:pt x="1642" y="210"/>
                    </a:cubicBezTo>
                    <a:lnTo>
                      <a:pt x="1642" y="210"/>
                    </a:lnTo>
                    <a:cubicBezTo>
                      <a:pt x="1640" y="210"/>
                      <a:pt x="1642" y="212"/>
                      <a:pt x="1648" y="216"/>
                    </a:cubicBezTo>
                    <a:lnTo>
                      <a:pt x="1648" y="216"/>
                    </a:lnTo>
                    <a:cubicBezTo>
                      <a:pt x="1648" y="216"/>
                      <a:pt x="1648" y="216"/>
                      <a:pt x="1648" y="216"/>
                    </a:cubicBezTo>
                    <a:cubicBezTo>
                      <a:pt x="1634" y="216"/>
                      <a:pt x="1634" y="203"/>
                      <a:pt x="1634" y="203"/>
                    </a:cubicBezTo>
                    <a:cubicBezTo>
                      <a:pt x="1619" y="188"/>
                      <a:pt x="1590" y="174"/>
                      <a:pt x="1577" y="174"/>
                    </a:cubicBezTo>
                    <a:cubicBezTo>
                      <a:pt x="1562" y="159"/>
                      <a:pt x="1562" y="159"/>
                      <a:pt x="1548" y="159"/>
                    </a:cubicBezTo>
                    <a:cubicBezTo>
                      <a:pt x="1533" y="145"/>
                      <a:pt x="1519" y="130"/>
                      <a:pt x="1491" y="130"/>
                    </a:cubicBezTo>
                    <a:cubicBezTo>
                      <a:pt x="1261" y="16"/>
                      <a:pt x="1003" y="16"/>
                      <a:pt x="759" y="2"/>
                    </a:cubicBezTo>
                    <a:cubicBezTo>
                      <a:pt x="727" y="7"/>
                      <a:pt x="693" y="8"/>
                      <a:pt x="658" y="8"/>
                    </a:cubicBezTo>
                    <a:cubicBezTo>
                      <a:pt x="580" y="8"/>
                      <a:pt x="49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5"/>
              <p:cNvSpPr/>
              <p:nvPr/>
            </p:nvSpPr>
            <p:spPr>
              <a:xfrm>
                <a:off x="6854393" y="1532360"/>
                <a:ext cx="58163" cy="82091"/>
              </a:xfrm>
              <a:custGeom>
                <a:avLst/>
                <a:gdLst/>
                <a:ahLst/>
                <a:cxnLst/>
                <a:rect l="l" t="t" r="r" b="b"/>
                <a:pathLst>
                  <a:path w="1405" h="1983" extrusionOk="0">
                    <a:moveTo>
                      <a:pt x="221" y="1"/>
                    </a:moveTo>
                    <a:cubicBezTo>
                      <a:pt x="210" y="1"/>
                      <a:pt x="198" y="2"/>
                      <a:pt x="186" y="4"/>
                    </a:cubicBezTo>
                    <a:cubicBezTo>
                      <a:pt x="29" y="47"/>
                      <a:pt x="0" y="290"/>
                      <a:pt x="143" y="363"/>
                    </a:cubicBezTo>
                    <a:cubicBezTo>
                      <a:pt x="459" y="620"/>
                      <a:pt x="759" y="806"/>
                      <a:pt x="902" y="1022"/>
                    </a:cubicBezTo>
                    <a:cubicBezTo>
                      <a:pt x="1017" y="1251"/>
                      <a:pt x="988" y="1293"/>
                      <a:pt x="1017" y="1623"/>
                    </a:cubicBezTo>
                    <a:cubicBezTo>
                      <a:pt x="1017" y="1723"/>
                      <a:pt x="988" y="1838"/>
                      <a:pt x="1060" y="1924"/>
                    </a:cubicBezTo>
                    <a:cubicBezTo>
                      <a:pt x="1096" y="1964"/>
                      <a:pt x="1144" y="1982"/>
                      <a:pt x="1192" y="1982"/>
                    </a:cubicBezTo>
                    <a:cubicBezTo>
                      <a:pt x="1297" y="1982"/>
                      <a:pt x="1404" y="1898"/>
                      <a:pt x="1404" y="1780"/>
                    </a:cubicBezTo>
                    <a:cubicBezTo>
                      <a:pt x="1404" y="1423"/>
                      <a:pt x="1389" y="1022"/>
                      <a:pt x="1175" y="735"/>
                    </a:cubicBezTo>
                    <a:cubicBezTo>
                      <a:pt x="1003" y="534"/>
                      <a:pt x="788" y="376"/>
                      <a:pt x="573" y="219"/>
                    </a:cubicBezTo>
                    <a:cubicBezTo>
                      <a:pt x="467" y="153"/>
                      <a:pt x="361" y="1"/>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5"/>
              <p:cNvSpPr/>
              <p:nvPr/>
            </p:nvSpPr>
            <p:spPr>
              <a:xfrm>
                <a:off x="6977137" y="1562788"/>
                <a:ext cx="43550" cy="92316"/>
              </a:xfrm>
              <a:custGeom>
                <a:avLst/>
                <a:gdLst/>
                <a:ahLst/>
                <a:cxnLst/>
                <a:rect l="l" t="t" r="r" b="b"/>
                <a:pathLst>
                  <a:path w="1052" h="2230" extrusionOk="0">
                    <a:moveTo>
                      <a:pt x="258" y="0"/>
                    </a:moveTo>
                    <a:cubicBezTo>
                      <a:pt x="86" y="0"/>
                      <a:pt x="0" y="229"/>
                      <a:pt x="115" y="358"/>
                    </a:cubicBezTo>
                    <a:cubicBezTo>
                      <a:pt x="330" y="630"/>
                      <a:pt x="645" y="1146"/>
                      <a:pt x="631" y="1404"/>
                    </a:cubicBezTo>
                    <a:cubicBezTo>
                      <a:pt x="659" y="1633"/>
                      <a:pt x="531" y="1991"/>
                      <a:pt x="659" y="2178"/>
                    </a:cubicBezTo>
                    <a:cubicBezTo>
                      <a:pt x="724" y="2214"/>
                      <a:pt x="777" y="2229"/>
                      <a:pt x="820" y="2229"/>
                    </a:cubicBezTo>
                    <a:cubicBezTo>
                      <a:pt x="1051" y="2229"/>
                      <a:pt x="996" y="1770"/>
                      <a:pt x="1032" y="1504"/>
                    </a:cubicBezTo>
                    <a:cubicBezTo>
                      <a:pt x="1047" y="1074"/>
                      <a:pt x="831" y="701"/>
                      <a:pt x="617" y="344"/>
                    </a:cubicBezTo>
                    <a:cubicBezTo>
                      <a:pt x="502" y="229"/>
                      <a:pt x="445" y="14"/>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5"/>
              <p:cNvSpPr/>
              <p:nvPr/>
            </p:nvSpPr>
            <p:spPr>
              <a:xfrm>
                <a:off x="7053805" y="1555626"/>
                <a:ext cx="53568" cy="97450"/>
              </a:xfrm>
              <a:custGeom>
                <a:avLst/>
                <a:gdLst/>
                <a:ahLst/>
                <a:cxnLst/>
                <a:rect l="l" t="t" r="r" b="b"/>
                <a:pathLst>
                  <a:path w="1294" h="2354" extrusionOk="0">
                    <a:moveTo>
                      <a:pt x="240" y="0"/>
                    </a:moveTo>
                    <a:cubicBezTo>
                      <a:pt x="91" y="0"/>
                      <a:pt x="1" y="219"/>
                      <a:pt x="125" y="330"/>
                    </a:cubicBezTo>
                    <a:cubicBezTo>
                      <a:pt x="526" y="717"/>
                      <a:pt x="813" y="1075"/>
                      <a:pt x="828" y="1362"/>
                    </a:cubicBezTo>
                    <a:cubicBezTo>
                      <a:pt x="842" y="1577"/>
                      <a:pt x="856" y="1806"/>
                      <a:pt x="856" y="2021"/>
                    </a:cubicBezTo>
                    <a:cubicBezTo>
                      <a:pt x="856" y="2121"/>
                      <a:pt x="828" y="2221"/>
                      <a:pt x="899" y="2293"/>
                    </a:cubicBezTo>
                    <a:cubicBezTo>
                      <a:pt x="966" y="2335"/>
                      <a:pt x="1021" y="2353"/>
                      <a:pt x="1065" y="2353"/>
                    </a:cubicBezTo>
                    <a:cubicBezTo>
                      <a:pt x="1293" y="2353"/>
                      <a:pt x="1241" y="1867"/>
                      <a:pt x="1229" y="1663"/>
                    </a:cubicBezTo>
                    <a:cubicBezTo>
                      <a:pt x="1214" y="1348"/>
                      <a:pt x="1185" y="989"/>
                      <a:pt x="1000" y="731"/>
                    </a:cubicBezTo>
                    <a:cubicBezTo>
                      <a:pt x="784" y="488"/>
                      <a:pt x="570" y="101"/>
                      <a:pt x="255" y="1"/>
                    </a:cubicBezTo>
                    <a:cubicBezTo>
                      <a:pt x="250" y="1"/>
                      <a:pt x="245"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5"/>
              <p:cNvSpPr/>
              <p:nvPr/>
            </p:nvSpPr>
            <p:spPr>
              <a:xfrm>
                <a:off x="5989059" y="2211819"/>
                <a:ext cx="33159" cy="77413"/>
              </a:xfrm>
              <a:custGeom>
                <a:avLst/>
                <a:gdLst/>
                <a:ahLst/>
                <a:cxnLst/>
                <a:rect l="l" t="t" r="r" b="b"/>
                <a:pathLst>
                  <a:path w="801" h="1870" extrusionOk="0">
                    <a:moveTo>
                      <a:pt x="203" y="1"/>
                    </a:moveTo>
                    <a:cubicBezTo>
                      <a:pt x="103" y="1"/>
                      <a:pt x="5" y="78"/>
                      <a:pt x="15" y="196"/>
                    </a:cubicBezTo>
                    <a:cubicBezTo>
                      <a:pt x="15" y="740"/>
                      <a:pt x="0" y="1428"/>
                      <a:pt x="430" y="1814"/>
                    </a:cubicBezTo>
                    <a:cubicBezTo>
                      <a:pt x="468" y="1852"/>
                      <a:pt x="517" y="1869"/>
                      <a:pt x="566" y="1869"/>
                    </a:cubicBezTo>
                    <a:cubicBezTo>
                      <a:pt x="683" y="1869"/>
                      <a:pt x="800" y="1770"/>
                      <a:pt x="760" y="1629"/>
                    </a:cubicBezTo>
                    <a:cubicBezTo>
                      <a:pt x="745" y="1556"/>
                      <a:pt x="688" y="1514"/>
                      <a:pt x="630" y="1485"/>
                    </a:cubicBezTo>
                    <a:cubicBezTo>
                      <a:pt x="614" y="1469"/>
                      <a:pt x="597" y="1452"/>
                      <a:pt x="595" y="1452"/>
                    </a:cubicBezTo>
                    <a:lnTo>
                      <a:pt x="595" y="1452"/>
                    </a:lnTo>
                    <a:cubicBezTo>
                      <a:pt x="593" y="1452"/>
                      <a:pt x="598" y="1461"/>
                      <a:pt x="617" y="1485"/>
                    </a:cubicBezTo>
                    <a:cubicBezTo>
                      <a:pt x="473" y="1342"/>
                      <a:pt x="416" y="840"/>
                      <a:pt x="401" y="783"/>
                    </a:cubicBezTo>
                    <a:cubicBezTo>
                      <a:pt x="344" y="540"/>
                      <a:pt x="458" y="267"/>
                      <a:pt x="330" y="53"/>
                    </a:cubicBezTo>
                    <a:cubicBezTo>
                      <a:pt x="294" y="17"/>
                      <a:pt x="248" y="1"/>
                      <a:pt x="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5"/>
              <p:cNvSpPr/>
              <p:nvPr/>
            </p:nvSpPr>
            <p:spPr>
              <a:xfrm>
                <a:off x="6029381" y="2195342"/>
                <a:ext cx="38624" cy="66774"/>
              </a:xfrm>
              <a:custGeom>
                <a:avLst/>
                <a:gdLst/>
                <a:ahLst/>
                <a:cxnLst/>
                <a:rect l="l" t="t" r="r" b="b"/>
                <a:pathLst>
                  <a:path w="933" h="1613" extrusionOk="0">
                    <a:moveTo>
                      <a:pt x="179" y="0"/>
                    </a:moveTo>
                    <a:cubicBezTo>
                      <a:pt x="94" y="0"/>
                      <a:pt x="6" y="62"/>
                      <a:pt x="15" y="164"/>
                    </a:cubicBezTo>
                    <a:cubicBezTo>
                      <a:pt x="72" y="623"/>
                      <a:pt x="0" y="1238"/>
                      <a:pt x="430" y="1525"/>
                    </a:cubicBezTo>
                    <a:cubicBezTo>
                      <a:pt x="490" y="1565"/>
                      <a:pt x="565" y="1612"/>
                      <a:pt x="633" y="1612"/>
                    </a:cubicBezTo>
                    <a:cubicBezTo>
                      <a:pt x="663" y="1612"/>
                      <a:pt x="691" y="1604"/>
                      <a:pt x="717" y="1582"/>
                    </a:cubicBezTo>
                    <a:cubicBezTo>
                      <a:pt x="932" y="1353"/>
                      <a:pt x="531" y="1238"/>
                      <a:pt x="487" y="1138"/>
                    </a:cubicBezTo>
                    <a:cubicBezTo>
                      <a:pt x="388" y="1009"/>
                      <a:pt x="373" y="508"/>
                      <a:pt x="315" y="92"/>
                    </a:cubicBezTo>
                    <a:cubicBezTo>
                      <a:pt x="292" y="28"/>
                      <a:pt x="236"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5"/>
              <p:cNvSpPr/>
              <p:nvPr/>
            </p:nvSpPr>
            <p:spPr>
              <a:xfrm>
                <a:off x="6080382" y="2160568"/>
                <a:ext cx="30262" cy="68554"/>
              </a:xfrm>
              <a:custGeom>
                <a:avLst/>
                <a:gdLst/>
                <a:ahLst/>
                <a:cxnLst/>
                <a:rect l="l" t="t" r="r" b="b"/>
                <a:pathLst>
                  <a:path w="731" h="1656" extrusionOk="0">
                    <a:moveTo>
                      <a:pt x="283" y="0"/>
                    </a:moveTo>
                    <a:cubicBezTo>
                      <a:pt x="173" y="0"/>
                      <a:pt x="58" y="88"/>
                      <a:pt x="58" y="216"/>
                    </a:cubicBezTo>
                    <a:cubicBezTo>
                      <a:pt x="44" y="632"/>
                      <a:pt x="0" y="1090"/>
                      <a:pt x="244" y="1448"/>
                    </a:cubicBezTo>
                    <a:cubicBezTo>
                      <a:pt x="309" y="1577"/>
                      <a:pt x="434" y="1655"/>
                      <a:pt x="539" y="1655"/>
                    </a:cubicBezTo>
                    <a:cubicBezTo>
                      <a:pt x="645" y="1655"/>
                      <a:pt x="731" y="1577"/>
                      <a:pt x="717" y="1390"/>
                    </a:cubicBezTo>
                    <a:cubicBezTo>
                      <a:pt x="545" y="1119"/>
                      <a:pt x="487" y="1090"/>
                      <a:pt x="474" y="804"/>
                    </a:cubicBezTo>
                    <a:cubicBezTo>
                      <a:pt x="430" y="559"/>
                      <a:pt x="560" y="273"/>
                      <a:pt x="416" y="59"/>
                    </a:cubicBezTo>
                    <a:cubicBezTo>
                      <a:pt x="381" y="18"/>
                      <a:pt x="332"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5"/>
              <p:cNvSpPr/>
              <p:nvPr/>
            </p:nvSpPr>
            <p:spPr>
              <a:xfrm>
                <a:off x="6266589" y="2324875"/>
                <a:ext cx="83499" cy="34650"/>
              </a:xfrm>
              <a:custGeom>
                <a:avLst/>
                <a:gdLst/>
                <a:ahLst/>
                <a:cxnLst/>
                <a:rect l="l" t="t" r="r" b="b"/>
                <a:pathLst>
                  <a:path w="2017" h="837" extrusionOk="0">
                    <a:moveTo>
                      <a:pt x="287" y="0"/>
                    </a:moveTo>
                    <a:cubicBezTo>
                      <a:pt x="30" y="15"/>
                      <a:pt x="1" y="430"/>
                      <a:pt x="259" y="502"/>
                    </a:cubicBezTo>
                    <a:cubicBezTo>
                      <a:pt x="660" y="645"/>
                      <a:pt x="1076" y="817"/>
                      <a:pt x="1506" y="831"/>
                    </a:cubicBezTo>
                    <a:cubicBezTo>
                      <a:pt x="1534" y="835"/>
                      <a:pt x="1560" y="837"/>
                      <a:pt x="1585" y="837"/>
                    </a:cubicBezTo>
                    <a:cubicBezTo>
                      <a:pt x="2017" y="837"/>
                      <a:pt x="1998" y="308"/>
                      <a:pt x="1570" y="308"/>
                    </a:cubicBezTo>
                    <a:cubicBezTo>
                      <a:pt x="1541" y="308"/>
                      <a:pt x="1510" y="310"/>
                      <a:pt x="1477" y="315"/>
                    </a:cubicBezTo>
                    <a:cubicBezTo>
                      <a:pt x="1464" y="317"/>
                      <a:pt x="1451" y="318"/>
                      <a:pt x="1437" y="318"/>
                    </a:cubicBezTo>
                    <a:cubicBezTo>
                      <a:pt x="1169" y="318"/>
                      <a:pt x="696" y="69"/>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5"/>
              <p:cNvSpPr/>
              <p:nvPr/>
            </p:nvSpPr>
            <p:spPr>
              <a:xfrm>
                <a:off x="6517500" y="2269734"/>
                <a:ext cx="107633" cy="29185"/>
              </a:xfrm>
              <a:custGeom>
                <a:avLst/>
                <a:gdLst/>
                <a:ahLst/>
                <a:cxnLst/>
                <a:rect l="l" t="t" r="r" b="b"/>
                <a:pathLst>
                  <a:path w="2600" h="705" extrusionOk="0">
                    <a:moveTo>
                      <a:pt x="259" y="0"/>
                    </a:moveTo>
                    <a:cubicBezTo>
                      <a:pt x="29" y="29"/>
                      <a:pt x="1" y="402"/>
                      <a:pt x="230" y="459"/>
                    </a:cubicBezTo>
                    <a:cubicBezTo>
                      <a:pt x="574" y="530"/>
                      <a:pt x="918" y="602"/>
                      <a:pt x="1261" y="659"/>
                    </a:cubicBezTo>
                    <a:cubicBezTo>
                      <a:pt x="1402" y="685"/>
                      <a:pt x="1546" y="705"/>
                      <a:pt x="1688" y="705"/>
                    </a:cubicBezTo>
                    <a:cubicBezTo>
                      <a:pt x="1862" y="705"/>
                      <a:pt x="2034" y="675"/>
                      <a:pt x="2192" y="587"/>
                    </a:cubicBezTo>
                    <a:cubicBezTo>
                      <a:pt x="2379" y="473"/>
                      <a:pt x="2479" y="530"/>
                      <a:pt x="2565" y="316"/>
                    </a:cubicBezTo>
                    <a:cubicBezTo>
                      <a:pt x="2600" y="104"/>
                      <a:pt x="2489" y="12"/>
                      <a:pt x="2349" y="12"/>
                    </a:cubicBezTo>
                    <a:cubicBezTo>
                      <a:pt x="2261" y="12"/>
                      <a:pt x="2161" y="49"/>
                      <a:pt x="2077" y="115"/>
                    </a:cubicBezTo>
                    <a:cubicBezTo>
                      <a:pt x="1892" y="215"/>
                      <a:pt x="1978" y="186"/>
                      <a:pt x="1806" y="230"/>
                    </a:cubicBezTo>
                    <a:cubicBezTo>
                      <a:pt x="1764" y="232"/>
                      <a:pt x="1722" y="233"/>
                      <a:pt x="1682" y="233"/>
                    </a:cubicBezTo>
                    <a:cubicBezTo>
                      <a:pt x="1189" y="233"/>
                      <a:pt x="828" y="8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5"/>
              <p:cNvSpPr/>
              <p:nvPr/>
            </p:nvSpPr>
            <p:spPr>
              <a:xfrm>
                <a:off x="6846652" y="2171290"/>
                <a:ext cx="94924" cy="25418"/>
              </a:xfrm>
              <a:custGeom>
                <a:avLst/>
                <a:gdLst/>
                <a:ahLst/>
                <a:cxnLst/>
                <a:rect l="l" t="t" r="r" b="b"/>
                <a:pathLst>
                  <a:path w="2293" h="614" extrusionOk="0">
                    <a:moveTo>
                      <a:pt x="2035" y="0"/>
                    </a:moveTo>
                    <a:cubicBezTo>
                      <a:pt x="1964" y="0"/>
                      <a:pt x="1920" y="29"/>
                      <a:pt x="1878" y="71"/>
                    </a:cubicBezTo>
                    <a:cubicBezTo>
                      <a:pt x="1863" y="71"/>
                      <a:pt x="1863" y="71"/>
                      <a:pt x="1863" y="86"/>
                    </a:cubicBezTo>
                    <a:cubicBezTo>
                      <a:pt x="1820" y="86"/>
                      <a:pt x="1677" y="129"/>
                      <a:pt x="1634" y="129"/>
                    </a:cubicBezTo>
                    <a:cubicBezTo>
                      <a:pt x="1477" y="157"/>
                      <a:pt x="1490" y="157"/>
                      <a:pt x="1448" y="157"/>
                    </a:cubicBezTo>
                    <a:cubicBezTo>
                      <a:pt x="1381" y="165"/>
                      <a:pt x="1314" y="168"/>
                      <a:pt x="1247" y="168"/>
                    </a:cubicBezTo>
                    <a:cubicBezTo>
                      <a:pt x="927" y="168"/>
                      <a:pt x="607" y="95"/>
                      <a:pt x="287" y="71"/>
                    </a:cubicBezTo>
                    <a:cubicBezTo>
                      <a:pt x="230" y="71"/>
                      <a:pt x="172" y="100"/>
                      <a:pt x="130" y="129"/>
                    </a:cubicBezTo>
                    <a:cubicBezTo>
                      <a:pt x="0" y="272"/>
                      <a:pt x="101" y="516"/>
                      <a:pt x="287" y="516"/>
                    </a:cubicBezTo>
                    <a:cubicBezTo>
                      <a:pt x="620" y="553"/>
                      <a:pt x="959" y="614"/>
                      <a:pt x="1296" y="614"/>
                    </a:cubicBezTo>
                    <a:cubicBezTo>
                      <a:pt x="1481" y="614"/>
                      <a:pt x="1666" y="595"/>
                      <a:pt x="1849" y="545"/>
                    </a:cubicBezTo>
                    <a:cubicBezTo>
                      <a:pt x="1992" y="516"/>
                      <a:pt x="2164" y="444"/>
                      <a:pt x="2222" y="300"/>
                    </a:cubicBezTo>
                    <a:cubicBezTo>
                      <a:pt x="2293" y="157"/>
                      <a:pt x="2178"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5"/>
              <p:cNvSpPr/>
              <p:nvPr/>
            </p:nvSpPr>
            <p:spPr>
              <a:xfrm>
                <a:off x="6939341" y="2210659"/>
                <a:ext cx="94179" cy="39659"/>
              </a:xfrm>
              <a:custGeom>
                <a:avLst/>
                <a:gdLst/>
                <a:ahLst/>
                <a:cxnLst/>
                <a:rect l="l" t="t" r="r" b="b"/>
                <a:pathLst>
                  <a:path w="2275" h="958" extrusionOk="0">
                    <a:moveTo>
                      <a:pt x="2040" y="1"/>
                    </a:moveTo>
                    <a:cubicBezTo>
                      <a:pt x="1929" y="1"/>
                      <a:pt x="1821" y="128"/>
                      <a:pt x="1744" y="167"/>
                    </a:cubicBezTo>
                    <a:cubicBezTo>
                      <a:pt x="1601" y="253"/>
                      <a:pt x="1444" y="324"/>
                      <a:pt x="1200" y="453"/>
                    </a:cubicBezTo>
                    <a:cubicBezTo>
                      <a:pt x="1056" y="524"/>
                      <a:pt x="556" y="539"/>
                      <a:pt x="183" y="582"/>
                    </a:cubicBezTo>
                    <a:cubicBezTo>
                      <a:pt x="1" y="652"/>
                      <a:pt x="51" y="955"/>
                      <a:pt x="241" y="955"/>
                    </a:cubicBezTo>
                    <a:cubicBezTo>
                      <a:pt x="245" y="955"/>
                      <a:pt x="250" y="954"/>
                      <a:pt x="254" y="954"/>
                    </a:cubicBezTo>
                    <a:cubicBezTo>
                      <a:pt x="297" y="956"/>
                      <a:pt x="341" y="958"/>
                      <a:pt x="387" y="958"/>
                    </a:cubicBezTo>
                    <a:cubicBezTo>
                      <a:pt x="873" y="958"/>
                      <a:pt x="1478" y="821"/>
                      <a:pt x="1702" y="625"/>
                    </a:cubicBezTo>
                    <a:cubicBezTo>
                      <a:pt x="1887" y="524"/>
                      <a:pt x="2275" y="410"/>
                      <a:pt x="2203" y="123"/>
                    </a:cubicBezTo>
                    <a:cubicBezTo>
                      <a:pt x="2150" y="33"/>
                      <a:pt x="2095" y="1"/>
                      <a:pt x="2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5"/>
              <p:cNvSpPr/>
              <p:nvPr/>
            </p:nvSpPr>
            <p:spPr>
              <a:xfrm>
                <a:off x="6933670" y="2067465"/>
                <a:ext cx="66029" cy="38375"/>
              </a:xfrm>
              <a:custGeom>
                <a:avLst/>
                <a:gdLst/>
                <a:ahLst/>
                <a:cxnLst/>
                <a:rect l="l" t="t" r="r" b="b"/>
                <a:pathLst>
                  <a:path w="1595" h="927" extrusionOk="0">
                    <a:moveTo>
                      <a:pt x="1337" y="0"/>
                    </a:moveTo>
                    <a:cubicBezTo>
                      <a:pt x="1251" y="0"/>
                      <a:pt x="1180" y="58"/>
                      <a:pt x="1151" y="144"/>
                    </a:cubicBezTo>
                    <a:cubicBezTo>
                      <a:pt x="1136" y="159"/>
                      <a:pt x="1136" y="159"/>
                      <a:pt x="1122" y="159"/>
                    </a:cubicBezTo>
                    <a:cubicBezTo>
                      <a:pt x="1079" y="187"/>
                      <a:pt x="964" y="273"/>
                      <a:pt x="922" y="287"/>
                    </a:cubicBezTo>
                    <a:cubicBezTo>
                      <a:pt x="807" y="344"/>
                      <a:pt x="907" y="302"/>
                      <a:pt x="750" y="359"/>
                    </a:cubicBezTo>
                    <a:cubicBezTo>
                      <a:pt x="549" y="430"/>
                      <a:pt x="377" y="474"/>
                      <a:pt x="305" y="474"/>
                    </a:cubicBezTo>
                    <a:cubicBezTo>
                      <a:pt x="219" y="488"/>
                      <a:pt x="133" y="516"/>
                      <a:pt x="91" y="588"/>
                    </a:cubicBezTo>
                    <a:cubicBezTo>
                      <a:pt x="1" y="729"/>
                      <a:pt x="117" y="926"/>
                      <a:pt x="275" y="926"/>
                    </a:cubicBezTo>
                    <a:cubicBezTo>
                      <a:pt x="294" y="926"/>
                      <a:pt x="314" y="923"/>
                      <a:pt x="334" y="917"/>
                    </a:cubicBezTo>
                    <a:cubicBezTo>
                      <a:pt x="549" y="875"/>
                      <a:pt x="1352" y="745"/>
                      <a:pt x="1552" y="287"/>
                    </a:cubicBezTo>
                    <a:cubicBezTo>
                      <a:pt x="1595" y="159"/>
                      <a:pt x="1480" y="0"/>
                      <a:pt x="1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5"/>
              <p:cNvSpPr/>
              <p:nvPr/>
            </p:nvSpPr>
            <p:spPr>
              <a:xfrm>
                <a:off x="7065935" y="1932095"/>
                <a:ext cx="85610" cy="54562"/>
              </a:xfrm>
              <a:custGeom>
                <a:avLst/>
                <a:gdLst/>
                <a:ahLst/>
                <a:cxnLst/>
                <a:rect l="l" t="t" r="r" b="b"/>
                <a:pathLst>
                  <a:path w="2068" h="1318" extrusionOk="0">
                    <a:moveTo>
                      <a:pt x="1692" y="1"/>
                    </a:moveTo>
                    <a:cubicBezTo>
                      <a:pt x="1531" y="1"/>
                      <a:pt x="1482" y="214"/>
                      <a:pt x="1423" y="262"/>
                    </a:cubicBezTo>
                    <a:cubicBezTo>
                      <a:pt x="1337" y="334"/>
                      <a:pt x="1223" y="477"/>
                      <a:pt x="1036" y="577"/>
                    </a:cubicBezTo>
                    <a:cubicBezTo>
                      <a:pt x="764" y="720"/>
                      <a:pt x="577" y="764"/>
                      <a:pt x="205" y="892"/>
                    </a:cubicBezTo>
                    <a:cubicBezTo>
                      <a:pt x="147" y="907"/>
                      <a:pt x="105" y="950"/>
                      <a:pt x="76" y="993"/>
                    </a:cubicBezTo>
                    <a:cubicBezTo>
                      <a:pt x="0" y="1132"/>
                      <a:pt x="115" y="1318"/>
                      <a:pt x="262" y="1318"/>
                    </a:cubicBezTo>
                    <a:cubicBezTo>
                      <a:pt x="281" y="1318"/>
                      <a:pt x="300" y="1315"/>
                      <a:pt x="319" y="1308"/>
                    </a:cubicBezTo>
                    <a:cubicBezTo>
                      <a:pt x="892" y="1121"/>
                      <a:pt x="1394" y="950"/>
                      <a:pt x="1723" y="548"/>
                    </a:cubicBezTo>
                    <a:cubicBezTo>
                      <a:pt x="1738" y="520"/>
                      <a:pt x="2067" y="191"/>
                      <a:pt x="1809" y="33"/>
                    </a:cubicBezTo>
                    <a:cubicBezTo>
                      <a:pt x="1765" y="10"/>
                      <a:pt x="1726"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5"/>
              <p:cNvSpPr/>
              <p:nvPr/>
            </p:nvSpPr>
            <p:spPr>
              <a:xfrm>
                <a:off x="7133123" y="1771390"/>
                <a:ext cx="30883" cy="81636"/>
              </a:xfrm>
              <a:custGeom>
                <a:avLst/>
                <a:gdLst/>
                <a:ahLst/>
                <a:cxnLst/>
                <a:rect l="l" t="t" r="r" b="b"/>
                <a:pathLst>
                  <a:path w="746" h="1972" extrusionOk="0">
                    <a:moveTo>
                      <a:pt x="497" y="1"/>
                    </a:moveTo>
                    <a:cubicBezTo>
                      <a:pt x="392" y="1"/>
                      <a:pt x="291" y="86"/>
                      <a:pt x="301" y="205"/>
                    </a:cubicBezTo>
                    <a:cubicBezTo>
                      <a:pt x="387" y="462"/>
                      <a:pt x="344" y="906"/>
                      <a:pt x="158" y="1450"/>
                    </a:cubicBezTo>
                    <a:cubicBezTo>
                      <a:pt x="158" y="1465"/>
                      <a:pt x="144" y="1479"/>
                      <a:pt x="144" y="1479"/>
                    </a:cubicBezTo>
                    <a:lnTo>
                      <a:pt x="144" y="1494"/>
                    </a:lnTo>
                    <a:cubicBezTo>
                      <a:pt x="100" y="1594"/>
                      <a:pt x="1" y="1708"/>
                      <a:pt x="29" y="1823"/>
                    </a:cubicBezTo>
                    <a:cubicBezTo>
                      <a:pt x="46" y="1921"/>
                      <a:pt x="131" y="1972"/>
                      <a:pt x="215" y="1972"/>
                    </a:cubicBezTo>
                    <a:cubicBezTo>
                      <a:pt x="279" y="1972"/>
                      <a:pt x="342" y="1942"/>
                      <a:pt x="373" y="1880"/>
                    </a:cubicBezTo>
                    <a:cubicBezTo>
                      <a:pt x="602" y="1465"/>
                      <a:pt x="717" y="978"/>
                      <a:pt x="731" y="491"/>
                    </a:cubicBezTo>
                    <a:cubicBezTo>
                      <a:pt x="717" y="333"/>
                      <a:pt x="746" y="132"/>
                      <a:pt x="602" y="33"/>
                    </a:cubicBezTo>
                    <a:cubicBezTo>
                      <a:pt x="570" y="11"/>
                      <a:pt x="533"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7248871" y="1730158"/>
                <a:ext cx="30179" cy="76544"/>
              </a:xfrm>
              <a:custGeom>
                <a:avLst/>
                <a:gdLst/>
                <a:ahLst/>
                <a:cxnLst/>
                <a:rect l="l" t="t" r="r" b="b"/>
                <a:pathLst>
                  <a:path w="729" h="1849" extrusionOk="0">
                    <a:moveTo>
                      <a:pt x="355" y="0"/>
                    </a:moveTo>
                    <a:cubicBezTo>
                      <a:pt x="253" y="0"/>
                      <a:pt x="156" y="70"/>
                      <a:pt x="156" y="198"/>
                    </a:cubicBezTo>
                    <a:cubicBezTo>
                      <a:pt x="271" y="527"/>
                      <a:pt x="256" y="870"/>
                      <a:pt x="112" y="1401"/>
                    </a:cubicBezTo>
                    <a:cubicBezTo>
                      <a:pt x="115" y="1397"/>
                      <a:pt x="116" y="1396"/>
                      <a:pt x="116" y="1396"/>
                    </a:cubicBezTo>
                    <a:lnTo>
                      <a:pt x="116" y="1396"/>
                    </a:lnTo>
                    <a:cubicBezTo>
                      <a:pt x="118" y="1396"/>
                      <a:pt x="0" y="1597"/>
                      <a:pt x="26" y="1701"/>
                    </a:cubicBezTo>
                    <a:cubicBezTo>
                      <a:pt x="51" y="1797"/>
                      <a:pt x="136" y="1848"/>
                      <a:pt x="220" y="1848"/>
                    </a:cubicBezTo>
                    <a:cubicBezTo>
                      <a:pt x="287" y="1848"/>
                      <a:pt x="353" y="1815"/>
                      <a:pt x="385" y="1745"/>
                    </a:cubicBezTo>
                    <a:cubicBezTo>
                      <a:pt x="599" y="1258"/>
                      <a:pt x="729" y="656"/>
                      <a:pt x="557" y="140"/>
                    </a:cubicBezTo>
                    <a:cubicBezTo>
                      <a:pt x="519" y="45"/>
                      <a:pt x="436"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7118013" y="2047843"/>
                <a:ext cx="83954" cy="68720"/>
              </a:xfrm>
              <a:custGeom>
                <a:avLst/>
                <a:gdLst/>
                <a:ahLst/>
                <a:cxnLst/>
                <a:rect l="l" t="t" r="r" b="b"/>
                <a:pathLst>
                  <a:path w="2028" h="1660" extrusionOk="0">
                    <a:moveTo>
                      <a:pt x="1826" y="0"/>
                    </a:moveTo>
                    <a:cubicBezTo>
                      <a:pt x="1739" y="0"/>
                      <a:pt x="1664" y="94"/>
                      <a:pt x="1612" y="188"/>
                    </a:cubicBezTo>
                    <a:cubicBezTo>
                      <a:pt x="1454" y="403"/>
                      <a:pt x="1440" y="461"/>
                      <a:pt x="1268" y="575"/>
                    </a:cubicBezTo>
                    <a:cubicBezTo>
                      <a:pt x="996" y="818"/>
                      <a:pt x="523" y="1076"/>
                      <a:pt x="108" y="1334"/>
                    </a:cubicBezTo>
                    <a:cubicBezTo>
                      <a:pt x="0" y="1477"/>
                      <a:pt x="131" y="1660"/>
                      <a:pt x="277" y="1660"/>
                    </a:cubicBezTo>
                    <a:cubicBezTo>
                      <a:pt x="307" y="1660"/>
                      <a:pt x="337" y="1652"/>
                      <a:pt x="366" y="1635"/>
                    </a:cubicBezTo>
                    <a:cubicBezTo>
                      <a:pt x="1010" y="1248"/>
                      <a:pt x="1540" y="919"/>
                      <a:pt x="1869" y="417"/>
                    </a:cubicBezTo>
                    <a:cubicBezTo>
                      <a:pt x="1927" y="317"/>
                      <a:pt x="2028" y="159"/>
                      <a:pt x="1927" y="45"/>
                    </a:cubicBezTo>
                    <a:cubicBezTo>
                      <a:pt x="1892" y="13"/>
                      <a:pt x="1858"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7190417" y="2186814"/>
                <a:ext cx="41191" cy="60730"/>
              </a:xfrm>
              <a:custGeom>
                <a:avLst/>
                <a:gdLst/>
                <a:ahLst/>
                <a:cxnLst/>
                <a:rect l="l" t="t" r="r" b="b"/>
                <a:pathLst>
                  <a:path w="995" h="1467" extrusionOk="0">
                    <a:moveTo>
                      <a:pt x="216" y="0"/>
                    </a:moveTo>
                    <a:cubicBezTo>
                      <a:pt x="102" y="0"/>
                      <a:pt x="1" y="116"/>
                      <a:pt x="34" y="241"/>
                    </a:cubicBezTo>
                    <a:cubicBezTo>
                      <a:pt x="70" y="461"/>
                      <a:pt x="525" y="1466"/>
                      <a:pt x="820" y="1466"/>
                    </a:cubicBezTo>
                    <a:cubicBezTo>
                      <a:pt x="890" y="1466"/>
                      <a:pt x="951" y="1410"/>
                      <a:pt x="995" y="1272"/>
                    </a:cubicBezTo>
                    <a:cubicBezTo>
                      <a:pt x="995" y="1144"/>
                      <a:pt x="852" y="1072"/>
                      <a:pt x="779" y="972"/>
                    </a:cubicBezTo>
                    <a:lnTo>
                      <a:pt x="779" y="972"/>
                    </a:lnTo>
                    <a:cubicBezTo>
                      <a:pt x="781" y="974"/>
                      <a:pt x="781" y="975"/>
                      <a:pt x="781" y="975"/>
                    </a:cubicBezTo>
                    <a:cubicBezTo>
                      <a:pt x="777" y="975"/>
                      <a:pt x="431" y="384"/>
                      <a:pt x="463" y="384"/>
                    </a:cubicBezTo>
                    <a:lnTo>
                      <a:pt x="463" y="384"/>
                    </a:lnTo>
                    <a:cubicBezTo>
                      <a:pt x="463" y="384"/>
                      <a:pt x="464" y="384"/>
                      <a:pt x="464" y="384"/>
                    </a:cubicBezTo>
                    <a:cubicBezTo>
                      <a:pt x="407" y="269"/>
                      <a:pt x="407" y="97"/>
                      <a:pt x="307" y="26"/>
                    </a:cubicBezTo>
                    <a:cubicBezTo>
                      <a:pt x="277" y="8"/>
                      <a:pt x="24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5"/>
              <p:cNvSpPr/>
              <p:nvPr/>
            </p:nvSpPr>
            <p:spPr>
              <a:xfrm>
                <a:off x="7265968" y="1986202"/>
                <a:ext cx="39990" cy="69465"/>
              </a:xfrm>
              <a:custGeom>
                <a:avLst/>
                <a:gdLst/>
                <a:ahLst/>
                <a:cxnLst/>
                <a:rect l="l" t="t" r="r" b="b"/>
                <a:pathLst>
                  <a:path w="966" h="1678" extrusionOk="0">
                    <a:moveTo>
                      <a:pt x="710" y="0"/>
                    </a:moveTo>
                    <a:cubicBezTo>
                      <a:pt x="680" y="0"/>
                      <a:pt x="647" y="9"/>
                      <a:pt x="616" y="30"/>
                    </a:cubicBezTo>
                    <a:cubicBezTo>
                      <a:pt x="402" y="202"/>
                      <a:pt x="345" y="502"/>
                      <a:pt x="230" y="746"/>
                    </a:cubicBezTo>
                    <a:cubicBezTo>
                      <a:pt x="129" y="989"/>
                      <a:pt x="1" y="1247"/>
                      <a:pt x="1" y="1520"/>
                    </a:cubicBezTo>
                    <a:cubicBezTo>
                      <a:pt x="8" y="1624"/>
                      <a:pt x="88" y="1677"/>
                      <a:pt x="170" y="1677"/>
                    </a:cubicBezTo>
                    <a:cubicBezTo>
                      <a:pt x="246" y="1677"/>
                      <a:pt x="324" y="1630"/>
                      <a:pt x="345" y="1534"/>
                    </a:cubicBezTo>
                    <a:cubicBezTo>
                      <a:pt x="459" y="1047"/>
                      <a:pt x="717" y="473"/>
                      <a:pt x="860" y="302"/>
                    </a:cubicBezTo>
                    <a:cubicBezTo>
                      <a:pt x="966" y="184"/>
                      <a:pt x="850"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5"/>
              <p:cNvSpPr/>
              <p:nvPr/>
            </p:nvSpPr>
            <p:spPr>
              <a:xfrm>
                <a:off x="7228545" y="1906636"/>
                <a:ext cx="48145" cy="50629"/>
              </a:xfrm>
              <a:custGeom>
                <a:avLst/>
                <a:gdLst/>
                <a:ahLst/>
                <a:cxnLst/>
                <a:rect l="l" t="t" r="r" b="b"/>
                <a:pathLst>
                  <a:path w="1163" h="1223" extrusionOk="0">
                    <a:moveTo>
                      <a:pt x="980" y="0"/>
                    </a:moveTo>
                    <a:cubicBezTo>
                      <a:pt x="710" y="0"/>
                      <a:pt x="298" y="710"/>
                      <a:pt x="145" y="863"/>
                    </a:cubicBezTo>
                    <a:cubicBezTo>
                      <a:pt x="0" y="1008"/>
                      <a:pt x="142" y="1222"/>
                      <a:pt x="299" y="1222"/>
                    </a:cubicBezTo>
                    <a:cubicBezTo>
                      <a:pt x="344" y="1222"/>
                      <a:pt x="390" y="1205"/>
                      <a:pt x="431" y="1163"/>
                    </a:cubicBezTo>
                    <a:cubicBezTo>
                      <a:pt x="647" y="848"/>
                      <a:pt x="919" y="577"/>
                      <a:pt x="1134" y="275"/>
                    </a:cubicBezTo>
                    <a:cubicBezTo>
                      <a:pt x="1163" y="233"/>
                      <a:pt x="1163" y="160"/>
                      <a:pt x="1134" y="118"/>
                    </a:cubicBezTo>
                    <a:cubicBezTo>
                      <a:pt x="1093" y="35"/>
                      <a:pt x="104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5"/>
              <p:cNvSpPr/>
              <p:nvPr/>
            </p:nvSpPr>
            <p:spPr>
              <a:xfrm>
                <a:off x="7395832" y="1775074"/>
                <a:ext cx="77745" cy="46117"/>
              </a:xfrm>
              <a:custGeom>
                <a:avLst/>
                <a:gdLst/>
                <a:ahLst/>
                <a:cxnLst/>
                <a:rect l="l" t="t" r="r" b="b"/>
                <a:pathLst>
                  <a:path w="1878" h="1114" extrusionOk="0">
                    <a:moveTo>
                      <a:pt x="1605" y="1"/>
                    </a:moveTo>
                    <a:lnTo>
                      <a:pt x="1605" y="1"/>
                    </a:lnTo>
                    <a:cubicBezTo>
                      <a:pt x="1118" y="15"/>
                      <a:pt x="675" y="273"/>
                      <a:pt x="287" y="574"/>
                    </a:cubicBezTo>
                    <a:cubicBezTo>
                      <a:pt x="188" y="674"/>
                      <a:pt x="16" y="760"/>
                      <a:pt x="1" y="918"/>
                    </a:cubicBezTo>
                    <a:cubicBezTo>
                      <a:pt x="1" y="1036"/>
                      <a:pt x="102" y="1113"/>
                      <a:pt x="203" y="1113"/>
                    </a:cubicBezTo>
                    <a:cubicBezTo>
                      <a:pt x="249" y="1113"/>
                      <a:pt x="295" y="1097"/>
                      <a:pt x="331" y="1061"/>
                    </a:cubicBezTo>
                    <a:cubicBezTo>
                      <a:pt x="660" y="717"/>
                      <a:pt x="1190" y="416"/>
                      <a:pt x="1534" y="387"/>
                    </a:cubicBezTo>
                    <a:cubicBezTo>
                      <a:pt x="1549" y="389"/>
                      <a:pt x="1563" y="391"/>
                      <a:pt x="1577" y="391"/>
                    </a:cubicBezTo>
                    <a:cubicBezTo>
                      <a:pt x="1827" y="391"/>
                      <a:pt x="1877" y="28"/>
                      <a:pt x="1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5"/>
              <p:cNvSpPr/>
              <p:nvPr/>
            </p:nvSpPr>
            <p:spPr>
              <a:xfrm>
                <a:off x="7358409" y="1698489"/>
                <a:ext cx="73688" cy="52989"/>
              </a:xfrm>
              <a:custGeom>
                <a:avLst/>
                <a:gdLst/>
                <a:ahLst/>
                <a:cxnLst/>
                <a:rect l="l" t="t" r="r" b="b"/>
                <a:pathLst>
                  <a:path w="1780" h="1280" extrusionOk="0">
                    <a:moveTo>
                      <a:pt x="1576" y="1"/>
                    </a:moveTo>
                    <a:cubicBezTo>
                      <a:pt x="1443" y="1"/>
                      <a:pt x="1311" y="77"/>
                      <a:pt x="1191" y="103"/>
                    </a:cubicBezTo>
                    <a:cubicBezTo>
                      <a:pt x="704" y="203"/>
                      <a:pt x="347" y="604"/>
                      <a:pt x="74" y="1005"/>
                    </a:cubicBezTo>
                    <a:cubicBezTo>
                      <a:pt x="0" y="1143"/>
                      <a:pt x="128" y="1280"/>
                      <a:pt x="253" y="1280"/>
                    </a:cubicBezTo>
                    <a:cubicBezTo>
                      <a:pt x="297" y="1280"/>
                      <a:pt x="341" y="1262"/>
                      <a:pt x="375" y="1221"/>
                    </a:cubicBezTo>
                    <a:cubicBezTo>
                      <a:pt x="604" y="919"/>
                      <a:pt x="933" y="590"/>
                      <a:pt x="1048" y="575"/>
                    </a:cubicBezTo>
                    <a:cubicBezTo>
                      <a:pt x="1249" y="489"/>
                      <a:pt x="1564" y="461"/>
                      <a:pt x="1722" y="289"/>
                    </a:cubicBezTo>
                    <a:cubicBezTo>
                      <a:pt x="1779" y="189"/>
                      <a:pt x="1722" y="46"/>
                      <a:pt x="1607" y="2"/>
                    </a:cubicBezTo>
                    <a:cubicBezTo>
                      <a:pt x="1597" y="1"/>
                      <a:pt x="1586" y="1"/>
                      <a:pt x="1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7520977" y="1639828"/>
                <a:ext cx="52823" cy="44130"/>
              </a:xfrm>
              <a:custGeom>
                <a:avLst/>
                <a:gdLst/>
                <a:ahLst/>
                <a:cxnLst/>
                <a:rect l="l" t="t" r="r" b="b"/>
                <a:pathLst>
                  <a:path w="1276" h="1066" extrusionOk="0">
                    <a:moveTo>
                      <a:pt x="1000" y="1"/>
                    </a:moveTo>
                    <a:cubicBezTo>
                      <a:pt x="901" y="1"/>
                      <a:pt x="799" y="98"/>
                      <a:pt x="718" y="158"/>
                    </a:cubicBezTo>
                    <a:cubicBezTo>
                      <a:pt x="488" y="359"/>
                      <a:pt x="244" y="546"/>
                      <a:pt x="72" y="804"/>
                    </a:cubicBezTo>
                    <a:cubicBezTo>
                      <a:pt x="0" y="938"/>
                      <a:pt x="116" y="1066"/>
                      <a:pt x="239" y="1066"/>
                    </a:cubicBezTo>
                    <a:cubicBezTo>
                      <a:pt x="286" y="1066"/>
                      <a:pt x="334" y="1048"/>
                      <a:pt x="374" y="1004"/>
                    </a:cubicBezTo>
                    <a:cubicBezTo>
                      <a:pt x="502" y="846"/>
                      <a:pt x="918" y="474"/>
                      <a:pt x="932" y="460"/>
                    </a:cubicBezTo>
                    <a:cubicBezTo>
                      <a:pt x="1075" y="374"/>
                      <a:pt x="1276" y="231"/>
                      <a:pt x="1119" y="59"/>
                    </a:cubicBezTo>
                    <a:cubicBezTo>
                      <a:pt x="1081" y="17"/>
                      <a:pt x="1041" y="1"/>
                      <a:pt x="1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5"/>
              <p:cNvSpPr/>
              <p:nvPr/>
            </p:nvSpPr>
            <p:spPr>
              <a:xfrm>
                <a:off x="7562002" y="1749118"/>
                <a:ext cx="85113" cy="24507"/>
              </a:xfrm>
              <a:custGeom>
                <a:avLst/>
                <a:gdLst/>
                <a:ahLst/>
                <a:cxnLst/>
                <a:rect l="l" t="t" r="r" b="b"/>
                <a:pathLst>
                  <a:path w="2056" h="592" extrusionOk="0">
                    <a:moveTo>
                      <a:pt x="1412" y="0"/>
                    </a:moveTo>
                    <a:cubicBezTo>
                      <a:pt x="938" y="0"/>
                      <a:pt x="333" y="139"/>
                      <a:pt x="170" y="212"/>
                    </a:cubicBezTo>
                    <a:cubicBezTo>
                      <a:pt x="0" y="330"/>
                      <a:pt x="117" y="592"/>
                      <a:pt x="292" y="592"/>
                    </a:cubicBezTo>
                    <a:cubicBezTo>
                      <a:pt x="308" y="592"/>
                      <a:pt x="325" y="589"/>
                      <a:pt x="342" y="584"/>
                    </a:cubicBezTo>
                    <a:cubicBezTo>
                      <a:pt x="731" y="487"/>
                      <a:pt x="1041" y="429"/>
                      <a:pt x="1344" y="429"/>
                    </a:cubicBezTo>
                    <a:cubicBezTo>
                      <a:pt x="1487" y="429"/>
                      <a:pt x="1628" y="442"/>
                      <a:pt x="1775" y="470"/>
                    </a:cubicBezTo>
                    <a:cubicBezTo>
                      <a:pt x="1803" y="485"/>
                      <a:pt x="1832" y="485"/>
                      <a:pt x="1847" y="485"/>
                    </a:cubicBezTo>
                    <a:cubicBezTo>
                      <a:pt x="1933" y="470"/>
                      <a:pt x="2004" y="412"/>
                      <a:pt x="2019" y="327"/>
                    </a:cubicBezTo>
                    <a:cubicBezTo>
                      <a:pt x="2056" y="80"/>
                      <a:pt x="1771" y="0"/>
                      <a:pt x="1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5"/>
              <p:cNvSpPr/>
              <p:nvPr/>
            </p:nvSpPr>
            <p:spPr>
              <a:xfrm>
                <a:off x="7635442" y="1768533"/>
                <a:ext cx="2442" cy="662"/>
              </a:xfrm>
              <a:custGeom>
                <a:avLst/>
                <a:gdLst/>
                <a:ahLst/>
                <a:cxnLst/>
                <a:rect l="l" t="t" r="r" b="b"/>
                <a:pathLst>
                  <a:path w="59" h="16" extrusionOk="0">
                    <a:moveTo>
                      <a:pt x="1" y="1"/>
                    </a:moveTo>
                    <a:cubicBezTo>
                      <a:pt x="16" y="16"/>
                      <a:pt x="29" y="16"/>
                      <a:pt x="44" y="16"/>
                    </a:cubicBezTo>
                    <a:cubicBezTo>
                      <a:pt x="58" y="16"/>
                      <a:pt x="29" y="1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5"/>
              <p:cNvSpPr/>
              <p:nvPr/>
            </p:nvSpPr>
            <p:spPr>
              <a:xfrm>
                <a:off x="7635442" y="1768533"/>
                <a:ext cx="41" cy="41"/>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5"/>
              <p:cNvSpPr/>
              <p:nvPr/>
            </p:nvSpPr>
            <p:spPr>
              <a:xfrm>
                <a:off x="7267293" y="2190830"/>
                <a:ext cx="19333" cy="40694"/>
              </a:xfrm>
              <a:custGeom>
                <a:avLst/>
                <a:gdLst/>
                <a:ahLst/>
                <a:cxnLst/>
                <a:rect l="l" t="t" r="r" b="b"/>
                <a:pathLst>
                  <a:path w="467" h="983" extrusionOk="0">
                    <a:moveTo>
                      <a:pt x="166" y="1"/>
                    </a:moveTo>
                    <a:cubicBezTo>
                      <a:pt x="1" y="1"/>
                      <a:pt x="15" y="263"/>
                      <a:pt x="40" y="402"/>
                    </a:cubicBezTo>
                    <a:cubicBezTo>
                      <a:pt x="69" y="573"/>
                      <a:pt x="69" y="760"/>
                      <a:pt x="154" y="917"/>
                    </a:cubicBezTo>
                    <a:cubicBezTo>
                      <a:pt x="182" y="963"/>
                      <a:pt x="225" y="982"/>
                      <a:pt x="269" y="982"/>
                    </a:cubicBezTo>
                    <a:cubicBezTo>
                      <a:pt x="365" y="982"/>
                      <a:pt x="466" y="891"/>
                      <a:pt x="427" y="774"/>
                    </a:cubicBezTo>
                    <a:cubicBezTo>
                      <a:pt x="355" y="474"/>
                      <a:pt x="384" y="388"/>
                      <a:pt x="326" y="101"/>
                    </a:cubicBezTo>
                    <a:cubicBezTo>
                      <a:pt x="313" y="58"/>
                      <a:pt x="284" y="29"/>
                      <a:pt x="240" y="15"/>
                    </a:cubicBezTo>
                    <a:cubicBezTo>
                      <a:pt x="212"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5"/>
              <p:cNvSpPr/>
              <p:nvPr/>
            </p:nvSpPr>
            <p:spPr>
              <a:xfrm>
                <a:off x="7321110" y="2283354"/>
                <a:ext cx="29930" cy="84368"/>
              </a:xfrm>
              <a:custGeom>
                <a:avLst/>
                <a:gdLst/>
                <a:ahLst/>
                <a:cxnLst/>
                <a:rect l="l" t="t" r="r" b="b"/>
                <a:pathLst>
                  <a:path w="723" h="2038" extrusionOk="0">
                    <a:moveTo>
                      <a:pt x="329" y="1"/>
                    </a:moveTo>
                    <a:cubicBezTo>
                      <a:pt x="214" y="1"/>
                      <a:pt x="95" y="145"/>
                      <a:pt x="58" y="302"/>
                    </a:cubicBezTo>
                    <a:cubicBezTo>
                      <a:pt x="1" y="573"/>
                      <a:pt x="87" y="846"/>
                      <a:pt x="115" y="1118"/>
                    </a:cubicBezTo>
                    <a:cubicBezTo>
                      <a:pt x="187" y="1404"/>
                      <a:pt x="187" y="1792"/>
                      <a:pt x="402" y="2006"/>
                    </a:cubicBezTo>
                    <a:cubicBezTo>
                      <a:pt x="433" y="2028"/>
                      <a:pt x="466" y="2038"/>
                      <a:pt x="498" y="2038"/>
                    </a:cubicBezTo>
                    <a:cubicBezTo>
                      <a:pt x="615" y="2038"/>
                      <a:pt x="722" y="1911"/>
                      <a:pt x="688" y="1777"/>
                    </a:cubicBezTo>
                    <a:cubicBezTo>
                      <a:pt x="531" y="1318"/>
                      <a:pt x="445" y="745"/>
                      <a:pt x="430" y="416"/>
                    </a:cubicBezTo>
                    <a:lnTo>
                      <a:pt x="430" y="401"/>
                    </a:lnTo>
                    <a:cubicBezTo>
                      <a:pt x="474" y="330"/>
                      <a:pt x="531" y="244"/>
                      <a:pt x="503" y="159"/>
                    </a:cubicBezTo>
                    <a:cubicBezTo>
                      <a:pt x="456" y="46"/>
                      <a:pt x="393"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5"/>
              <p:cNvSpPr/>
              <p:nvPr/>
            </p:nvSpPr>
            <p:spPr>
              <a:xfrm>
                <a:off x="6384034" y="1215876"/>
                <a:ext cx="83085" cy="49594"/>
              </a:xfrm>
              <a:custGeom>
                <a:avLst/>
                <a:gdLst/>
                <a:ahLst/>
                <a:cxnLst/>
                <a:rect l="l" t="t" r="r" b="b"/>
                <a:pathLst>
                  <a:path w="2007" h="1198" extrusionOk="0">
                    <a:moveTo>
                      <a:pt x="1416" y="1"/>
                    </a:moveTo>
                    <a:cubicBezTo>
                      <a:pt x="1164" y="1"/>
                      <a:pt x="900" y="119"/>
                      <a:pt x="717" y="285"/>
                    </a:cubicBezTo>
                    <a:cubicBezTo>
                      <a:pt x="531" y="428"/>
                      <a:pt x="359" y="615"/>
                      <a:pt x="187" y="772"/>
                    </a:cubicBezTo>
                    <a:cubicBezTo>
                      <a:pt x="115" y="844"/>
                      <a:pt x="1" y="901"/>
                      <a:pt x="1" y="1030"/>
                    </a:cubicBezTo>
                    <a:cubicBezTo>
                      <a:pt x="1" y="1127"/>
                      <a:pt x="92" y="1198"/>
                      <a:pt x="183" y="1198"/>
                    </a:cubicBezTo>
                    <a:cubicBezTo>
                      <a:pt x="226" y="1198"/>
                      <a:pt x="269" y="1181"/>
                      <a:pt x="302" y="1144"/>
                    </a:cubicBezTo>
                    <a:cubicBezTo>
                      <a:pt x="719" y="752"/>
                      <a:pt x="1081" y="349"/>
                      <a:pt x="1387" y="349"/>
                    </a:cubicBezTo>
                    <a:cubicBezTo>
                      <a:pt x="1428" y="349"/>
                      <a:pt x="1467" y="356"/>
                      <a:pt x="1505" y="371"/>
                    </a:cubicBezTo>
                    <a:cubicBezTo>
                      <a:pt x="1591" y="414"/>
                      <a:pt x="1548" y="386"/>
                      <a:pt x="1620" y="428"/>
                    </a:cubicBezTo>
                    <a:cubicBezTo>
                      <a:pt x="1655" y="493"/>
                      <a:pt x="1707" y="520"/>
                      <a:pt x="1760" y="520"/>
                    </a:cubicBezTo>
                    <a:cubicBezTo>
                      <a:pt x="1883" y="520"/>
                      <a:pt x="2007" y="374"/>
                      <a:pt x="1907" y="214"/>
                    </a:cubicBezTo>
                    <a:cubicBezTo>
                      <a:pt x="1774" y="63"/>
                      <a:pt x="1598"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5"/>
              <p:cNvSpPr/>
              <p:nvPr/>
            </p:nvSpPr>
            <p:spPr>
              <a:xfrm>
                <a:off x="6423279" y="1146618"/>
                <a:ext cx="82961" cy="20326"/>
              </a:xfrm>
              <a:custGeom>
                <a:avLst/>
                <a:gdLst/>
                <a:ahLst/>
                <a:cxnLst/>
                <a:rect l="l" t="t" r="r" b="b"/>
                <a:pathLst>
                  <a:path w="2004" h="491" extrusionOk="0">
                    <a:moveTo>
                      <a:pt x="1211" y="0"/>
                    </a:moveTo>
                    <a:cubicBezTo>
                      <a:pt x="855" y="0"/>
                      <a:pt x="428" y="39"/>
                      <a:pt x="156" y="153"/>
                    </a:cubicBezTo>
                    <a:cubicBezTo>
                      <a:pt x="0" y="257"/>
                      <a:pt x="104" y="491"/>
                      <a:pt x="263" y="491"/>
                    </a:cubicBezTo>
                    <a:cubicBezTo>
                      <a:pt x="279" y="491"/>
                      <a:pt x="296" y="488"/>
                      <a:pt x="313" y="483"/>
                    </a:cubicBezTo>
                    <a:cubicBezTo>
                      <a:pt x="664" y="410"/>
                      <a:pt x="851" y="379"/>
                      <a:pt x="1158" y="379"/>
                    </a:cubicBezTo>
                    <a:cubicBezTo>
                      <a:pt x="1215" y="379"/>
                      <a:pt x="1277" y="380"/>
                      <a:pt x="1345" y="382"/>
                    </a:cubicBezTo>
                    <a:cubicBezTo>
                      <a:pt x="1359" y="381"/>
                      <a:pt x="1374" y="380"/>
                      <a:pt x="1388" y="380"/>
                    </a:cubicBezTo>
                    <a:cubicBezTo>
                      <a:pt x="1496" y="380"/>
                      <a:pt x="1609" y="410"/>
                      <a:pt x="1713" y="410"/>
                    </a:cubicBezTo>
                    <a:cubicBezTo>
                      <a:pt x="1749" y="410"/>
                      <a:pt x="1784" y="407"/>
                      <a:pt x="1818" y="397"/>
                    </a:cubicBezTo>
                    <a:cubicBezTo>
                      <a:pt x="2004" y="325"/>
                      <a:pt x="1947" y="38"/>
                      <a:pt x="1746" y="38"/>
                    </a:cubicBezTo>
                    <a:cubicBezTo>
                      <a:pt x="1635" y="16"/>
                      <a:pt x="1437" y="0"/>
                      <a:pt x="1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5"/>
              <p:cNvSpPr/>
              <p:nvPr/>
            </p:nvSpPr>
            <p:spPr>
              <a:xfrm>
                <a:off x="6531658" y="1214882"/>
                <a:ext cx="76254" cy="31338"/>
              </a:xfrm>
              <a:custGeom>
                <a:avLst/>
                <a:gdLst/>
                <a:ahLst/>
                <a:cxnLst/>
                <a:rect l="l" t="t" r="r" b="b"/>
                <a:pathLst>
                  <a:path w="1842" h="757" extrusionOk="0">
                    <a:moveTo>
                      <a:pt x="1178" y="1"/>
                    </a:moveTo>
                    <a:cubicBezTo>
                      <a:pt x="1076" y="1"/>
                      <a:pt x="974" y="18"/>
                      <a:pt x="876" y="51"/>
                    </a:cubicBezTo>
                    <a:cubicBezTo>
                      <a:pt x="618" y="137"/>
                      <a:pt x="375" y="266"/>
                      <a:pt x="131" y="395"/>
                    </a:cubicBezTo>
                    <a:cubicBezTo>
                      <a:pt x="88" y="410"/>
                      <a:pt x="45" y="452"/>
                      <a:pt x="45" y="509"/>
                    </a:cubicBezTo>
                    <a:cubicBezTo>
                      <a:pt x="0" y="633"/>
                      <a:pt x="105" y="756"/>
                      <a:pt x="221" y="756"/>
                    </a:cubicBezTo>
                    <a:cubicBezTo>
                      <a:pt x="253" y="756"/>
                      <a:pt x="286" y="747"/>
                      <a:pt x="318" y="725"/>
                    </a:cubicBezTo>
                    <a:cubicBezTo>
                      <a:pt x="710" y="538"/>
                      <a:pt x="901" y="398"/>
                      <a:pt x="1148" y="398"/>
                    </a:cubicBezTo>
                    <a:cubicBezTo>
                      <a:pt x="1262" y="398"/>
                      <a:pt x="1387" y="428"/>
                      <a:pt x="1550" y="496"/>
                    </a:cubicBezTo>
                    <a:cubicBezTo>
                      <a:pt x="1565" y="500"/>
                      <a:pt x="1581" y="502"/>
                      <a:pt x="1596" y="502"/>
                    </a:cubicBezTo>
                    <a:cubicBezTo>
                      <a:pt x="1733" y="502"/>
                      <a:pt x="1842" y="338"/>
                      <a:pt x="1764" y="209"/>
                    </a:cubicBezTo>
                    <a:cubicBezTo>
                      <a:pt x="1722" y="108"/>
                      <a:pt x="1621" y="108"/>
                      <a:pt x="1535" y="80"/>
                    </a:cubicBezTo>
                    <a:cubicBezTo>
                      <a:pt x="1419" y="26"/>
                      <a:pt x="1298" y="1"/>
                      <a:pt x="1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5"/>
              <p:cNvSpPr/>
              <p:nvPr/>
            </p:nvSpPr>
            <p:spPr>
              <a:xfrm>
                <a:off x="7535798" y="1520065"/>
                <a:ext cx="41" cy="621"/>
              </a:xfrm>
              <a:custGeom>
                <a:avLst/>
                <a:gdLst/>
                <a:ahLst/>
                <a:cxnLst/>
                <a:rect l="l" t="t" r="r" b="b"/>
                <a:pathLst>
                  <a:path w="1" h="15" extrusionOk="0">
                    <a:moveTo>
                      <a:pt x="1" y="14"/>
                    </a:moveTo>
                    <a:lnTo>
                      <a:pt x="1" y="1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5"/>
              <p:cNvSpPr/>
              <p:nvPr/>
            </p:nvSpPr>
            <p:spPr>
              <a:xfrm>
                <a:off x="7220306" y="1196005"/>
                <a:ext cx="59654" cy="84865"/>
              </a:xfrm>
              <a:custGeom>
                <a:avLst/>
                <a:gdLst/>
                <a:ahLst/>
                <a:cxnLst/>
                <a:rect l="l" t="t" r="r" b="b"/>
                <a:pathLst>
                  <a:path w="1441" h="2050" extrusionOk="0">
                    <a:moveTo>
                      <a:pt x="1108" y="1"/>
                    </a:moveTo>
                    <a:cubicBezTo>
                      <a:pt x="1096" y="1"/>
                      <a:pt x="1085" y="3"/>
                      <a:pt x="1075" y="6"/>
                    </a:cubicBezTo>
                    <a:cubicBezTo>
                      <a:pt x="588" y="35"/>
                      <a:pt x="143" y="450"/>
                      <a:pt x="57" y="952"/>
                    </a:cubicBezTo>
                    <a:cubicBezTo>
                      <a:pt x="29" y="1238"/>
                      <a:pt x="0" y="1739"/>
                      <a:pt x="130" y="1997"/>
                    </a:cubicBezTo>
                    <a:cubicBezTo>
                      <a:pt x="166" y="2033"/>
                      <a:pt x="211" y="2049"/>
                      <a:pt x="257" y="2049"/>
                    </a:cubicBezTo>
                    <a:cubicBezTo>
                      <a:pt x="356" y="2049"/>
                      <a:pt x="454" y="1972"/>
                      <a:pt x="445" y="1854"/>
                    </a:cubicBezTo>
                    <a:cubicBezTo>
                      <a:pt x="359" y="1252"/>
                      <a:pt x="445" y="722"/>
                      <a:pt x="645" y="593"/>
                    </a:cubicBezTo>
                    <a:cubicBezTo>
                      <a:pt x="932" y="364"/>
                      <a:pt x="1047" y="421"/>
                      <a:pt x="1204" y="364"/>
                    </a:cubicBezTo>
                    <a:cubicBezTo>
                      <a:pt x="1441" y="219"/>
                      <a:pt x="1241"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5"/>
              <p:cNvSpPr/>
              <p:nvPr/>
            </p:nvSpPr>
            <p:spPr>
              <a:xfrm>
                <a:off x="7214966" y="1346651"/>
                <a:ext cx="84285" cy="61061"/>
              </a:xfrm>
              <a:custGeom>
                <a:avLst/>
                <a:gdLst/>
                <a:ahLst/>
                <a:cxnLst/>
                <a:rect l="l" t="t" r="r" b="b"/>
                <a:pathLst>
                  <a:path w="2036" h="1475" extrusionOk="0">
                    <a:moveTo>
                      <a:pt x="1570" y="1"/>
                    </a:moveTo>
                    <a:cubicBezTo>
                      <a:pt x="1257" y="1"/>
                      <a:pt x="949" y="168"/>
                      <a:pt x="717" y="379"/>
                    </a:cubicBezTo>
                    <a:cubicBezTo>
                      <a:pt x="459" y="622"/>
                      <a:pt x="230" y="894"/>
                      <a:pt x="43" y="1195"/>
                    </a:cubicBezTo>
                    <a:cubicBezTo>
                      <a:pt x="1" y="1252"/>
                      <a:pt x="14" y="1353"/>
                      <a:pt x="58" y="1395"/>
                    </a:cubicBezTo>
                    <a:cubicBezTo>
                      <a:pt x="91" y="1449"/>
                      <a:pt x="144" y="1475"/>
                      <a:pt x="196" y="1475"/>
                    </a:cubicBezTo>
                    <a:cubicBezTo>
                      <a:pt x="256" y="1475"/>
                      <a:pt x="314" y="1442"/>
                      <a:pt x="345" y="1381"/>
                    </a:cubicBezTo>
                    <a:cubicBezTo>
                      <a:pt x="602" y="923"/>
                      <a:pt x="1176" y="392"/>
                      <a:pt x="1491" y="379"/>
                    </a:cubicBezTo>
                    <a:cubicBezTo>
                      <a:pt x="1525" y="372"/>
                      <a:pt x="1551" y="369"/>
                      <a:pt x="1572" y="369"/>
                    </a:cubicBezTo>
                    <a:cubicBezTo>
                      <a:pt x="1639" y="369"/>
                      <a:pt x="1668" y="396"/>
                      <a:pt x="1820" y="407"/>
                    </a:cubicBezTo>
                    <a:cubicBezTo>
                      <a:pt x="2020" y="392"/>
                      <a:pt x="2035" y="92"/>
                      <a:pt x="1848" y="49"/>
                    </a:cubicBezTo>
                    <a:cubicBezTo>
                      <a:pt x="1756" y="16"/>
                      <a:pt x="1663" y="1"/>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5"/>
              <p:cNvSpPr/>
              <p:nvPr/>
            </p:nvSpPr>
            <p:spPr>
              <a:xfrm>
                <a:off x="7324670" y="1238024"/>
                <a:ext cx="73025" cy="47110"/>
              </a:xfrm>
              <a:custGeom>
                <a:avLst/>
                <a:gdLst/>
                <a:ahLst/>
                <a:cxnLst/>
                <a:rect l="l" t="t" r="r" b="b"/>
                <a:pathLst>
                  <a:path w="1764" h="1138" extrusionOk="0">
                    <a:moveTo>
                      <a:pt x="1529" y="1"/>
                    </a:moveTo>
                    <a:cubicBezTo>
                      <a:pt x="1409" y="1"/>
                      <a:pt x="1269" y="51"/>
                      <a:pt x="1175" y="94"/>
                    </a:cubicBezTo>
                    <a:cubicBezTo>
                      <a:pt x="774" y="252"/>
                      <a:pt x="388" y="481"/>
                      <a:pt x="73" y="781"/>
                    </a:cubicBezTo>
                    <a:cubicBezTo>
                      <a:pt x="15" y="839"/>
                      <a:pt x="1" y="940"/>
                      <a:pt x="29" y="1011"/>
                    </a:cubicBezTo>
                    <a:cubicBezTo>
                      <a:pt x="65" y="1091"/>
                      <a:pt x="150" y="1138"/>
                      <a:pt x="231" y="1138"/>
                    </a:cubicBezTo>
                    <a:cubicBezTo>
                      <a:pt x="280" y="1138"/>
                      <a:pt x="327" y="1121"/>
                      <a:pt x="359" y="1083"/>
                    </a:cubicBezTo>
                    <a:cubicBezTo>
                      <a:pt x="688" y="753"/>
                      <a:pt x="1248" y="438"/>
                      <a:pt x="1563" y="409"/>
                    </a:cubicBezTo>
                    <a:cubicBezTo>
                      <a:pt x="1662" y="409"/>
                      <a:pt x="1763" y="323"/>
                      <a:pt x="1763" y="208"/>
                    </a:cubicBezTo>
                    <a:cubicBezTo>
                      <a:pt x="1749" y="51"/>
                      <a:pt x="1649"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5"/>
              <p:cNvSpPr/>
              <p:nvPr/>
            </p:nvSpPr>
            <p:spPr>
              <a:xfrm>
                <a:off x="7445095" y="1289067"/>
                <a:ext cx="94924" cy="55514"/>
              </a:xfrm>
              <a:custGeom>
                <a:avLst/>
                <a:gdLst/>
                <a:ahLst/>
                <a:cxnLst/>
                <a:rect l="l" t="t" r="r" b="b"/>
                <a:pathLst>
                  <a:path w="2293" h="1341" extrusionOk="0">
                    <a:moveTo>
                      <a:pt x="1469" y="0"/>
                    </a:moveTo>
                    <a:cubicBezTo>
                      <a:pt x="1404" y="0"/>
                      <a:pt x="1340" y="7"/>
                      <a:pt x="1275" y="22"/>
                    </a:cubicBezTo>
                    <a:cubicBezTo>
                      <a:pt x="731" y="165"/>
                      <a:pt x="144" y="723"/>
                      <a:pt x="0" y="1124"/>
                    </a:cubicBezTo>
                    <a:cubicBezTo>
                      <a:pt x="0" y="1253"/>
                      <a:pt x="116" y="1340"/>
                      <a:pt x="230" y="1340"/>
                    </a:cubicBezTo>
                    <a:cubicBezTo>
                      <a:pt x="281" y="1340"/>
                      <a:pt x="333" y="1322"/>
                      <a:pt x="373" y="1282"/>
                    </a:cubicBezTo>
                    <a:cubicBezTo>
                      <a:pt x="640" y="868"/>
                      <a:pt x="1206" y="429"/>
                      <a:pt x="1467" y="429"/>
                    </a:cubicBezTo>
                    <a:cubicBezTo>
                      <a:pt x="1486" y="429"/>
                      <a:pt x="1504" y="432"/>
                      <a:pt x="1519" y="437"/>
                    </a:cubicBezTo>
                    <a:cubicBezTo>
                      <a:pt x="1762" y="509"/>
                      <a:pt x="1619" y="480"/>
                      <a:pt x="1877" y="566"/>
                    </a:cubicBezTo>
                    <a:cubicBezTo>
                      <a:pt x="1909" y="579"/>
                      <a:pt x="1941" y="586"/>
                      <a:pt x="1972" y="586"/>
                    </a:cubicBezTo>
                    <a:cubicBezTo>
                      <a:pt x="2010" y="586"/>
                      <a:pt x="2046" y="575"/>
                      <a:pt x="2077" y="551"/>
                    </a:cubicBezTo>
                    <a:cubicBezTo>
                      <a:pt x="2293" y="408"/>
                      <a:pt x="2149" y="165"/>
                      <a:pt x="1934" y="121"/>
                    </a:cubicBezTo>
                    <a:lnTo>
                      <a:pt x="1934" y="121"/>
                    </a:lnTo>
                    <a:cubicBezTo>
                      <a:pt x="1935" y="123"/>
                      <a:pt x="1935" y="123"/>
                      <a:pt x="1934" y="123"/>
                    </a:cubicBezTo>
                    <a:cubicBezTo>
                      <a:pt x="1924" y="123"/>
                      <a:pt x="1781" y="48"/>
                      <a:pt x="1662" y="22"/>
                    </a:cubicBezTo>
                    <a:cubicBezTo>
                      <a:pt x="1598" y="7"/>
                      <a:pt x="1533"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5"/>
              <p:cNvSpPr/>
              <p:nvPr/>
            </p:nvSpPr>
            <p:spPr>
              <a:xfrm>
                <a:off x="7321482" y="1436401"/>
                <a:ext cx="83333" cy="62759"/>
              </a:xfrm>
              <a:custGeom>
                <a:avLst/>
                <a:gdLst/>
                <a:ahLst/>
                <a:cxnLst/>
                <a:rect l="l" t="t" r="r" b="b"/>
                <a:pathLst>
                  <a:path w="2013" h="1516" extrusionOk="0">
                    <a:moveTo>
                      <a:pt x="1482" y="1"/>
                    </a:moveTo>
                    <a:cubicBezTo>
                      <a:pt x="1325" y="16"/>
                      <a:pt x="1195" y="102"/>
                      <a:pt x="1080" y="201"/>
                    </a:cubicBezTo>
                    <a:cubicBezTo>
                      <a:pt x="708" y="517"/>
                      <a:pt x="335" y="847"/>
                      <a:pt x="64" y="1248"/>
                    </a:cubicBezTo>
                    <a:cubicBezTo>
                      <a:pt x="0" y="1385"/>
                      <a:pt x="117" y="1515"/>
                      <a:pt x="234" y="1515"/>
                    </a:cubicBezTo>
                    <a:cubicBezTo>
                      <a:pt x="276" y="1515"/>
                      <a:pt x="317" y="1499"/>
                      <a:pt x="350" y="1462"/>
                    </a:cubicBezTo>
                    <a:cubicBezTo>
                      <a:pt x="666" y="1032"/>
                      <a:pt x="1382" y="402"/>
                      <a:pt x="1468" y="388"/>
                    </a:cubicBezTo>
                    <a:cubicBezTo>
                      <a:pt x="1491" y="383"/>
                      <a:pt x="1514" y="381"/>
                      <a:pt x="1537" y="381"/>
                    </a:cubicBezTo>
                    <a:cubicBezTo>
                      <a:pt x="1614" y="381"/>
                      <a:pt x="1695" y="402"/>
                      <a:pt x="1773" y="402"/>
                    </a:cubicBezTo>
                    <a:cubicBezTo>
                      <a:pt x="1806" y="402"/>
                      <a:pt x="1838" y="398"/>
                      <a:pt x="1869" y="388"/>
                    </a:cubicBezTo>
                    <a:cubicBezTo>
                      <a:pt x="2012" y="331"/>
                      <a:pt x="2012" y="115"/>
                      <a:pt x="1883" y="44"/>
                    </a:cubicBezTo>
                    <a:cubicBezTo>
                      <a:pt x="1768" y="1"/>
                      <a:pt x="1611" y="1"/>
                      <a:pt x="1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5"/>
              <p:cNvSpPr/>
              <p:nvPr/>
            </p:nvSpPr>
            <p:spPr>
              <a:xfrm>
                <a:off x="7496428" y="1442610"/>
                <a:ext cx="94221" cy="26950"/>
              </a:xfrm>
              <a:custGeom>
                <a:avLst/>
                <a:gdLst/>
                <a:ahLst/>
                <a:cxnLst/>
                <a:rect l="l" t="t" r="r" b="b"/>
                <a:pathLst>
                  <a:path w="2276" h="651" extrusionOk="0">
                    <a:moveTo>
                      <a:pt x="1552" y="0"/>
                    </a:moveTo>
                    <a:cubicBezTo>
                      <a:pt x="1091" y="0"/>
                      <a:pt x="526" y="126"/>
                      <a:pt x="250" y="195"/>
                    </a:cubicBezTo>
                    <a:cubicBezTo>
                      <a:pt x="1" y="261"/>
                      <a:pt x="76" y="650"/>
                      <a:pt x="309" y="650"/>
                    </a:cubicBezTo>
                    <a:cubicBezTo>
                      <a:pt x="331" y="650"/>
                      <a:pt x="354" y="647"/>
                      <a:pt x="379" y="639"/>
                    </a:cubicBezTo>
                    <a:cubicBezTo>
                      <a:pt x="837" y="510"/>
                      <a:pt x="1196" y="467"/>
                      <a:pt x="1754" y="467"/>
                    </a:cubicBezTo>
                    <a:lnTo>
                      <a:pt x="1769" y="467"/>
                    </a:lnTo>
                    <a:cubicBezTo>
                      <a:pt x="1798" y="467"/>
                      <a:pt x="1811" y="467"/>
                      <a:pt x="1826" y="481"/>
                    </a:cubicBezTo>
                    <a:cubicBezTo>
                      <a:pt x="1900" y="535"/>
                      <a:pt x="1980" y="570"/>
                      <a:pt x="2053" y="570"/>
                    </a:cubicBezTo>
                    <a:cubicBezTo>
                      <a:pt x="2136" y="570"/>
                      <a:pt x="2210" y="524"/>
                      <a:pt x="2256" y="410"/>
                    </a:cubicBezTo>
                    <a:cubicBezTo>
                      <a:pt x="2276" y="96"/>
                      <a:pt x="1954"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5"/>
              <p:cNvSpPr/>
              <p:nvPr/>
            </p:nvSpPr>
            <p:spPr>
              <a:xfrm>
                <a:off x="6151545" y="1954988"/>
                <a:ext cx="1532" cy="1035"/>
              </a:xfrm>
              <a:custGeom>
                <a:avLst/>
                <a:gdLst/>
                <a:ahLst/>
                <a:cxnLst/>
                <a:rect l="l" t="t" r="r" b="b"/>
                <a:pathLst>
                  <a:path w="37" h="25" extrusionOk="0">
                    <a:moveTo>
                      <a:pt x="35" y="0"/>
                    </a:moveTo>
                    <a:cubicBezTo>
                      <a:pt x="34" y="0"/>
                      <a:pt x="27" y="4"/>
                      <a:pt x="15" y="10"/>
                    </a:cubicBezTo>
                    <a:cubicBezTo>
                      <a:pt x="15" y="12"/>
                      <a:pt x="15" y="13"/>
                      <a:pt x="15" y="15"/>
                    </a:cubicBezTo>
                    <a:lnTo>
                      <a:pt x="15" y="15"/>
                    </a:lnTo>
                    <a:cubicBezTo>
                      <a:pt x="30" y="5"/>
                      <a:pt x="36" y="0"/>
                      <a:pt x="35" y="0"/>
                    </a:cubicBezTo>
                    <a:close/>
                    <a:moveTo>
                      <a:pt x="15" y="15"/>
                    </a:moveTo>
                    <a:cubicBezTo>
                      <a:pt x="11" y="17"/>
                      <a:pt x="6" y="20"/>
                      <a:pt x="1" y="24"/>
                    </a:cubicBezTo>
                    <a:cubicBezTo>
                      <a:pt x="1" y="24"/>
                      <a:pt x="12" y="24"/>
                      <a:pt x="15"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5"/>
              <p:cNvSpPr/>
              <p:nvPr/>
            </p:nvSpPr>
            <p:spPr>
              <a:xfrm>
                <a:off x="6135565" y="1945756"/>
                <a:ext cx="55183" cy="89833"/>
              </a:xfrm>
              <a:custGeom>
                <a:avLst/>
                <a:gdLst/>
                <a:ahLst/>
                <a:cxnLst/>
                <a:rect l="l" t="t" r="r" b="b"/>
                <a:pathLst>
                  <a:path w="1333" h="2170" extrusionOk="0">
                    <a:moveTo>
                      <a:pt x="909" y="1"/>
                    </a:moveTo>
                    <a:cubicBezTo>
                      <a:pt x="853" y="1"/>
                      <a:pt x="797" y="21"/>
                      <a:pt x="745" y="46"/>
                    </a:cubicBezTo>
                    <a:lnTo>
                      <a:pt x="730" y="46"/>
                    </a:lnTo>
                    <a:cubicBezTo>
                      <a:pt x="644" y="61"/>
                      <a:pt x="573" y="119"/>
                      <a:pt x="501" y="176"/>
                    </a:cubicBezTo>
                    <a:cubicBezTo>
                      <a:pt x="477" y="187"/>
                      <a:pt x="454" y="209"/>
                      <a:pt x="430" y="224"/>
                    </a:cubicBezTo>
                    <a:lnTo>
                      <a:pt x="430" y="224"/>
                    </a:lnTo>
                    <a:cubicBezTo>
                      <a:pt x="430" y="223"/>
                      <a:pt x="430" y="221"/>
                      <a:pt x="430" y="218"/>
                    </a:cubicBezTo>
                    <a:lnTo>
                      <a:pt x="430" y="218"/>
                    </a:lnTo>
                    <a:cubicBezTo>
                      <a:pt x="430" y="221"/>
                      <a:pt x="430" y="223"/>
                      <a:pt x="429" y="225"/>
                    </a:cubicBezTo>
                    <a:lnTo>
                      <a:pt x="429" y="225"/>
                    </a:lnTo>
                    <a:cubicBezTo>
                      <a:pt x="424" y="228"/>
                      <a:pt x="420" y="231"/>
                      <a:pt x="415" y="233"/>
                    </a:cubicBezTo>
                    <a:lnTo>
                      <a:pt x="401" y="233"/>
                    </a:lnTo>
                    <a:cubicBezTo>
                      <a:pt x="358" y="262"/>
                      <a:pt x="272" y="304"/>
                      <a:pt x="258" y="333"/>
                    </a:cubicBezTo>
                    <a:cubicBezTo>
                      <a:pt x="129" y="476"/>
                      <a:pt x="100" y="692"/>
                      <a:pt x="71" y="892"/>
                    </a:cubicBezTo>
                    <a:cubicBezTo>
                      <a:pt x="14" y="1250"/>
                      <a:pt x="0" y="1622"/>
                      <a:pt x="0" y="1981"/>
                    </a:cubicBezTo>
                    <a:cubicBezTo>
                      <a:pt x="0" y="2052"/>
                      <a:pt x="43" y="2124"/>
                      <a:pt x="100" y="2153"/>
                    </a:cubicBezTo>
                    <a:cubicBezTo>
                      <a:pt x="123" y="2164"/>
                      <a:pt x="146" y="2169"/>
                      <a:pt x="170" y="2169"/>
                    </a:cubicBezTo>
                    <a:cubicBezTo>
                      <a:pt x="266" y="2169"/>
                      <a:pt x="358" y="2084"/>
                      <a:pt x="358" y="1981"/>
                    </a:cubicBezTo>
                    <a:cubicBezTo>
                      <a:pt x="358" y="1465"/>
                      <a:pt x="373" y="1164"/>
                      <a:pt x="472" y="692"/>
                    </a:cubicBezTo>
                    <a:cubicBezTo>
                      <a:pt x="487" y="663"/>
                      <a:pt x="501" y="634"/>
                      <a:pt x="516" y="620"/>
                    </a:cubicBezTo>
                    <a:cubicBezTo>
                      <a:pt x="533" y="603"/>
                      <a:pt x="549" y="596"/>
                      <a:pt x="549" y="596"/>
                    </a:cubicBezTo>
                    <a:lnTo>
                      <a:pt x="549" y="596"/>
                    </a:lnTo>
                    <a:cubicBezTo>
                      <a:pt x="549" y="596"/>
                      <a:pt x="540" y="600"/>
                      <a:pt x="516" y="606"/>
                    </a:cubicBezTo>
                    <a:cubicBezTo>
                      <a:pt x="616" y="577"/>
                      <a:pt x="702" y="520"/>
                      <a:pt x="788" y="462"/>
                    </a:cubicBezTo>
                    <a:cubicBezTo>
                      <a:pt x="788" y="462"/>
                      <a:pt x="788" y="448"/>
                      <a:pt x="803" y="448"/>
                    </a:cubicBezTo>
                    <a:lnTo>
                      <a:pt x="845" y="448"/>
                    </a:lnTo>
                    <a:cubicBezTo>
                      <a:pt x="886" y="505"/>
                      <a:pt x="955" y="539"/>
                      <a:pt x="1025" y="539"/>
                    </a:cubicBezTo>
                    <a:cubicBezTo>
                      <a:pt x="1078" y="539"/>
                      <a:pt x="1132" y="520"/>
                      <a:pt x="1175" y="476"/>
                    </a:cubicBezTo>
                    <a:cubicBezTo>
                      <a:pt x="1332" y="262"/>
                      <a:pt x="1132" y="119"/>
                      <a:pt x="1017" y="33"/>
                    </a:cubicBezTo>
                    <a:cubicBezTo>
                      <a:pt x="982" y="10"/>
                      <a:pt x="946" y="1"/>
                      <a:pt x="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5"/>
              <p:cNvSpPr/>
              <p:nvPr/>
            </p:nvSpPr>
            <p:spPr>
              <a:xfrm>
                <a:off x="6152745" y="1955402"/>
                <a:ext cx="41" cy="41"/>
              </a:xfrm>
              <a:custGeom>
                <a:avLst/>
                <a:gdLst/>
                <a:ahLst/>
                <a:cxnLst/>
                <a:rect l="l" t="t" r="r" b="b"/>
                <a:pathLst>
                  <a:path w="1" h="1" extrusionOk="0">
                    <a:moveTo>
                      <a:pt x="0" y="0"/>
                    </a:moveTo>
                    <a:lnTo>
                      <a:pt x="0"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5"/>
              <p:cNvSpPr/>
              <p:nvPr/>
            </p:nvSpPr>
            <p:spPr>
              <a:xfrm>
                <a:off x="6178246" y="1675016"/>
                <a:ext cx="93600" cy="106433"/>
              </a:xfrm>
              <a:custGeom>
                <a:avLst/>
                <a:gdLst/>
                <a:ahLst/>
                <a:cxnLst/>
                <a:rect l="l" t="t" r="r" b="b"/>
                <a:pathLst>
                  <a:path w="2261" h="2571" extrusionOk="0">
                    <a:moveTo>
                      <a:pt x="1995" y="0"/>
                    </a:moveTo>
                    <a:cubicBezTo>
                      <a:pt x="1976" y="0"/>
                      <a:pt x="1955" y="4"/>
                      <a:pt x="1934" y="11"/>
                    </a:cubicBezTo>
                    <a:cubicBezTo>
                      <a:pt x="1906" y="22"/>
                      <a:pt x="1871" y="25"/>
                      <a:pt x="1831" y="25"/>
                    </a:cubicBezTo>
                    <a:cubicBezTo>
                      <a:pt x="1751" y="25"/>
                      <a:pt x="1650" y="11"/>
                      <a:pt x="1537" y="11"/>
                    </a:cubicBezTo>
                    <a:cubicBezTo>
                      <a:pt x="1481" y="11"/>
                      <a:pt x="1422" y="14"/>
                      <a:pt x="1361" y="25"/>
                    </a:cubicBezTo>
                    <a:cubicBezTo>
                      <a:pt x="1046" y="53"/>
                      <a:pt x="731" y="183"/>
                      <a:pt x="517" y="441"/>
                    </a:cubicBezTo>
                    <a:cubicBezTo>
                      <a:pt x="129" y="884"/>
                      <a:pt x="72" y="1501"/>
                      <a:pt x="29" y="2074"/>
                    </a:cubicBezTo>
                    <a:cubicBezTo>
                      <a:pt x="43" y="2217"/>
                      <a:pt x="1" y="2403"/>
                      <a:pt x="87" y="2518"/>
                    </a:cubicBezTo>
                    <a:cubicBezTo>
                      <a:pt x="119" y="2554"/>
                      <a:pt x="160" y="2570"/>
                      <a:pt x="203" y="2570"/>
                    </a:cubicBezTo>
                    <a:cubicBezTo>
                      <a:pt x="294" y="2570"/>
                      <a:pt x="387" y="2496"/>
                      <a:pt x="387" y="2389"/>
                    </a:cubicBezTo>
                    <a:cubicBezTo>
                      <a:pt x="333" y="1364"/>
                      <a:pt x="597" y="415"/>
                      <a:pt x="1466" y="415"/>
                    </a:cubicBezTo>
                    <a:cubicBezTo>
                      <a:pt x="1519" y="415"/>
                      <a:pt x="1576" y="418"/>
                      <a:pt x="1634" y="426"/>
                    </a:cubicBezTo>
                    <a:cubicBezTo>
                      <a:pt x="1693" y="432"/>
                      <a:pt x="1757" y="437"/>
                      <a:pt x="1820" y="437"/>
                    </a:cubicBezTo>
                    <a:cubicBezTo>
                      <a:pt x="1924" y="437"/>
                      <a:pt x="2026" y="422"/>
                      <a:pt x="2106" y="369"/>
                    </a:cubicBezTo>
                    <a:cubicBezTo>
                      <a:pt x="2260" y="254"/>
                      <a:pt x="2161" y="0"/>
                      <a:pt x="1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5"/>
              <p:cNvSpPr/>
              <p:nvPr/>
            </p:nvSpPr>
            <p:spPr>
              <a:xfrm>
                <a:off x="6302812" y="1778345"/>
                <a:ext cx="102210" cy="82464"/>
              </a:xfrm>
              <a:custGeom>
                <a:avLst/>
                <a:gdLst/>
                <a:ahLst/>
                <a:cxnLst/>
                <a:rect l="l" t="t" r="r" b="b"/>
                <a:pathLst>
                  <a:path w="2469" h="1992" extrusionOk="0">
                    <a:moveTo>
                      <a:pt x="1733" y="0"/>
                    </a:moveTo>
                    <a:cubicBezTo>
                      <a:pt x="1643" y="0"/>
                      <a:pt x="1552" y="11"/>
                      <a:pt x="1462" y="37"/>
                    </a:cubicBezTo>
                    <a:lnTo>
                      <a:pt x="1447" y="37"/>
                    </a:lnTo>
                    <a:cubicBezTo>
                      <a:pt x="1318" y="50"/>
                      <a:pt x="1175" y="79"/>
                      <a:pt x="1061" y="165"/>
                    </a:cubicBezTo>
                    <a:cubicBezTo>
                      <a:pt x="702" y="438"/>
                      <a:pt x="501" y="839"/>
                      <a:pt x="272" y="1211"/>
                    </a:cubicBezTo>
                    <a:cubicBezTo>
                      <a:pt x="186" y="1426"/>
                      <a:pt x="0" y="1670"/>
                      <a:pt x="71" y="1899"/>
                    </a:cubicBezTo>
                    <a:cubicBezTo>
                      <a:pt x="103" y="1962"/>
                      <a:pt x="166" y="1992"/>
                      <a:pt x="229" y="1992"/>
                    </a:cubicBezTo>
                    <a:cubicBezTo>
                      <a:pt x="309" y="1992"/>
                      <a:pt x="392" y="1944"/>
                      <a:pt x="415" y="1855"/>
                    </a:cubicBezTo>
                    <a:cubicBezTo>
                      <a:pt x="501" y="1498"/>
                      <a:pt x="889" y="925"/>
                      <a:pt x="1074" y="681"/>
                    </a:cubicBezTo>
                    <a:cubicBezTo>
                      <a:pt x="1332" y="438"/>
                      <a:pt x="1232" y="480"/>
                      <a:pt x="1490" y="451"/>
                    </a:cubicBezTo>
                    <a:cubicBezTo>
                      <a:pt x="1574" y="437"/>
                      <a:pt x="1638" y="429"/>
                      <a:pt x="1697" y="429"/>
                    </a:cubicBezTo>
                    <a:cubicBezTo>
                      <a:pt x="1810" y="429"/>
                      <a:pt x="1909" y="458"/>
                      <a:pt x="2106" y="524"/>
                    </a:cubicBezTo>
                    <a:cubicBezTo>
                      <a:pt x="2130" y="531"/>
                      <a:pt x="2154" y="535"/>
                      <a:pt x="2176" y="535"/>
                    </a:cubicBezTo>
                    <a:cubicBezTo>
                      <a:pt x="2396" y="535"/>
                      <a:pt x="2469" y="172"/>
                      <a:pt x="2220" y="94"/>
                    </a:cubicBezTo>
                    <a:cubicBezTo>
                      <a:pt x="2063" y="38"/>
                      <a:pt x="1899" y="0"/>
                      <a:pt x="1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5"/>
              <p:cNvSpPr/>
              <p:nvPr/>
            </p:nvSpPr>
            <p:spPr>
              <a:xfrm>
                <a:off x="6322972" y="2087336"/>
                <a:ext cx="45123" cy="108420"/>
              </a:xfrm>
              <a:custGeom>
                <a:avLst/>
                <a:gdLst/>
                <a:ahLst/>
                <a:cxnLst/>
                <a:rect l="l" t="t" r="r" b="b"/>
                <a:pathLst>
                  <a:path w="1090" h="2619" extrusionOk="0">
                    <a:moveTo>
                      <a:pt x="914" y="1"/>
                    </a:moveTo>
                    <a:cubicBezTo>
                      <a:pt x="827" y="1"/>
                      <a:pt x="731" y="58"/>
                      <a:pt x="673" y="151"/>
                    </a:cubicBezTo>
                    <a:cubicBezTo>
                      <a:pt x="645" y="179"/>
                      <a:pt x="530" y="252"/>
                      <a:pt x="402" y="338"/>
                    </a:cubicBezTo>
                    <a:cubicBezTo>
                      <a:pt x="158" y="538"/>
                      <a:pt x="0" y="796"/>
                      <a:pt x="29" y="1211"/>
                    </a:cubicBezTo>
                    <a:cubicBezTo>
                      <a:pt x="86" y="1641"/>
                      <a:pt x="186" y="2057"/>
                      <a:pt x="329" y="2472"/>
                    </a:cubicBezTo>
                    <a:cubicBezTo>
                      <a:pt x="344" y="2544"/>
                      <a:pt x="415" y="2615"/>
                      <a:pt x="488" y="2615"/>
                    </a:cubicBezTo>
                    <a:cubicBezTo>
                      <a:pt x="498" y="2617"/>
                      <a:pt x="508" y="2618"/>
                      <a:pt x="519" y="2618"/>
                    </a:cubicBezTo>
                    <a:cubicBezTo>
                      <a:pt x="636" y="2618"/>
                      <a:pt x="742" y="2476"/>
                      <a:pt x="702" y="2357"/>
                    </a:cubicBezTo>
                    <a:cubicBezTo>
                      <a:pt x="459" y="1570"/>
                      <a:pt x="287" y="896"/>
                      <a:pt x="587" y="710"/>
                    </a:cubicBezTo>
                    <a:cubicBezTo>
                      <a:pt x="645" y="624"/>
                      <a:pt x="1032" y="466"/>
                      <a:pt x="1089" y="194"/>
                    </a:cubicBezTo>
                    <a:cubicBezTo>
                      <a:pt x="1075" y="58"/>
                      <a:pt x="1000"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5"/>
              <p:cNvSpPr/>
              <p:nvPr/>
            </p:nvSpPr>
            <p:spPr>
              <a:xfrm>
                <a:off x="6344913" y="1523377"/>
                <a:ext cx="109745" cy="51540"/>
              </a:xfrm>
              <a:custGeom>
                <a:avLst/>
                <a:gdLst/>
                <a:ahLst/>
                <a:cxnLst/>
                <a:rect l="l" t="t" r="r" b="b"/>
                <a:pathLst>
                  <a:path w="2651" h="1245" extrusionOk="0">
                    <a:moveTo>
                      <a:pt x="1692" y="1"/>
                    </a:moveTo>
                    <a:cubicBezTo>
                      <a:pt x="1509" y="1"/>
                      <a:pt x="1335" y="77"/>
                      <a:pt x="1161" y="163"/>
                    </a:cubicBezTo>
                    <a:cubicBezTo>
                      <a:pt x="760" y="364"/>
                      <a:pt x="401" y="637"/>
                      <a:pt x="72" y="923"/>
                    </a:cubicBezTo>
                    <a:cubicBezTo>
                      <a:pt x="15" y="981"/>
                      <a:pt x="0" y="1067"/>
                      <a:pt x="29" y="1138"/>
                    </a:cubicBezTo>
                    <a:cubicBezTo>
                      <a:pt x="55" y="1207"/>
                      <a:pt x="128" y="1245"/>
                      <a:pt x="198" y="1245"/>
                    </a:cubicBezTo>
                    <a:cubicBezTo>
                      <a:pt x="243" y="1245"/>
                      <a:pt x="287" y="1229"/>
                      <a:pt x="315" y="1195"/>
                    </a:cubicBezTo>
                    <a:cubicBezTo>
                      <a:pt x="745" y="837"/>
                      <a:pt x="1333" y="393"/>
                      <a:pt x="1748" y="393"/>
                    </a:cubicBezTo>
                    <a:cubicBezTo>
                      <a:pt x="1805" y="408"/>
                      <a:pt x="1862" y="421"/>
                      <a:pt x="1906" y="436"/>
                    </a:cubicBezTo>
                    <a:cubicBezTo>
                      <a:pt x="1891" y="436"/>
                      <a:pt x="2078" y="522"/>
                      <a:pt x="2206" y="536"/>
                    </a:cubicBezTo>
                    <a:lnTo>
                      <a:pt x="2235" y="536"/>
                    </a:lnTo>
                    <a:cubicBezTo>
                      <a:pt x="2262" y="556"/>
                      <a:pt x="2298" y="567"/>
                      <a:pt x="2335" y="567"/>
                    </a:cubicBezTo>
                    <a:cubicBezTo>
                      <a:pt x="2377" y="567"/>
                      <a:pt x="2420" y="553"/>
                      <a:pt x="2450" y="522"/>
                    </a:cubicBezTo>
                    <a:cubicBezTo>
                      <a:pt x="2651" y="322"/>
                      <a:pt x="2407" y="135"/>
                      <a:pt x="2193" y="121"/>
                    </a:cubicBezTo>
                    <a:cubicBezTo>
                      <a:pt x="2034" y="78"/>
                      <a:pt x="2021" y="35"/>
                      <a:pt x="1777" y="6"/>
                    </a:cubicBezTo>
                    <a:cubicBezTo>
                      <a:pt x="1748" y="3"/>
                      <a:pt x="1720"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5"/>
              <p:cNvSpPr/>
              <p:nvPr/>
            </p:nvSpPr>
            <p:spPr>
              <a:xfrm>
                <a:off x="6482850" y="2000484"/>
                <a:ext cx="86893" cy="36057"/>
              </a:xfrm>
              <a:custGeom>
                <a:avLst/>
                <a:gdLst/>
                <a:ahLst/>
                <a:cxnLst/>
                <a:rect l="l" t="t" r="r" b="b"/>
                <a:pathLst>
                  <a:path w="2099" h="871" extrusionOk="0">
                    <a:moveTo>
                      <a:pt x="1741" y="1"/>
                    </a:moveTo>
                    <a:cubicBezTo>
                      <a:pt x="1384" y="1"/>
                      <a:pt x="867" y="182"/>
                      <a:pt x="679" y="229"/>
                    </a:cubicBezTo>
                    <a:cubicBezTo>
                      <a:pt x="450" y="329"/>
                      <a:pt x="164" y="430"/>
                      <a:pt x="35" y="644"/>
                    </a:cubicBezTo>
                    <a:cubicBezTo>
                      <a:pt x="1" y="757"/>
                      <a:pt x="101" y="871"/>
                      <a:pt x="209" y="871"/>
                    </a:cubicBezTo>
                    <a:cubicBezTo>
                      <a:pt x="237" y="871"/>
                      <a:pt x="266" y="863"/>
                      <a:pt x="293" y="845"/>
                    </a:cubicBezTo>
                    <a:cubicBezTo>
                      <a:pt x="732" y="530"/>
                      <a:pt x="1288" y="372"/>
                      <a:pt x="1800" y="372"/>
                    </a:cubicBezTo>
                    <a:cubicBezTo>
                      <a:pt x="1823" y="372"/>
                      <a:pt x="1846" y="372"/>
                      <a:pt x="1869" y="373"/>
                    </a:cubicBezTo>
                    <a:cubicBezTo>
                      <a:pt x="1890" y="373"/>
                      <a:pt x="1921" y="376"/>
                      <a:pt x="1949" y="376"/>
                    </a:cubicBezTo>
                    <a:cubicBezTo>
                      <a:pt x="1979" y="376"/>
                      <a:pt x="2005" y="372"/>
                      <a:pt x="2012" y="358"/>
                    </a:cubicBezTo>
                    <a:cubicBezTo>
                      <a:pt x="2070" y="329"/>
                      <a:pt x="2098" y="258"/>
                      <a:pt x="2098" y="201"/>
                    </a:cubicBezTo>
                    <a:cubicBezTo>
                      <a:pt x="2073" y="52"/>
                      <a:pt x="1930"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5"/>
              <p:cNvSpPr/>
              <p:nvPr/>
            </p:nvSpPr>
            <p:spPr>
              <a:xfrm>
                <a:off x="6524620" y="1788901"/>
                <a:ext cx="92813" cy="35436"/>
              </a:xfrm>
              <a:custGeom>
                <a:avLst/>
                <a:gdLst/>
                <a:ahLst/>
                <a:cxnLst/>
                <a:rect l="l" t="t" r="r" b="b"/>
                <a:pathLst>
                  <a:path w="2242" h="856" extrusionOk="0">
                    <a:moveTo>
                      <a:pt x="1552" y="0"/>
                    </a:moveTo>
                    <a:cubicBezTo>
                      <a:pt x="1526" y="0"/>
                      <a:pt x="1500" y="4"/>
                      <a:pt x="1476" y="11"/>
                    </a:cubicBezTo>
                    <a:cubicBezTo>
                      <a:pt x="1032" y="39"/>
                      <a:pt x="616" y="211"/>
                      <a:pt x="230" y="426"/>
                    </a:cubicBezTo>
                    <a:cubicBezTo>
                      <a:pt x="129" y="483"/>
                      <a:pt x="1" y="555"/>
                      <a:pt x="29" y="684"/>
                    </a:cubicBezTo>
                    <a:cubicBezTo>
                      <a:pt x="39" y="788"/>
                      <a:pt x="127" y="855"/>
                      <a:pt x="218" y="855"/>
                    </a:cubicBezTo>
                    <a:cubicBezTo>
                      <a:pt x="251" y="855"/>
                      <a:pt x="285" y="846"/>
                      <a:pt x="316" y="827"/>
                    </a:cubicBezTo>
                    <a:cubicBezTo>
                      <a:pt x="679" y="568"/>
                      <a:pt x="1334" y="391"/>
                      <a:pt x="1530" y="391"/>
                    </a:cubicBezTo>
                    <a:cubicBezTo>
                      <a:pt x="1551" y="391"/>
                      <a:pt x="1567" y="393"/>
                      <a:pt x="1576" y="397"/>
                    </a:cubicBezTo>
                    <a:cubicBezTo>
                      <a:pt x="1676" y="412"/>
                      <a:pt x="1605" y="527"/>
                      <a:pt x="1848" y="540"/>
                    </a:cubicBezTo>
                    <a:cubicBezTo>
                      <a:pt x="2242" y="397"/>
                      <a:pt x="1843"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5"/>
              <p:cNvSpPr/>
              <p:nvPr/>
            </p:nvSpPr>
            <p:spPr>
              <a:xfrm>
                <a:off x="6582742" y="1587543"/>
                <a:ext cx="109745" cy="38789"/>
              </a:xfrm>
              <a:custGeom>
                <a:avLst/>
                <a:gdLst/>
                <a:ahLst/>
                <a:cxnLst/>
                <a:rect l="l" t="t" r="r" b="b"/>
                <a:pathLst>
                  <a:path w="2651" h="937" extrusionOk="0">
                    <a:moveTo>
                      <a:pt x="1446" y="1"/>
                    </a:moveTo>
                    <a:cubicBezTo>
                      <a:pt x="1371" y="1"/>
                      <a:pt x="1294" y="4"/>
                      <a:pt x="1218" y="4"/>
                    </a:cubicBezTo>
                    <a:cubicBezTo>
                      <a:pt x="889" y="32"/>
                      <a:pt x="545" y="32"/>
                      <a:pt x="215" y="103"/>
                    </a:cubicBezTo>
                    <a:cubicBezTo>
                      <a:pt x="1" y="189"/>
                      <a:pt x="72" y="548"/>
                      <a:pt x="301" y="548"/>
                    </a:cubicBezTo>
                    <a:cubicBezTo>
                      <a:pt x="625" y="498"/>
                      <a:pt x="1040" y="458"/>
                      <a:pt x="1341" y="458"/>
                    </a:cubicBezTo>
                    <a:cubicBezTo>
                      <a:pt x="1558" y="458"/>
                      <a:pt x="1716" y="479"/>
                      <a:pt x="1733" y="533"/>
                    </a:cubicBezTo>
                    <a:cubicBezTo>
                      <a:pt x="1905" y="677"/>
                      <a:pt x="1848" y="648"/>
                      <a:pt x="1963" y="806"/>
                    </a:cubicBezTo>
                    <a:cubicBezTo>
                      <a:pt x="2002" y="883"/>
                      <a:pt x="2085" y="937"/>
                      <a:pt x="2164" y="937"/>
                    </a:cubicBezTo>
                    <a:cubicBezTo>
                      <a:pt x="2173" y="937"/>
                      <a:pt x="2183" y="936"/>
                      <a:pt x="2192" y="934"/>
                    </a:cubicBezTo>
                    <a:cubicBezTo>
                      <a:pt x="2650" y="791"/>
                      <a:pt x="2121" y="218"/>
                      <a:pt x="1892" y="90"/>
                    </a:cubicBezTo>
                    <a:cubicBezTo>
                      <a:pt x="1748" y="13"/>
                      <a:pt x="1598"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5"/>
              <p:cNvSpPr/>
              <p:nvPr/>
            </p:nvSpPr>
            <p:spPr>
              <a:xfrm>
                <a:off x="6713103" y="1906636"/>
                <a:ext cx="86148" cy="35271"/>
              </a:xfrm>
              <a:custGeom>
                <a:avLst/>
                <a:gdLst/>
                <a:ahLst/>
                <a:cxnLst/>
                <a:rect l="l" t="t" r="r" b="b"/>
                <a:pathLst>
                  <a:path w="2081" h="852" extrusionOk="0">
                    <a:moveTo>
                      <a:pt x="1312" y="0"/>
                    </a:moveTo>
                    <a:cubicBezTo>
                      <a:pt x="1039" y="0"/>
                      <a:pt x="799" y="155"/>
                      <a:pt x="548" y="261"/>
                    </a:cubicBezTo>
                    <a:cubicBezTo>
                      <a:pt x="376" y="361"/>
                      <a:pt x="132" y="390"/>
                      <a:pt x="46" y="590"/>
                    </a:cubicBezTo>
                    <a:cubicBezTo>
                      <a:pt x="1" y="725"/>
                      <a:pt x="114" y="851"/>
                      <a:pt x="241" y="851"/>
                    </a:cubicBezTo>
                    <a:cubicBezTo>
                      <a:pt x="277" y="851"/>
                      <a:pt x="313" y="841"/>
                      <a:pt x="347" y="820"/>
                    </a:cubicBezTo>
                    <a:cubicBezTo>
                      <a:pt x="713" y="643"/>
                      <a:pt x="1091" y="421"/>
                      <a:pt x="1323" y="421"/>
                    </a:cubicBezTo>
                    <a:cubicBezTo>
                      <a:pt x="1354" y="421"/>
                      <a:pt x="1382" y="425"/>
                      <a:pt x="1407" y="433"/>
                    </a:cubicBezTo>
                    <a:cubicBezTo>
                      <a:pt x="1493" y="504"/>
                      <a:pt x="1421" y="519"/>
                      <a:pt x="1593" y="590"/>
                    </a:cubicBezTo>
                    <a:cubicBezTo>
                      <a:pt x="1599" y="590"/>
                      <a:pt x="1605" y="591"/>
                      <a:pt x="1611" y="591"/>
                    </a:cubicBezTo>
                    <a:cubicBezTo>
                      <a:pt x="2081" y="591"/>
                      <a:pt x="1741" y="3"/>
                      <a:pt x="1392" y="3"/>
                    </a:cubicBezTo>
                    <a:cubicBezTo>
                      <a:pt x="1387" y="3"/>
                      <a:pt x="1383" y="3"/>
                      <a:pt x="1379" y="3"/>
                    </a:cubicBezTo>
                    <a:cubicBezTo>
                      <a:pt x="1356" y="1"/>
                      <a:pt x="1334"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5"/>
              <p:cNvSpPr/>
              <p:nvPr/>
            </p:nvSpPr>
            <p:spPr>
              <a:xfrm>
                <a:off x="6870373" y="1786955"/>
                <a:ext cx="100844" cy="68264"/>
              </a:xfrm>
              <a:custGeom>
                <a:avLst/>
                <a:gdLst/>
                <a:ahLst/>
                <a:cxnLst/>
                <a:rect l="l" t="t" r="r" b="b"/>
                <a:pathLst>
                  <a:path w="2436" h="1649" extrusionOk="0">
                    <a:moveTo>
                      <a:pt x="258" y="0"/>
                    </a:moveTo>
                    <a:cubicBezTo>
                      <a:pt x="29" y="14"/>
                      <a:pt x="0" y="373"/>
                      <a:pt x="230" y="430"/>
                    </a:cubicBezTo>
                    <a:cubicBezTo>
                      <a:pt x="646" y="587"/>
                      <a:pt x="1104" y="860"/>
                      <a:pt x="1433" y="1189"/>
                    </a:cubicBezTo>
                    <a:cubicBezTo>
                      <a:pt x="1548" y="1319"/>
                      <a:pt x="1548" y="1319"/>
                      <a:pt x="1576" y="1376"/>
                    </a:cubicBezTo>
                    <a:cubicBezTo>
                      <a:pt x="1588" y="1512"/>
                      <a:pt x="1681" y="1649"/>
                      <a:pt x="1805" y="1649"/>
                    </a:cubicBezTo>
                    <a:cubicBezTo>
                      <a:pt x="1837" y="1649"/>
                      <a:pt x="1871" y="1640"/>
                      <a:pt x="1906" y="1619"/>
                    </a:cubicBezTo>
                    <a:cubicBezTo>
                      <a:pt x="2436" y="1074"/>
                      <a:pt x="703" y="43"/>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5"/>
              <p:cNvSpPr/>
              <p:nvPr/>
            </p:nvSpPr>
            <p:spPr>
              <a:xfrm>
                <a:off x="7404153" y="2108159"/>
                <a:ext cx="70003" cy="82547"/>
              </a:xfrm>
              <a:custGeom>
                <a:avLst/>
                <a:gdLst/>
                <a:ahLst/>
                <a:cxnLst/>
                <a:rect l="l" t="t" r="r" b="b"/>
                <a:pathLst>
                  <a:path w="1691" h="1994" extrusionOk="0">
                    <a:moveTo>
                      <a:pt x="1404" y="1"/>
                    </a:moveTo>
                    <a:cubicBezTo>
                      <a:pt x="1144" y="1"/>
                      <a:pt x="877" y="424"/>
                      <a:pt x="732" y="593"/>
                    </a:cubicBezTo>
                    <a:cubicBezTo>
                      <a:pt x="459" y="952"/>
                      <a:pt x="172" y="1310"/>
                      <a:pt x="44" y="1740"/>
                    </a:cubicBezTo>
                    <a:cubicBezTo>
                      <a:pt x="0" y="1895"/>
                      <a:pt x="124" y="1994"/>
                      <a:pt x="242" y="1994"/>
                    </a:cubicBezTo>
                    <a:cubicBezTo>
                      <a:pt x="319" y="1994"/>
                      <a:pt x="394" y="1951"/>
                      <a:pt x="416" y="1854"/>
                    </a:cubicBezTo>
                    <a:cubicBezTo>
                      <a:pt x="474" y="1582"/>
                      <a:pt x="860" y="1067"/>
                      <a:pt x="961" y="923"/>
                    </a:cubicBezTo>
                    <a:cubicBezTo>
                      <a:pt x="1104" y="752"/>
                      <a:pt x="1232" y="580"/>
                      <a:pt x="1391" y="436"/>
                    </a:cubicBezTo>
                    <a:cubicBezTo>
                      <a:pt x="1548" y="364"/>
                      <a:pt x="1691" y="221"/>
                      <a:pt x="1548" y="49"/>
                    </a:cubicBezTo>
                    <a:cubicBezTo>
                      <a:pt x="1501" y="15"/>
                      <a:pt x="1452" y="1"/>
                      <a:pt x="1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5"/>
              <p:cNvSpPr/>
              <p:nvPr/>
            </p:nvSpPr>
            <p:spPr>
              <a:xfrm>
                <a:off x="7521598" y="2241087"/>
                <a:ext cx="71204" cy="113057"/>
              </a:xfrm>
              <a:custGeom>
                <a:avLst/>
                <a:gdLst/>
                <a:ahLst/>
                <a:cxnLst/>
                <a:rect l="l" t="t" r="r" b="b"/>
                <a:pathLst>
                  <a:path w="1720" h="2731" extrusionOk="0">
                    <a:moveTo>
                      <a:pt x="1418" y="1"/>
                    </a:moveTo>
                    <a:cubicBezTo>
                      <a:pt x="1253" y="1"/>
                      <a:pt x="1063" y="31"/>
                      <a:pt x="932" y="62"/>
                    </a:cubicBezTo>
                    <a:cubicBezTo>
                      <a:pt x="559" y="248"/>
                      <a:pt x="229" y="578"/>
                      <a:pt x="158" y="1008"/>
                    </a:cubicBezTo>
                    <a:cubicBezTo>
                      <a:pt x="86" y="1552"/>
                      <a:pt x="0" y="2154"/>
                      <a:pt x="172" y="2683"/>
                    </a:cubicBezTo>
                    <a:cubicBezTo>
                      <a:pt x="200" y="2716"/>
                      <a:pt x="236" y="2730"/>
                      <a:pt x="273" y="2730"/>
                    </a:cubicBezTo>
                    <a:cubicBezTo>
                      <a:pt x="349" y="2730"/>
                      <a:pt x="425" y="2666"/>
                      <a:pt x="416" y="2569"/>
                    </a:cubicBezTo>
                    <a:cubicBezTo>
                      <a:pt x="373" y="1896"/>
                      <a:pt x="330" y="1208"/>
                      <a:pt x="602" y="721"/>
                    </a:cubicBezTo>
                    <a:cubicBezTo>
                      <a:pt x="783" y="514"/>
                      <a:pt x="963" y="342"/>
                      <a:pt x="1239" y="342"/>
                    </a:cubicBezTo>
                    <a:cubicBezTo>
                      <a:pt x="1269" y="342"/>
                      <a:pt x="1300" y="344"/>
                      <a:pt x="1333" y="349"/>
                    </a:cubicBezTo>
                    <a:cubicBezTo>
                      <a:pt x="1419" y="334"/>
                      <a:pt x="1505" y="349"/>
                      <a:pt x="1591" y="320"/>
                    </a:cubicBezTo>
                    <a:cubicBezTo>
                      <a:pt x="1705" y="276"/>
                      <a:pt x="1719" y="91"/>
                      <a:pt x="1605" y="18"/>
                    </a:cubicBezTo>
                    <a:cubicBezTo>
                      <a:pt x="1550" y="6"/>
                      <a:pt x="1486" y="1"/>
                      <a:pt x="1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5"/>
              <p:cNvSpPr/>
              <p:nvPr/>
            </p:nvSpPr>
            <p:spPr>
              <a:xfrm>
                <a:off x="7459088" y="1982352"/>
                <a:ext cx="86107" cy="43923"/>
              </a:xfrm>
              <a:custGeom>
                <a:avLst/>
                <a:gdLst/>
                <a:ahLst/>
                <a:cxnLst/>
                <a:rect l="l" t="t" r="r" b="b"/>
                <a:pathLst>
                  <a:path w="2080" h="1061" extrusionOk="0">
                    <a:moveTo>
                      <a:pt x="1304" y="0"/>
                    </a:moveTo>
                    <a:cubicBezTo>
                      <a:pt x="1277" y="0"/>
                      <a:pt x="1250" y="3"/>
                      <a:pt x="1223" y="8"/>
                    </a:cubicBezTo>
                    <a:cubicBezTo>
                      <a:pt x="751" y="94"/>
                      <a:pt x="321" y="423"/>
                      <a:pt x="64" y="824"/>
                    </a:cubicBezTo>
                    <a:cubicBezTo>
                      <a:pt x="1" y="950"/>
                      <a:pt x="106" y="1061"/>
                      <a:pt x="213" y="1061"/>
                    </a:cubicBezTo>
                    <a:cubicBezTo>
                      <a:pt x="252" y="1061"/>
                      <a:pt x="291" y="1046"/>
                      <a:pt x="321" y="1011"/>
                    </a:cubicBezTo>
                    <a:cubicBezTo>
                      <a:pt x="569" y="593"/>
                      <a:pt x="1139" y="330"/>
                      <a:pt x="1324" y="330"/>
                    </a:cubicBezTo>
                    <a:cubicBezTo>
                      <a:pt x="1342" y="330"/>
                      <a:pt x="1357" y="332"/>
                      <a:pt x="1367" y="337"/>
                    </a:cubicBezTo>
                    <a:cubicBezTo>
                      <a:pt x="1554" y="423"/>
                      <a:pt x="1697" y="667"/>
                      <a:pt x="1811" y="782"/>
                    </a:cubicBezTo>
                    <a:cubicBezTo>
                      <a:pt x="1840" y="810"/>
                      <a:pt x="1874" y="823"/>
                      <a:pt x="1908" y="823"/>
                    </a:cubicBezTo>
                    <a:cubicBezTo>
                      <a:pt x="1994" y="823"/>
                      <a:pt x="2079" y="745"/>
                      <a:pt x="2069" y="652"/>
                    </a:cubicBezTo>
                    <a:cubicBezTo>
                      <a:pt x="1976" y="375"/>
                      <a:pt x="1628" y="0"/>
                      <a:pt x="1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5"/>
              <p:cNvSpPr/>
              <p:nvPr/>
            </p:nvSpPr>
            <p:spPr>
              <a:xfrm>
                <a:off x="7613542" y="2004955"/>
                <a:ext cx="98899" cy="63918"/>
              </a:xfrm>
              <a:custGeom>
                <a:avLst/>
                <a:gdLst/>
                <a:ahLst/>
                <a:cxnLst/>
                <a:rect l="l" t="t" r="r" b="b"/>
                <a:pathLst>
                  <a:path w="2389" h="1544" extrusionOk="0">
                    <a:moveTo>
                      <a:pt x="1162" y="1"/>
                    </a:moveTo>
                    <a:cubicBezTo>
                      <a:pt x="1031" y="1"/>
                      <a:pt x="900" y="52"/>
                      <a:pt x="774" y="179"/>
                    </a:cubicBezTo>
                    <a:cubicBezTo>
                      <a:pt x="415" y="551"/>
                      <a:pt x="43" y="952"/>
                      <a:pt x="0" y="1367"/>
                    </a:cubicBezTo>
                    <a:cubicBezTo>
                      <a:pt x="24" y="1448"/>
                      <a:pt x="99" y="1493"/>
                      <a:pt x="170" y="1493"/>
                    </a:cubicBezTo>
                    <a:cubicBezTo>
                      <a:pt x="224" y="1493"/>
                      <a:pt x="276" y="1466"/>
                      <a:pt x="301" y="1411"/>
                    </a:cubicBezTo>
                    <a:cubicBezTo>
                      <a:pt x="412" y="1007"/>
                      <a:pt x="1049" y="362"/>
                      <a:pt x="1152" y="362"/>
                    </a:cubicBezTo>
                    <a:cubicBezTo>
                      <a:pt x="1155" y="362"/>
                      <a:pt x="1158" y="363"/>
                      <a:pt x="1160" y="364"/>
                    </a:cubicBezTo>
                    <a:cubicBezTo>
                      <a:pt x="1389" y="408"/>
                      <a:pt x="1662" y="723"/>
                      <a:pt x="1733" y="981"/>
                    </a:cubicBezTo>
                    <a:cubicBezTo>
                      <a:pt x="1848" y="1239"/>
                      <a:pt x="1748" y="1281"/>
                      <a:pt x="1863" y="1497"/>
                    </a:cubicBezTo>
                    <a:cubicBezTo>
                      <a:pt x="1928" y="1529"/>
                      <a:pt x="1982" y="1543"/>
                      <a:pt x="2026" y="1543"/>
                    </a:cubicBezTo>
                    <a:cubicBezTo>
                      <a:pt x="2389" y="1543"/>
                      <a:pt x="2025" y="533"/>
                      <a:pt x="1834" y="379"/>
                    </a:cubicBezTo>
                    <a:cubicBezTo>
                      <a:pt x="1639" y="175"/>
                      <a:pt x="1402" y="1"/>
                      <a:pt x="1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5"/>
              <p:cNvSpPr/>
              <p:nvPr/>
            </p:nvSpPr>
            <p:spPr>
              <a:xfrm>
                <a:off x="7683877" y="2162680"/>
                <a:ext cx="102376" cy="59488"/>
              </a:xfrm>
              <a:custGeom>
                <a:avLst/>
                <a:gdLst/>
                <a:ahLst/>
                <a:cxnLst/>
                <a:rect l="l" t="t" r="r" b="b"/>
                <a:pathLst>
                  <a:path w="2473" h="1437" extrusionOk="0">
                    <a:moveTo>
                      <a:pt x="1727" y="0"/>
                    </a:moveTo>
                    <a:cubicBezTo>
                      <a:pt x="1490" y="0"/>
                      <a:pt x="1227" y="114"/>
                      <a:pt x="995" y="279"/>
                    </a:cubicBezTo>
                    <a:cubicBezTo>
                      <a:pt x="665" y="480"/>
                      <a:pt x="278" y="680"/>
                      <a:pt x="34" y="982"/>
                    </a:cubicBezTo>
                    <a:cubicBezTo>
                      <a:pt x="1" y="1095"/>
                      <a:pt x="101" y="1208"/>
                      <a:pt x="208" y="1208"/>
                    </a:cubicBezTo>
                    <a:cubicBezTo>
                      <a:pt x="236" y="1208"/>
                      <a:pt x="265" y="1200"/>
                      <a:pt x="292" y="1182"/>
                    </a:cubicBezTo>
                    <a:cubicBezTo>
                      <a:pt x="792" y="810"/>
                      <a:pt x="1395" y="374"/>
                      <a:pt x="1719" y="374"/>
                    </a:cubicBezTo>
                    <a:cubicBezTo>
                      <a:pt x="1832" y="374"/>
                      <a:pt x="1911" y="427"/>
                      <a:pt x="1940" y="552"/>
                    </a:cubicBezTo>
                    <a:cubicBezTo>
                      <a:pt x="1969" y="623"/>
                      <a:pt x="2040" y="839"/>
                      <a:pt x="2026" y="1010"/>
                    </a:cubicBezTo>
                    <a:cubicBezTo>
                      <a:pt x="2040" y="1053"/>
                      <a:pt x="1940" y="1167"/>
                      <a:pt x="2011" y="1326"/>
                    </a:cubicBezTo>
                    <a:cubicBezTo>
                      <a:pt x="2089" y="1403"/>
                      <a:pt x="2154" y="1436"/>
                      <a:pt x="2209" y="1436"/>
                    </a:cubicBezTo>
                    <a:cubicBezTo>
                      <a:pt x="2455" y="1436"/>
                      <a:pt x="2472" y="763"/>
                      <a:pt x="2355" y="552"/>
                    </a:cubicBezTo>
                    <a:cubicBezTo>
                      <a:pt x="2240" y="152"/>
                      <a:pt x="2001"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5"/>
              <p:cNvSpPr/>
              <p:nvPr/>
            </p:nvSpPr>
            <p:spPr>
              <a:xfrm>
                <a:off x="7789441" y="2018658"/>
                <a:ext cx="87763" cy="56052"/>
              </a:xfrm>
              <a:custGeom>
                <a:avLst/>
                <a:gdLst/>
                <a:ahLst/>
                <a:cxnLst/>
                <a:rect l="l" t="t" r="r" b="b"/>
                <a:pathLst>
                  <a:path w="2120" h="1354" extrusionOk="0">
                    <a:moveTo>
                      <a:pt x="1363" y="0"/>
                    </a:moveTo>
                    <a:cubicBezTo>
                      <a:pt x="1290" y="0"/>
                      <a:pt x="1218" y="8"/>
                      <a:pt x="1152" y="20"/>
                    </a:cubicBezTo>
                    <a:cubicBezTo>
                      <a:pt x="794" y="91"/>
                      <a:pt x="407" y="191"/>
                      <a:pt x="107" y="406"/>
                    </a:cubicBezTo>
                    <a:cubicBezTo>
                      <a:pt x="0" y="535"/>
                      <a:pt x="116" y="722"/>
                      <a:pt x="256" y="722"/>
                    </a:cubicBezTo>
                    <a:cubicBezTo>
                      <a:pt x="287" y="722"/>
                      <a:pt x="318" y="713"/>
                      <a:pt x="349" y="692"/>
                    </a:cubicBezTo>
                    <a:cubicBezTo>
                      <a:pt x="677" y="524"/>
                      <a:pt x="1156" y="390"/>
                      <a:pt x="1393" y="390"/>
                    </a:cubicBezTo>
                    <a:cubicBezTo>
                      <a:pt x="1457" y="390"/>
                      <a:pt x="1503" y="399"/>
                      <a:pt x="1524" y="421"/>
                    </a:cubicBezTo>
                    <a:cubicBezTo>
                      <a:pt x="1568" y="492"/>
                      <a:pt x="1582" y="578"/>
                      <a:pt x="1596" y="679"/>
                    </a:cubicBezTo>
                    <a:cubicBezTo>
                      <a:pt x="1654" y="893"/>
                      <a:pt x="1467" y="1223"/>
                      <a:pt x="1696" y="1338"/>
                    </a:cubicBezTo>
                    <a:cubicBezTo>
                      <a:pt x="1726" y="1348"/>
                      <a:pt x="1754" y="1353"/>
                      <a:pt x="1778" y="1353"/>
                    </a:cubicBezTo>
                    <a:cubicBezTo>
                      <a:pt x="2120" y="1353"/>
                      <a:pt x="1974" y="407"/>
                      <a:pt x="1854" y="220"/>
                    </a:cubicBezTo>
                    <a:cubicBezTo>
                      <a:pt x="1750" y="53"/>
                      <a:pt x="1555" y="0"/>
                      <a:pt x="1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5"/>
              <p:cNvSpPr/>
              <p:nvPr/>
            </p:nvSpPr>
            <p:spPr>
              <a:xfrm>
                <a:off x="7574753" y="1909327"/>
                <a:ext cx="88011" cy="40611"/>
              </a:xfrm>
              <a:custGeom>
                <a:avLst/>
                <a:gdLst/>
                <a:ahLst/>
                <a:cxnLst/>
                <a:rect l="l" t="t" r="r" b="b"/>
                <a:pathLst>
                  <a:path w="2126" h="981" extrusionOk="0">
                    <a:moveTo>
                      <a:pt x="1785" y="1"/>
                    </a:moveTo>
                    <a:cubicBezTo>
                      <a:pt x="1631" y="1"/>
                      <a:pt x="1465" y="63"/>
                      <a:pt x="1323" y="82"/>
                    </a:cubicBezTo>
                    <a:cubicBezTo>
                      <a:pt x="865" y="225"/>
                      <a:pt x="336" y="382"/>
                      <a:pt x="34" y="741"/>
                    </a:cubicBezTo>
                    <a:cubicBezTo>
                      <a:pt x="0" y="865"/>
                      <a:pt x="101" y="981"/>
                      <a:pt x="209" y="981"/>
                    </a:cubicBezTo>
                    <a:cubicBezTo>
                      <a:pt x="237" y="981"/>
                      <a:pt x="265" y="973"/>
                      <a:pt x="292" y="955"/>
                    </a:cubicBezTo>
                    <a:cubicBezTo>
                      <a:pt x="779" y="611"/>
                      <a:pt x="1367" y="382"/>
                      <a:pt x="1883" y="382"/>
                    </a:cubicBezTo>
                    <a:cubicBezTo>
                      <a:pt x="2040" y="382"/>
                      <a:pt x="2126" y="168"/>
                      <a:pt x="2011" y="67"/>
                    </a:cubicBezTo>
                    <a:cubicBezTo>
                      <a:pt x="1942" y="18"/>
                      <a:pt x="1865" y="1"/>
                      <a:pt x="1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5"/>
              <p:cNvSpPr/>
              <p:nvPr/>
            </p:nvSpPr>
            <p:spPr>
              <a:xfrm>
                <a:off x="7628694" y="2311835"/>
                <a:ext cx="114754" cy="40611"/>
              </a:xfrm>
              <a:custGeom>
                <a:avLst/>
                <a:gdLst/>
                <a:ahLst/>
                <a:cxnLst/>
                <a:rect l="l" t="t" r="r" b="b"/>
                <a:pathLst>
                  <a:path w="2772" h="981" extrusionOk="0">
                    <a:moveTo>
                      <a:pt x="1969" y="0"/>
                    </a:moveTo>
                    <a:lnTo>
                      <a:pt x="1969" y="0"/>
                    </a:lnTo>
                    <a:cubicBezTo>
                      <a:pt x="1482" y="229"/>
                      <a:pt x="1181" y="401"/>
                      <a:pt x="637" y="516"/>
                    </a:cubicBezTo>
                    <a:lnTo>
                      <a:pt x="608" y="516"/>
                    </a:lnTo>
                    <a:cubicBezTo>
                      <a:pt x="594" y="516"/>
                      <a:pt x="594" y="502"/>
                      <a:pt x="580" y="487"/>
                    </a:cubicBezTo>
                    <a:cubicBezTo>
                      <a:pt x="543" y="474"/>
                      <a:pt x="499" y="467"/>
                      <a:pt x="453" y="467"/>
                    </a:cubicBezTo>
                    <a:cubicBezTo>
                      <a:pt x="355" y="467"/>
                      <a:pt x="247" y="496"/>
                      <a:pt x="179" y="544"/>
                    </a:cubicBezTo>
                    <a:cubicBezTo>
                      <a:pt x="135" y="573"/>
                      <a:pt x="121" y="617"/>
                      <a:pt x="121" y="659"/>
                    </a:cubicBezTo>
                    <a:cubicBezTo>
                      <a:pt x="106" y="674"/>
                      <a:pt x="93" y="674"/>
                      <a:pt x="78" y="688"/>
                    </a:cubicBezTo>
                    <a:cubicBezTo>
                      <a:pt x="0" y="817"/>
                      <a:pt x="109" y="981"/>
                      <a:pt x="235" y="981"/>
                    </a:cubicBezTo>
                    <a:cubicBezTo>
                      <a:pt x="250" y="981"/>
                      <a:pt x="264" y="979"/>
                      <a:pt x="278" y="974"/>
                    </a:cubicBezTo>
                    <a:cubicBezTo>
                      <a:pt x="536" y="946"/>
                      <a:pt x="2771" y="359"/>
                      <a:pt x="1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5"/>
              <p:cNvSpPr/>
              <p:nvPr/>
            </p:nvSpPr>
            <p:spPr>
              <a:xfrm>
                <a:off x="7814320" y="2204698"/>
                <a:ext cx="61392" cy="88259"/>
              </a:xfrm>
              <a:custGeom>
                <a:avLst/>
                <a:gdLst/>
                <a:ahLst/>
                <a:cxnLst/>
                <a:rect l="l" t="t" r="r" b="b"/>
                <a:pathLst>
                  <a:path w="1483" h="2132" extrusionOk="0">
                    <a:moveTo>
                      <a:pt x="1207" y="0"/>
                    </a:moveTo>
                    <a:cubicBezTo>
                      <a:pt x="1090" y="0"/>
                      <a:pt x="997" y="102"/>
                      <a:pt x="1009" y="225"/>
                    </a:cubicBezTo>
                    <a:cubicBezTo>
                      <a:pt x="1009" y="238"/>
                      <a:pt x="995" y="253"/>
                      <a:pt x="995" y="267"/>
                    </a:cubicBezTo>
                    <a:lnTo>
                      <a:pt x="995" y="311"/>
                    </a:lnTo>
                    <a:cubicBezTo>
                      <a:pt x="923" y="697"/>
                      <a:pt x="895" y="826"/>
                      <a:pt x="680" y="1127"/>
                    </a:cubicBezTo>
                    <a:cubicBezTo>
                      <a:pt x="579" y="1314"/>
                      <a:pt x="293" y="1585"/>
                      <a:pt x="64" y="1858"/>
                    </a:cubicBezTo>
                    <a:cubicBezTo>
                      <a:pt x="0" y="1995"/>
                      <a:pt x="131" y="2132"/>
                      <a:pt x="262" y="2132"/>
                    </a:cubicBezTo>
                    <a:cubicBezTo>
                      <a:pt x="309" y="2132"/>
                      <a:pt x="356" y="2114"/>
                      <a:pt x="394" y="2072"/>
                    </a:cubicBezTo>
                    <a:cubicBezTo>
                      <a:pt x="866" y="1614"/>
                      <a:pt x="1339" y="1056"/>
                      <a:pt x="1397" y="353"/>
                    </a:cubicBezTo>
                    <a:cubicBezTo>
                      <a:pt x="1410" y="225"/>
                      <a:pt x="1483" y="110"/>
                      <a:pt x="1267" y="9"/>
                    </a:cubicBezTo>
                    <a:cubicBezTo>
                      <a:pt x="1247" y="3"/>
                      <a:pt x="1226"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7" name="Google Shape;3337;p75"/>
          <p:cNvGrpSpPr/>
          <p:nvPr/>
        </p:nvGrpSpPr>
        <p:grpSpPr>
          <a:xfrm rot="-175942">
            <a:off x="6837891" y="1166274"/>
            <a:ext cx="379121" cy="607115"/>
            <a:chOff x="7734052" y="1174159"/>
            <a:chExt cx="657449" cy="712316"/>
          </a:xfrm>
        </p:grpSpPr>
        <p:grpSp>
          <p:nvGrpSpPr>
            <p:cNvPr id="3338" name="Google Shape;3338;p75"/>
            <p:cNvGrpSpPr/>
            <p:nvPr/>
          </p:nvGrpSpPr>
          <p:grpSpPr>
            <a:xfrm>
              <a:off x="7734052" y="1174159"/>
              <a:ext cx="657449" cy="657282"/>
              <a:chOff x="6971958" y="789872"/>
              <a:chExt cx="593312" cy="593161"/>
            </a:xfrm>
          </p:grpSpPr>
          <p:sp>
            <p:nvSpPr>
              <p:cNvPr id="3339" name="Google Shape;3339;p75"/>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5"/>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5"/>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75"/>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5"/>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5"/>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5" name="Google Shape;3345;p75"/>
          <p:cNvSpPr/>
          <p:nvPr/>
        </p:nvSpPr>
        <p:spPr>
          <a:xfrm rot="-2279023">
            <a:off x="4557634" y="2898787"/>
            <a:ext cx="516829" cy="3831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5"/>
          <p:cNvSpPr/>
          <p:nvPr/>
        </p:nvSpPr>
        <p:spPr>
          <a:xfrm rot="-3663947">
            <a:off x="3839015" y="2395453"/>
            <a:ext cx="341372" cy="776294"/>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5"/>
          <p:cNvSpPr/>
          <p:nvPr/>
        </p:nvSpPr>
        <p:spPr>
          <a:xfrm rot="-1713644">
            <a:off x="7781016" y="2172297"/>
            <a:ext cx="534682" cy="140185"/>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5363FB1A-1DCD-5E42-577A-5A3B6F90FB7D}"/>
              </a:ext>
            </a:extLst>
          </p:cNvPr>
          <p:cNvSpPr/>
          <p:nvPr/>
        </p:nvSpPr>
        <p:spPr>
          <a:xfrm>
            <a:off x="793213" y="3622298"/>
            <a:ext cx="4054209" cy="504740"/>
          </a:xfrm>
          <a:prstGeom prst="rect">
            <a:avLst/>
          </a:prstGeom>
          <a:solidFill>
            <a:srgbClr val="FFEBD2"/>
          </a:solidFill>
          <a:ln>
            <a:solidFill>
              <a:srgbClr val="FFEB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E74B329-091B-337D-47F5-739380FE8B2F}"/>
              </a:ext>
            </a:extLst>
          </p:cNvPr>
          <p:cNvGraphicFramePr/>
          <p:nvPr>
            <p:extLst>
              <p:ext uri="{D42A27DB-BD31-4B8C-83A1-F6EECF244321}">
                <p14:modId xmlns:p14="http://schemas.microsoft.com/office/powerpoint/2010/main" val="1213203748"/>
              </p:ext>
            </p:extLst>
          </p:nvPr>
        </p:nvGraphicFramePr>
        <p:xfrm>
          <a:off x="1120151" y="1330713"/>
          <a:ext cx="7785956" cy="369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id="{81EFF543-141B-4D09-23AB-5D3B1158172D}"/>
              </a:ext>
            </a:extLst>
          </p:cNvPr>
          <p:cNvSpPr/>
          <p:nvPr/>
        </p:nvSpPr>
        <p:spPr>
          <a:xfrm>
            <a:off x="237893" y="124524"/>
            <a:ext cx="8675648" cy="1139281"/>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latin typeface="Times New Roman" panose="02020603050405020304" pitchFamily="18" charset="0"/>
                <a:cs typeface="Times New Roman" panose="02020603050405020304" pitchFamily="18" charset="0"/>
              </a:rPr>
              <a:t>I</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vi-VN" sz="2800" b="1" dirty="0">
                <a:latin typeface="Times New Roman" panose="02020603050405020304" pitchFamily="18" charset="0"/>
                <a:cs typeface="Times New Roman" panose="02020603050405020304" pitchFamily="18" charset="0"/>
              </a:rPr>
              <a:t> </a:t>
            </a:r>
            <a:r>
              <a:rPr lang="vi-VN" sz="2800" b="1" dirty="0">
                <a:latin typeface="+mj-lt"/>
              </a:rPr>
              <a:t>yếu tố ảnh hưởng đến quang hợp</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46"/>
          <p:cNvSpPr txBox="1">
            <a:spLocks noGrp="1"/>
          </p:cNvSpPr>
          <p:nvPr>
            <p:ph type="title"/>
          </p:nvPr>
        </p:nvSpPr>
        <p:spPr>
          <a:xfrm>
            <a:off x="1664269" y="269708"/>
            <a:ext cx="5444100" cy="2065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HOẠT ĐỘNG NHÓM</a:t>
            </a:r>
            <a:endParaRPr sz="4000" dirty="0"/>
          </a:p>
        </p:txBody>
      </p:sp>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 name="TextBox 4">
            <a:extLst>
              <a:ext uri="{FF2B5EF4-FFF2-40B4-BE49-F238E27FC236}">
                <a16:creationId xmlns:a16="http://schemas.microsoft.com/office/drawing/2014/main" id="{183EB9FD-2BFF-FCB9-95C9-DFFE0DCF3959}"/>
              </a:ext>
            </a:extLst>
          </p:cNvPr>
          <p:cNvSpPr txBox="1"/>
          <p:nvPr/>
        </p:nvSpPr>
        <p:spPr>
          <a:xfrm>
            <a:off x="183606" y="534158"/>
            <a:ext cx="8776788" cy="4133119"/>
          </a:xfrm>
          <a:prstGeom prst="rect">
            <a:avLst/>
          </a:prstGeom>
          <a:noFill/>
        </p:spPr>
        <p:txBody>
          <a:bodyPr wrap="square">
            <a:spAutoFit/>
          </a:bodyPr>
          <a:lstStyle/>
          <a:p>
            <a:pPr algn="just">
              <a:lnSpc>
                <a:spcPct val="107000"/>
              </a:lnSpc>
              <a:spcAft>
                <a:spcPts val="800"/>
              </a:spcAft>
            </a:pP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Cho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các</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sau</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dừa</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ngô</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rêu</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thanh</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long,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lúa</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dương</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xỉ</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lá</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400" b="1" dirty="0" err="1">
                <a:solidFill>
                  <a:schemeClr val="bg1">
                    <a:lumMod val="10000"/>
                  </a:schemeClr>
                </a:solidFill>
                <a:effectLst/>
                <a:latin typeface="+mn-lt"/>
                <a:ea typeface="Calibri" panose="020F0502020204030204" pitchFamily="34" charset="0"/>
                <a:cs typeface="Times New Roman" panose="02020603050405020304" pitchFamily="18" charset="0"/>
              </a:rPr>
              <a:t>lốt</a:t>
            </a:r>
            <a:r>
              <a:rPr lang="en-US" sz="2400" b="1" dirty="0">
                <a:solidFill>
                  <a:schemeClr val="bg1">
                    <a:lumMod val="10000"/>
                  </a:schemeClr>
                </a:solidFill>
                <a:effectLst/>
                <a:latin typeface="+mn-lt"/>
                <a:ea typeface="Calibri" panose="020F0502020204030204" pitchFamily="34" charset="0"/>
                <a:cs typeface="Times New Roman" panose="02020603050405020304" pitchFamily="18" charset="0"/>
              </a:rPr>
              <a:t>. </a:t>
            </a:r>
          </a:p>
          <a:p>
            <a:pPr algn="just">
              <a:lnSpc>
                <a:spcPct val="107000"/>
              </a:lnSpc>
              <a:spcAft>
                <a:spcPts val="800"/>
              </a:spcAft>
            </a:pPr>
            <a:r>
              <a:rPr lang="en-US" sz="2400" b="1" i="1" dirty="0">
                <a:solidFill>
                  <a:srgbClr val="C00000"/>
                </a:solidFill>
                <a:effectLst/>
                <a:latin typeface="+mn-lt"/>
                <a:ea typeface="Calibri" panose="020F0502020204030204" pitchFamily="34" charset="0"/>
                <a:cs typeface="Times New Roman" panose="02020603050405020304" pitchFamily="18" charset="0"/>
              </a:rPr>
              <a:t>Em </a:t>
            </a:r>
            <a:r>
              <a:rPr lang="en-US" sz="2400" b="1" i="1" dirty="0" err="1">
                <a:solidFill>
                  <a:srgbClr val="C00000"/>
                </a:solidFill>
                <a:effectLst/>
                <a:latin typeface="+mn-lt"/>
                <a:ea typeface="Calibri" panose="020F0502020204030204" pitchFamily="34" charset="0"/>
                <a:cs typeface="Times New Roman" panose="02020603050405020304" pitchFamily="18" charset="0"/>
              </a:rPr>
              <a:t>có</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nhận</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xét</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gì</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về</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nhu</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cầu</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ánh</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sáng</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của</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của</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các</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loài</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thực</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vật</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này</a:t>
            </a:r>
            <a:r>
              <a:rPr lang="en-US" sz="24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400" b="1" i="1" dirty="0" err="1">
                <a:solidFill>
                  <a:srgbClr val="C00000"/>
                </a:solidFill>
                <a:effectLst/>
                <a:latin typeface="+mn-lt"/>
                <a:ea typeface="Calibri" panose="020F0502020204030204" pitchFamily="34" charset="0"/>
                <a:cs typeface="Times New Roman" panose="02020603050405020304" pitchFamily="18" charset="0"/>
              </a:rPr>
              <a:t>Đâu</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là</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cây</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ưa</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sáng</a:t>
            </a:r>
            <a:r>
              <a:rPr lang="en-US" sz="24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400" b="1" i="1" dirty="0" err="1">
                <a:solidFill>
                  <a:srgbClr val="C00000"/>
                </a:solidFill>
                <a:effectLst/>
                <a:latin typeface="+mn-lt"/>
                <a:ea typeface="Calibri" panose="020F0502020204030204" pitchFamily="34" charset="0"/>
                <a:cs typeface="Times New Roman" panose="02020603050405020304" pitchFamily="18" charset="0"/>
              </a:rPr>
              <a:t>Đâu</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là</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cây</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ưa</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bóng</a:t>
            </a:r>
            <a:r>
              <a:rPr lang="en-US" sz="2400" b="1" i="1" dirty="0">
                <a:solidFill>
                  <a:srgbClr val="C00000"/>
                </a:solidFill>
                <a:effectLst/>
                <a:latin typeface="+mn-lt"/>
                <a:ea typeface="Calibri" panose="020F0502020204030204" pitchFamily="34" charset="0"/>
                <a:cs typeface="Times New Roman" panose="02020603050405020304" pitchFamily="18" charset="0"/>
              </a:rPr>
              <a:t>?</a:t>
            </a:r>
          </a:p>
          <a:p>
            <a:pPr marL="514350" indent="-514350" algn="just">
              <a:lnSpc>
                <a:spcPct val="107000"/>
              </a:lnSpc>
              <a:spcAft>
                <a:spcPts val="800"/>
              </a:spcAft>
              <a:buAutoNum type="arabicPeriod"/>
            </a:pPr>
            <a:r>
              <a:rPr lang="en-US" sz="2400" b="1" i="1" dirty="0" err="1">
                <a:solidFill>
                  <a:srgbClr val="C00000"/>
                </a:solidFill>
                <a:effectLst/>
                <a:latin typeface="+mn-lt"/>
                <a:ea typeface="Calibri" panose="020F0502020204030204" pitchFamily="34" charset="0"/>
                <a:cs typeface="Times New Roman" panose="02020603050405020304" pitchFamily="18" charset="0"/>
              </a:rPr>
              <a:t>Đặc</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điểm</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của</a:t>
            </a:r>
            <a:r>
              <a:rPr lang="en-US" sz="2400" b="1" i="1" dirty="0">
                <a:solidFill>
                  <a:srgbClr val="C00000"/>
                </a:solidFill>
                <a:effectLst/>
                <a:latin typeface="+mn-lt"/>
                <a:ea typeface="Calibri" panose="020F0502020204030204" pitchFamily="34" charset="0"/>
                <a:cs typeface="Times New Roman" panose="02020603050405020304" pitchFamily="18" charset="0"/>
              </a:rPr>
              <a:t> 2 </a:t>
            </a:r>
            <a:r>
              <a:rPr lang="en-US" sz="2400" b="1" i="1" dirty="0" err="1">
                <a:solidFill>
                  <a:srgbClr val="C00000"/>
                </a:solidFill>
                <a:effectLst/>
                <a:latin typeface="+mn-lt"/>
                <a:ea typeface="Calibri" panose="020F0502020204030204" pitchFamily="34" charset="0"/>
                <a:cs typeface="Times New Roman" panose="02020603050405020304" pitchFamily="18" charset="0"/>
              </a:rPr>
              <a:t>loại</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cây</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này</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là</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gì</a:t>
            </a:r>
            <a:r>
              <a:rPr lang="en-US" sz="24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400" b="1" i="1" dirty="0" err="1">
                <a:solidFill>
                  <a:srgbClr val="C00000"/>
                </a:solidFill>
                <a:effectLst/>
                <a:latin typeface="+mn-lt"/>
                <a:ea typeface="Calibri" panose="020F0502020204030204" pitchFamily="34" charset="0"/>
                <a:cs typeface="Times New Roman" panose="02020603050405020304" pitchFamily="18" charset="0"/>
              </a:rPr>
              <a:t>Yếu</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tố</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ánh</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sáng</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có</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ảnh</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hưởng</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gì</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đến</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quá</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trình</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quang</a:t>
            </a:r>
            <a:r>
              <a:rPr lang="en-US" sz="2400" b="1" i="1" dirty="0">
                <a:solidFill>
                  <a:srgbClr val="C00000"/>
                </a:solidFill>
                <a:effectLst/>
                <a:latin typeface="+mn-lt"/>
                <a:ea typeface="Calibri" panose="020F0502020204030204" pitchFamily="34" charset="0"/>
                <a:cs typeface="Times New Roman" panose="02020603050405020304" pitchFamily="18" charset="0"/>
              </a:rPr>
              <a:t> </a:t>
            </a:r>
            <a:r>
              <a:rPr lang="en-US" sz="2400" b="1" i="1" dirty="0" err="1">
                <a:solidFill>
                  <a:srgbClr val="C00000"/>
                </a:solidFill>
                <a:effectLst/>
                <a:latin typeface="+mn-lt"/>
                <a:ea typeface="Calibri" panose="020F0502020204030204" pitchFamily="34" charset="0"/>
                <a:cs typeface="Times New Roman" panose="02020603050405020304" pitchFamily="18" charset="0"/>
              </a:rPr>
              <a:t>hợp</a:t>
            </a:r>
            <a:r>
              <a:rPr lang="en-US" sz="2400" b="1" i="1" dirty="0">
                <a:solidFill>
                  <a:srgbClr val="C00000"/>
                </a:solidFill>
                <a:effectLst/>
                <a:latin typeface="+mn-lt"/>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5"/>
          <p:cNvSpPr txBox="1">
            <a:spLocks noGrp="1"/>
          </p:cNvSpPr>
          <p:nvPr>
            <p:ph type="title"/>
          </p:nvPr>
        </p:nvSpPr>
        <p:spPr>
          <a:xfrm>
            <a:off x="4144789" y="2562608"/>
            <a:ext cx="430784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8000" dirty="0"/>
              <a:t>ÁNH SÁNG</a:t>
            </a:r>
            <a:endParaRPr sz="8000" dirty="0"/>
          </a:p>
        </p:txBody>
      </p:sp>
      <p:sp>
        <p:nvSpPr>
          <p:cNvPr id="1229" name="Google Shape;1229;p45"/>
          <p:cNvSpPr txBox="1">
            <a:spLocks noGrp="1"/>
          </p:cNvSpPr>
          <p:nvPr>
            <p:ph type="title" idx="2"/>
          </p:nvPr>
        </p:nvSpPr>
        <p:spPr>
          <a:xfrm>
            <a:off x="6394283" y="1250300"/>
            <a:ext cx="211038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3800" dirty="0"/>
              <a:t>01</a:t>
            </a:r>
            <a:endParaRPr sz="13800" dirty="0"/>
          </a:p>
        </p:txBody>
      </p:sp>
      <p:sp>
        <p:nvSpPr>
          <p:cNvPr id="1231" name="Google Shape;1231;p45"/>
          <p:cNvSpPr/>
          <p:nvPr/>
        </p:nvSpPr>
        <p:spPr>
          <a:xfrm>
            <a:off x="4990295" y="682383"/>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3" name="Google Shape;1233;p45"/>
          <p:cNvGrpSpPr/>
          <p:nvPr/>
        </p:nvGrpSpPr>
        <p:grpSpPr>
          <a:xfrm>
            <a:off x="1775356" y="657942"/>
            <a:ext cx="2961707" cy="3351377"/>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47" name="Google Shape;1347;p45"/>
          <p:cNvSpPr/>
          <p:nvPr/>
        </p:nvSpPr>
        <p:spPr>
          <a:xfrm>
            <a:off x="95968" y="148554"/>
            <a:ext cx="1500629" cy="1490036"/>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45"/>
          <p:cNvSpPr/>
          <p:nvPr/>
        </p:nvSpPr>
        <p:spPr>
          <a:xfrm>
            <a:off x="274727" y="338671"/>
            <a:ext cx="1207507" cy="1137819"/>
          </a:xfrm>
          <a:custGeom>
            <a:avLst/>
            <a:gdLst/>
            <a:ahLst/>
            <a:cxnLst/>
            <a:rect l="l" t="t" r="r" b="b"/>
            <a:pathLst>
              <a:path w="24385" h="23192" extrusionOk="0">
                <a:moveTo>
                  <a:pt x="12393" y="0"/>
                </a:moveTo>
                <a:cubicBezTo>
                  <a:pt x="12050" y="21"/>
                  <a:pt x="11705" y="24"/>
                  <a:pt x="11360" y="24"/>
                </a:cubicBezTo>
                <a:cubicBezTo>
                  <a:pt x="11198" y="24"/>
                  <a:pt x="11036" y="23"/>
                  <a:pt x="10875" y="23"/>
                </a:cubicBezTo>
                <a:cubicBezTo>
                  <a:pt x="9943" y="23"/>
                  <a:pt x="9015" y="48"/>
                  <a:pt x="8124" y="373"/>
                </a:cubicBezTo>
                <a:cubicBezTo>
                  <a:pt x="7064" y="673"/>
                  <a:pt x="6090" y="1218"/>
                  <a:pt x="5129" y="1733"/>
                </a:cubicBezTo>
                <a:cubicBezTo>
                  <a:pt x="4141" y="2192"/>
                  <a:pt x="3295" y="2851"/>
                  <a:pt x="2537" y="3624"/>
                </a:cubicBezTo>
                <a:cubicBezTo>
                  <a:pt x="1734" y="4369"/>
                  <a:pt x="1061" y="5244"/>
                  <a:pt x="359" y="6075"/>
                </a:cubicBezTo>
                <a:cubicBezTo>
                  <a:pt x="244" y="6218"/>
                  <a:pt x="73" y="6346"/>
                  <a:pt x="0" y="6518"/>
                </a:cubicBezTo>
                <a:cubicBezTo>
                  <a:pt x="0" y="6577"/>
                  <a:pt x="55" y="6617"/>
                  <a:pt x="107" y="6617"/>
                </a:cubicBezTo>
                <a:cubicBezTo>
                  <a:pt x="131" y="6617"/>
                  <a:pt x="154" y="6608"/>
                  <a:pt x="172" y="6591"/>
                </a:cubicBezTo>
                <a:cubicBezTo>
                  <a:pt x="1318" y="5244"/>
                  <a:pt x="2436" y="3854"/>
                  <a:pt x="3826" y="2751"/>
                </a:cubicBezTo>
                <a:cubicBezTo>
                  <a:pt x="4485" y="2264"/>
                  <a:pt x="5259" y="1934"/>
                  <a:pt x="5975" y="1533"/>
                </a:cubicBezTo>
                <a:cubicBezTo>
                  <a:pt x="6992" y="946"/>
                  <a:pt x="8325" y="473"/>
                  <a:pt x="9370" y="315"/>
                </a:cubicBezTo>
                <a:cubicBezTo>
                  <a:pt x="9935" y="281"/>
                  <a:pt x="10736" y="262"/>
                  <a:pt x="11462" y="262"/>
                </a:cubicBezTo>
                <a:cubicBezTo>
                  <a:pt x="11933" y="262"/>
                  <a:pt x="12372" y="270"/>
                  <a:pt x="12694" y="287"/>
                </a:cubicBezTo>
                <a:cubicBezTo>
                  <a:pt x="13568" y="459"/>
                  <a:pt x="14356" y="659"/>
                  <a:pt x="15101" y="988"/>
                </a:cubicBezTo>
                <a:cubicBezTo>
                  <a:pt x="15832" y="1232"/>
                  <a:pt x="16605" y="1318"/>
                  <a:pt x="17336" y="1561"/>
                </a:cubicBezTo>
                <a:cubicBezTo>
                  <a:pt x="18124" y="1920"/>
                  <a:pt x="19614" y="2694"/>
                  <a:pt x="20287" y="3195"/>
                </a:cubicBezTo>
                <a:cubicBezTo>
                  <a:pt x="21190" y="3940"/>
                  <a:pt x="21777" y="4757"/>
                  <a:pt x="22365" y="5773"/>
                </a:cubicBezTo>
                <a:cubicBezTo>
                  <a:pt x="22722" y="6419"/>
                  <a:pt x="22881" y="7149"/>
                  <a:pt x="23110" y="7937"/>
                </a:cubicBezTo>
                <a:cubicBezTo>
                  <a:pt x="23897" y="10100"/>
                  <a:pt x="23869" y="12335"/>
                  <a:pt x="23553" y="14656"/>
                </a:cubicBezTo>
                <a:cubicBezTo>
                  <a:pt x="23425" y="15630"/>
                  <a:pt x="23396" y="16447"/>
                  <a:pt x="23081" y="17422"/>
                </a:cubicBezTo>
                <a:cubicBezTo>
                  <a:pt x="22422" y="19313"/>
                  <a:pt x="20487" y="20587"/>
                  <a:pt x="18583" y="21490"/>
                </a:cubicBezTo>
                <a:cubicBezTo>
                  <a:pt x="17350" y="22077"/>
                  <a:pt x="16161" y="22550"/>
                  <a:pt x="14757" y="22765"/>
                </a:cubicBezTo>
                <a:cubicBezTo>
                  <a:pt x="14163" y="22825"/>
                  <a:pt x="13205" y="22855"/>
                  <a:pt x="12389" y="22855"/>
                </a:cubicBezTo>
                <a:cubicBezTo>
                  <a:pt x="12221" y="22855"/>
                  <a:pt x="12058" y="22853"/>
                  <a:pt x="11906" y="22851"/>
                </a:cubicBezTo>
                <a:cubicBezTo>
                  <a:pt x="10818" y="22822"/>
                  <a:pt x="9729" y="22608"/>
                  <a:pt x="8596" y="22293"/>
                </a:cubicBezTo>
                <a:cubicBezTo>
                  <a:pt x="7651" y="21848"/>
                  <a:pt x="6520" y="21146"/>
                  <a:pt x="5746" y="20287"/>
                </a:cubicBezTo>
                <a:cubicBezTo>
                  <a:pt x="4972" y="19355"/>
                  <a:pt x="4327" y="18553"/>
                  <a:pt x="3725" y="17479"/>
                </a:cubicBezTo>
                <a:cubicBezTo>
                  <a:pt x="3454" y="16891"/>
                  <a:pt x="3196" y="15974"/>
                  <a:pt x="2952" y="15215"/>
                </a:cubicBezTo>
                <a:cubicBezTo>
                  <a:pt x="2565" y="13926"/>
                  <a:pt x="2121" y="12837"/>
                  <a:pt x="2308" y="11519"/>
                </a:cubicBezTo>
                <a:cubicBezTo>
                  <a:pt x="2594" y="9613"/>
                  <a:pt x="3754" y="7737"/>
                  <a:pt x="5473" y="6505"/>
                </a:cubicBezTo>
                <a:cubicBezTo>
                  <a:pt x="5760" y="6333"/>
                  <a:pt x="6348" y="5773"/>
                  <a:pt x="6777" y="5544"/>
                </a:cubicBezTo>
                <a:cubicBezTo>
                  <a:pt x="7265" y="5286"/>
                  <a:pt x="7851" y="5129"/>
                  <a:pt x="8468" y="4957"/>
                </a:cubicBezTo>
                <a:cubicBezTo>
                  <a:pt x="8858" y="4856"/>
                  <a:pt x="9433" y="4824"/>
                  <a:pt x="9968" y="4824"/>
                </a:cubicBezTo>
                <a:cubicBezTo>
                  <a:pt x="10338" y="4824"/>
                  <a:pt x="10688" y="4839"/>
                  <a:pt x="10946" y="4856"/>
                </a:cubicBezTo>
                <a:cubicBezTo>
                  <a:pt x="11576" y="4971"/>
                  <a:pt x="12164" y="5200"/>
                  <a:pt x="12766" y="5387"/>
                </a:cubicBezTo>
                <a:cubicBezTo>
                  <a:pt x="14027" y="5788"/>
                  <a:pt x="15058" y="6547"/>
                  <a:pt x="16061" y="7450"/>
                </a:cubicBezTo>
                <a:cubicBezTo>
                  <a:pt x="17379" y="8352"/>
                  <a:pt x="18596" y="9556"/>
                  <a:pt x="19141" y="10988"/>
                </a:cubicBezTo>
                <a:cubicBezTo>
                  <a:pt x="19442" y="12178"/>
                  <a:pt x="19557" y="13467"/>
                  <a:pt x="19041" y="14470"/>
                </a:cubicBezTo>
                <a:cubicBezTo>
                  <a:pt x="18711" y="15143"/>
                  <a:pt x="18167" y="15588"/>
                  <a:pt x="17536" y="16103"/>
                </a:cubicBezTo>
                <a:cubicBezTo>
                  <a:pt x="16863" y="16690"/>
                  <a:pt x="16118" y="17250"/>
                  <a:pt x="15230" y="17464"/>
                </a:cubicBezTo>
                <a:cubicBezTo>
                  <a:pt x="14468" y="17652"/>
                  <a:pt x="13644" y="17777"/>
                  <a:pt x="12836" y="17777"/>
                </a:cubicBezTo>
                <a:cubicBezTo>
                  <a:pt x="11426" y="17777"/>
                  <a:pt x="10061" y="17397"/>
                  <a:pt x="9141" y="16304"/>
                </a:cubicBezTo>
                <a:cubicBezTo>
                  <a:pt x="8697" y="15773"/>
                  <a:pt x="8081" y="14843"/>
                  <a:pt x="7851" y="14212"/>
                </a:cubicBezTo>
                <a:cubicBezTo>
                  <a:pt x="7608" y="13467"/>
                  <a:pt x="7379" y="12751"/>
                  <a:pt x="7422" y="12077"/>
                </a:cubicBezTo>
                <a:cubicBezTo>
                  <a:pt x="7479" y="10774"/>
                  <a:pt x="8224" y="9485"/>
                  <a:pt x="9456" y="9141"/>
                </a:cubicBezTo>
                <a:cubicBezTo>
                  <a:pt x="9837" y="9053"/>
                  <a:pt x="10231" y="9005"/>
                  <a:pt x="10621" y="9005"/>
                </a:cubicBezTo>
                <a:cubicBezTo>
                  <a:pt x="11564" y="9005"/>
                  <a:pt x="12483" y="9284"/>
                  <a:pt x="13152" y="9943"/>
                </a:cubicBezTo>
                <a:cubicBezTo>
                  <a:pt x="14170" y="10975"/>
                  <a:pt x="15488" y="12293"/>
                  <a:pt x="14384" y="13124"/>
                </a:cubicBezTo>
                <a:cubicBezTo>
                  <a:pt x="14041" y="13349"/>
                  <a:pt x="13749" y="13457"/>
                  <a:pt x="13429" y="13457"/>
                </a:cubicBezTo>
                <a:cubicBezTo>
                  <a:pt x="13161" y="13457"/>
                  <a:pt x="12874" y="13382"/>
                  <a:pt x="12522" y="13238"/>
                </a:cubicBezTo>
                <a:cubicBezTo>
                  <a:pt x="12479" y="13238"/>
                  <a:pt x="11920" y="12765"/>
                  <a:pt x="11777" y="12665"/>
                </a:cubicBezTo>
                <a:cubicBezTo>
                  <a:pt x="11748" y="12622"/>
                  <a:pt x="11534" y="12465"/>
                  <a:pt x="11519" y="12450"/>
                </a:cubicBezTo>
                <a:cubicBezTo>
                  <a:pt x="11505" y="12450"/>
                  <a:pt x="11490" y="12436"/>
                  <a:pt x="11490" y="12421"/>
                </a:cubicBezTo>
                <a:cubicBezTo>
                  <a:pt x="11477" y="12421"/>
                  <a:pt x="11477" y="12407"/>
                  <a:pt x="11477" y="12407"/>
                </a:cubicBezTo>
                <a:cubicBezTo>
                  <a:pt x="11448" y="12249"/>
                  <a:pt x="11534" y="12020"/>
                  <a:pt x="11792" y="11819"/>
                </a:cubicBezTo>
                <a:cubicBezTo>
                  <a:pt x="11949" y="11733"/>
                  <a:pt x="11878" y="11490"/>
                  <a:pt x="11706" y="11490"/>
                </a:cubicBezTo>
                <a:cubicBezTo>
                  <a:pt x="11576" y="11504"/>
                  <a:pt x="11490" y="11619"/>
                  <a:pt x="11404" y="11705"/>
                </a:cubicBezTo>
                <a:cubicBezTo>
                  <a:pt x="11219" y="11934"/>
                  <a:pt x="11018" y="12293"/>
                  <a:pt x="11190" y="12593"/>
                </a:cubicBezTo>
                <a:cubicBezTo>
                  <a:pt x="11362" y="12808"/>
                  <a:pt x="11477" y="12837"/>
                  <a:pt x="11634" y="12994"/>
                </a:cubicBezTo>
                <a:cubicBezTo>
                  <a:pt x="11878" y="13152"/>
                  <a:pt x="12021" y="13324"/>
                  <a:pt x="12321" y="13525"/>
                </a:cubicBezTo>
                <a:cubicBezTo>
                  <a:pt x="12594" y="13653"/>
                  <a:pt x="12894" y="13739"/>
                  <a:pt x="13181" y="13783"/>
                </a:cubicBezTo>
                <a:cubicBezTo>
                  <a:pt x="13264" y="13802"/>
                  <a:pt x="13347" y="13810"/>
                  <a:pt x="13430" y="13810"/>
                </a:cubicBezTo>
                <a:cubicBezTo>
                  <a:pt x="13774" y="13810"/>
                  <a:pt x="14110" y="13660"/>
                  <a:pt x="14399" y="13510"/>
                </a:cubicBezTo>
                <a:cubicBezTo>
                  <a:pt x="14886" y="13267"/>
                  <a:pt x="15158" y="12736"/>
                  <a:pt x="15116" y="12192"/>
                </a:cubicBezTo>
                <a:cubicBezTo>
                  <a:pt x="15015" y="11433"/>
                  <a:pt x="14442" y="10845"/>
                  <a:pt x="13941" y="10316"/>
                </a:cubicBezTo>
                <a:cubicBezTo>
                  <a:pt x="13467" y="9771"/>
                  <a:pt x="12938" y="9269"/>
                  <a:pt x="12264" y="8983"/>
                </a:cubicBezTo>
                <a:cubicBezTo>
                  <a:pt x="11753" y="8775"/>
                  <a:pt x="11212" y="8673"/>
                  <a:pt x="10668" y="8673"/>
                </a:cubicBezTo>
                <a:cubicBezTo>
                  <a:pt x="10388" y="8673"/>
                  <a:pt x="10106" y="8700"/>
                  <a:pt x="9828" y="8753"/>
                </a:cubicBezTo>
                <a:cubicBezTo>
                  <a:pt x="9414" y="8811"/>
                  <a:pt x="8997" y="8883"/>
                  <a:pt x="8654" y="9141"/>
                </a:cubicBezTo>
                <a:cubicBezTo>
                  <a:pt x="7593" y="9800"/>
                  <a:pt x="7064" y="11061"/>
                  <a:pt x="7049" y="12293"/>
                </a:cubicBezTo>
                <a:cubicBezTo>
                  <a:pt x="7135" y="13181"/>
                  <a:pt x="7364" y="14069"/>
                  <a:pt x="7752" y="14857"/>
                </a:cubicBezTo>
                <a:cubicBezTo>
                  <a:pt x="8281" y="15802"/>
                  <a:pt x="8912" y="16776"/>
                  <a:pt x="9815" y="17378"/>
                </a:cubicBezTo>
                <a:cubicBezTo>
                  <a:pt x="10734" y="17924"/>
                  <a:pt x="11795" y="18118"/>
                  <a:pt x="12854" y="18118"/>
                </a:cubicBezTo>
                <a:cubicBezTo>
                  <a:pt x="13380" y="18118"/>
                  <a:pt x="13905" y="18071"/>
                  <a:pt x="14413" y="17995"/>
                </a:cubicBezTo>
                <a:cubicBezTo>
                  <a:pt x="15043" y="17880"/>
                  <a:pt x="15674" y="17750"/>
                  <a:pt x="16247" y="17450"/>
                </a:cubicBezTo>
                <a:cubicBezTo>
                  <a:pt x="16978" y="17049"/>
                  <a:pt x="17593" y="16476"/>
                  <a:pt x="18239" y="15945"/>
                </a:cubicBezTo>
                <a:cubicBezTo>
                  <a:pt x="19557" y="14914"/>
                  <a:pt x="19914" y="13353"/>
                  <a:pt x="19614" y="11733"/>
                </a:cubicBezTo>
                <a:cubicBezTo>
                  <a:pt x="19456" y="10316"/>
                  <a:pt x="18510" y="9154"/>
                  <a:pt x="17536" y="8195"/>
                </a:cubicBezTo>
                <a:cubicBezTo>
                  <a:pt x="17049" y="7737"/>
                  <a:pt x="16520" y="7450"/>
                  <a:pt x="16090" y="7063"/>
                </a:cubicBezTo>
                <a:cubicBezTo>
                  <a:pt x="15129" y="6218"/>
                  <a:pt x="14098" y="5487"/>
                  <a:pt x="12866" y="5101"/>
                </a:cubicBezTo>
                <a:cubicBezTo>
                  <a:pt x="12264" y="4885"/>
                  <a:pt x="11662" y="4656"/>
                  <a:pt x="11032" y="4556"/>
                </a:cubicBezTo>
                <a:cubicBezTo>
                  <a:pt x="10677" y="4524"/>
                  <a:pt x="10316" y="4506"/>
                  <a:pt x="9955" y="4506"/>
                </a:cubicBezTo>
                <a:cubicBezTo>
                  <a:pt x="9500" y="4506"/>
                  <a:pt x="9044" y="4535"/>
                  <a:pt x="8596" y="4599"/>
                </a:cubicBezTo>
                <a:cubicBezTo>
                  <a:pt x="7895" y="4742"/>
                  <a:pt x="7192" y="4957"/>
                  <a:pt x="6562" y="5301"/>
                </a:cubicBezTo>
                <a:cubicBezTo>
                  <a:pt x="6090" y="5588"/>
                  <a:pt x="5689" y="5945"/>
                  <a:pt x="5244" y="6275"/>
                </a:cubicBezTo>
                <a:cubicBezTo>
                  <a:pt x="4212" y="7049"/>
                  <a:pt x="3267" y="7995"/>
                  <a:pt x="2722" y="9198"/>
                </a:cubicBezTo>
                <a:cubicBezTo>
                  <a:pt x="2178" y="10272"/>
                  <a:pt x="1834" y="11462"/>
                  <a:pt x="1949" y="12679"/>
                </a:cubicBezTo>
                <a:cubicBezTo>
                  <a:pt x="1992" y="13381"/>
                  <a:pt x="2235" y="14040"/>
                  <a:pt x="2451" y="14699"/>
                </a:cubicBezTo>
                <a:cubicBezTo>
                  <a:pt x="2709" y="15630"/>
                  <a:pt x="2995" y="16547"/>
                  <a:pt x="3339" y="17450"/>
                </a:cubicBezTo>
                <a:cubicBezTo>
                  <a:pt x="3769" y="18352"/>
                  <a:pt x="4399" y="19126"/>
                  <a:pt x="5001" y="19914"/>
                </a:cubicBezTo>
                <a:cubicBezTo>
                  <a:pt x="5889" y="21118"/>
                  <a:pt x="7164" y="22006"/>
                  <a:pt x="8497" y="22622"/>
                </a:cubicBezTo>
                <a:cubicBezTo>
                  <a:pt x="9471" y="22908"/>
                  <a:pt x="10487" y="23066"/>
                  <a:pt x="11505" y="23181"/>
                </a:cubicBezTo>
                <a:cubicBezTo>
                  <a:pt x="11888" y="23185"/>
                  <a:pt x="12273" y="23191"/>
                  <a:pt x="12658" y="23191"/>
                </a:cubicBezTo>
                <a:cubicBezTo>
                  <a:pt x="13481" y="23191"/>
                  <a:pt x="14305" y="23164"/>
                  <a:pt x="15116" y="23038"/>
                </a:cubicBezTo>
                <a:cubicBezTo>
                  <a:pt x="17049" y="22650"/>
                  <a:pt x="18926" y="21848"/>
                  <a:pt x="20573" y="20759"/>
                </a:cubicBezTo>
                <a:cubicBezTo>
                  <a:pt x="22479" y="19513"/>
                  <a:pt x="23568" y="18123"/>
                  <a:pt x="23754" y="15760"/>
                </a:cubicBezTo>
                <a:cubicBezTo>
                  <a:pt x="24113" y="13124"/>
                  <a:pt x="24384" y="10358"/>
                  <a:pt x="23410" y="7808"/>
                </a:cubicBezTo>
                <a:cubicBezTo>
                  <a:pt x="23152" y="6920"/>
                  <a:pt x="22923" y="6018"/>
                  <a:pt x="22422" y="5229"/>
                </a:cubicBezTo>
                <a:cubicBezTo>
                  <a:pt x="21662" y="4040"/>
                  <a:pt x="20717" y="2894"/>
                  <a:pt x="19414" y="2306"/>
                </a:cubicBezTo>
                <a:cubicBezTo>
                  <a:pt x="18482" y="1834"/>
                  <a:pt x="17593" y="1175"/>
                  <a:pt x="16520" y="1060"/>
                </a:cubicBezTo>
                <a:cubicBezTo>
                  <a:pt x="15861" y="917"/>
                  <a:pt x="15101" y="759"/>
                  <a:pt x="14657" y="530"/>
                </a:cubicBezTo>
                <a:cubicBezTo>
                  <a:pt x="13926" y="272"/>
                  <a:pt x="13167" y="71"/>
                  <a:pt x="1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5"/>
          <p:cNvSpPr/>
          <p:nvPr/>
        </p:nvSpPr>
        <p:spPr>
          <a:xfrm>
            <a:off x="2844425" y="373083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 name="Google Shape;1966;p53">
            <a:extLst>
              <a:ext uri="{FF2B5EF4-FFF2-40B4-BE49-F238E27FC236}">
                <a16:creationId xmlns:a16="http://schemas.microsoft.com/office/drawing/2014/main" id="{AEC6369C-F49A-1036-0998-B34783001790}"/>
              </a:ext>
            </a:extLst>
          </p:cNvPr>
          <p:cNvGrpSpPr/>
          <p:nvPr/>
        </p:nvGrpSpPr>
        <p:grpSpPr>
          <a:xfrm rot="16609328">
            <a:off x="1587457" y="186180"/>
            <a:ext cx="545588" cy="919974"/>
            <a:chOff x="7734052" y="1174159"/>
            <a:chExt cx="657449" cy="712316"/>
          </a:xfrm>
        </p:grpSpPr>
        <p:grpSp>
          <p:nvGrpSpPr>
            <p:cNvPr id="5" name="Google Shape;1967;p53">
              <a:extLst>
                <a:ext uri="{FF2B5EF4-FFF2-40B4-BE49-F238E27FC236}">
                  <a16:creationId xmlns:a16="http://schemas.microsoft.com/office/drawing/2014/main" id="{D94D5FBF-244C-0360-C828-0252EB55C191}"/>
                </a:ext>
              </a:extLst>
            </p:cNvPr>
            <p:cNvGrpSpPr/>
            <p:nvPr/>
          </p:nvGrpSpPr>
          <p:grpSpPr>
            <a:xfrm>
              <a:off x="7734052" y="1174159"/>
              <a:ext cx="657449" cy="657282"/>
              <a:chOff x="6971958" y="789872"/>
              <a:chExt cx="593312" cy="593161"/>
            </a:xfrm>
          </p:grpSpPr>
          <p:sp>
            <p:nvSpPr>
              <p:cNvPr id="9" name="Google Shape;1968;p53">
                <a:extLst>
                  <a:ext uri="{FF2B5EF4-FFF2-40B4-BE49-F238E27FC236}">
                    <a16:creationId xmlns:a16="http://schemas.microsoft.com/office/drawing/2014/main" id="{8B6C7779-C385-3EA9-AB0B-C7F1E964B483}"/>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969;p53">
                <a:extLst>
                  <a:ext uri="{FF2B5EF4-FFF2-40B4-BE49-F238E27FC236}">
                    <a16:creationId xmlns:a16="http://schemas.microsoft.com/office/drawing/2014/main" id="{BB16A5CF-4623-C43E-EB9D-17EE6C7DB29B}"/>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970;p53">
                <a:extLst>
                  <a:ext uri="{FF2B5EF4-FFF2-40B4-BE49-F238E27FC236}">
                    <a16:creationId xmlns:a16="http://schemas.microsoft.com/office/drawing/2014/main" id="{21A8A8D3-3910-6BA0-4902-1B218BBE838D}"/>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 name="Google Shape;1971;p53">
              <a:extLst>
                <a:ext uri="{FF2B5EF4-FFF2-40B4-BE49-F238E27FC236}">
                  <a16:creationId xmlns:a16="http://schemas.microsoft.com/office/drawing/2014/main" id="{2B0A98D7-A7D5-B25F-0326-9D4AA9D9F1B3}"/>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972;p53">
              <a:extLst>
                <a:ext uri="{FF2B5EF4-FFF2-40B4-BE49-F238E27FC236}">
                  <a16:creationId xmlns:a16="http://schemas.microsoft.com/office/drawing/2014/main" id="{61CDBEE2-BBAD-A4C3-287F-96E2BFF1BDB1}"/>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973;p53">
              <a:extLst>
                <a:ext uri="{FF2B5EF4-FFF2-40B4-BE49-F238E27FC236}">
                  <a16:creationId xmlns:a16="http://schemas.microsoft.com/office/drawing/2014/main" id="{4E2742EE-BD62-8C3A-3E2E-C82DCE49C2DD}"/>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965;p53">
            <a:extLst>
              <a:ext uri="{FF2B5EF4-FFF2-40B4-BE49-F238E27FC236}">
                <a16:creationId xmlns:a16="http://schemas.microsoft.com/office/drawing/2014/main" id="{8B0B2BC8-A4F4-EACF-AF63-33FB83902C68}"/>
              </a:ext>
            </a:extLst>
          </p:cNvPr>
          <p:cNvSpPr txBox="1"/>
          <p:nvPr/>
        </p:nvSpPr>
        <p:spPr>
          <a:xfrm>
            <a:off x="2020840" y="67178"/>
            <a:ext cx="1101917"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3600" b="1" dirty="0">
                <a:solidFill>
                  <a:schemeClr val="accent2"/>
                </a:solidFill>
                <a:latin typeface="Patrick Hand"/>
                <a:ea typeface="Patrick Hand"/>
                <a:cs typeface="Patrick Hand"/>
                <a:sym typeface="Patrick Hand"/>
              </a:rPr>
              <a:t>light</a:t>
            </a:r>
            <a:endParaRPr sz="3600" b="1" dirty="0">
              <a:solidFill>
                <a:schemeClr val="accent2"/>
              </a:solidFill>
              <a:latin typeface="Patrick Hand"/>
              <a:ea typeface="Patrick Hand"/>
              <a:cs typeface="Patrick Hand"/>
              <a:sym typeface="Patrick Han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47"/>
          <p:cNvSpPr txBox="1">
            <a:spLocks noGrp="1"/>
          </p:cNvSpPr>
          <p:nvPr>
            <p:ph type="title"/>
          </p:nvPr>
        </p:nvSpPr>
        <p:spPr>
          <a:xfrm>
            <a:off x="2912444" y="205734"/>
            <a:ext cx="3002136"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ÁNH SÁNG</a:t>
            </a:r>
            <a:endParaRPr sz="4400" dirty="0"/>
          </a:p>
        </p:txBody>
      </p:sp>
      <p:sp>
        <p:nvSpPr>
          <p:cNvPr id="1491" name="Google Shape;1491;p47"/>
          <p:cNvSpPr/>
          <p:nvPr/>
        </p:nvSpPr>
        <p:spPr>
          <a:xfrm flipH="1">
            <a:off x="7214641" y="4377144"/>
            <a:ext cx="1104703" cy="221625"/>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92" name="Google Shape;1492;p47"/>
          <p:cNvSpPr/>
          <p:nvPr/>
        </p:nvSpPr>
        <p:spPr>
          <a:xfrm>
            <a:off x="4026350" y="2126750"/>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93" name="Google Shape;1493;p47"/>
          <p:cNvSpPr/>
          <p:nvPr/>
        </p:nvSpPr>
        <p:spPr>
          <a:xfrm>
            <a:off x="583825" y="768000"/>
            <a:ext cx="1209802" cy="613096"/>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 name="TextBox 12">
            <a:extLst>
              <a:ext uri="{FF2B5EF4-FFF2-40B4-BE49-F238E27FC236}">
                <a16:creationId xmlns:a16="http://schemas.microsoft.com/office/drawing/2014/main" id="{0D0EDC49-016E-6A72-9CAB-C91A0A71B19B}"/>
              </a:ext>
            </a:extLst>
          </p:cNvPr>
          <p:cNvSpPr txBox="1"/>
          <p:nvPr/>
        </p:nvSpPr>
        <p:spPr>
          <a:xfrm>
            <a:off x="193717" y="581349"/>
            <a:ext cx="7206868" cy="3477875"/>
          </a:xfrm>
          <a:prstGeom prst="rect">
            <a:avLst/>
          </a:prstGeom>
          <a:noFill/>
        </p:spPr>
        <p:txBody>
          <a:bodyPr wrap="square">
            <a:spAutoFit/>
          </a:bodyPr>
          <a:lstStyle/>
          <a:p>
            <a:r>
              <a:rPr lang="vi-VN" sz="2000" b="1" dirty="0">
                <a:highlight>
                  <a:srgbClr val="FFFF00"/>
                </a:highlight>
              </a:rPr>
              <a:t>Nhu cầu ánh sáng của mỗi loại thực vật là khác nhau.</a:t>
            </a:r>
          </a:p>
          <a:p>
            <a:r>
              <a:rPr lang="vi-VN" sz="2000" b="1" dirty="0">
                <a:solidFill>
                  <a:srgbClr val="00B050"/>
                </a:solidFill>
              </a:rPr>
              <a:t>-</a:t>
            </a:r>
            <a:r>
              <a:rPr lang="en-US" sz="2000" b="1" dirty="0">
                <a:solidFill>
                  <a:srgbClr val="00B050"/>
                </a:solidFill>
              </a:rPr>
              <a:t> </a:t>
            </a:r>
            <a:r>
              <a:rPr lang="vi-VN" sz="2000" b="1" dirty="0">
                <a:solidFill>
                  <a:srgbClr val="00B050"/>
                </a:solidFill>
              </a:rPr>
              <a:t>Cây ưa sáng: Cây lúa, ngô, thanh long</a:t>
            </a:r>
            <a:r>
              <a:rPr lang="en-US" sz="2000" b="1" dirty="0">
                <a:solidFill>
                  <a:srgbClr val="00B050"/>
                </a:solidFill>
              </a:rPr>
              <a:t>, </a:t>
            </a:r>
            <a:r>
              <a:rPr lang="en-US" sz="2000" b="1" dirty="0" err="1">
                <a:solidFill>
                  <a:srgbClr val="00B050"/>
                </a:solidFill>
              </a:rPr>
              <a:t>cây</a:t>
            </a:r>
            <a:r>
              <a:rPr lang="en-US" sz="2000" b="1" dirty="0">
                <a:solidFill>
                  <a:srgbClr val="00B050"/>
                </a:solidFill>
              </a:rPr>
              <a:t> </a:t>
            </a:r>
            <a:r>
              <a:rPr lang="en-US" sz="2000" b="1" dirty="0" err="1">
                <a:solidFill>
                  <a:srgbClr val="00B050"/>
                </a:solidFill>
              </a:rPr>
              <a:t>dừa</a:t>
            </a:r>
            <a:endParaRPr lang="vi-VN" sz="2000" b="1" dirty="0">
              <a:solidFill>
                <a:srgbClr val="00B050"/>
              </a:solidFill>
            </a:endParaRPr>
          </a:p>
          <a:p>
            <a:r>
              <a:rPr lang="vi-VN" sz="2000" b="1" dirty="0">
                <a:solidFill>
                  <a:srgbClr val="0070C0"/>
                </a:solidFill>
              </a:rPr>
              <a:t>+ </a:t>
            </a:r>
            <a:r>
              <a:rPr lang="vi-VN" sz="2000" b="1" i="1" dirty="0">
                <a:solidFill>
                  <a:srgbClr val="0070C0"/>
                </a:solidFill>
              </a:rPr>
              <a:t>Đặc điểm: </a:t>
            </a:r>
            <a:r>
              <a:rPr lang="vi-VN" sz="2000" b="1" dirty="0"/>
              <a:t>Nhu cầu chiếu sáng cao, </a:t>
            </a:r>
            <a:endParaRPr lang="en-US" sz="2000" b="1" dirty="0"/>
          </a:p>
          <a:p>
            <a:r>
              <a:rPr lang="vi-VN" sz="2000" b="1" dirty="0"/>
              <a:t>cường độ ánh sáng mạnh, mọc nơi quang đãng, </a:t>
            </a:r>
            <a:endParaRPr lang="en-US" sz="2000" b="1" dirty="0"/>
          </a:p>
          <a:p>
            <a:r>
              <a:rPr lang="vi-VN" sz="2000" b="1" dirty="0"/>
              <a:t>nhu cầu quang hợp cao.</a:t>
            </a:r>
          </a:p>
          <a:p>
            <a:r>
              <a:rPr lang="vi-VN" sz="2000" b="1" dirty="0">
                <a:solidFill>
                  <a:srgbClr val="00B050"/>
                </a:solidFill>
              </a:rPr>
              <a:t>-</a:t>
            </a:r>
            <a:r>
              <a:rPr lang="en-US" sz="2000" b="1" dirty="0">
                <a:solidFill>
                  <a:srgbClr val="00B050"/>
                </a:solidFill>
              </a:rPr>
              <a:t> </a:t>
            </a:r>
            <a:r>
              <a:rPr lang="vi-VN" sz="2000" b="1" dirty="0">
                <a:solidFill>
                  <a:srgbClr val="00B050"/>
                </a:solidFill>
              </a:rPr>
              <a:t>Cây ưa bóng: Cây rêu, cây dương xỉ, cây lá lốt</a:t>
            </a:r>
          </a:p>
          <a:p>
            <a:r>
              <a:rPr lang="vi-VN" sz="2000" b="1" dirty="0">
                <a:solidFill>
                  <a:srgbClr val="0070C0"/>
                </a:solidFill>
              </a:rPr>
              <a:t>+ </a:t>
            </a:r>
            <a:r>
              <a:rPr lang="vi-VN" sz="2000" b="1" i="1" dirty="0">
                <a:solidFill>
                  <a:srgbClr val="0070C0"/>
                </a:solidFill>
              </a:rPr>
              <a:t>Đặc điểm: </a:t>
            </a:r>
            <a:r>
              <a:rPr lang="vi-VN" sz="2000" b="1" dirty="0"/>
              <a:t>Nhu cầu chiếu sáng thấp, thường mọc dưới </a:t>
            </a:r>
            <a:endParaRPr lang="en-US" sz="2000" b="1" dirty="0"/>
          </a:p>
          <a:p>
            <a:r>
              <a:rPr lang="vi-VN" sz="2000" b="1" dirty="0"/>
              <a:t>tán cây khác, nhu cầu quang hợp thấp.</a:t>
            </a:r>
          </a:p>
          <a:p>
            <a:pPr marL="342900" indent="-342900">
              <a:buFontTx/>
              <a:buChar char="-"/>
            </a:pPr>
            <a:r>
              <a:rPr lang="vi-VN" sz="2000" b="1" dirty="0">
                <a:solidFill>
                  <a:srgbClr val="FF0000"/>
                </a:solidFill>
              </a:rPr>
              <a:t>Cường độ ánh sáng tăng thì hiệu quả quang hợp tăng và ngược lại.</a:t>
            </a:r>
            <a:endParaRPr lang="en-US" sz="2000" b="1" dirty="0">
              <a:solidFill>
                <a:srgbClr val="FF0000"/>
              </a:solidFill>
            </a:endParaRPr>
          </a:p>
          <a:p>
            <a:pPr marL="342900" indent="-342900">
              <a:buFontTx/>
              <a:buChar char="-"/>
            </a:pPr>
            <a:r>
              <a:rPr lang="vi-VN" sz="2000" b="1" dirty="0">
                <a:solidFill>
                  <a:srgbClr val="FF0000"/>
                </a:solidFill>
              </a:rPr>
              <a:t>Nếu ánh sáng quá mạnh, hiệu quả quang hợp giảm</a:t>
            </a:r>
          </a:p>
        </p:txBody>
      </p:sp>
      <p:sp>
        <p:nvSpPr>
          <p:cNvPr id="14" name="Google Shape;1965;p53">
            <a:extLst>
              <a:ext uri="{FF2B5EF4-FFF2-40B4-BE49-F238E27FC236}">
                <a16:creationId xmlns:a16="http://schemas.microsoft.com/office/drawing/2014/main" id="{B76D56D2-DF66-5512-A9D1-D6C122E3EF4F}"/>
              </a:ext>
            </a:extLst>
          </p:cNvPr>
          <p:cNvSpPr txBox="1"/>
          <p:nvPr/>
        </p:nvSpPr>
        <p:spPr>
          <a:xfrm>
            <a:off x="7946432" y="1267396"/>
            <a:ext cx="1139231"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3200" b="1" dirty="0">
                <a:solidFill>
                  <a:schemeClr val="accent2"/>
                </a:solidFill>
                <a:latin typeface="Patrick Hand"/>
                <a:ea typeface="Patrick Hand"/>
                <a:cs typeface="Patrick Hand"/>
                <a:sym typeface="Patrick Hand"/>
              </a:rPr>
              <a:t>light</a:t>
            </a:r>
            <a:endParaRPr sz="3200" b="1" dirty="0">
              <a:solidFill>
                <a:schemeClr val="accent2"/>
              </a:solidFill>
              <a:latin typeface="Patrick Hand"/>
              <a:ea typeface="Patrick Hand"/>
              <a:cs typeface="Patrick Hand"/>
              <a:sym typeface="Patrick Hand"/>
            </a:endParaRPr>
          </a:p>
        </p:txBody>
      </p:sp>
      <p:grpSp>
        <p:nvGrpSpPr>
          <p:cNvPr id="15" name="Google Shape;1966;p53">
            <a:extLst>
              <a:ext uri="{FF2B5EF4-FFF2-40B4-BE49-F238E27FC236}">
                <a16:creationId xmlns:a16="http://schemas.microsoft.com/office/drawing/2014/main" id="{9EEB1E5F-20AA-08A0-7F7D-70D0CD3154F3}"/>
              </a:ext>
            </a:extLst>
          </p:cNvPr>
          <p:cNvGrpSpPr/>
          <p:nvPr/>
        </p:nvGrpSpPr>
        <p:grpSpPr>
          <a:xfrm rot="639291">
            <a:off x="7414643" y="1013615"/>
            <a:ext cx="549133" cy="857741"/>
            <a:chOff x="7734052" y="1174159"/>
            <a:chExt cx="657449" cy="712316"/>
          </a:xfrm>
        </p:grpSpPr>
        <p:grpSp>
          <p:nvGrpSpPr>
            <p:cNvPr id="16" name="Google Shape;1967;p53">
              <a:extLst>
                <a:ext uri="{FF2B5EF4-FFF2-40B4-BE49-F238E27FC236}">
                  <a16:creationId xmlns:a16="http://schemas.microsoft.com/office/drawing/2014/main" id="{B398FDAE-96E4-843B-7FE0-1FACA6B0D34A}"/>
                </a:ext>
              </a:extLst>
            </p:cNvPr>
            <p:cNvGrpSpPr/>
            <p:nvPr/>
          </p:nvGrpSpPr>
          <p:grpSpPr>
            <a:xfrm>
              <a:off x="7734052" y="1174159"/>
              <a:ext cx="657449" cy="657282"/>
              <a:chOff x="6971958" y="789872"/>
              <a:chExt cx="593312" cy="593161"/>
            </a:xfrm>
          </p:grpSpPr>
          <p:sp>
            <p:nvSpPr>
              <p:cNvPr id="20" name="Google Shape;1968;p53">
                <a:extLst>
                  <a:ext uri="{FF2B5EF4-FFF2-40B4-BE49-F238E27FC236}">
                    <a16:creationId xmlns:a16="http://schemas.microsoft.com/office/drawing/2014/main" id="{46065D33-82F5-CB9D-8207-41F3E4B946E5}"/>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1969;p53">
                <a:extLst>
                  <a:ext uri="{FF2B5EF4-FFF2-40B4-BE49-F238E27FC236}">
                    <a16:creationId xmlns:a16="http://schemas.microsoft.com/office/drawing/2014/main" id="{F42440D6-17EA-6F97-7A8B-EF9DFA7B841F}"/>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1970;p53">
                <a:extLst>
                  <a:ext uri="{FF2B5EF4-FFF2-40B4-BE49-F238E27FC236}">
                    <a16:creationId xmlns:a16="http://schemas.microsoft.com/office/drawing/2014/main" id="{82FECE00-84AD-41DA-7F75-264016D48067}"/>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7" name="Google Shape;1971;p53">
              <a:extLst>
                <a:ext uri="{FF2B5EF4-FFF2-40B4-BE49-F238E27FC236}">
                  <a16:creationId xmlns:a16="http://schemas.microsoft.com/office/drawing/2014/main" id="{0160F80D-D3AF-1820-3664-4D8198FEFE36}"/>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 name="Google Shape;1972;p53">
              <a:extLst>
                <a:ext uri="{FF2B5EF4-FFF2-40B4-BE49-F238E27FC236}">
                  <a16:creationId xmlns:a16="http://schemas.microsoft.com/office/drawing/2014/main" id="{7BFB2448-D694-D2AD-2AFA-DC94B24298EE}"/>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9" name="Google Shape;1973;p53">
              <a:extLst>
                <a:ext uri="{FF2B5EF4-FFF2-40B4-BE49-F238E27FC236}">
                  <a16:creationId xmlns:a16="http://schemas.microsoft.com/office/drawing/2014/main" id="{5F51BB3C-FFBA-4DF6-5FED-4379C2D44792}"/>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23" name="Google Shape;2061;p53">
            <a:extLst>
              <a:ext uri="{FF2B5EF4-FFF2-40B4-BE49-F238E27FC236}">
                <a16:creationId xmlns:a16="http://schemas.microsoft.com/office/drawing/2014/main" id="{F945D2F8-58B3-F90B-B11C-24C34544D045}"/>
              </a:ext>
            </a:extLst>
          </p:cNvPr>
          <p:cNvGrpSpPr/>
          <p:nvPr/>
        </p:nvGrpSpPr>
        <p:grpSpPr>
          <a:xfrm>
            <a:off x="7828737" y="107782"/>
            <a:ext cx="1094809" cy="1006816"/>
            <a:chOff x="6495573" y="147326"/>
            <a:chExt cx="1310813" cy="1235935"/>
          </a:xfrm>
        </p:grpSpPr>
        <p:sp>
          <p:nvSpPr>
            <p:cNvPr id="24" name="Google Shape;2062;p53">
              <a:extLst>
                <a:ext uri="{FF2B5EF4-FFF2-40B4-BE49-F238E27FC236}">
                  <a16:creationId xmlns:a16="http://schemas.microsoft.com/office/drawing/2014/main" id="{9E5138C6-0BC6-E0AE-8432-5E88F9D25CF4}"/>
                </a:ext>
              </a:extLst>
            </p:cNvPr>
            <p:cNvSpPr/>
            <p:nvPr/>
          </p:nvSpPr>
          <p:spPr>
            <a:xfrm>
              <a:off x="6495573" y="147326"/>
              <a:ext cx="1310813" cy="1235935"/>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 name="Google Shape;2063;p53">
              <a:extLst>
                <a:ext uri="{FF2B5EF4-FFF2-40B4-BE49-F238E27FC236}">
                  <a16:creationId xmlns:a16="http://schemas.microsoft.com/office/drawing/2014/main" id="{F913D85C-3E3F-827F-ED62-941D00F7FF51}"/>
                </a:ext>
              </a:extLst>
            </p:cNvPr>
            <p:cNvSpPr/>
            <p:nvPr/>
          </p:nvSpPr>
          <p:spPr>
            <a:xfrm rot="10800000">
              <a:off x="6777055" y="573473"/>
              <a:ext cx="553500" cy="5535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 name="Google Shape;2064;p53">
              <a:extLst>
                <a:ext uri="{FF2B5EF4-FFF2-40B4-BE49-F238E27FC236}">
                  <a16:creationId xmlns:a16="http://schemas.microsoft.com/office/drawing/2014/main" id="{9F2BEE19-0419-C029-B9CC-9B51C7A2E1B7}"/>
                </a:ext>
              </a:extLst>
            </p:cNvPr>
            <p:cNvSpPr/>
            <p:nvPr/>
          </p:nvSpPr>
          <p:spPr>
            <a:xfrm rot="9899319">
              <a:off x="6880553" y="677051"/>
              <a:ext cx="346318" cy="346318"/>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animEffect transition="in" filter="barn(inVertical)">
                                      <p:cBhvr>
                                        <p:cTn id="7" dur="500"/>
                                        <p:tgtEl>
                                          <p:spTgt spid="1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9" end="9"/>
                                            </p:txEl>
                                          </p:spTgt>
                                        </p:tgtEl>
                                        <p:attrNameLst>
                                          <p:attrName>style.visibility</p:attrName>
                                        </p:attrNameLst>
                                      </p:cBhvr>
                                      <p:to>
                                        <p:strVal val="visible"/>
                                      </p:to>
                                    </p:set>
                                    <p:animEffect transition="in" filter="barn(inVertical)">
                                      <p:cBhvr>
                                        <p:cTn id="12"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7FCB2C-4B29-9CB7-D3D4-304E454A6A61}"/>
              </a:ext>
            </a:extLst>
          </p:cNvPr>
          <p:cNvSpPr txBox="1"/>
          <p:nvPr/>
        </p:nvSpPr>
        <p:spPr>
          <a:xfrm>
            <a:off x="714284" y="612645"/>
            <a:ext cx="6119222" cy="2466573"/>
          </a:xfrm>
          <a:prstGeom prst="rect">
            <a:avLst/>
          </a:prstGeom>
          <a:noFill/>
        </p:spPr>
        <p:txBody>
          <a:bodyPr wrap="square">
            <a:spAutoFit/>
          </a:bodyPr>
          <a:lstStyle/>
          <a:p>
            <a:pPr algn="just">
              <a:lnSpc>
                <a:spcPct val="107000"/>
              </a:lnSpc>
              <a:spcAft>
                <a:spcPts val="800"/>
              </a:spcAft>
            </a:pPr>
            <a:r>
              <a:rPr lang="en-US" sz="2800" b="1" i="1" dirty="0">
                <a:solidFill>
                  <a:srgbClr val="C00000"/>
                </a:solidFill>
                <a:effectLst/>
                <a:latin typeface="+mn-lt"/>
                <a:ea typeface="Calibri" panose="020F0502020204030204" pitchFamily="34" charset="0"/>
                <a:cs typeface="Times New Roman" panose="02020603050405020304" pitchFamily="18" charset="0"/>
              </a:rPr>
              <a:t>- Theo </a:t>
            </a:r>
            <a:r>
              <a:rPr lang="en-US" sz="2800" b="1" i="1" dirty="0" err="1">
                <a:solidFill>
                  <a:srgbClr val="C00000"/>
                </a:solidFill>
                <a:effectLst/>
                <a:latin typeface="+mn-lt"/>
                <a:ea typeface="Calibri" panose="020F0502020204030204" pitchFamily="34" charset="0"/>
                <a:cs typeface="Times New Roman" panose="02020603050405020304" pitchFamily="18" charset="0"/>
              </a:rPr>
              <a:t>em</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nước</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có</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ảnh</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hưởng</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như</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thế</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nào</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đến</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quá</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trình</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quang</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hợp</a:t>
            </a:r>
            <a:r>
              <a:rPr lang="en-US" sz="2800" b="1" i="1" dirty="0">
                <a:solidFill>
                  <a:srgbClr val="C00000"/>
                </a:solidFill>
                <a:effectLst/>
                <a:latin typeface="+mn-lt"/>
                <a:ea typeface="Calibri" panose="020F0502020204030204" pitchFamily="34" charset="0"/>
                <a:cs typeface="Times New Roman" panose="02020603050405020304" pitchFamily="18" charset="0"/>
              </a:rPr>
              <a:t> ở </a:t>
            </a:r>
            <a:r>
              <a:rPr lang="en-US" sz="2800" b="1" i="1" dirty="0" err="1">
                <a:solidFill>
                  <a:srgbClr val="C00000"/>
                </a:solidFill>
                <a:effectLst/>
                <a:latin typeface="+mn-lt"/>
                <a:ea typeface="Calibri" panose="020F0502020204030204" pitchFamily="34" charset="0"/>
                <a:cs typeface="Times New Roman" panose="02020603050405020304" pitchFamily="18" charset="0"/>
              </a:rPr>
              <a:t>thực</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vi-VN" sz="2800" b="1" i="1" dirty="0">
                <a:solidFill>
                  <a:srgbClr val="C00000"/>
                </a:solidFill>
                <a:latin typeface="+mn-lt"/>
                <a:ea typeface="Calibri" panose="020F0502020204030204" pitchFamily="34" charset="0"/>
                <a:cs typeface="Times New Roman" panose="02020603050405020304" pitchFamily="18" charset="0"/>
              </a:rPr>
              <a:t>vật?</a:t>
            </a:r>
          </a:p>
          <a:p>
            <a:pPr algn="just">
              <a:lnSpc>
                <a:spcPct val="107000"/>
              </a:lnSpc>
              <a:spcAft>
                <a:spcPts val="800"/>
              </a:spcAft>
            </a:pPr>
            <a:r>
              <a:rPr lang="vi-VN" sz="2800" b="1" i="1" dirty="0">
                <a:solidFill>
                  <a:srgbClr val="C00000"/>
                </a:solidFill>
                <a:effectLst/>
                <a:latin typeface="+mn-lt"/>
                <a:ea typeface="Calibri" panose="020F0502020204030204" pitchFamily="34" charset="0"/>
                <a:cs typeface="Times New Roman" panose="02020603050405020304" pitchFamily="18" charset="0"/>
              </a:rPr>
              <a:t>-</a:t>
            </a:r>
            <a:r>
              <a:rPr lang="en-US" sz="2800" b="1" i="1" dirty="0">
                <a:solidFill>
                  <a:srgbClr val="C00000"/>
                </a:solidFill>
                <a:effectLst/>
                <a:latin typeface="+mn-lt"/>
                <a:ea typeface="Calibri" panose="020F0502020204030204" pitchFamily="34" charset="0"/>
                <a:cs typeface="Times New Roman" panose="02020603050405020304" pitchFamily="18" charset="0"/>
              </a:rPr>
              <a:t> Em </a:t>
            </a:r>
            <a:r>
              <a:rPr lang="en-US" sz="2800" b="1" i="1" dirty="0" err="1">
                <a:solidFill>
                  <a:srgbClr val="C00000"/>
                </a:solidFill>
                <a:effectLst/>
                <a:latin typeface="+mn-lt"/>
                <a:ea typeface="Calibri" panose="020F0502020204030204" pitchFamily="34" charset="0"/>
                <a:cs typeface="Times New Roman" panose="02020603050405020304" pitchFamily="18" charset="0"/>
              </a:rPr>
              <a:t>hãy</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dự</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đoán</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xem</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khi</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cây</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bị</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thiếu</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nước</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sẽ</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xảy</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ra</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điều</a:t>
            </a:r>
            <a:r>
              <a:rPr lang="en-US" sz="2800" b="1" i="1" dirty="0">
                <a:solidFill>
                  <a:srgbClr val="C00000"/>
                </a:solidFill>
                <a:effectLst/>
                <a:latin typeface="+mn-lt"/>
                <a:ea typeface="Calibri" panose="020F0502020204030204" pitchFamily="34" charset="0"/>
                <a:cs typeface="Times New Roman" panose="02020603050405020304" pitchFamily="18" charset="0"/>
              </a:rPr>
              <a:t> </a:t>
            </a:r>
            <a:r>
              <a:rPr lang="en-US" sz="2800" b="1" i="1" dirty="0" err="1">
                <a:solidFill>
                  <a:srgbClr val="C00000"/>
                </a:solidFill>
                <a:effectLst/>
                <a:latin typeface="+mn-lt"/>
                <a:ea typeface="Calibri" panose="020F0502020204030204" pitchFamily="34" charset="0"/>
                <a:cs typeface="Times New Roman" panose="02020603050405020304" pitchFamily="18" charset="0"/>
              </a:rPr>
              <a:t>gì</a:t>
            </a:r>
            <a:r>
              <a:rPr lang="en-US" sz="2800" b="1" i="1" dirty="0">
                <a:solidFill>
                  <a:srgbClr val="C00000"/>
                </a:solidFill>
                <a:effectLst/>
                <a:latin typeface="+mn-lt"/>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29B9BF80-DB1B-BE73-A1CC-117AE3209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43" y="1672069"/>
            <a:ext cx="4079162" cy="407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1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2333</Words>
  <Application>Microsoft Office PowerPoint</Application>
  <PresentationFormat>On-screen Show (16:9)</PresentationFormat>
  <Paragraphs>188</Paragraphs>
  <Slides>45</Slides>
  <Notes>31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Patrick Hand</vt:lpstr>
      <vt:lpstr>Titan One</vt:lpstr>
      <vt:lpstr>Times New Roman</vt:lpstr>
      <vt:lpstr>等线</vt:lpstr>
      <vt:lpstr>Calibri Light</vt:lpstr>
      <vt:lpstr>Calibri</vt:lpstr>
      <vt:lpstr>Roboto Condensed Light</vt:lpstr>
      <vt:lpstr>PT Sans</vt:lpstr>
      <vt:lpstr>Rubik</vt:lpstr>
      <vt:lpstr>Arial</vt:lpstr>
      <vt:lpstr>Photosynthesis Process for Education by Slidesgo</vt:lpstr>
      <vt:lpstr>Office Theme</vt:lpstr>
      <vt:lpstr>1_Office Theme</vt:lpstr>
      <vt:lpstr>PowerPoint Presentation</vt:lpstr>
      <vt:lpstr>Hai bạn nhỏ trong hình vẽ dưới đây đang làm gì?</vt:lpstr>
      <vt:lpstr> 1. Vậy chúng ta cần trồng và bảo vệ cây xanh như thế nào? 2. Những yếu tố nào ảnh hưởng đến quá trình quang hợp ở cây xanh?</vt:lpstr>
      <vt:lpstr>PowerPoint Presentation</vt:lpstr>
      <vt:lpstr>PowerPoint Presentation</vt:lpstr>
      <vt:lpstr>HOẠT ĐỘNG NHÓM</vt:lpstr>
      <vt:lpstr>ÁNH SÁNG</vt:lpstr>
      <vt:lpstr>ÁNH SÁNG</vt:lpstr>
      <vt:lpstr>PowerPoint Presentation</vt:lpstr>
      <vt:lpstr>NƯỚC</vt:lpstr>
      <vt:lpstr>NƯỚC</vt:lpstr>
      <vt:lpstr>LUYỆN TẬP</vt:lpstr>
      <vt:lpstr>PowerPoint Presentation</vt:lpstr>
      <vt:lpstr>CARBON DIOXIDE</vt:lpstr>
      <vt:lpstr>CARBON DIOXIDE</vt:lpstr>
      <vt:lpstr>PowerPoint Presentation</vt:lpstr>
      <vt:lpstr>NHIỆT ĐỘ</vt:lpstr>
      <vt:lpstr>NHIỆT ĐỘ</vt:lpstr>
      <vt:lpstr>CÁC YẾU TỐ ẢNH HƯỞNG ĐẾN  QUANG HỢP</vt:lpstr>
      <vt:lpstr>LUYỆN TẬP</vt:lpstr>
      <vt:lpstr>-&gt;  Nên trồng cây đúng mật độ để cây không che lấp lẫn nhau, giúp cây nhận đủ ánh sáng, khí carbon dioxide và nước để tiến hành quang hợp hiệu quả. Khi trồng cây đúng thời vụ, các yếu tố nhiệt độ, độ ẩm, ánh sáng phù hợp nhất đối với cây, giúp cây quang hợp tốt, sinh trưởng nhanh, cho năng suất cao.  </vt:lpstr>
      <vt:lpstr>PowerPoint Presentation</vt:lpstr>
      <vt:lpstr>PowerPoint Presentation</vt:lpstr>
      <vt:lpstr>PowerPoint Presentation</vt:lpstr>
      <vt:lpstr>PowerPoint Presentation</vt:lpstr>
      <vt:lpstr>PowerPoint Presentation</vt:lpstr>
      <vt:lpstr>THẢO LUẬN THEO CẶP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vt:lpstr>
      <vt:lpstr>MỞ RỘNG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bạn nhỏ trong hình vẽ dưới đây đang làm gì?</dc:title>
  <dc:creator>mint Lemon</dc:creator>
  <cp:lastModifiedBy>Admin</cp:lastModifiedBy>
  <cp:revision>30</cp:revision>
  <dcterms:modified xsi:type="dcterms:W3CDTF">2025-02-20T01:39:40Z</dcterms:modified>
</cp:coreProperties>
</file>