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5" r:id="rId1"/>
    <p:sldMasterId id="2147484279" r:id="rId2"/>
    <p:sldMasterId id="2147485126" r:id="rId3"/>
    <p:sldMasterId id="2147485230" r:id="rId4"/>
  </p:sldMasterIdLst>
  <p:notesMasterIdLst>
    <p:notesMasterId r:id="rId28"/>
  </p:notesMasterIdLst>
  <p:sldIdLst>
    <p:sldId id="376" r:id="rId5"/>
    <p:sldId id="11088795" r:id="rId6"/>
    <p:sldId id="11088796" r:id="rId7"/>
    <p:sldId id="11088799" r:id="rId8"/>
    <p:sldId id="11088801" r:id="rId9"/>
    <p:sldId id="11088815" r:id="rId10"/>
    <p:sldId id="11088833" r:id="rId11"/>
    <p:sldId id="295" r:id="rId12"/>
    <p:sldId id="11088805" r:id="rId13"/>
    <p:sldId id="257" r:id="rId14"/>
    <p:sldId id="637" r:id="rId15"/>
    <p:sldId id="291" r:id="rId16"/>
    <p:sldId id="11088823" r:id="rId17"/>
    <p:sldId id="256" r:id="rId18"/>
    <p:sldId id="267" r:id="rId19"/>
    <p:sldId id="258" r:id="rId20"/>
    <p:sldId id="11088832" r:id="rId21"/>
    <p:sldId id="260" r:id="rId22"/>
    <p:sldId id="261" r:id="rId23"/>
    <p:sldId id="268" r:id="rId24"/>
    <p:sldId id="275" r:id="rId25"/>
    <p:sldId id="277" r:id="rId26"/>
    <p:sldId id="271" r:id="rId27"/>
  </p:sldIdLst>
  <p:sldSz cx="12192000" cy="6858000"/>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3333CC"/>
    <a:srgbClr val="00CC00"/>
    <a:srgbClr val="CCFFFF"/>
    <a:srgbClr val="FFFF00"/>
    <a:srgbClr val="FFFF99"/>
    <a:srgbClr val="FFFFCC"/>
    <a:srgbClr val="E5E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33" autoAdjust="0"/>
  </p:normalViewPr>
  <p:slideViewPr>
    <p:cSldViewPr showGuides="1">
      <p:cViewPr varScale="1">
        <p:scale>
          <a:sx n="61" d="100"/>
          <a:sy n="61" d="100"/>
        </p:scale>
        <p:origin x="1098" y="108"/>
      </p:cViewPr>
      <p:guideLst>
        <p:guide orient="horz" pos="2160"/>
        <p:guide pos="384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2853C8A6-7C2F-AAE5-2478-742A1A051D5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96259" name="Rectangle 3">
            <a:extLst>
              <a:ext uri="{FF2B5EF4-FFF2-40B4-BE49-F238E27FC236}">
                <a16:creationId xmlns:a16="http://schemas.microsoft.com/office/drawing/2014/main" id="{61FB2C6B-4BC3-47DF-7C8C-CFB7DA19255C}"/>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6148" name="Rectangle 4">
            <a:extLst>
              <a:ext uri="{FF2B5EF4-FFF2-40B4-BE49-F238E27FC236}">
                <a16:creationId xmlns:a16="http://schemas.microsoft.com/office/drawing/2014/main" id="{EC4A6D4F-B883-0B6D-23BD-6966138FF283}"/>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61" name="Rectangle 5">
            <a:extLst>
              <a:ext uri="{FF2B5EF4-FFF2-40B4-BE49-F238E27FC236}">
                <a16:creationId xmlns:a16="http://schemas.microsoft.com/office/drawing/2014/main" id="{B7D557E8-BEDA-13A5-328D-DC01D9767316}"/>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6262" name="Rectangle 6">
            <a:extLst>
              <a:ext uri="{FF2B5EF4-FFF2-40B4-BE49-F238E27FC236}">
                <a16:creationId xmlns:a16="http://schemas.microsoft.com/office/drawing/2014/main" id="{79F00136-ECA6-8638-BBAF-1D60F52020A2}"/>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96263" name="Rectangle 7">
            <a:extLst>
              <a:ext uri="{FF2B5EF4-FFF2-40B4-BE49-F238E27FC236}">
                <a16:creationId xmlns:a16="http://schemas.microsoft.com/office/drawing/2014/main" id="{93F3C82B-71E4-7105-4860-3CE3A040BD3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CD4F075-530D-4F57-8202-668EA8E990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94184BF9-7853-A42B-7E16-5BA01B304B7A}"/>
              </a:ext>
            </a:extLst>
          </p:cNvPr>
          <p:cNvSpPr>
            <a:spLocks noGrp="1" noRot="1" noChangeAspect="1" noChangeArrowheads="1" noTextEdit="1"/>
          </p:cNvSpPr>
          <p:nvPr>
            <p:ph type="sldImg"/>
          </p:nvPr>
        </p:nvSpPr>
        <p:spPr>
          <a:ln/>
        </p:spPr>
      </p:sp>
      <p:sp>
        <p:nvSpPr>
          <p:cNvPr id="9219" name="备注占位符 2">
            <a:extLst>
              <a:ext uri="{FF2B5EF4-FFF2-40B4-BE49-F238E27FC236}">
                <a16:creationId xmlns:a16="http://schemas.microsoft.com/office/drawing/2014/main" id="{40B43920-BC98-61AA-63E2-C4DF2F8B8F2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9220" name="灯片编号占位符 3">
            <a:extLst>
              <a:ext uri="{FF2B5EF4-FFF2-40B4-BE49-F238E27FC236}">
                <a16:creationId xmlns:a16="http://schemas.microsoft.com/office/drawing/2014/main" id="{AB9FF5F3-9ED6-0B9C-9FB2-AA755BB6491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A0F644E-301D-4A4F-8AE8-1A6315533A5C}" type="slidenum">
              <a:rPr lang="zh-CN" altLang="en-US" sz="1200" smtClean="0">
                <a:solidFill>
                  <a:srgbClr val="000000"/>
                </a:solidFill>
                <a:latin typeface="字魂59号-创粗黑"/>
              </a:rPr>
              <a:pPr/>
              <a:t>1</a:t>
            </a:fld>
            <a:endParaRPr lang="zh-CN" altLang="en-US" sz="1200">
              <a:solidFill>
                <a:srgbClr val="000000"/>
              </a:solidFill>
              <a:latin typeface="字魂59号-创粗黑"/>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a:extLst>
              <a:ext uri="{FF2B5EF4-FFF2-40B4-BE49-F238E27FC236}">
                <a16:creationId xmlns:a16="http://schemas.microsoft.com/office/drawing/2014/main" id="{0A47A5AD-E75D-266F-A91C-3D8DC960B955}"/>
              </a:ext>
            </a:extLst>
          </p:cNvPr>
          <p:cNvSpPr>
            <a:spLocks noGrp="1" noRot="1" noChangeAspect="1" noChangeArrowheads="1" noTextEdit="1"/>
          </p:cNvSpPr>
          <p:nvPr>
            <p:ph type="sldImg"/>
          </p:nvPr>
        </p:nvSpPr>
        <p:spPr>
          <a:ln/>
        </p:spPr>
      </p:sp>
      <p:sp>
        <p:nvSpPr>
          <p:cNvPr id="13315" name="备注占位符 2">
            <a:extLst>
              <a:ext uri="{FF2B5EF4-FFF2-40B4-BE49-F238E27FC236}">
                <a16:creationId xmlns:a16="http://schemas.microsoft.com/office/drawing/2014/main" id="{576C56DB-22CD-44FD-1215-1E3CDF82DF1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3316" name="灯片编号占位符 3">
            <a:extLst>
              <a:ext uri="{FF2B5EF4-FFF2-40B4-BE49-F238E27FC236}">
                <a16:creationId xmlns:a16="http://schemas.microsoft.com/office/drawing/2014/main" id="{C04DDF8D-DD3B-09C7-C475-7821745A56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3BACFF14-DDE9-4019-A12E-B511DDFB1B73}" type="slidenum">
              <a:rPr lang="zh-CN" altLang="en-US" sz="1200" smtClean="0">
                <a:solidFill>
                  <a:srgbClr val="000000"/>
                </a:solidFill>
                <a:latin typeface="等线" panose="02010600030101010101" pitchFamily="2" charset="-122"/>
              </a:rPr>
              <a:pPr/>
              <a:t>2</a:t>
            </a:fld>
            <a:endParaRPr lang="zh-CN" altLang="en-US" sz="1200">
              <a:solidFill>
                <a:srgbClr val="000000"/>
              </a:solidFill>
              <a:latin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a:extLst>
              <a:ext uri="{FF2B5EF4-FFF2-40B4-BE49-F238E27FC236}">
                <a16:creationId xmlns:a16="http://schemas.microsoft.com/office/drawing/2014/main" id="{8C7DAE62-A151-5438-FAEA-E1A8D790587D}"/>
              </a:ext>
            </a:extLst>
          </p:cNvPr>
          <p:cNvSpPr>
            <a:spLocks noGrp="1" noRot="1" noChangeAspect="1" noChangeArrowheads="1" noTextEdit="1"/>
          </p:cNvSpPr>
          <p:nvPr>
            <p:ph type="sldImg"/>
          </p:nvPr>
        </p:nvSpPr>
        <p:spPr>
          <a:ln/>
        </p:spPr>
      </p:sp>
      <p:sp>
        <p:nvSpPr>
          <p:cNvPr id="15363" name="备注占位符 2">
            <a:extLst>
              <a:ext uri="{FF2B5EF4-FFF2-40B4-BE49-F238E27FC236}">
                <a16:creationId xmlns:a16="http://schemas.microsoft.com/office/drawing/2014/main" id="{A1B08FB8-34F6-6698-C778-7083A604A03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15364" name="灯片编号占位符 3">
            <a:extLst>
              <a:ext uri="{FF2B5EF4-FFF2-40B4-BE49-F238E27FC236}">
                <a16:creationId xmlns:a16="http://schemas.microsoft.com/office/drawing/2014/main" id="{57E80A7F-DB80-9EA4-09A2-13C84E1B79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EF7F4DD-C9C2-4966-9C54-21F997E8A872}" type="slidenum">
              <a:rPr lang="zh-CN" altLang="en-US" sz="1200" smtClean="0">
                <a:solidFill>
                  <a:srgbClr val="000000"/>
                </a:solidFill>
                <a:latin typeface="等线" panose="02010600030101010101" pitchFamily="2" charset="-122"/>
              </a:rPr>
              <a:pPr/>
              <a:t>3</a:t>
            </a:fld>
            <a:endParaRPr lang="zh-CN" altLang="en-US" sz="1200">
              <a:solidFill>
                <a:srgbClr val="000000"/>
              </a:solidFill>
              <a:latin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C101E19F-EE24-2F35-41DB-47B7208C5C1C}"/>
              </a:ext>
            </a:extLst>
          </p:cNvPr>
          <p:cNvSpPr>
            <a:spLocks noGrp="1" noRot="1" noChangeAspect="1" noChangeArrowheads="1" noTextEdit="1"/>
          </p:cNvSpPr>
          <p:nvPr>
            <p:ph type="sldImg"/>
          </p:nvPr>
        </p:nvSpPr>
        <p:spPr>
          <a:ln/>
        </p:spPr>
      </p:sp>
      <p:sp>
        <p:nvSpPr>
          <p:cNvPr id="19459" name="备注占位符 2">
            <a:extLst>
              <a:ext uri="{FF2B5EF4-FFF2-40B4-BE49-F238E27FC236}">
                <a16:creationId xmlns:a16="http://schemas.microsoft.com/office/drawing/2014/main" id="{AB2B95E1-01CB-E21D-1E39-5D61D22BDA2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19460" name="灯片编号占位符 3">
            <a:extLst>
              <a:ext uri="{FF2B5EF4-FFF2-40B4-BE49-F238E27FC236}">
                <a16:creationId xmlns:a16="http://schemas.microsoft.com/office/drawing/2014/main" id="{59A5D03D-6927-9D1F-E726-0E1582DB6F2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ACF5E16-CFFA-4849-8EE8-012891A37297}" type="slidenum">
              <a:rPr lang="zh-CN" altLang="en-US" sz="1200" smtClean="0">
                <a:solidFill>
                  <a:srgbClr val="000000"/>
                </a:solidFill>
                <a:latin typeface="字魂59号-创粗黑"/>
              </a:rPr>
              <a:pPr/>
              <a:t>5</a:t>
            </a:fld>
            <a:endParaRPr lang="zh-CN" altLang="en-US" sz="1200">
              <a:solidFill>
                <a:srgbClr val="000000"/>
              </a:solidFill>
              <a:latin typeface="字魂59号-创粗黑"/>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53249">
            <a:extLst>
              <a:ext uri="{FF2B5EF4-FFF2-40B4-BE49-F238E27FC236}">
                <a16:creationId xmlns:a16="http://schemas.microsoft.com/office/drawing/2014/main" id="{391AB099-D0B2-C7A8-6268-BECAD4A75719}"/>
              </a:ext>
            </a:extLst>
          </p:cNvPr>
          <p:cNvSpPr>
            <a:spLocks noGrp="1" noRot="1" noChangeAspect="1" noChangeArrowheads="1" noTextEdit="1"/>
          </p:cNvSpPr>
          <p:nvPr>
            <p:ph type="sldImg"/>
          </p:nvPr>
        </p:nvSpPr>
        <p:spPr>
          <a:ln/>
        </p:spPr>
      </p:sp>
      <p:sp>
        <p:nvSpPr>
          <p:cNvPr id="23555" name="文本占位符 53250">
            <a:extLst>
              <a:ext uri="{FF2B5EF4-FFF2-40B4-BE49-F238E27FC236}">
                <a16:creationId xmlns:a16="http://schemas.microsoft.com/office/drawing/2014/main" id="{C8714159-EA29-0CAC-3A98-22469F3E7E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3556" name="灯片编号占位符 1">
            <a:extLst>
              <a:ext uri="{FF2B5EF4-FFF2-40B4-BE49-F238E27FC236}">
                <a16:creationId xmlns:a16="http://schemas.microsoft.com/office/drawing/2014/main" id="{335C4A6A-6313-2A39-C7C1-8B58AB65D8C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D4956424-3AB2-492A-90B9-4B14254B19D4}" type="slidenum">
              <a:rPr lang="en-US" altLang="zh-CN" sz="1200" smtClean="0">
                <a:solidFill>
                  <a:srgbClr val="000000"/>
                </a:solidFill>
              </a:rPr>
              <a:pPr/>
              <a:t>8</a:t>
            </a:fld>
            <a:endParaRPr lang="en-US" altLang="zh-CN"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id="{8FC5B734-0A0D-EE5D-2E07-E690B0DC6BE7}"/>
              </a:ext>
            </a:extLst>
          </p:cNvPr>
          <p:cNvSpPr>
            <a:spLocks noGrp="1" noRot="1" noChangeAspect="1" noChangeArrowheads="1" noTextEdit="1"/>
          </p:cNvSpPr>
          <p:nvPr>
            <p:ph type="sldImg"/>
          </p:nvPr>
        </p:nvSpPr>
        <p:spPr>
          <a:ln/>
        </p:spPr>
      </p:sp>
      <p:sp>
        <p:nvSpPr>
          <p:cNvPr id="28675" name="备注占位符 2">
            <a:extLst>
              <a:ext uri="{FF2B5EF4-FFF2-40B4-BE49-F238E27FC236}">
                <a16:creationId xmlns:a16="http://schemas.microsoft.com/office/drawing/2014/main" id="{4EBC2D2D-D17C-8003-F023-2C71E08F0AD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8676" name="灯片编号占位符 3">
            <a:extLst>
              <a:ext uri="{FF2B5EF4-FFF2-40B4-BE49-F238E27FC236}">
                <a16:creationId xmlns:a16="http://schemas.microsoft.com/office/drawing/2014/main" id="{C12C8321-CAD5-D111-2140-DA2B3B758B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72179C6-B6E8-4A86-9BEF-510B0321C17F}" type="slidenum">
              <a:rPr lang="zh-CN" altLang="en-US" sz="1200" smtClean="0">
                <a:solidFill>
                  <a:srgbClr val="000000"/>
                </a:solidFill>
                <a:latin typeface="等线" panose="02010600030101010101" pitchFamily="2" charset="-122"/>
                <a:ea typeface="等线" panose="02010600030101010101" pitchFamily="2" charset="-122"/>
              </a:rPr>
              <a:pPr/>
              <a:t>12</a:t>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6AA5918-26B8-48BD-33F0-2A296720AA55}"/>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DEDD5674-3B44-6BA8-D12B-153309B2CA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C2809C54-44AE-3DF6-289A-A9B3455EB1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083903F-AB92-4636-ABC6-878BE6AE7753}" type="slidenum">
              <a:rPr lang="en-US" altLang="en-US" sz="1200" smtClean="0">
                <a:solidFill>
                  <a:srgbClr val="000000"/>
                </a:solidFill>
                <a:latin typeface="Calibri" panose="020F0502020204030204" pitchFamily="34" charset="0"/>
              </a:rPr>
              <a:pPr/>
              <a:t>15</a:t>
            </a:fld>
            <a:endParaRPr lang="en-US" altLang="en-US" sz="120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6EC67C8-A243-C104-585B-290C2490505F}"/>
              </a:ext>
            </a:extLst>
          </p:cNvPr>
          <p:cNvSpPr>
            <a:spLocks noGrp="1"/>
          </p:cNvSpPr>
          <p:nvPr>
            <p:ph type="dt" sz="half" idx="10"/>
          </p:nvPr>
        </p:nvSpPr>
        <p:spPr/>
        <p:txBody>
          <a:bodyPr/>
          <a:lstStyle>
            <a:lvl1pPr>
              <a:defRPr/>
            </a:lvl1pPr>
          </a:lstStyle>
          <a:p>
            <a:pPr>
              <a:defRPr/>
            </a:pPr>
            <a:fld id="{68E04199-6491-4BB8-A212-4C602AE61591}" type="datetimeFigureOut">
              <a:rPr lang="vi-VN"/>
              <a:pPr>
                <a:defRPr/>
              </a:pPr>
              <a:t>12/03/2025</a:t>
            </a:fld>
            <a:endParaRPr lang="vi-VN"/>
          </a:p>
        </p:txBody>
      </p:sp>
      <p:sp>
        <p:nvSpPr>
          <p:cNvPr id="5" name="Footer Placeholder 4">
            <a:extLst>
              <a:ext uri="{FF2B5EF4-FFF2-40B4-BE49-F238E27FC236}">
                <a16:creationId xmlns:a16="http://schemas.microsoft.com/office/drawing/2014/main" id="{E9397C8F-6E0D-E276-5C11-86B4ED307EAA}"/>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752B3272-7851-A7F0-DCA1-5A2CAC2E4F39}"/>
              </a:ext>
            </a:extLst>
          </p:cNvPr>
          <p:cNvSpPr>
            <a:spLocks noGrp="1"/>
          </p:cNvSpPr>
          <p:nvPr>
            <p:ph type="sldNum" sz="quarter" idx="12"/>
          </p:nvPr>
        </p:nvSpPr>
        <p:spPr/>
        <p:txBody>
          <a:bodyPr/>
          <a:lstStyle>
            <a:lvl1pPr>
              <a:defRPr/>
            </a:lvl1pPr>
          </a:lstStyle>
          <a:p>
            <a:pPr>
              <a:defRPr/>
            </a:pPr>
            <a:fld id="{56A5ED14-B4CE-4D73-B044-083667A2B975}" type="slidenum">
              <a:rPr lang="vi-VN"/>
              <a:pPr>
                <a:defRPr/>
              </a:pPr>
              <a:t>‹#›</a:t>
            </a:fld>
            <a:endParaRPr lang="vi-VN"/>
          </a:p>
        </p:txBody>
      </p:sp>
    </p:spTree>
    <p:extLst>
      <p:ext uri="{BB962C8B-B14F-4D97-AF65-F5344CB8AC3E}">
        <p14:creationId xmlns:p14="http://schemas.microsoft.com/office/powerpoint/2010/main" val="410781516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5841E59-C7F4-B6BB-0298-C53586948E6A}"/>
              </a:ext>
            </a:extLst>
          </p:cNvPr>
          <p:cNvSpPr>
            <a:spLocks noGrp="1"/>
          </p:cNvSpPr>
          <p:nvPr>
            <p:ph type="dt" sz="half" idx="10"/>
          </p:nvPr>
        </p:nvSpPr>
        <p:spPr/>
        <p:txBody>
          <a:bodyPr/>
          <a:lstStyle>
            <a:lvl1pPr>
              <a:defRPr/>
            </a:lvl1pPr>
          </a:lstStyle>
          <a:p>
            <a:pPr>
              <a:defRPr/>
            </a:pPr>
            <a:fld id="{2A377EF5-5AB5-464C-8068-A96A7AB47B19}" type="datetimeFigureOut">
              <a:rPr lang="vi-VN"/>
              <a:pPr>
                <a:defRPr/>
              </a:pPr>
              <a:t>12/03/2025</a:t>
            </a:fld>
            <a:endParaRPr lang="vi-VN"/>
          </a:p>
        </p:txBody>
      </p:sp>
      <p:sp>
        <p:nvSpPr>
          <p:cNvPr id="5" name="Footer Placeholder 4">
            <a:extLst>
              <a:ext uri="{FF2B5EF4-FFF2-40B4-BE49-F238E27FC236}">
                <a16:creationId xmlns:a16="http://schemas.microsoft.com/office/drawing/2014/main" id="{6AA59A2C-A1AC-EFC7-D306-6A7628E0C6FE}"/>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7701F863-F467-F13A-C2D9-B72240D13A03}"/>
              </a:ext>
            </a:extLst>
          </p:cNvPr>
          <p:cNvSpPr>
            <a:spLocks noGrp="1"/>
          </p:cNvSpPr>
          <p:nvPr>
            <p:ph type="sldNum" sz="quarter" idx="12"/>
          </p:nvPr>
        </p:nvSpPr>
        <p:spPr/>
        <p:txBody>
          <a:bodyPr/>
          <a:lstStyle>
            <a:lvl1pPr>
              <a:defRPr/>
            </a:lvl1pPr>
          </a:lstStyle>
          <a:p>
            <a:pPr>
              <a:defRPr/>
            </a:pPr>
            <a:fld id="{2105A6D5-0A46-4141-9137-BB9F438D7D71}" type="slidenum">
              <a:rPr lang="vi-VN"/>
              <a:pPr>
                <a:defRPr/>
              </a:pPr>
              <a:t>‹#›</a:t>
            </a:fld>
            <a:endParaRPr lang="vi-VN"/>
          </a:p>
        </p:txBody>
      </p:sp>
    </p:spTree>
    <p:extLst>
      <p:ext uri="{BB962C8B-B14F-4D97-AF65-F5344CB8AC3E}">
        <p14:creationId xmlns:p14="http://schemas.microsoft.com/office/powerpoint/2010/main" val="342570140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AE2648-6DEA-5B22-4008-DD8E0F7DEC80}"/>
              </a:ext>
            </a:extLst>
          </p:cNvPr>
          <p:cNvSpPr>
            <a:spLocks noGrp="1"/>
          </p:cNvSpPr>
          <p:nvPr>
            <p:ph type="dt" sz="half" idx="10"/>
          </p:nvPr>
        </p:nvSpPr>
        <p:spPr/>
        <p:txBody>
          <a:bodyPr/>
          <a:lstStyle>
            <a:lvl1pPr>
              <a:defRPr/>
            </a:lvl1pPr>
          </a:lstStyle>
          <a:p>
            <a:pPr>
              <a:defRPr/>
            </a:pPr>
            <a:fld id="{F6622CFF-55EF-424F-BC42-414F86C679C3}" type="datetimeFigureOut">
              <a:rPr lang="vi-VN"/>
              <a:pPr>
                <a:defRPr/>
              </a:pPr>
              <a:t>12/03/2025</a:t>
            </a:fld>
            <a:endParaRPr lang="vi-VN"/>
          </a:p>
        </p:txBody>
      </p:sp>
      <p:sp>
        <p:nvSpPr>
          <p:cNvPr id="5" name="Footer Placeholder 4">
            <a:extLst>
              <a:ext uri="{FF2B5EF4-FFF2-40B4-BE49-F238E27FC236}">
                <a16:creationId xmlns:a16="http://schemas.microsoft.com/office/drawing/2014/main" id="{D28B0B12-8A43-30EC-9DFF-A3DA9749C2E3}"/>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0829E01E-DF8C-7FFB-027E-B3611D469A87}"/>
              </a:ext>
            </a:extLst>
          </p:cNvPr>
          <p:cNvSpPr>
            <a:spLocks noGrp="1"/>
          </p:cNvSpPr>
          <p:nvPr>
            <p:ph type="sldNum" sz="quarter" idx="12"/>
          </p:nvPr>
        </p:nvSpPr>
        <p:spPr/>
        <p:txBody>
          <a:bodyPr/>
          <a:lstStyle>
            <a:lvl1pPr>
              <a:defRPr/>
            </a:lvl1pPr>
          </a:lstStyle>
          <a:p>
            <a:pPr>
              <a:defRPr/>
            </a:pPr>
            <a:fld id="{E7EE4592-88A3-4298-A85D-8069082E60FB}" type="slidenum">
              <a:rPr lang="vi-VN"/>
              <a:pPr>
                <a:defRPr/>
              </a:pPr>
              <a:t>‹#›</a:t>
            </a:fld>
            <a:endParaRPr lang="vi-VN"/>
          </a:p>
        </p:txBody>
      </p:sp>
    </p:spTree>
    <p:extLst>
      <p:ext uri="{BB962C8B-B14F-4D97-AF65-F5344CB8AC3E}">
        <p14:creationId xmlns:p14="http://schemas.microsoft.com/office/powerpoint/2010/main" val="94534157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矩形 3">
            <a:extLst>
              <a:ext uri="{FF2B5EF4-FFF2-40B4-BE49-F238E27FC236}">
                <a16:creationId xmlns:a16="http://schemas.microsoft.com/office/drawing/2014/main" id="{917DF354-28CA-04D6-1F72-246859461DE0}"/>
              </a:ext>
            </a:extLst>
          </p:cNvPr>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9" rIns="86697" bIns="43349" anchor="ctr"/>
          <a:lstStyle/>
          <a:p>
            <a:pPr algn="ctr" defTabSz="609630">
              <a:defRPr/>
            </a:pPr>
            <a:endParaRPr lang="zh-CN" altLang="en-US" sz="1867">
              <a:solidFill>
                <a:prstClr val="white"/>
              </a:solidFill>
            </a:endParaRPr>
          </a:p>
        </p:txBody>
      </p:sp>
    </p:spTree>
    <p:extLst>
      <p:ext uri="{BB962C8B-B14F-4D97-AF65-F5344CB8AC3E}">
        <p14:creationId xmlns:p14="http://schemas.microsoft.com/office/powerpoint/2010/main" val="2480535005"/>
      </p:ext>
    </p:extLst>
  </p:cSld>
  <p:clrMapOvr>
    <a:overrideClrMapping bg1="lt1" tx1="dk1" bg2="lt2" tx2="dk2" accent1="accent1" accent2="accent2" accent3="accent3" accent4="accent4" accent5="accent5" accent6="accent6" hlink="hlink" folHlink="folHlink"/>
  </p:clrMapOvr>
  <p:transition spd="slow"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4441A13F-87EA-AB68-84C1-6028636E290D}"/>
              </a:ext>
            </a:extLst>
          </p:cNvPr>
          <p:cNvSpPr>
            <a:spLocks noGrp="1"/>
          </p:cNvSpPr>
          <p:nvPr>
            <p:ph type="dt" sz="half" idx="10"/>
          </p:nvPr>
        </p:nvSpPr>
        <p:spPr/>
        <p:txBody>
          <a:bodyPr/>
          <a:lstStyle>
            <a:lvl1pPr>
              <a:defRPr/>
            </a:lvl1pPr>
          </a:lstStyle>
          <a:p>
            <a:pPr>
              <a:defRPr/>
            </a:pPr>
            <a:fld id="{00E0F3F9-FA78-466F-A966-AF7BF3596CA9}" type="datetimeFigureOut">
              <a:rPr lang="LID4096"/>
              <a:pPr>
                <a:defRPr/>
              </a:pPr>
              <a:t>03/12/2025</a:t>
            </a:fld>
            <a:endParaRPr lang="en-VN"/>
          </a:p>
        </p:txBody>
      </p:sp>
      <p:sp>
        <p:nvSpPr>
          <p:cNvPr id="5" name="Footer Placeholder 4">
            <a:extLst>
              <a:ext uri="{FF2B5EF4-FFF2-40B4-BE49-F238E27FC236}">
                <a16:creationId xmlns:a16="http://schemas.microsoft.com/office/drawing/2014/main" id="{116FF01B-BC20-C373-5C04-780D668573DE}"/>
              </a:ext>
            </a:extLst>
          </p:cNvPr>
          <p:cNvSpPr>
            <a:spLocks noGrp="1"/>
          </p:cNvSpPr>
          <p:nvPr>
            <p:ph type="ftr" sz="quarter" idx="11"/>
          </p:nvPr>
        </p:nvSpPr>
        <p:spPr/>
        <p:txBody>
          <a:bodyPr/>
          <a:lstStyle>
            <a:lvl1pPr>
              <a:defRPr/>
            </a:lvl1pPr>
          </a:lstStyle>
          <a:p>
            <a:pPr>
              <a:defRPr/>
            </a:pPr>
            <a:endParaRPr lang="en-VN"/>
          </a:p>
        </p:txBody>
      </p:sp>
      <p:sp>
        <p:nvSpPr>
          <p:cNvPr id="6" name="Slide Number Placeholder 5">
            <a:extLst>
              <a:ext uri="{FF2B5EF4-FFF2-40B4-BE49-F238E27FC236}">
                <a16:creationId xmlns:a16="http://schemas.microsoft.com/office/drawing/2014/main" id="{C00C2672-65F2-54AC-9A8A-8AF5F684A21A}"/>
              </a:ext>
            </a:extLst>
          </p:cNvPr>
          <p:cNvSpPr>
            <a:spLocks noGrp="1"/>
          </p:cNvSpPr>
          <p:nvPr>
            <p:ph type="sldNum" sz="quarter" idx="12"/>
          </p:nvPr>
        </p:nvSpPr>
        <p:spPr/>
        <p:txBody>
          <a:bodyPr/>
          <a:lstStyle>
            <a:lvl1pPr>
              <a:defRPr/>
            </a:lvl1pPr>
          </a:lstStyle>
          <a:p>
            <a:pPr>
              <a:defRPr/>
            </a:pPr>
            <a:fld id="{F9E34EAE-6983-40D6-BE01-DD3B3E309755}" type="slidenum">
              <a:rPr lang="en-VN"/>
              <a:pPr>
                <a:defRPr/>
              </a:pPr>
              <a:t>‹#›</a:t>
            </a:fld>
            <a:endParaRPr lang="en-VN"/>
          </a:p>
        </p:txBody>
      </p:sp>
    </p:spTree>
    <p:extLst>
      <p:ext uri="{BB962C8B-B14F-4D97-AF65-F5344CB8AC3E}">
        <p14:creationId xmlns:p14="http://schemas.microsoft.com/office/powerpoint/2010/main" val="341170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007D49F-958C-43B4-7776-2A35C6049644}"/>
              </a:ext>
            </a:extLst>
          </p:cNvPr>
          <p:cNvSpPr>
            <a:spLocks noGrp="1"/>
          </p:cNvSpPr>
          <p:nvPr>
            <p:ph type="dt" sz="half" idx="10"/>
          </p:nvPr>
        </p:nvSpPr>
        <p:spPr/>
        <p:txBody>
          <a:bodyPr/>
          <a:lstStyle>
            <a:lvl1pPr>
              <a:defRPr/>
            </a:lvl1pPr>
          </a:lstStyle>
          <a:p>
            <a:pPr>
              <a:defRPr/>
            </a:pPr>
            <a:fld id="{83308BE1-19E7-448E-9FF8-7168C4638590}" type="datetimeFigureOut">
              <a:rPr lang="LID4096"/>
              <a:pPr>
                <a:defRPr/>
              </a:pPr>
              <a:t>03/12/2025</a:t>
            </a:fld>
            <a:endParaRPr lang="en-VN"/>
          </a:p>
        </p:txBody>
      </p:sp>
      <p:sp>
        <p:nvSpPr>
          <p:cNvPr id="5" name="Footer Placeholder 4">
            <a:extLst>
              <a:ext uri="{FF2B5EF4-FFF2-40B4-BE49-F238E27FC236}">
                <a16:creationId xmlns:a16="http://schemas.microsoft.com/office/drawing/2014/main" id="{7D5D366B-472C-7B2F-7FF9-D91968DAE166}"/>
              </a:ext>
            </a:extLst>
          </p:cNvPr>
          <p:cNvSpPr>
            <a:spLocks noGrp="1"/>
          </p:cNvSpPr>
          <p:nvPr>
            <p:ph type="ftr" sz="quarter" idx="11"/>
          </p:nvPr>
        </p:nvSpPr>
        <p:spPr/>
        <p:txBody>
          <a:bodyPr/>
          <a:lstStyle>
            <a:lvl1pPr>
              <a:defRPr/>
            </a:lvl1pPr>
          </a:lstStyle>
          <a:p>
            <a:pPr>
              <a:defRPr/>
            </a:pPr>
            <a:endParaRPr lang="en-VN"/>
          </a:p>
        </p:txBody>
      </p:sp>
      <p:sp>
        <p:nvSpPr>
          <p:cNvPr id="6" name="Slide Number Placeholder 5">
            <a:extLst>
              <a:ext uri="{FF2B5EF4-FFF2-40B4-BE49-F238E27FC236}">
                <a16:creationId xmlns:a16="http://schemas.microsoft.com/office/drawing/2014/main" id="{99899CB1-ED5F-20B1-30F8-BF4A1C5059F9}"/>
              </a:ext>
            </a:extLst>
          </p:cNvPr>
          <p:cNvSpPr>
            <a:spLocks noGrp="1"/>
          </p:cNvSpPr>
          <p:nvPr>
            <p:ph type="sldNum" sz="quarter" idx="12"/>
          </p:nvPr>
        </p:nvSpPr>
        <p:spPr/>
        <p:txBody>
          <a:bodyPr/>
          <a:lstStyle>
            <a:lvl1pPr>
              <a:defRPr/>
            </a:lvl1pPr>
          </a:lstStyle>
          <a:p>
            <a:pPr>
              <a:defRPr/>
            </a:pPr>
            <a:fld id="{FBC1B87F-325A-4268-B4C6-58CC64CA3617}" type="slidenum">
              <a:rPr lang="en-VN"/>
              <a:pPr>
                <a:defRPr/>
              </a:pPr>
              <a:t>‹#›</a:t>
            </a:fld>
            <a:endParaRPr lang="en-VN"/>
          </a:p>
        </p:txBody>
      </p:sp>
    </p:spTree>
    <p:extLst>
      <p:ext uri="{BB962C8B-B14F-4D97-AF65-F5344CB8AC3E}">
        <p14:creationId xmlns:p14="http://schemas.microsoft.com/office/powerpoint/2010/main" val="1896191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8FE059-1BC2-4185-15DF-203C60BED8BA}"/>
              </a:ext>
            </a:extLst>
          </p:cNvPr>
          <p:cNvSpPr>
            <a:spLocks noGrp="1"/>
          </p:cNvSpPr>
          <p:nvPr>
            <p:ph type="dt" sz="half" idx="10"/>
          </p:nvPr>
        </p:nvSpPr>
        <p:spPr/>
        <p:txBody>
          <a:bodyPr/>
          <a:lstStyle>
            <a:lvl1pPr>
              <a:defRPr/>
            </a:lvl1pPr>
          </a:lstStyle>
          <a:p>
            <a:pPr>
              <a:defRPr/>
            </a:pPr>
            <a:fld id="{1EA959FD-DD93-49BF-A96B-3108A0390B56}" type="datetimeFigureOut">
              <a:rPr lang="LID4096"/>
              <a:pPr>
                <a:defRPr/>
              </a:pPr>
              <a:t>03/12/2025</a:t>
            </a:fld>
            <a:endParaRPr lang="en-VN"/>
          </a:p>
        </p:txBody>
      </p:sp>
      <p:sp>
        <p:nvSpPr>
          <p:cNvPr id="5" name="Footer Placeholder 4">
            <a:extLst>
              <a:ext uri="{FF2B5EF4-FFF2-40B4-BE49-F238E27FC236}">
                <a16:creationId xmlns:a16="http://schemas.microsoft.com/office/drawing/2014/main" id="{003F9D18-F083-6226-4CD6-BE425B5C820B}"/>
              </a:ext>
            </a:extLst>
          </p:cNvPr>
          <p:cNvSpPr>
            <a:spLocks noGrp="1"/>
          </p:cNvSpPr>
          <p:nvPr>
            <p:ph type="ftr" sz="quarter" idx="11"/>
          </p:nvPr>
        </p:nvSpPr>
        <p:spPr/>
        <p:txBody>
          <a:bodyPr/>
          <a:lstStyle>
            <a:lvl1pPr>
              <a:defRPr/>
            </a:lvl1pPr>
          </a:lstStyle>
          <a:p>
            <a:pPr>
              <a:defRPr/>
            </a:pPr>
            <a:endParaRPr lang="en-VN"/>
          </a:p>
        </p:txBody>
      </p:sp>
      <p:sp>
        <p:nvSpPr>
          <p:cNvPr id="6" name="Slide Number Placeholder 5">
            <a:extLst>
              <a:ext uri="{FF2B5EF4-FFF2-40B4-BE49-F238E27FC236}">
                <a16:creationId xmlns:a16="http://schemas.microsoft.com/office/drawing/2014/main" id="{185592E9-4E57-CD16-8437-143434339BF1}"/>
              </a:ext>
            </a:extLst>
          </p:cNvPr>
          <p:cNvSpPr>
            <a:spLocks noGrp="1"/>
          </p:cNvSpPr>
          <p:nvPr>
            <p:ph type="sldNum" sz="quarter" idx="12"/>
          </p:nvPr>
        </p:nvSpPr>
        <p:spPr/>
        <p:txBody>
          <a:bodyPr/>
          <a:lstStyle>
            <a:lvl1pPr>
              <a:defRPr/>
            </a:lvl1pPr>
          </a:lstStyle>
          <a:p>
            <a:pPr>
              <a:defRPr/>
            </a:pPr>
            <a:fld id="{8E6257E6-DB7C-4993-98BF-10781013ED34}" type="slidenum">
              <a:rPr lang="en-VN"/>
              <a:pPr>
                <a:defRPr/>
              </a:pPr>
              <a:t>‹#›</a:t>
            </a:fld>
            <a:endParaRPr lang="en-VN"/>
          </a:p>
        </p:txBody>
      </p:sp>
    </p:spTree>
    <p:extLst>
      <p:ext uri="{BB962C8B-B14F-4D97-AF65-F5344CB8AC3E}">
        <p14:creationId xmlns:p14="http://schemas.microsoft.com/office/powerpoint/2010/main" val="374519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3">
            <a:extLst>
              <a:ext uri="{FF2B5EF4-FFF2-40B4-BE49-F238E27FC236}">
                <a16:creationId xmlns:a16="http://schemas.microsoft.com/office/drawing/2014/main" id="{8991A009-7F90-FD6F-DF1F-4BFECCFB9EE9}"/>
              </a:ext>
            </a:extLst>
          </p:cNvPr>
          <p:cNvSpPr>
            <a:spLocks noGrp="1"/>
          </p:cNvSpPr>
          <p:nvPr>
            <p:ph type="dt" sz="half" idx="10"/>
          </p:nvPr>
        </p:nvSpPr>
        <p:spPr/>
        <p:txBody>
          <a:bodyPr/>
          <a:lstStyle>
            <a:lvl1pPr>
              <a:defRPr/>
            </a:lvl1pPr>
          </a:lstStyle>
          <a:p>
            <a:pPr>
              <a:defRPr/>
            </a:pPr>
            <a:fld id="{10112ED9-E24F-4641-ABC2-F265AE739C24}" type="datetimeFigureOut">
              <a:rPr lang="LID4096"/>
              <a:pPr>
                <a:defRPr/>
              </a:pPr>
              <a:t>03/12/2025</a:t>
            </a:fld>
            <a:endParaRPr lang="en-VN"/>
          </a:p>
        </p:txBody>
      </p:sp>
      <p:sp>
        <p:nvSpPr>
          <p:cNvPr id="6" name="Footer Placeholder 4">
            <a:extLst>
              <a:ext uri="{FF2B5EF4-FFF2-40B4-BE49-F238E27FC236}">
                <a16:creationId xmlns:a16="http://schemas.microsoft.com/office/drawing/2014/main" id="{366BCD0B-2F64-41D7-ED84-63B49AAED46B}"/>
              </a:ext>
            </a:extLst>
          </p:cNvPr>
          <p:cNvSpPr>
            <a:spLocks noGrp="1"/>
          </p:cNvSpPr>
          <p:nvPr>
            <p:ph type="ftr" sz="quarter" idx="11"/>
          </p:nvPr>
        </p:nvSpPr>
        <p:spPr/>
        <p:txBody>
          <a:bodyPr/>
          <a:lstStyle>
            <a:lvl1pPr>
              <a:defRPr/>
            </a:lvl1pPr>
          </a:lstStyle>
          <a:p>
            <a:pPr>
              <a:defRPr/>
            </a:pPr>
            <a:endParaRPr lang="en-VN"/>
          </a:p>
        </p:txBody>
      </p:sp>
      <p:sp>
        <p:nvSpPr>
          <p:cNvPr id="7" name="Slide Number Placeholder 5">
            <a:extLst>
              <a:ext uri="{FF2B5EF4-FFF2-40B4-BE49-F238E27FC236}">
                <a16:creationId xmlns:a16="http://schemas.microsoft.com/office/drawing/2014/main" id="{494C0902-2344-57B7-9ABA-1424DF3D4835}"/>
              </a:ext>
            </a:extLst>
          </p:cNvPr>
          <p:cNvSpPr>
            <a:spLocks noGrp="1"/>
          </p:cNvSpPr>
          <p:nvPr>
            <p:ph type="sldNum" sz="quarter" idx="12"/>
          </p:nvPr>
        </p:nvSpPr>
        <p:spPr/>
        <p:txBody>
          <a:bodyPr/>
          <a:lstStyle>
            <a:lvl1pPr>
              <a:defRPr/>
            </a:lvl1pPr>
          </a:lstStyle>
          <a:p>
            <a:pPr>
              <a:defRPr/>
            </a:pPr>
            <a:fld id="{3B80E70D-0D5E-4758-AC79-B3AE2B299EAD}" type="slidenum">
              <a:rPr lang="en-VN"/>
              <a:pPr>
                <a:defRPr/>
              </a:pPr>
              <a:t>‹#›</a:t>
            </a:fld>
            <a:endParaRPr lang="en-VN"/>
          </a:p>
        </p:txBody>
      </p:sp>
    </p:spTree>
    <p:extLst>
      <p:ext uri="{BB962C8B-B14F-4D97-AF65-F5344CB8AC3E}">
        <p14:creationId xmlns:p14="http://schemas.microsoft.com/office/powerpoint/2010/main" val="3080904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3">
            <a:extLst>
              <a:ext uri="{FF2B5EF4-FFF2-40B4-BE49-F238E27FC236}">
                <a16:creationId xmlns:a16="http://schemas.microsoft.com/office/drawing/2014/main" id="{22A1E7DA-44B0-13AB-81A2-4AD52CD95879}"/>
              </a:ext>
            </a:extLst>
          </p:cNvPr>
          <p:cNvSpPr>
            <a:spLocks noGrp="1"/>
          </p:cNvSpPr>
          <p:nvPr>
            <p:ph type="dt" sz="half" idx="10"/>
          </p:nvPr>
        </p:nvSpPr>
        <p:spPr/>
        <p:txBody>
          <a:bodyPr/>
          <a:lstStyle>
            <a:lvl1pPr>
              <a:defRPr/>
            </a:lvl1pPr>
          </a:lstStyle>
          <a:p>
            <a:pPr>
              <a:defRPr/>
            </a:pPr>
            <a:fld id="{F0F866D2-9415-475A-A710-380F9C191E32}" type="datetimeFigureOut">
              <a:rPr lang="LID4096"/>
              <a:pPr>
                <a:defRPr/>
              </a:pPr>
              <a:t>03/12/2025</a:t>
            </a:fld>
            <a:endParaRPr lang="en-VN"/>
          </a:p>
        </p:txBody>
      </p:sp>
      <p:sp>
        <p:nvSpPr>
          <p:cNvPr id="8" name="Footer Placeholder 4">
            <a:extLst>
              <a:ext uri="{FF2B5EF4-FFF2-40B4-BE49-F238E27FC236}">
                <a16:creationId xmlns:a16="http://schemas.microsoft.com/office/drawing/2014/main" id="{1D76B982-5A10-35B9-E178-A1FC0454771F}"/>
              </a:ext>
            </a:extLst>
          </p:cNvPr>
          <p:cNvSpPr>
            <a:spLocks noGrp="1"/>
          </p:cNvSpPr>
          <p:nvPr>
            <p:ph type="ftr" sz="quarter" idx="11"/>
          </p:nvPr>
        </p:nvSpPr>
        <p:spPr/>
        <p:txBody>
          <a:bodyPr/>
          <a:lstStyle>
            <a:lvl1pPr>
              <a:defRPr/>
            </a:lvl1pPr>
          </a:lstStyle>
          <a:p>
            <a:pPr>
              <a:defRPr/>
            </a:pPr>
            <a:endParaRPr lang="en-VN"/>
          </a:p>
        </p:txBody>
      </p:sp>
      <p:sp>
        <p:nvSpPr>
          <p:cNvPr id="9" name="Slide Number Placeholder 5">
            <a:extLst>
              <a:ext uri="{FF2B5EF4-FFF2-40B4-BE49-F238E27FC236}">
                <a16:creationId xmlns:a16="http://schemas.microsoft.com/office/drawing/2014/main" id="{D82B0788-2E57-5C63-5303-413B7C15AB4F}"/>
              </a:ext>
            </a:extLst>
          </p:cNvPr>
          <p:cNvSpPr>
            <a:spLocks noGrp="1"/>
          </p:cNvSpPr>
          <p:nvPr>
            <p:ph type="sldNum" sz="quarter" idx="12"/>
          </p:nvPr>
        </p:nvSpPr>
        <p:spPr/>
        <p:txBody>
          <a:bodyPr/>
          <a:lstStyle>
            <a:lvl1pPr>
              <a:defRPr/>
            </a:lvl1pPr>
          </a:lstStyle>
          <a:p>
            <a:pPr>
              <a:defRPr/>
            </a:pPr>
            <a:fld id="{917695D4-FE83-4F3F-85A1-04936CDC471D}" type="slidenum">
              <a:rPr lang="en-VN"/>
              <a:pPr>
                <a:defRPr/>
              </a:pPr>
              <a:t>‹#›</a:t>
            </a:fld>
            <a:endParaRPr lang="en-VN"/>
          </a:p>
        </p:txBody>
      </p:sp>
    </p:spTree>
    <p:extLst>
      <p:ext uri="{BB962C8B-B14F-4D97-AF65-F5344CB8AC3E}">
        <p14:creationId xmlns:p14="http://schemas.microsoft.com/office/powerpoint/2010/main" val="2089069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VN"/>
          </a:p>
        </p:txBody>
      </p:sp>
      <p:sp>
        <p:nvSpPr>
          <p:cNvPr id="3" name="Date Placeholder 3">
            <a:extLst>
              <a:ext uri="{FF2B5EF4-FFF2-40B4-BE49-F238E27FC236}">
                <a16:creationId xmlns:a16="http://schemas.microsoft.com/office/drawing/2014/main" id="{186F3818-670F-C1E0-1C79-210318178572}"/>
              </a:ext>
            </a:extLst>
          </p:cNvPr>
          <p:cNvSpPr>
            <a:spLocks noGrp="1"/>
          </p:cNvSpPr>
          <p:nvPr>
            <p:ph type="dt" sz="half" idx="10"/>
          </p:nvPr>
        </p:nvSpPr>
        <p:spPr/>
        <p:txBody>
          <a:bodyPr/>
          <a:lstStyle>
            <a:lvl1pPr>
              <a:defRPr/>
            </a:lvl1pPr>
          </a:lstStyle>
          <a:p>
            <a:pPr>
              <a:defRPr/>
            </a:pPr>
            <a:fld id="{2547E76A-0702-44DA-AC8D-3DF4ED8F87C6}" type="datetimeFigureOut">
              <a:rPr lang="LID4096"/>
              <a:pPr>
                <a:defRPr/>
              </a:pPr>
              <a:t>03/12/2025</a:t>
            </a:fld>
            <a:endParaRPr lang="en-VN"/>
          </a:p>
        </p:txBody>
      </p:sp>
      <p:sp>
        <p:nvSpPr>
          <p:cNvPr id="4" name="Footer Placeholder 4">
            <a:extLst>
              <a:ext uri="{FF2B5EF4-FFF2-40B4-BE49-F238E27FC236}">
                <a16:creationId xmlns:a16="http://schemas.microsoft.com/office/drawing/2014/main" id="{DB16600F-1445-23EA-43C1-AECC24A92043}"/>
              </a:ext>
            </a:extLst>
          </p:cNvPr>
          <p:cNvSpPr>
            <a:spLocks noGrp="1"/>
          </p:cNvSpPr>
          <p:nvPr>
            <p:ph type="ftr" sz="quarter" idx="11"/>
          </p:nvPr>
        </p:nvSpPr>
        <p:spPr/>
        <p:txBody>
          <a:bodyPr/>
          <a:lstStyle>
            <a:lvl1pPr>
              <a:defRPr/>
            </a:lvl1pPr>
          </a:lstStyle>
          <a:p>
            <a:pPr>
              <a:defRPr/>
            </a:pPr>
            <a:endParaRPr lang="en-VN"/>
          </a:p>
        </p:txBody>
      </p:sp>
      <p:sp>
        <p:nvSpPr>
          <p:cNvPr id="5" name="Slide Number Placeholder 5">
            <a:extLst>
              <a:ext uri="{FF2B5EF4-FFF2-40B4-BE49-F238E27FC236}">
                <a16:creationId xmlns:a16="http://schemas.microsoft.com/office/drawing/2014/main" id="{947AD891-A0DB-E2C8-6D06-FD5E980D99A8}"/>
              </a:ext>
            </a:extLst>
          </p:cNvPr>
          <p:cNvSpPr>
            <a:spLocks noGrp="1"/>
          </p:cNvSpPr>
          <p:nvPr>
            <p:ph type="sldNum" sz="quarter" idx="12"/>
          </p:nvPr>
        </p:nvSpPr>
        <p:spPr/>
        <p:txBody>
          <a:bodyPr/>
          <a:lstStyle>
            <a:lvl1pPr>
              <a:defRPr/>
            </a:lvl1pPr>
          </a:lstStyle>
          <a:p>
            <a:pPr>
              <a:defRPr/>
            </a:pPr>
            <a:fld id="{CCE63382-B5A5-421C-90A5-EB549134E429}" type="slidenum">
              <a:rPr lang="en-VN"/>
              <a:pPr>
                <a:defRPr/>
              </a:pPr>
              <a:t>‹#›</a:t>
            </a:fld>
            <a:endParaRPr lang="en-VN"/>
          </a:p>
        </p:txBody>
      </p:sp>
    </p:spTree>
    <p:extLst>
      <p:ext uri="{BB962C8B-B14F-4D97-AF65-F5344CB8AC3E}">
        <p14:creationId xmlns:p14="http://schemas.microsoft.com/office/powerpoint/2010/main" val="3470570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E07CB7-870E-F1DC-03AD-3BD7EC194B15}"/>
              </a:ext>
            </a:extLst>
          </p:cNvPr>
          <p:cNvSpPr>
            <a:spLocks noGrp="1"/>
          </p:cNvSpPr>
          <p:nvPr>
            <p:ph type="dt" sz="half" idx="10"/>
          </p:nvPr>
        </p:nvSpPr>
        <p:spPr/>
        <p:txBody>
          <a:bodyPr/>
          <a:lstStyle>
            <a:lvl1pPr>
              <a:defRPr/>
            </a:lvl1pPr>
          </a:lstStyle>
          <a:p>
            <a:pPr>
              <a:defRPr/>
            </a:pPr>
            <a:fld id="{964A9BA0-4ED2-4B3A-958A-DE8C2D742373}" type="datetimeFigureOut">
              <a:rPr lang="LID4096"/>
              <a:pPr>
                <a:defRPr/>
              </a:pPr>
              <a:t>03/12/2025</a:t>
            </a:fld>
            <a:endParaRPr lang="en-VN"/>
          </a:p>
        </p:txBody>
      </p:sp>
      <p:sp>
        <p:nvSpPr>
          <p:cNvPr id="3" name="Footer Placeholder 4">
            <a:extLst>
              <a:ext uri="{FF2B5EF4-FFF2-40B4-BE49-F238E27FC236}">
                <a16:creationId xmlns:a16="http://schemas.microsoft.com/office/drawing/2014/main" id="{9AA8160C-F52C-8B9B-3304-ABDD567D5349}"/>
              </a:ext>
            </a:extLst>
          </p:cNvPr>
          <p:cNvSpPr>
            <a:spLocks noGrp="1"/>
          </p:cNvSpPr>
          <p:nvPr>
            <p:ph type="ftr" sz="quarter" idx="11"/>
          </p:nvPr>
        </p:nvSpPr>
        <p:spPr/>
        <p:txBody>
          <a:bodyPr/>
          <a:lstStyle>
            <a:lvl1pPr>
              <a:defRPr/>
            </a:lvl1pPr>
          </a:lstStyle>
          <a:p>
            <a:pPr>
              <a:defRPr/>
            </a:pPr>
            <a:endParaRPr lang="en-VN"/>
          </a:p>
        </p:txBody>
      </p:sp>
      <p:sp>
        <p:nvSpPr>
          <p:cNvPr id="4" name="Slide Number Placeholder 5">
            <a:extLst>
              <a:ext uri="{FF2B5EF4-FFF2-40B4-BE49-F238E27FC236}">
                <a16:creationId xmlns:a16="http://schemas.microsoft.com/office/drawing/2014/main" id="{A64D0E9D-6A56-57AC-B7DD-85DEBB2F7194}"/>
              </a:ext>
            </a:extLst>
          </p:cNvPr>
          <p:cNvSpPr>
            <a:spLocks noGrp="1"/>
          </p:cNvSpPr>
          <p:nvPr>
            <p:ph type="sldNum" sz="quarter" idx="12"/>
          </p:nvPr>
        </p:nvSpPr>
        <p:spPr/>
        <p:txBody>
          <a:bodyPr/>
          <a:lstStyle>
            <a:lvl1pPr>
              <a:defRPr/>
            </a:lvl1pPr>
          </a:lstStyle>
          <a:p>
            <a:pPr>
              <a:defRPr/>
            </a:pPr>
            <a:fld id="{28D48638-440B-4BFB-8CEC-DB2EF460C9BF}" type="slidenum">
              <a:rPr lang="en-VN"/>
              <a:pPr>
                <a:defRPr/>
              </a:pPr>
              <a:t>‹#›</a:t>
            </a:fld>
            <a:endParaRPr lang="en-VN"/>
          </a:p>
        </p:txBody>
      </p:sp>
    </p:spTree>
    <p:extLst>
      <p:ext uri="{BB962C8B-B14F-4D97-AF65-F5344CB8AC3E}">
        <p14:creationId xmlns:p14="http://schemas.microsoft.com/office/powerpoint/2010/main" val="172349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E439096-600C-82B6-E238-4574AAC14941}"/>
              </a:ext>
            </a:extLst>
          </p:cNvPr>
          <p:cNvSpPr>
            <a:spLocks noGrp="1"/>
          </p:cNvSpPr>
          <p:nvPr>
            <p:ph type="dt" sz="half" idx="10"/>
          </p:nvPr>
        </p:nvSpPr>
        <p:spPr/>
        <p:txBody>
          <a:bodyPr/>
          <a:lstStyle>
            <a:lvl1pPr>
              <a:defRPr/>
            </a:lvl1pPr>
          </a:lstStyle>
          <a:p>
            <a:pPr>
              <a:defRPr/>
            </a:pPr>
            <a:fld id="{6CDAB95C-3DBF-4142-8A2A-4AC8E62C1AB7}" type="datetimeFigureOut">
              <a:rPr lang="vi-VN"/>
              <a:pPr>
                <a:defRPr/>
              </a:pPr>
              <a:t>12/03/2025</a:t>
            </a:fld>
            <a:endParaRPr lang="vi-VN"/>
          </a:p>
        </p:txBody>
      </p:sp>
      <p:sp>
        <p:nvSpPr>
          <p:cNvPr id="5" name="Footer Placeholder 4">
            <a:extLst>
              <a:ext uri="{FF2B5EF4-FFF2-40B4-BE49-F238E27FC236}">
                <a16:creationId xmlns:a16="http://schemas.microsoft.com/office/drawing/2014/main" id="{DE16C169-9AEB-7B18-FCC8-8C7311AAB10E}"/>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339D47E1-741C-977D-AD9E-DD5DDAFBF97F}"/>
              </a:ext>
            </a:extLst>
          </p:cNvPr>
          <p:cNvSpPr>
            <a:spLocks noGrp="1"/>
          </p:cNvSpPr>
          <p:nvPr>
            <p:ph type="sldNum" sz="quarter" idx="12"/>
          </p:nvPr>
        </p:nvSpPr>
        <p:spPr/>
        <p:txBody>
          <a:bodyPr/>
          <a:lstStyle>
            <a:lvl1pPr>
              <a:defRPr/>
            </a:lvl1pPr>
          </a:lstStyle>
          <a:p>
            <a:pPr>
              <a:defRPr/>
            </a:pPr>
            <a:fld id="{33023561-BF30-4C43-9FD9-4E11E735BBA7}" type="slidenum">
              <a:rPr lang="vi-VN"/>
              <a:pPr>
                <a:defRPr/>
              </a:pPr>
              <a:t>‹#›</a:t>
            </a:fld>
            <a:endParaRPr lang="vi-VN"/>
          </a:p>
        </p:txBody>
      </p:sp>
    </p:spTree>
    <p:extLst>
      <p:ext uri="{BB962C8B-B14F-4D97-AF65-F5344CB8AC3E}">
        <p14:creationId xmlns:p14="http://schemas.microsoft.com/office/powerpoint/2010/main" val="297528568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BC12A1B-E011-5460-B5BD-7694FD79F012}"/>
              </a:ext>
            </a:extLst>
          </p:cNvPr>
          <p:cNvSpPr>
            <a:spLocks noGrp="1"/>
          </p:cNvSpPr>
          <p:nvPr>
            <p:ph type="dt" sz="half" idx="10"/>
          </p:nvPr>
        </p:nvSpPr>
        <p:spPr/>
        <p:txBody>
          <a:bodyPr/>
          <a:lstStyle>
            <a:lvl1pPr>
              <a:defRPr/>
            </a:lvl1pPr>
          </a:lstStyle>
          <a:p>
            <a:pPr>
              <a:defRPr/>
            </a:pPr>
            <a:fld id="{EE9A1D41-3081-4879-B5E2-F5ACCBEFF7B1}" type="datetimeFigureOut">
              <a:rPr lang="LID4096"/>
              <a:pPr>
                <a:defRPr/>
              </a:pPr>
              <a:t>03/12/2025</a:t>
            </a:fld>
            <a:endParaRPr lang="en-VN"/>
          </a:p>
        </p:txBody>
      </p:sp>
      <p:sp>
        <p:nvSpPr>
          <p:cNvPr id="6" name="Footer Placeholder 4">
            <a:extLst>
              <a:ext uri="{FF2B5EF4-FFF2-40B4-BE49-F238E27FC236}">
                <a16:creationId xmlns:a16="http://schemas.microsoft.com/office/drawing/2014/main" id="{E199B07D-62F6-CDCD-04CA-2DEE745AE55D}"/>
              </a:ext>
            </a:extLst>
          </p:cNvPr>
          <p:cNvSpPr>
            <a:spLocks noGrp="1"/>
          </p:cNvSpPr>
          <p:nvPr>
            <p:ph type="ftr" sz="quarter" idx="11"/>
          </p:nvPr>
        </p:nvSpPr>
        <p:spPr/>
        <p:txBody>
          <a:bodyPr/>
          <a:lstStyle>
            <a:lvl1pPr>
              <a:defRPr/>
            </a:lvl1pPr>
          </a:lstStyle>
          <a:p>
            <a:pPr>
              <a:defRPr/>
            </a:pPr>
            <a:endParaRPr lang="en-VN"/>
          </a:p>
        </p:txBody>
      </p:sp>
      <p:sp>
        <p:nvSpPr>
          <p:cNvPr id="7" name="Slide Number Placeholder 5">
            <a:extLst>
              <a:ext uri="{FF2B5EF4-FFF2-40B4-BE49-F238E27FC236}">
                <a16:creationId xmlns:a16="http://schemas.microsoft.com/office/drawing/2014/main" id="{7A14B4B0-7CF6-B9EE-EC3D-4386CFD6C154}"/>
              </a:ext>
            </a:extLst>
          </p:cNvPr>
          <p:cNvSpPr>
            <a:spLocks noGrp="1"/>
          </p:cNvSpPr>
          <p:nvPr>
            <p:ph type="sldNum" sz="quarter" idx="12"/>
          </p:nvPr>
        </p:nvSpPr>
        <p:spPr/>
        <p:txBody>
          <a:bodyPr/>
          <a:lstStyle>
            <a:lvl1pPr>
              <a:defRPr/>
            </a:lvl1pPr>
          </a:lstStyle>
          <a:p>
            <a:pPr>
              <a:defRPr/>
            </a:pPr>
            <a:fld id="{380ADA37-4355-457A-B498-539DA8869E57}" type="slidenum">
              <a:rPr lang="en-VN"/>
              <a:pPr>
                <a:defRPr/>
              </a:pPr>
              <a:t>‹#›</a:t>
            </a:fld>
            <a:endParaRPr lang="en-VN"/>
          </a:p>
        </p:txBody>
      </p:sp>
    </p:spTree>
    <p:extLst>
      <p:ext uri="{BB962C8B-B14F-4D97-AF65-F5344CB8AC3E}">
        <p14:creationId xmlns:p14="http://schemas.microsoft.com/office/powerpoint/2010/main" val="2959375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V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A7B7192-39CD-3DD1-0B31-40A4C95B2A9A}"/>
              </a:ext>
            </a:extLst>
          </p:cNvPr>
          <p:cNvSpPr>
            <a:spLocks noGrp="1"/>
          </p:cNvSpPr>
          <p:nvPr>
            <p:ph type="dt" sz="half" idx="10"/>
          </p:nvPr>
        </p:nvSpPr>
        <p:spPr/>
        <p:txBody>
          <a:bodyPr/>
          <a:lstStyle>
            <a:lvl1pPr>
              <a:defRPr/>
            </a:lvl1pPr>
          </a:lstStyle>
          <a:p>
            <a:pPr>
              <a:defRPr/>
            </a:pPr>
            <a:fld id="{120317ED-2C38-46CB-995E-027CC6018918}" type="datetimeFigureOut">
              <a:rPr lang="LID4096"/>
              <a:pPr>
                <a:defRPr/>
              </a:pPr>
              <a:t>03/12/2025</a:t>
            </a:fld>
            <a:endParaRPr lang="en-VN"/>
          </a:p>
        </p:txBody>
      </p:sp>
      <p:sp>
        <p:nvSpPr>
          <p:cNvPr id="6" name="Footer Placeholder 4">
            <a:extLst>
              <a:ext uri="{FF2B5EF4-FFF2-40B4-BE49-F238E27FC236}">
                <a16:creationId xmlns:a16="http://schemas.microsoft.com/office/drawing/2014/main" id="{8846B421-67B8-6942-A433-24D4D1EDEA35}"/>
              </a:ext>
            </a:extLst>
          </p:cNvPr>
          <p:cNvSpPr>
            <a:spLocks noGrp="1"/>
          </p:cNvSpPr>
          <p:nvPr>
            <p:ph type="ftr" sz="quarter" idx="11"/>
          </p:nvPr>
        </p:nvSpPr>
        <p:spPr/>
        <p:txBody>
          <a:bodyPr/>
          <a:lstStyle>
            <a:lvl1pPr>
              <a:defRPr/>
            </a:lvl1pPr>
          </a:lstStyle>
          <a:p>
            <a:pPr>
              <a:defRPr/>
            </a:pPr>
            <a:endParaRPr lang="en-VN"/>
          </a:p>
        </p:txBody>
      </p:sp>
      <p:sp>
        <p:nvSpPr>
          <p:cNvPr id="7" name="Slide Number Placeholder 5">
            <a:extLst>
              <a:ext uri="{FF2B5EF4-FFF2-40B4-BE49-F238E27FC236}">
                <a16:creationId xmlns:a16="http://schemas.microsoft.com/office/drawing/2014/main" id="{28702DB7-F436-2013-5F39-C59B24CCAC4F}"/>
              </a:ext>
            </a:extLst>
          </p:cNvPr>
          <p:cNvSpPr>
            <a:spLocks noGrp="1"/>
          </p:cNvSpPr>
          <p:nvPr>
            <p:ph type="sldNum" sz="quarter" idx="12"/>
          </p:nvPr>
        </p:nvSpPr>
        <p:spPr/>
        <p:txBody>
          <a:bodyPr/>
          <a:lstStyle>
            <a:lvl1pPr>
              <a:defRPr/>
            </a:lvl1pPr>
          </a:lstStyle>
          <a:p>
            <a:pPr>
              <a:defRPr/>
            </a:pPr>
            <a:fld id="{EA4C3B0E-49B2-4B60-AD58-72C6A94B20B8}" type="slidenum">
              <a:rPr lang="en-VN"/>
              <a:pPr>
                <a:defRPr/>
              </a:pPr>
              <a:t>‹#›</a:t>
            </a:fld>
            <a:endParaRPr lang="en-VN"/>
          </a:p>
        </p:txBody>
      </p:sp>
    </p:spTree>
    <p:extLst>
      <p:ext uri="{BB962C8B-B14F-4D97-AF65-F5344CB8AC3E}">
        <p14:creationId xmlns:p14="http://schemas.microsoft.com/office/powerpoint/2010/main" val="250677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F58D19EF-A35C-0810-E866-907CAC1F1820}"/>
              </a:ext>
            </a:extLst>
          </p:cNvPr>
          <p:cNvSpPr>
            <a:spLocks noGrp="1"/>
          </p:cNvSpPr>
          <p:nvPr>
            <p:ph type="dt" sz="half" idx="10"/>
          </p:nvPr>
        </p:nvSpPr>
        <p:spPr/>
        <p:txBody>
          <a:bodyPr/>
          <a:lstStyle>
            <a:lvl1pPr>
              <a:defRPr/>
            </a:lvl1pPr>
          </a:lstStyle>
          <a:p>
            <a:pPr>
              <a:defRPr/>
            </a:pPr>
            <a:fld id="{9CCD1706-F61D-43F2-A37A-B88057575FA4}" type="datetimeFigureOut">
              <a:rPr lang="LID4096"/>
              <a:pPr>
                <a:defRPr/>
              </a:pPr>
              <a:t>03/12/2025</a:t>
            </a:fld>
            <a:endParaRPr lang="en-VN"/>
          </a:p>
        </p:txBody>
      </p:sp>
      <p:sp>
        <p:nvSpPr>
          <p:cNvPr id="5" name="Footer Placeholder 4">
            <a:extLst>
              <a:ext uri="{FF2B5EF4-FFF2-40B4-BE49-F238E27FC236}">
                <a16:creationId xmlns:a16="http://schemas.microsoft.com/office/drawing/2014/main" id="{0308A44F-AF4D-0690-68C1-F06F3F354F4D}"/>
              </a:ext>
            </a:extLst>
          </p:cNvPr>
          <p:cNvSpPr>
            <a:spLocks noGrp="1"/>
          </p:cNvSpPr>
          <p:nvPr>
            <p:ph type="ftr" sz="quarter" idx="11"/>
          </p:nvPr>
        </p:nvSpPr>
        <p:spPr/>
        <p:txBody>
          <a:bodyPr/>
          <a:lstStyle>
            <a:lvl1pPr>
              <a:defRPr/>
            </a:lvl1pPr>
          </a:lstStyle>
          <a:p>
            <a:pPr>
              <a:defRPr/>
            </a:pPr>
            <a:endParaRPr lang="en-VN"/>
          </a:p>
        </p:txBody>
      </p:sp>
      <p:sp>
        <p:nvSpPr>
          <p:cNvPr id="6" name="Slide Number Placeholder 5">
            <a:extLst>
              <a:ext uri="{FF2B5EF4-FFF2-40B4-BE49-F238E27FC236}">
                <a16:creationId xmlns:a16="http://schemas.microsoft.com/office/drawing/2014/main" id="{78C31E37-204E-4FC5-D44D-316BEFE7E2C7}"/>
              </a:ext>
            </a:extLst>
          </p:cNvPr>
          <p:cNvSpPr>
            <a:spLocks noGrp="1"/>
          </p:cNvSpPr>
          <p:nvPr>
            <p:ph type="sldNum" sz="quarter" idx="12"/>
          </p:nvPr>
        </p:nvSpPr>
        <p:spPr/>
        <p:txBody>
          <a:bodyPr/>
          <a:lstStyle>
            <a:lvl1pPr>
              <a:defRPr/>
            </a:lvl1pPr>
          </a:lstStyle>
          <a:p>
            <a:pPr>
              <a:defRPr/>
            </a:pPr>
            <a:fld id="{ACF26CB7-8266-4B53-B1D3-4C2796F8B945}" type="slidenum">
              <a:rPr lang="en-VN"/>
              <a:pPr>
                <a:defRPr/>
              </a:pPr>
              <a:t>‹#›</a:t>
            </a:fld>
            <a:endParaRPr lang="en-VN"/>
          </a:p>
        </p:txBody>
      </p:sp>
    </p:spTree>
    <p:extLst>
      <p:ext uri="{BB962C8B-B14F-4D97-AF65-F5344CB8AC3E}">
        <p14:creationId xmlns:p14="http://schemas.microsoft.com/office/powerpoint/2010/main" val="203250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8F95707-E55E-9D88-524C-EAA2945BACBC}"/>
              </a:ext>
            </a:extLst>
          </p:cNvPr>
          <p:cNvSpPr>
            <a:spLocks noGrp="1"/>
          </p:cNvSpPr>
          <p:nvPr>
            <p:ph type="dt" sz="half" idx="10"/>
          </p:nvPr>
        </p:nvSpPr>
        <p:spPr/>
        <p:txBody>
          <a:bodyPr/>
          <a:lstStyle>
            <a:lvl1pPr>
              <a:defRPr/>
            </a:lvl1pPr>
          </a:lstStyle>
          <a:p>
            <a:pPr>
              <a:defRPr/>
            </a:pPr>
            <a:fld id="{A8DAE753-452F-4C51-BF84-B1A9602B90D4}" type="datetimeFigureOut">
              <a:rPr lang="LID4096"/>
              <a:pPr>
                <a:defRPr/>
              </a:pPr>
              <a:t>03/12/2025</a:t>
            </a:fld>
            <a:endParaRPr lang="en-VN"/>
          </a:p>
        </p:txBody>
      </p:sp>
      <p:sp>
        <p:nvSpPr>
          <p:cNvPr id="5" name="Footer Placeholder 4">
            <a:extLst>
              <a:ext uri="{FF2B5EF4-FFF2-40B4-BE49-F238E27FC236}">
                <a16:creationId xmlns:a16="http://schemas.microsoft.com/office/drawing/2014/main" id="{A4C159F6-9A32-E974-B91B-DB5EEA66B859}"/>
              </a:ext>
            </a:extLst>
          </p:cNvPr>
          <p:cNvSpPr>
            <a:spLocks noGrp="1"/>
          </p:cNvSpPr>
          <p:nvPr>
            <p:ph type="ftr" sz="quarter" idx="11"/>
          </p:nvPr>
        </p:nvSpPr>
        <p:spPr/>
        <p:txBody>
          <a:bodyPr/>
          <a:lstStyle>
            <a:lvl1pPr>
              <a:defRPr/>
            </a:lvl1pPr>
          </a:lstStyle>
          <a:p>
            <a:pPr>
              <a:defRPr/>
            </a:pPr>
            <a:endParaRPr lang="en-VN"/>
          </a:p>
        </p:txBody>
      </p:sp>
      <p:sp>
        <p:nvSpPr>
          <p:cNvPr id="6" name="Slide Number Placeholder 5">
            <a:extLst>
              <a:ext uri="{FF2B5EF4-FFF2-40B4-BE49-F238E27FC236}">
                <a16:creationId xmlns:a16="http://schemas.microsoft.com/office/drawing/2014/main" id="{D9AD989C-CD32-DD55-CCA3-3139493020EA}"/>
              </a:ext>
            </a:extLst>
          </p:cNvPr>
          <p:cNvSpPr>
            <a:spLocks noGrp="1"/>
          </p:cNvSpPr>
          <p:nvPr>
            <p:ph type="sldNum" sz="quarter" idx="12"/>
          </p:nvPr>
        </p:nvSpPr>
        <p:spPr/>
        <p:txBody>
          <a:bodyPr/>
          <a:lstStyle>
            <a:lvl1pPr>
              <a:defRPr/>
            </a:lvl1pPr>
          </a:lstStyle>
          <a:p>
            <a:pPr>
              <a:defRPr/>
            </a:pPr>
            <a:fld id="{568C57EC-BCB5-43C6-93F7-EF155DB05692}" type="slidenum">
              <a:rPr lang="en-VN"/>
              <a:pPr>
                <a:defRPr/>
              </a:pPr>
              <a:t>‹#›</a:t>
            </a:fld>
            <a:endParaRPr lang="en-VN"/>
          </a:p>
        </p:txBody>
      </p:sp>
    </p:spTree>
    <p:extLst>
      <p:ext uri="{BB962C8B-B14F-4D97-AF65-F5344CB8AC3E}">
        <p14:creationId xmlns:p14="http://schemas.microsoft.com/office/powerpoint/2010/main" val="3417407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6BFB422-3BDE-F4B5-F10D-42BCE276F81C}"/>
              </a:ext>
            </a:extLst>
          </p:cNvPr>
          <p:cNvSpPr>
            <a:spLocks noGrp="1"/>
          </p:cNvSpPr>
          <p:nvPr>
            <p:ph type="dt" sz="half" idx="10"/>
          </p:nvPr>
        </p:nvSpPr>
        <p:spPr/>
        <p:txBody>
          <a:bodyPr/>
          <a:lstStyle>
            <a:lvl1pPr>
              <a:defRPr/>
            </a:lvl1pPr>
          </a:lstStyle>
          <a:p>
            <a:pPr>
              <a:defRPr/>
            </a:pPr>
            <a:fld id="{359B8051-DE6B-48BF-88F9-51A0D598E575}" type="datetimeFigureOut">
              <a:rPr lang="en-US"/>
              <a:pPr>
                <a:defRPr/>
              </a:pPr>
              <a:t>12/03/2025</a:t>
            </a:fld>
            <a:endParaRPr lang="en-US"/>
          </a:p>
        </p:txBody>
      </p:sp>
      <p:sp>
        <p:nvSpPr>
          <p:cNvPr id="5" name="Footer Placeholder 4">
            <a:extLst>
              <a:ext uri="{FF2B5EF4-FFF2-40B4-BE49-F238E27FC236}">
                <a16:creationId xmlns:a16="http://schemas.microsoft.com/office/drawing/2014/main" id="{1F6B5A67-5310-DFAF-569A-6607F2481C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07422C-B626-A9BE-3D75-F95FFDED0A78}"/>
              </a:ext>
            </a:extLst>
          </p:cNvPr>
          <p:cNvSpPr>
            <a:spLocks noGrp="1"/>
          </p:cNvSpPr>
          <p:nvPr>
            <p:ph type="sldNum" sz="quarter" idx="12"/>
          </p:nvPr>
        </p:nvSpPr>
        <p:spPr/>
        <p:txBody>
          <a:bodyPr/>
          <a:lstStyle>
            <a:lvl1pPr>
              <a:defRPr/>
            </a:lvl1pPr>
          </a:lstStyle>
          <a:p>
            <a:pPr>
              <a:defRPr/>
            </a:pPr>
            <a:fld id="{6479BF91-4727-48DF-95CA-E301A7E7E16C}" type="slidenum">
              <a:rPr lang="en-US"/>
              <a:pPr>
                <a:defRPr/>
              </a:pPr>
              <a:t>‹#›</a:t>
            </a:fld>
            <a:endParaRPr lang="en-US"/>
          </a:p>
        </p:txBody>
      </p:sp>
    </p:spTree>
    <p:extLst>
      <p:ext uri="{BB962C8B-B14F-4D97-AF65-F5344CB8AC3E}">
        <p14:creationId xmlns:p14="http://schemas.microsoft.com/office/powerpoint/2010/main" val="1977894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B9E30-DA62-7B43-DE03-78DC7B1B6E9E}"/>
              </a:ext>
            </a:extLst>
          </p:cNvPr>
          <p:cNvSpPr>
            <a:spLocks noGrp="1"/>
          </p:cNvSpPr>
          <p:nvPr>
            <p:ph type="dt" sz="half" idx="10"/>
          </p:nvPr>
        </p:nvSpPr>
        <p:spPr/>
        <p:txBody>
          <a:bodyPr/>
          <a:lstStyle>
            <a:lvl1pPr>
              <a:defRPr/>
            </a:lvl1pPr>
          </a:lstStyle>
          <a:p>
            <a:pPr>
              <a:defRPr/>
            </a:pPr>
            <a:fld id="{DFF88B26-3F47-48E8-9E52-550808D48DCD}" type="datetimeFigureOut">
              <a:rPr lang="en-US"/>
              <a:pPr>
                <a:defRPr/>
              </a:pPr>
              <a:t>12/03/2025</a:t>
            </a:fld>
            <a:endParaRPr lang="en-US"/>
          </a:p>
        </p:txBody>
      </p:sp>
      <p:sp>
        <p:nvSpPr>
          <p:cNvPr id="5" name="Footer Placeholder 4">
            <a:extLst>
              <a:ext uri="{FF2B5EF4-FFF2-40B4-BE49-F238E27FC236}">
                <a16:creationId xmlns:a16="http://schemas.microsoft.com/office/drawing/2014/main" id="{917A8062-C246-849F-B276-1E18886F58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3BC49B-6449-40BA-FB87-90A1A0DEF701}"/>
              </a:ext>
            </a:extLst>
          </p:cNvPr>
          <p:cNvSpPr>
            <a:spLocks noGrp="1"/>
          </p:cNvSpPr>
          <p:nvPr>
            <p:ph type="sldNum" sz="quarter" idx="12"/>
          </p:nvPr>
        </p:nvSpPr>
        <p:spPr/>
        <p:txBody>
          <a:bodyPr/>
          <a:lstStyle>
            <a:lvl1pPr>
              <a:defRPr/>
            </a:lvl1pPr>
          </a:lstStyle>
          <a:p>
            <a:pPr>
              <a:defRPr/>
            </a:pPr>
            <a:fld id="{19F97123-00AF-4CBB-9803-6D6224CDA3EC}" type="slidenum">
              <a:rPr lang="en-US"/>
              <a:pPr>
                <a:defRPr/>
              </a:pPr>
              <a:t>‹#›</a:t>
            </a:fld>
            <a:endParaRPr lang="en-US"/>
          </a:p>
        </p:txBody>
      </p:sp>
    </p:spTree>
    <p:extLst>
      <p:ext uri="{BB962C8B-B14F-4D97-AF65-F5344CB8AC3E}">
        <p14:creationId xmlns:p14="http://schemas.microsoft.com/office/powerpoint/2010/main" val="662610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B50B4D-D831-E1F9-4898-A739D61FB269}"/>
              </a:ext>
            </a:extLst>
          </p:cNvPr>
          <p:cNvSpPr>
            <a:spLocks noGrp="1"/>
          </p:cNvSpPr>
          <p:nvPr>
            <p:ph type="dt" sz="half" idx="10"/>
          </p:nvPr>
        </p:nvSpPr>
        <p:spPr/>
        <p:txBody>
          <a:bodyPr/>
          <a:lstStyle>
            <a:lvl1pPr>
              <a:defRPr/>
            </a:lvl1pPr>
          </a:lstStyle>
          <a:p>
            <a:pPr>
              <a:defRPr/>
            </a:pPr>
            <a:fld id="{0D0CDAD5-7FD1-4058-AB71-F6A6697B914D}" type="datetimeFigureOut">
              <a:rPr lang="en-US"/>
              <a:pPr>
                <a:defRPr/>
              </a:pPr>
              <a:t>12/03/2025</a:t>
            </a:fld>
            <a:endParaRPr lang="en-US"/>
          </a:p>
        </p:txBody>
      </p:sp>
      <p:sp>
        <p:nvSpPr>
          <p:cNvPr id="5" name="Footer Placeholder 4">
            <a:extLst>
              <a:ext uri="{FF2B5EF4-FFF2-40B4-BE49-F238E27FC236}">
                <a16:creationId xmlns:a16="http://schemas.microsoft.com/office/drawing/2014/main" id="{490A17DD-A35A-C6E3-8622-223F866D67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CD8893-5995-7461-BDE8-055CEB2DC0D0}"/>
              </a:ext>
            </a:extLst>
          </p:cNvPr>
          <p:cNvSpPr>
            <a:spLocks noGrp="1"/>
          </p:cNvSpPr>
          <p:nvPr>
            <p:ph type="sldNum" sz="quarter" idx="12"/>
          </p:nvPr>
        </p:nvSpPr>
        <p:spPr/>
        <p:txBody>
          <a:bodyPr/>
          <a:lstStyle>
            <a:lvl1pPr>
              <a:defRPr/>
            </a:lvl1pPr>
          </a:lstStyle>
          <a:p>
            <a:pPr>
              <a:defRPr/>
            </a:pPr>
            <a:fld id="{28F191A7-E4C3-428F-BB30-534757CA1772}" type="slidenum">
              <a:rPr lang="en-US"/>
              <a:pPr>
                <a:defRPr/>
              </a:pPr>
              <a:t>‹#›</a:t>
            </a:fld>
            <a:endParaRPr lang="en-US"/>
          </a:p>
        </p:txBody>
      </p:sp>
    </p:spTree>
    <p:extLst>
      <p:ext uri="{BB962C8B-B14F-4D97-AF65-F5344CB8AC3E}">
        <p14:creationId xmlns:p14="http://schemas.microsoft.com/office/powerpoint/2010/main" val="3728871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B5BF209-914D-954C-BA0A-EDDB89B7E7C6}"/>
              </a:ext>
            </a:extLst>
          </p:cNvPr>
          <p:cNvSpPr>
            <a:spLocks noGrp="1"/>
          </p:cNvSpPr>
          <p:nvPr>
            <p:ph type="dt" sz="half" idx="10"/>
          </p:nvPr>
        </p:nvSpPr>
        <p:spPr/>
        <p:txBody>
          <a:bodyPr/>
          <a:lstStyle>
            <a:lvl1pPr>
              <a:defRPr/>
            </a:lvl1pPr>
          </a:lstStyle>
          <a:p>
            <a:pPr>
              <a:defRPr/>
            </a:pPr>
            <a:fld id="{56DDEDA5-2744-4BF7-9543-E8770DF941A6}" type="datetimeFigureOut">
              <a:rPr lang="en-US"/>
              <a:pPr>
                <a:defRPr/>
              </a:pPr>
              <a:t>12/03/2025</a:t>
            </a:fld>
            <a:endParaRPr lang="en-US"/>
          </a:p>
        </p:txBody>
      </p:sp>
      <p:sp>
        <p:nvSpPr>
          <p:cNvPr id="6" name="Footer Placeholder 4">
            <a:extLst>
              <a:ext uri="{FF2B5EF4-FFF2-40B4-BE49-F238E27FC236}">
                <a16:creationId xmlns:a16="http://schemas.microsoft.com/office/drawing/2014/main" id="{58E2F0FD-D558-C4DA-E3A7-7DB55D8871C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7B8888-1DEA-CB47-6ED3-23FEACF6D061}"/>
              </a:ext>
            </a:extLst>
          </p:cNvPr>
          <p:cNvSpPr>
            <a:spLocks noGrp="1"/>
          </p:cNvSpPr>
          <p:nvPr>
            <p:ph type="sldNum" sz="quarter" idx="12"/>
          </p:nvPr>
        </p:nvSpPr>
        <p:spPr/>
        <p:txBody>
          <a:bodyPr/>
          <a:lstStyle>
            <a:lvl1pPr>
              <a:defRPr/>
            </a:lvl1pPr>
          </a:lstStyle>
          <a:p>
            <a:pPr>
              <a:defRPr/>
            </a:pPr>
            <a:fld id="{D4A19CA4-2463-4F43-8CDA-FBCC08883E36}" type="slidenum">
              <a:rPr lang="en-US"/>
              <a:pPr>
                <a:defRPr/>
              </a:pPr>
              <a:t>‹#›</a:t>
            </a:fld>
            <a:endParaRPr lang="en-US"/>
          </a:p>
        </p:txBody>
      </p:sp>
    </p:spTree>
    <p:extLst>
      <p:ext uri="{BB962C8B-B14F-4D97-AF65-F5344CB8AC3E}">
        <p14:creationId xmlns:p14="http://schemas.microsoft.com/office/powerpoint/2010/main" val="3028953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9AA42E-5FCB-8ED9-46B2-26FB824E094F}"/>
              </a:ext>
            </a:extLst>
          </p:cNvPr>
          <p:cNvSpPr>
            <a:spLocks noGrp="1"/>
          </p:cNvSpPr>
          <p:nvPr>
            <p:ph type="dt" sz="half" idx="10"/>
          </p:nvPr>
        </p:nvSpPr>
        <p:spPr/>
        <p:txBody>
          <a:bodyPr/>
          <a:lstStyle>
            <a:lvl1pPr>
              <a:defRPr/>
            </a:lvl1pPr>
          </a:lstStyle>
          <a:p>
            <a:pPr>
              <a:defRPr/>
            </a:pPr>
            <a:fld id="{29225461-8DA8-4833-9824-D06AEE281092}" type="datetimeFigureOut">
              <a:rPr lang="en-US"/>
              <a:pPr>
                <a:defRPr/>
              </a:pPr>
              <a:t>12/03/2025</a:t>
            </a:fld>
            <a:endParaRPr lang="en-US"/>
          </a:p>
        </p:txBody>
      </p:sp>
      <p:sp>
        <p:nvSpPr>
          <p:cNvPr id="8" name="Footer Placeholder 4">
            <a:extLst>
              <a:ext uri="{FF2B5EF4-FFF2-40B4-BE49-F238E27FC236}">
                <a16:creationId xmlns:a16="http://schemas.microsoft.com/office/drawing/2014/main" id="{0A183D6E-8D9B-9540-1C56-293F3CE54E2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1AF3CF6-9F38-1B2B-116C-718708B5DB77}"/>
              </a:ext>
            </a:extLst>
          </p:cNvPr>
          <p:cNvSpPr>
            <a:spLocks noGrp="1"/>
          </p:cNvSpPr>
          <p:nvPr>
            <p:ph type="sldNum" sz="quarter" idx="12"/>
          </p:nvPr>
        </p:nvSpPr>
        <p:spPr/>
        <p:txBody>
          <a:bodyPr/>
          <a:lstStyle>
            <a:lvl1pPr>
              <a:defRPr/>
            </a:lvl1pPr>
          </a:lstStyle>
          <a:p>
            <a:pPr>
              <a:defRPr/>
            </a:pPr>
            <a:fld id="{BCD7119E-A925-4C6C-8602-CE08A70923E7}" type="slidenum">
              <a:rPr lang="en-US"/>
              <a:pPr>
                <a:defRPr/>
              </a:pPr>
              <a:t>‹#›</a:t>
            </a:fld>
            <a:endParaRPr lang="en-US"/>
          </a:p>
        </p:txBody>
      </p:sp>
    </p:spTree>
    <p:extLst>
      <p:ext uri="{BB962C8B-B14F-4D97-AF65-F5344CB8AC3E}">
        <p14:creationId xmlns:p14="http://schemas.microsoft.com/office/powerpoint/2010/main" val="3958723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DDD7836-9143-8212-499C-E97CBAA78EE6}"/>
              </a:ext>
            </a:extLst>
          </p:cNvPr>
          <p:cNvSpPr>
            <a:spLocks noGrp="1"/>
          </p:cNvSpPr>
          <p:nvPr>
            <p:ph type="dt" sz="half" idx="10"/>
          </p:nvPr>
        </p:nvSpPr>
        <p:spPr/>
        <p:txBody>
          <a:bodyPr/>
          <a:lstStyle>
            <a:lvl1pPr>
              <a:defRPr/>
            </a:lvl1pPr>
          </a:lstStyle>
          <a:p>
            <a:pPr>
              <a:defRPr/>
            </a:pPr>
            <a:fld id="{79307520-90D9-47AB-96AE-9B478E412AC7}" type="datetimeFigureOut">
              <a:rPr lang="en-US"/>
              <a:pPr>
                <a:defRPr/>
              </a:pPr>
              <a:t>12/03/2025</a:t>
            </a:fld>
            <a:endParaRPr lang="en-US"/>
          </a:p>
        </p:txBody>
      </p:sp>
      <p:sp>
        <p:nvSpPr>
          <p:cNvPr id="4" name="Footer Placeholder 4">
            <a:extLst>
              <a:ext uri="{FF2B5EF4-FFF2-40B4-BE49-F238E27FC236}">
                <a16:creationId xmlns:a16="http://schemas.microsoft.com/office/drawing/2014/main" id="{BD854395-BFDB-4A24-3368-4F680B7EC57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28CD34E-0016-3CF9-8B7B-A3DB2D4BD7C7}"/>
              </a:ext>
            </a:extLst>
          </p:cNvPr>
          <p:cNvSpPr>
            <a:spLocks noGrp="1"/>
          </p:cNvSpPr>
          <p:nvPr>
            <p:ph type="sldNum" sz="quarter" idx="12"/>
          </p:nvPr>
        </p:nvSpPr>
        <p:spPr/>
        <p:txBody>
          <a:bodyPr/>
          <a:lstStyle>
            <a:lvl1pPr>
              <a:defRPr/>
            </a:lvl1pPr>
          </a:lstStyle>
          <a:p>
            <a:pPr>
              <a:defRPr/>
            </a:pPr>
            <a:fld id="{EAD05DB6-0DD6-4DF4-90F3-F766FDEA4F8E}" type="slidenum">
              <a:rPr lang="en-US"/>
              <a:pPr>
                <a:defRPr/>
              </a:pPr>
              <a:t>‹#›</a:t>
            </a:fld>
            <a:endParaRPr lang="en-US"/>
          </a:p>
        </p:txBody>
      </p:sp>
    </p:spTree>
    <p:extLst>
      <p:ext uri="{BB962C8B-B14F-4D97-AF65-F5344CB8AC3E}">
        <p14:creationId xmlns:p14="http://schemas.microsoft.com/office/powerpoint/2010/main" val="297464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EAB727-0572-C57F-CAB6-8653B9099C99}"/>
              </a:ext>
            </a:extLst>
          </p:cNvPr>
          <p:cNvSpPr>
            <a:spLocks noGrp="1"/>
          </p:cNvSpPr>
          <p:nvPr>
            <p:ph type="dt" sz="half" idx="10"/>
          </p:nvPr>
        </p:nvSpPr>
        <p:spPr/>
        <p:txBody>
          <a:bodyPr/>
          <a:lstStyle>
            <a:lvl1pPr>
              <a:defRPr/>
            </a:lvl1pPr>
          </a:lstStyle>
          <a:p>
            <a:pPr>
              <a:defRPr/>
            </a:pPr>
            <a:fld id="{9B2508FD-51A0-4F39-B690-3BA5F96786CD}" type="datetimeFigureOut">
              <a:rPr lang="vi-VN"/>
              <a:pPr>
                <a:defRPr/>
              </a:pPr>
              <a:t>12/03/2025</a:t>
            </a:fld>
            <a:endParaRPr lang="vi-VN"/>
          </a:p>
        </p:txBody>
      </p:sp>
      <p:sp>
        <p:nvSpPr>
          <p:cNvPr id="5" name="Footer Placeholder 4">
            <a:extLst>
              <a:ext uri="{FF2B5EF4-FFF2-40B4-BE49-F238E27FC236}">
                <a16:creationId xmlns:a16="http://schemas.microsoft.com/office/drawing/2014/main" id="{71F5C5B5-428B-5FA5-AFFE-69C94BF3FE7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E6A5E1F8-A243-9428-D613-036ED3D65ED2}"/>
              </a:ext>
            </a:extLst>
          </p:cNvPr>
          <p:cNvSpPr>
            <a:spLocks noGrp="1"/>
          </p:cNvSpPr>
          <p:nvPr>
            <p:ph type="sldNum" sz="quarter" idx="12"/>
          </p:nvPr>
        </p:nvSpPr>
        <p:spPr/>
        <p:txBody>
          <a:bodyPr/>
          <a:lstStyle>
            <a:lvl1pPr>
              <a:defRPr/>
            </a:lvl1pPr>
          </a:lstStyle>
          <a:p>
            <a:pPr>
              <a:defRPr/>
            </a:pPr>
            <a:fld id="{3BFB2121-0DD9-44B9-8682-23E82E81FEBE}" type="slidenum">
              <a:rPr lang="vi-VN"/>
              <a:pPr>
                <a:defRPr/>
              </a:pPr>
              <a:t>‹#›</a:t>
            </a:fld>
            <a:endParaRPr lang="vi-VN"/>
          </a:p>
        </p:txBody>
      </p:sp>
    </p:spTree>
    <p:extLst>
      <p:ext uri="{BB962C8B-B14F-4D97-AF65-F5344CB8AC3E}">
        <p14:creationId xmlns:p14="http://schemas.microsoft.com/office/powerpoint/2010/main" val="912814771"/>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C0A55E0-2682-B7B6-0574-80E5627349DA}"/>
              </a:ext>
            </a:extLst>
          </p:cNvPr>
          <p:cNvSpPr>
            <a:spLocks noGrp="1"/>
          </p:cNvSpPr>
          <p:nvPr>
            <p:ph type="dt" sz="half" idx="10"/>
          </p:nvPr>
        </p:nvSpPr>
        <p:spPr/>
        <p:txBody>
          <a:bodyPr/>
          <a:lstStyle>
            <a:lvl1pPr>
              <a:defRPr/>
            </a:lvl1pPr>
          </a:lstStyle>
          <a:p>
            <a:pPr>
              <a:defRPr/>
            </a:pPr>
            <a:fld id="{07ED085D-21DE-46EF-85C9-1548E66AA74F}" type="datetimeFigureOut">
              <a:rPr lang="en-US"/>
              <a:pPr>
                <a:defRPr/>
              </a:pPr>
              <a:t>12/03/2025</a:t>
            </a:fld>
            <a:endParaRPr lang="en-US"/>
          </a:p>
        </p:txBody>
      </p:sp>
      <p:sp>
        <p:nvSpPr>
          <p:cNvPr id="3" name="Footer Placeholder 4">
            <a:extLst>
              <a:ext uri="{FF2B5EF4-FFF2-40B4-BE49-F238E27FC236}">
                <a16:creationId xmlns:a16="http://schemas.microsoft.com/office/drawing/2014/main" id="{EA67BB3C-26A1-D3DA-0C33-58F3A4978F3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6099023-CB96-A005-D740-1C581FD4B285}"/>
              </a:ext>
            </a:extLst>
          </p:cNvPr>
          <p:cNvSpPr>
            <a:spLocks noGrp="1"/>
          </p:cNvSpPr>
          <p:nvPr>
            <p:ph type="sldNum" sz="quarter" idx="12"/>
          </p:nvPr>
        </p:nvSpPr>
        <p:spPr/>
        <p:txBody>
          <a:bodyPr/>
          <a:lstStyle>
            <a:lvl1pPr>
              <a:defRPr/>
            </a:lvl1pPr>
          </a:lstStyle>
          <a:p>
            <a:pPr>
              <a:defRPr/>
            </a:pPr>
            <a:fld id="{9260690F-A478-4C38-8CFD-7213771817F3}" type="slidenum">
              <a:rPr lang="en-US"/>
              <a:pPr>
                <a:defRPr/>
              </a:pPr>
              <a:t>‹#›</a:t>
            </a:fld>
            <a:endParaRPr lang="en-US"/>
          </a:p>
        </p:txBody>
      </p:sp>
    </p:spTree>
    <p:extLst>
      <p:ext uri="{BB962C8B-B14F-4D97-AF65-F5344CB8AC3E}">
        <p14:creationId xmlns:p14="http://schemas.microsoft.com/office/powerpoint/2010/main" val="2814292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A3119981-628A-3EE8-F737-E09324CF2CDD}"/>
              </a:ext>
            </a:extLst>
          </p:cNvPr>
          <p:cNvSpPr>
            <a:spLocks noGrp="1"/>
          </p:cNvSpPr>
          <p:nvPr>
            <p:ph type="dt" sz="half" idx="10"/>
          </p:nvPr>
        </p:nvSpPr>
        <p:spPr/>
        <p:txBody>
          <a:bodyPr/>
          <a:lstStyle>
            <a:lvl1pPr>
              <a:defRPr/>
            </a:lvl1pPr>
          </a:lstStyle>
          <a:p>
            <a:pPr>
              <a:defRPr/>
            </a:pPr>
            <a:fld id="{DA645071-B724-479B-B3BA-9EF14DC7374B}" type="datetimeFigureOut">
              <a:rPr lang="en-US"/>
              <a:pPr>
                <a:defRPr/>
              </a:pPr>
              <a:t>12/03/2025</a:t>
            </a:fld>
            <a:endParaRPr lang="en-US"/>
          </a:p>
        </p:txBody>
      </p:sp>
      <p:sp>
        <p:nvSpPr>
          <p:cNvPr id="6" name="Footer Placeholder 4">
            <a:extLst>
              <a:ext uri="{FF2B5EF4-FFF2-40B4-BE49-F238E27FC236}">
                <a16:creationId xmlns:a16="http://schemas.microsoft.com/office/drawing/2014/main" id="{78ABF305-8834-E4BE-9696-8C640338F1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1DB5F5B-A3C8-2E25-F9E8-B1E8C3185B61}"/>
              </a:ext>
            </a:extLst>
          </p:cNvPr>
          <p:cNvSpPr>
            <a:spLocks noGrp="1"/>
          </p:cNvSpPr>
          <p:nvPr>
            <p:ph type="sldNum" sz="quarter" idx="12"/>
          </p:nvPr>
        </p:nvSpPr>
        <p:spPr/>
        <p:txBody>
          <a:bodyPr/>
          <a:lstStyle>
            <a:lvl1pPr>
              <a:defRPr/>
            </a:lvl1pPr>
          </a:lstStyle>
          <a:p>
            <a:pPr>
              <a:defRPr/>
            </a:pPr>
            <a:fld id="{BA8B7656-BC70-4582-B3DB-C4BE89557DE3}" type="slidenum">
              <a:rPr lang="en-US"/>
              <a:pPr>
                <a:defRPr/>
              </a:pPr>
              <a:t>‹#›</a:t>
            </a:fld>
            <a:endParaRPr lang="en-US"/>
          </a:p>
        </p:txBody>
      </p:sp>
    </p:spTree>
    <p:extLst>
      <p:ext uri="{BB962C8B-B14F-4D97-AF65-F5344CB8AC3E}">
        <p14:creationId xmlns:p14="http://schemas.microsoft.com/office/powerpoint/2010/main" val="19473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A8C72013-1973-BE6B-7446-B85D8ABFA74E}"/>
              </a:ext>
            </a:extLst>
          </p:cNvPr>
          <p:cNvSpPr>
            <a:spLocks noGrp="1"/>
          </p:cNvSpPr>
          <p:nvPr>
            <p:ph type="dt" sz="half" idx="10"/>
          </p:nvPr>
        </p:nvSpPr>
        <p:spPr/>
        <p:txBody>
          <a:bodyPr/>
          <a:lstStyle>
            <a:lvl1pPr>
              <a:defRPr/>
            </a:lvl1pPr>
          </a:lstStyle>
          <a:p>
            <a:pPr>
              <a:defRPr/>
            </a:pPr>
            <a:fld id="{31F30DB2-807A-4623-A118-D56273047042}" type="datetimeFigureOut">
              <a:rPr lang="en-US"/>
              <a:pPr>
                <a:defRPr/>
              </a:pPr>
              <a:t>12/03/2025</a:t>
            </a:fld>
            <a:endParaRPr lang="en-US"/>
          </a:p>
        </p:txBody>
      </p:sp>
      <p:sp>
        <p:nvSpPr>
          <p:cNvPr id="6" name="Footer Placeholder 4">
            <a:extLst>
              <a:ext uri="{FF2B5EF4-FFF2-40B4-BE49-F238E27FC236}">
                <a16:creationId xmlns:a16="http://schemas.microsoft.com/office/drawing/2014/main" id="{2053A4F6-8399-0715-6B3F-0422941A0F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71DA98-F9AF-D829-1413-5AAE6A23809D}"/>
              </a:ext>
            </a:extLst>
          </p:cNvPr>
          <p:cNvSpPr>
            <a:spLocks noGrp="1"/>
          </p:cNvSpPr>
          <p:nvPr>
            <p:ph type="sldNum" sz="quarter" idx="12"/>
          </p:nvPr>
        </p:nvSpPr>
        <p:spPr/>
        <p:txBody>
          <a:bodyPr/>
          <a:lstStyle>
            <a:lvl1pPr>
              <a:defRPr/>
            </a:lvl1pPr>
          </a:lstStyle>
          <a:p>
            <a:pPr>
              <a:defRPr/>
            </a:pPr>
            <a:fld id="{3B1093FE-4BC9-42E6-9317-C6D6B674976A}" type="slidenum">
              <a:rPr lang="en-US"/>
              <a:pPr>
                <a:defRPr/>
              </a:pPr>
              <a:t>‹#›</a:t>
            </a:fld>
            <a:endParaRPr lang="en-US"/>
          </a:p>
        </p:txBody>
      </p:sp>
    </p:spTree>
    <p:extLst>
      <p:ext uri="{BB962C8B-B14F-4D97-AF65-F5344CB8AC3E}">
        <p14:creationId xmlns:p14="http://schemas.microsoft.com/office/powerpoint/2010/main" val="2336450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BB208-E95D-B0EA-5629-F14B10C1B200}"/>
              </a:ext>
            </a:extLst>
          </p:cNvPr>
          <p:cNvSpPr>
            <a:spLocks noGrp="1"/>
          </p:cNvSpPr>
          <p:nvPr>
            <p:ph type="dt" sz="half" idx="10"/>
          </p:nvPr>
        </p:nvSpPr>
        <p:spPr/>
        <p:txBody>
          <a:bodyPr/>
          <a:lstStyle>
            <a:lvl1pPr>
              <a:defRPr/>
            </a:lvl1pPr>
          </a:lstStyle>
          <a:p>
            <a:pPr>
              <a:defRPr/>
            </a:pPr>
            <a:fld id="{314C6FA8-4786-4DAA-A890-B934BD12AC6C}" type="datetimeFigureOut">
              <a:rPr lang="en-US"/>
              <a:pPr>
                <a:defRPr/>
              </a:pPr>
              <a:t>12/03/2025</a:t>
            </a:fld>
            <a:endParaRPr lang="en-US"/>
          </a:p>
        </p:txBody>
      </p:sp>
      <p:sp>
        <p:nvSpPr>
          <p:cNvPr id="5" name="Footer Placeholder 4">
            <a:extLst>
              <a:ext uri="{FF2B5EF4-FFF2-40B4-BE49-F238E27FC236}">
                <a16:creationId xmlns:a16="http://schemas.microsoft.com/office/drawing/2014/main" id="{BA918615-171E-F346-9D0A-5C42D75EC5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D56C36-E1EC-01A7-4E0F-2F07E2DE2425}"/>
              </a:ext>
            </a:extLst>
          </p:cNvPr>
          <p:cNvSpPr>
            <a:spLocks noGrp="1"/>
          </p:cNvSpPr>
          <p:nvPr>
            <p:ph type="sldNum" sz="quarter" idx="12"/>
          </p:nvPr>
        </p:nvSpPr>
        <p:spPr/>
        <p:txBody>
          <a:bodyPr/>
          <a:lstStyle>
            <a:lvl1pPr>
              <a:defRPr/>
            </a:lvl1pPr>
          </a:lstStyle>
          <a:p>
            <a:pPr>
              <a:defRPr/>
            </a:pPr>
            <a:fld id="{6342427C-9EAE-474C-9AD8-FEEB74FD4E96}" type="slidenum">
              <a:rPr lang="en-US"/>
              <a:pPr>
                <a:defRPr/>
              </a:pPr>
              <a:t>‹#›</a:t>
            </a:fld>
            <a:endParaRPr lang="en-US"/>
          </a:p>
        </p:txBody>
      </p:sp>
    </p:spTree>
    <p:extLst>
      <p:ext uri="{BB962C8B-B14F-4D97-AF65-F5344CB8AC3E}">
        <p14:creationId xmlns:p14="http://schemas.microsoft.com/office/powerpoint/2010/main" val="2586252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646D0-40B2-4597-1CDF-EE9AB1AAF637}"/>
              </a:ext>
            </a:extLst>
          </p:cNvPr>
          <p:cNvSpPr>
            <a:spLocks noGrp="1"/>
          </p:cNvSpPr>
          <p:nvPr>
            <p:ph type="dt" sz="half" idx="10"/>
          </p:nvPr>
        </p:nvSpPr>
        <p:spPr/>
        <p:txBody>
          <a:bodyPr/>
          <a:lstStyle>
            <a:lvl1pPr>
              <a:defRPr/>
            </a:lvl1pPr>
          </a:lstStyle>
          <a:p>
            <a:pPr>
              <a:defRPr/>
            </a:pPr>
            <a:fld id="{523A3F7D-530B-486F-A255-757A9EF49188}" type="datetimeFigureOut">
              <a:rPr lang="en-US"/>
              <a:pPr>
                <a:defRPr/>
              </a:pPr>
              <a:t>12/03/2025</a:t>
            </a:fld>
            <a:endParaRPr lang="en-US"/>
          </a:p>
        </p:txBody>
      </p:sp>
      <p:sp>
        <p:nvSpPr>
          <p:cNvPr id="5" name="Footer Placeholder 4">
            <a:extLst>
              <a:ext uri="{FF2B5EF4-FFF2-40B4-BE49-F238E27FC236}">
                <a16:creationId xmlns:a16="http://schemas.microsoft.com/office/drawing/2014/main" id="{7E971E2A-66BB-C31F-D036-31ED960AF7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674BEC-F59A-70B2-B2EA-A7B92D0CC64D}"/>
              </a:ext>
            </a:extLst>
          </p:cNvPr>
          <p:cNvSpPr>
            <a:spLocks noGrp="1"/>
          </p:cNvSpPr>
          <p:nvPr>
            <p:ph type="sldNum" sz="quarter" idx="12"/>
          </p:nvPr>
        </p:nvSpPr>
        <p:spPr/>
        <p:txBody>
          <a:bodyPr/>
          <a:lstStyle>
            <a:lvl1pPr>
              <a:defRPr/>
            </a:lvl1pPr>
          </a:lstStyle>
          <a:p>
            <a:pPr>
              <a:defRPr/>
            </a:pPr>
            <a:fld id="{1B0811E3-1349-49A6-9B38-3A33154D59CA}" type="slidenum">
              <a:rPr lang="en-US"/>
              <a:pPr>
                <a:defRPr/>
              </a:pPr>
              <a:t>‹#›</a:t>
            </a:fld>
            <a:endParaRPr lang="en-US"/>
          </a:p>
        </p:txBody>
      </p:sp>
    </p:spTree>
    <p:extLst>
      <p:ext uri="{BB962C8B-B14F-4D97-AF65-F5344CB8AC3E}">
        <p14:creationId xmlns:p14="http://schemas.microsoft.com/office/powerpoint/2010/main" val="49759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4906B9C8-284F-6D1D-3E9D-9AC6B0FC8865}"/>
              </a:ext>
            </a:extLst>
          </p:cNvPr>
          <p:cNvSpPr>
            <a:spLocks noGrp="1"/>
          </p:cNvSpPr>
          <p:nvPr>
            <p:ph type="dt" sz="half" idx="10"/>
          </p:nvPr>
        </p:nvSpPr>
        <p:spPr/>
        <p:txBody>
          <a:bodyPr/>
          <a:lstStyle>
            <a:lvl1pPr>
              <a:defRPr/>
            </a:lvl1pPr>
          </a:lstStyle>
          <a:p>
            <a:pPr>
              <a:defRPr/>
            </a:pPr>
            <a:fld id="{247CBAC9-2FCF-432A-AD32-190FD1F67EBB}" type="datetimeFigureOut">
              <a:rPr lang="vi-VN"/>
              <a:pPr>
                <a:defRPr/>
              </a:pPr>
              <a:t>12/03/2025</a:t>
            </a:fld>
            <a:endParaRPr lang="vi-VN"/>
          </a:p>
        </p:txBody>
      </p:sp>
      <p:sp>
        <p:nvSpPr>
          <p:cNvPr id="6" name="Footer Placeholder 4">
            <a:extLst>
              <a:ext uri="{FF2B5EF4-FFF2-40B4-BE49-F238E27FC236}">
                <a16:creationId xmlns:a16="http://schemas.microsoft.com/office/drawing/2014/main" id="{AD907F16-652E-65A3-8394-230AEB1CEDBF}"/>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981F8632-AEC8-CBA8-FC27-A3BA13CF00AE}"/>
              </a:ext>
            </a:extLst>
          </p:cNvPr>
          <p:cNvSpPr>
            <a:spLocks noGrp="1"/>
          </p:cNvSpPr>
          <p:nvPr>
            <p:ph type="sldNum" sz="quarter" idx="12"/>
          </p:nvPr>
        </p:nvSpPr>
        <p:spPr/>
        <p:txBody>
          <a:bodyPr/>
          <a:lstStyle>
            <a:lvl1pPr>
              <a:defRPr/>
            </a:lvl1pPr>
          </a:lstStyle>
          <a:p>
            <a:pPr>
              <a:defRPr/>
            </a:pPr>
            <a:fld id="{ADED42F9-6431-42E7-AC9F-E15459596978}" type="slidenum">
              <a:rPr lang="vi-VN"/>
              <a:pPr>
                <a:defRPr/>
              </a:pPr>
              <a:t>‹#›</a:t>
            </a:fld>
            <a:endParaRPr lang="vi-VN"/>
          </a:p>
        </p:txBody>
      </p:sp>
    </p:spTree>
    <p:extLst>
      <p:ext uri="{BB962C8B-B14F-4D97-AF65-F5344CB8AC3E}">
        <p14:creationId xmlns:p14="http://schemas.microsoft.com/office/powerpoint/2010/main" val="202908401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DCBF5E9C-05AE-B0E9-7B35-CED41DDC170A}"/>
              </a:ext>
            </a:extLst>
          </p:cNvPr>
          <p:cNvSpPr>
            <a:spLocks noGrp="1"/>
          </p:cNvSpPr>
          <p:nvPr>
            <p:ph type="dt" sz="half" idx="10"/>
          </p:nvPr>
        </p:nvSpPr>
        <p:spPr/>
        <p:txBody>
          <a:bodyPr/>
          <a:lstStyle>
            <a:lvl1pPr>
              <a:defRPr/>
            </a:lvl1pPr>
          </a:lstStyle>
          <a:p>
            <a:pPr>
              <a:defRPr/>
            </a:pPr>
            <a:fld id="{881BE119-4A51-42B5-93CC-5255D1230A50}" type="datetimeFigureOut">
              <a:rPr lang="vi-VN"/>
              <a:pPr>
                <a:defRPr/>
              </a:pPr>
              <a:t>12/03/2025</a:t>
            </a:fld>
            <a:endParaRPr lang="vi-VN"/>
          </a:p>
        </p:txBody>
      </p:sp>
      <p:sp>
        <p:nvSpPr>
          <p:cNvPr id="8" name="Footer Placeholder 4">
            <a:extLst>
              <a:ext uri="{FF2B5EF4-FFF2-40B4-BE49-F238E27FC236}">
                <a16:creationId xmlns:a16="http://schemas.microsoft.com/office/drawing/2014/main" id="{17D99E57-9463-4679-AC4A-FCF9FBEA79B7}"/>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0CC513B7-AC17-D55E-ED02-6E5AE25A183B}"/>
              </a:ext>
            </a:extLst>
          </p:cNvPr>
          <p:cNvSpPr>
            <a:spLocks noGrp="1"/>
          </p:cNvSpPr>
          <p:nvPr>
            <p:ph type="sldNum" sz="quarter" idx="12"/>
          </p:nvPr>
        </p:nvSpPr>
        <p:spPr/>
        <p:txBody>
          <a:bodyPr/>
          <a:lstStyle>
            <a:lvl1pPr>
              <a:defRPr/>
            </a:lvl1pPr>
          </a:lstStyle>
          <a:p>
            <a:pPr>
              <a:defRPr/>
            </a:pPr>
            <a:fld id="{5AE4B9E1-898B-4929-8178-BEA33009DB0E}" type="slidenum">
              <a:rPr lang="vi-VN"/>
              <a:pPr>
                <a:defRPr/>
              </a:pPr>
              <a:t>‹#›</a:t>
            </a:fld>
            <a:endParaRPr lang="vi-VN"/>
          </a:p>
        </p:txBody>
      </p:sp>
    </p:spTree>
    <p:extLst>
      <p:ext uri="{BB962C8B-B14F-4D97-AF65-F5344CB8AC3E}">
        <p14:creationId xmlns:p14="http://schemas.microsoft.com/office/powerpoint/2010/main" val="314850618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350AB4D9-3514-07C2-6D88-2C0B16CFD65A}"/>
              </a:ext>
            </a:extLst>
          </p:cNvPr>
          <p:cNvSpPr>
            <a:spLocks noGrp="1"/>
          </p:cNvSpPr>
          <p:nvPr>
            <p:ph type="dt" sz="half" idx="10"/>
          </p:nvPr>
        </p:nvSpPr>
        <p:spPr/>
        <p:txBody>
          <a:bodyPr/>
          <a:lstStyle>
            <a:lvl1pPr>
              <a:defRPr/>
            </a:lvl1pPr>
          </a:lstStyle>
          <a:p>
            <a:pPr>
              <a:defRPr/>
            </a:pPr>
            <a:fld id="{43A0AE09-79CC-4DF1-B20F-23C36953850F}" type="datetimeFigureOut">
              <a:rPr lang="vi-VN"/>
              <a:pPr>
                <a:defRPr/>
              </a:pPr>
              <a:t>12/03/2025</a:t>
            </a:fld>
            <a:endParaRPr lang="vi-VN"/>
          </a:p>
        </p:txBody>
      </p:sp>
      <p:sp>
        <p:nvSpPr>
          <p:cNvPr id="4" name="Footer Placeholder 4">
            <a:extLst>
              <a:ext uri="{FF2B5EF4-FFF2-40B4-BE49-F238E27FC236}">
                <a16:creationId xmlns:a16="http://schemas.microsoft.com/office/drawing/2014/main" id="{E586D751-FDD1-EDD7-B3BA-73027ED4756F}"/>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F9F45981-147E-C553-4178-572A01F18F70}"/>
              </a:ext>
            </a:extLst>
          </p:cNvPr>
          <p:cNvSpPr>
            <a:spLocks noGrp="1"/>
          </p:cNvSpPr>
          <p:nvPr>
            <p:ph type="sldNum" sz="quarter" idx="12"/>
          </p:nvPr>
        </p:nvSpPr>
        <p:spPr/>
        <p:txBody>
          <a:bodyPr/>
          <a:lstStyle>
            <a:lvl1pPr>
              <a:defRPr/>
            </a:lvl1pPr>
          </a:lstStyle>
          <a:p>
            <a:pPr>
              <a:defRPr/>
            </a:pPr>
            <a:fld id="{E15662A1-8161-4A04-AF8E-79B6DC51EABA}" type="slidenum">
              <a:rPr lang="vi-VN"/>
              <a:pPr>
                <a:defRPr/>
              </a:pPr>
              <a:t>‹#›</a:t>
            </a:fld>
            <a:endParaRPr lang="vi-VN"/>
          </a:p>
        </p:txBody>
      </p:sp>
    </p:spTree>
    <p:extLst>
      <p:ext uri="{BB962C8B-B14F-4D97-AF65-F5344CB8AC3E}">
        <p14:creationId xmlns:p14="http://schemas.microsoft.com/office/powerpoint/2010/main" val="276091265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E7A362E-AFE4-59B7-12FE-2DA66DD7974D}"/>
              </a:ext>
            </a:extLst>
          </p:cNvPr>
          <p:cNvSpPr>
            <a:spLocks noGrp="1"/>
          </p:cNvSpPr>
          <p:nvPr>
            <p:ph type="dt" sz="half" idx="10"/>
          </p:nvPr>
        </p:nvSpPr>
        <p:spPr/>
        <p:txBody>
          <a:bodyPr/>
          <a:lstStyle>
            <a:lvl1pPr>
              <a:defRPr/>
            </a:lvl1pPr>
          </a:lstStyle>
          <a:p>
            <a:pPr>
              <a:defRPr/>
            </a:pPr>
            <a:fld id="{31B27B3A-AB9E-4792-8519-E070AFCBB073}" type="datetimeFigureOut">
              <a:rPr lang="vi-VN"/>
              <a:pPr>
                <a:defRPr/>
              </a:pPr>
              <a:t>12/03/2025</a:t>
            </a:fld>
            <a:endParaRPr lang="vi-VN"/>
          </a:p>
        </p:txBody>
      </p:sp>
      <p:sp>
        <p:nvSpPr>
          <p:cNvPr id="3" name="Footer Placeholder 4">
            <a:extLst>
              <a:ext uri="{FF2B5EF4-FFF2-40B4-BE49-F238E27FC236}">
                <a16:creationId xmlns:a16="http://schemas.microsoft.com/office/drawing/2014/main" id="{B75CADE4-6B36-BA17-D99C-0CFC6854ED24}"/>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E51D8A4B-090F-CCCA-6B6E-56AC17331A93}"/>
              </a:ext>
            </a:extLst>
          </p:cNvPr>
          <p:cNvSpPr>
            <a:spLocks noGrp="1"/>
          </p:cNvSpPr>
          <p:nvPr>
            <p:ph type="sldNum" sz="quarter" idx="12"/>
          </p:nvPr>
        </p:nvSpPr>
        <p:spPr/>
        <p:txBody>
          <a:bodyPr/>
          <a:lstStyle>
            <a:lvl1pPr>
              <a:defRPr/>
            </a:lvl1pPr>
          </a:lstStyle>
          <a:p>
            <a:pPr>
              <a:defRPr/>
            </a:pPr>
            <a:fld id="{691A46F7-F6B2-4AF7-99E1-33ACADB7A5EA}" type="slidenum">
              <a:rPr lang="vi-VN"/>
              <a:pPr>
                <a:defRPr/>
              </a:pPr>
              <a:t>‹#›</a:t>
            </a:fld>
            <a:endParaRPr lang="vi-VN"/>
          </a:p>
        </p:txBody>
      </p:sp>
    </p:spTree>
    <p:extLst>
      <p:ext uri="{BB962C8B-B14F-4D97-AF65-F5344CB8AC3E}">
        <p14:creationId xmlns:p14="http://schemas.microsoft.com/office/powerpoint/2010/main" val="64239176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95277BD-2F7E-E9B2-A350-0E475970A1FB}"/>
              </a:ext>
            </a:extLst>
          </p:cNvPr>
          <p:cNvSpPr>
            <a:spLocks noGrp="1"/>
          </p:cNvSpPr>
          <p:nvPr>
            <p:ph type="dt" sz="half" idx="10"/>
          </p:nvPr>
        </p:nvSpPr>
        <p:spPr/>
        <p:txBody>
          <a:bodyPr/>
          <a:lstStyle>
            <a:lvl1pPr>
              <a:defRPr/>
            </a:lvl1pPr>
          </a:lstStyle>
          <a:p>
            <a:pPr>
              <a:defRPr/>
            </a:pPr>
            <a:fld id="{74A7FA8C-7F52-4405-BFD9-198E4A7C8FED}" type="datetimeFigureOut">
              <a:rPr lang="vi-VN"/>
              <a:pPr>
                <a:defRPr/>
              </a:pPr>
              <a:t>12/03/2025</a:t>
            </a:fld>
            <a:endParaRPr lang="vi-VN"/>
          </a:p>
        </p:txBody>
      </p:sp>
      <p:sp>
        <p:nvSpPr>
          <p:cNvPr id="6" name="Footer Placeholder 4">
            <a:extLst>
              <a:ext uri="{FF2B5EF4-FFF2-40B4-BE49-F238E27FC236}">
                <a16:creationId xmlns:a16="http://schemas.microsoft.com/office/drawing/2014/main" id="{C09FE172-2B34-7699-893D-C45DBA4FDCF1}"/>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14703980-BD7A-C47F-CB7A-B7F1F45B73C9}"/>
              </a:ext>
            </a:extLst>
          </p:cNvPr>
          <p:cNvSpPr>
            <a:spLocks noGrp="1"/>
          </p:cNvSpPr>
          <p:nvPr>
            <p:ph type="sldNum" sz="quarter" idx="12"/>
          </p:nvPr>
        </p:nvSpPr>
        <p:spPr/>
        <p:txBody>
          <a:bodyPr/>
          <a:lstStyle>
            <a:lvl1pPr>
              <a:defRPr/>
            </a:lvl1pPr>
          </a:lstStyle>
          <a:p>
            <a:pPr>
              <a:defRPr/>
            </a:pPr>
            <a:fld id="{8565C766-952B-4F5A-B233-EB5F131E22C5}" type="slidenum">
              <a:rPr lang="vi-VN"/>
              <a:pPr>
                <a:defRPr/>
              </a:pPr>
              <a:t>‹#›</a:t>
            </a:fld>
            <a:endParaRPr lang="vi-VN"/>
          </a:p>
        </p:txBody>
      </p:sp>
    </p:spTree>
    <p:extLst>
      <p:ext uri="{BB962C8B-B14F-4D97-AF65-F5344CB8AC3E}">
        <p14:creationId xmlns:p14="http://schemas.microsoft.com/office/powerpoint/2010/main" val="379581392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C8100D0-7EE0-90CE-6CE1-ABB9B9ADC5FB}"/>
              </a:ext>
            </a:extLst>
          </p:cNvPr>
          <p:cNvSpPr>
            <a:spLocks noGrp="1"/>
          </p:cNvSpPr>
          <p:nvPr>
            <p:ph type="dt" sz="half" idx="10"/>
          </p:nvPr>
        </p:nvSpPr>
        <p:spPr/>
        <p:txBody>
          <a:bodyPr/>
          <a:lstStyle>
            <a:lvl1pPr>
              <a:defRPr/>
            </a:lvl1pPr>
          </a:lstStyle>
          <a:p>
            <a:pPr>
              <a:defRPr/>
            </a:pPr>
            <a:fld id="{748EF4EB-2325-4D02-8A40-5E05934A9447}" type="datetimeFigureOut">
              <a:rPr lang="vi-VN"/>
              <a:pPr>
                <a:defRPr/>
              </a:pPr>
              <a:t>12/03/2025</a:t>
            </a:fld>
            <a:endParaRPr lang="vi-VN"/>
          </a:p>
        </p:txBody>
      </p:sp>
      <p:sp>
        <p:nvSpPr>
          <p:cNvPr id="6" name="Footer Placeholder 4">
            <a:extLst>
              <a:ext uri="{FF2B5EF4-FFF2-40B4-BE49-F238E27FC236}">
                <a16:creationId xmlns:a16="http://schemas.microsoft.com/office/drawing/2014/main" id="{30ED3627-05C2-9AA4-C2B3-E50E12A3BA6E}"/>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46495F19-F45C-D51C-EEF3-E7651492F9DB}"/>
              </a:ext>
            </a:extLst>
          </p:cNvPr>
          <p:cNvSpPr>
            <a:spLocks noGrp="1"/>
          </p:cNvSpPr>
          <p:nvPr>
            <p:ph type="sldNum" sz="quarter" idx="12"/>
          </p:nvPr>
        </p:nvSpPr>
        <p:spPr/>
        <p:txBody>
          <a:bodyPr/>
          <a:lstStyle>
            <a:lvl1pPr>
              <a:defRPr/>
            </a:lvl1pPr>
          </a:lstStyle>
          <a:p>
            <a:pPr>
              <a:defRPr/>
            </a:pPr>
            <a:fld id="{2D5ADF7B-F9BA-4C55-8399-AE5BC38C0266}" type="slidenum">
              <a:rPr lang="vi-VN"/>
              <a:pPr>
                <a:defRPr/>
              </a:pPr>
              <a:t>‹#›</a:t>
            </a:fld>
            <a:endParaRPr lang="vi-VN"/>
          </a:p>
        </p:txBody>
      </p:sp>
    </p:spTree>
    <p:extLst>
      <p:ext uri="{BB962C8B-B14F-4D97-AF65-F5344CB8AC3E}">
        <p14:creationId xmlns:p14="http://schemas.microsoft.com/office/powerpoint/2010/main" val="222794875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18AB121E-78F8-C9F9-2E17-7A445DA9FD8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1027" name="Title Placeholder 1">
            <a:extLst>
              <a:ext uri="{FF2B5EF4-FFF2-40B4-BE49-F238E27FC236}">
                <a16:creationId xmlns:a16="http://schemas.microsoft.com/office/drawing/2014/main" id="{00E76B54-2A19-382B-DC58-38C5F79AFE5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8" name="Text Placeholder 2">
            <a:extLst>
              <a:ext uri="{FF2B5EF4-FFF2-40B4-BE49-F238E27FC236}">
                <a16:creationId xmlns:a16="http://schemas.microsoft.com/office/drawing/2014/main" id="{D99B048A-F940-F587-23A2-0DA24A51600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80747462-10F4-8A2F-CEF8-CB667A4ED6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1B22BA9-B61E-4678-81CC-2FD79219FB3E}" type="datetimeFigureOut">
              <a:rPr lang="vi-VN"/>
              <a:pPr>
                <a:defRPr/>
              </a:pPr>
              <a:t>12/03/2025</a:t>
            </a:fld>
            <a:endParaRPr lang="vi-VN"/>
          </a:p>
        </p:txBody>
      </p:sp>
      <p:sp>
        <p:nvSpPr>
          <p:cNvPr id="5" name="Footer Placeholder 4">
            <a:extLst>
              <a:ext uri="{FF2B5EF4-FFF2-40B4-BE49-F238E27FC236}">
                <a16:creationId xmlns:a16="http://schemas.microsoft.com/office/drawing/2014/main" id="{648FDCD2-619E-3969-BF7D-6A132B5EB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p>
        </p:txBody>
      </p:sp>
      <p:sp>
        <p:nvSpPr>
          <p:cNvPr id="6" name="Slide Number Placeholder 5">
            <a:extLst>
              <a:ext uri="{FF2B5EF4-FFF2-40B4-BE49-F238E27FC236}">
                <a16:creationId xmlns:a16="http://schemas.microsoft.com/office/drawing/2014/main" id="{7A4DF2AF-9993-4C3E-9E83-625CDC1524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9F7CA3A-E20E-4033-B1F9-A9AC275E26A5}"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5603" r:id="rId1"/>
    <p:sldLayoutId id="2147485604" r:id="rId2"/>
    <p:sldLayoutId id="2147485605" r:id="rId3"/>
    <p:sldLayoutId id="2147485606" r:id="rId4"/>
    <p:sldLayoutId id="2147485607" r:id="rId5"/>
    <p:sldLayoutId id="2147485608" r:id="rId6"/>
    <p:sldLayoutId id="2147485609" r:id="rId7"/>
    <p:sldLayoutId id="2147485610" r:id="rId8"/>
    <p:sldLayoutId id="2147485611" r:id="rId9"/>
    <p:sldLayoutId id="2147485612" r:id="rId10"/>
    <p:sldLayoutId id="2147485613" r:id="rId11"/>
  </p:sldLayoutIdLst>
  <p:transition spd="slow">
    <p:push dir="u"/>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7B5C34C3-C38A-0634-E208-AE098B30AF8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051" name="标题占位符 1">
            <a:extLst>
              <a:ext uri="{FF2B5EF4-FFF2-40B4-BE49-F238E27FC236}">
                <a16:creationId xmlns:a16="http://schemas.microsoft.com/office/drawing/2014/main" id="{A4E3ABAF-1C74-7F63-2F7F-6B17CD307C1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ctr" anchorCtr="0" compatLnSpc="1">
            <a:prstTxWarp prst="textNoShape">
              <a:avLst/>
            </a:prstTxWarp>
          </a:bodyPr>
          <a:lstStyle/>
          <a:p>
            <a:pPr lvl="0"/>
            <a:r>
              <a:rPr lang="zh-CN" altLang="en-US"/>
              <a:t>单击此处编辑母版标题样式</a:t>
            </a:r>
          </a:p>
        </p:txBody>
      </p:sp>
      <p:sp>
        <p:nvSpPr>
          <p:cNvPr id="2052" name="文本占位符 2">
            <a:extLst>
              <a:ext uri="{FF2B5EF4-FFF2-40B4-BE49-F238E27FC236}">
                <a16:creationId xmlns:a16="http://schemas.microsoft.com/office/drawing/2014/main" id="{E03CCEDD-EF4A-9DD3-0F25-579E58923A5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C20F9F8-3184-F6C7-FEE6-5A7DAF76D583}"/>
              </a:ext>
            </a:extLst>
          </p:cNvPr>
          <p:cNvSpPr>
            <a:spLocks noGrp="1"/>
          </p:cNvSpPr>
          <p:nvPr>
            <p:ph type="dt" sz="half" idx="2"/>
          </p:nvPr>
        </p:nvSpPr>
        <p:spPr>
          <a:xfrm>
            <a:off x="838200" y="6356350"/>
            <a:ext cx="2743200" cy="365125"/>
          </a:xfrm>
          <a:prstGeom prst="rect">
            <a:avLst/>
          </a:prstGeom>
        </p:spPr>
        <p:txBody>
          <a:bodyPr vert="horz" lIns="130046" tIns="65023" rIns="130046" bIns="65023" rtlCol="0" anchor="ctr"/>
          <a:lstStyle>
            <a:lvl1pPr algn="l" defTabSz="609630">
              <a:defRPr sz="1133">
                <a:solidFill>
                  <a:prstClr val="black">
                    <a:tint val="75000"/>
                  </a:prstClr>
                </a:solidFill>
              </a:defRPr>
            </a:lvl1pPr>
          </a:lstStyle>
          <a:p>
            <a:pPr>
              <a:defRPr/>
            </a:pPr>
            <a:fld id="{C3B4F038-F4C9-4A53-87E2-5DE506C6CE33}" type="datetimeFigureOut">
              <a:rPr lang="zh-CN" altLang="en-US"/>
              <a:pPr>
                <a:defRPr/>
              </a:pPr>
              <a:t>2025/3/12</a:t>
            </a:fld>
            <a:endParaRPr lang="zh-CN" altLang="en-US"/>
          </a:p>
        </p:txBody>
      </p:sp>
      <p:sp>
        <p:nvSpPr>
          <p:cNvPr id="5" name="页脚占位符 4">
            <a:extLst>
              <a:ext uri="{FF2B5EF4-FFF2-40B4-BE49-F238E27FC236}">
                <a16:creationId xmlns:a16="http://schemas.microsoft.com/office/drawing/2014/main" id="{33C2F8CD-78AB-8989-D2F7-18C506DEA0B4}"/>
              </a:ext>
            </a:extLst>
          </p:cNvPr>
          <p:cNvSpPr>
            <a:spLocks noGrp="1"/>
          </p:cNvSpPr>
          <p:nvPr>
            <p:ph type="ftr" sz="quarter" idx="3"/>
          </p:nvPr>
        </p:nvSpPr>
        <p:spPr>
          <a:xfrm>
            <a:off x="4038600" y="6356350"/>
            <a:ext cx="4114800" cy="365125"/>
          </a:xfrm>
          <a:prstGeom prst="rect">
            <a:avLst/>
          </a:prstGeom>
        </p:spPr>
        <p:txBody>
          <a:bodyPr vert="horz" lIns="130046" tIns="65023" rIns="130046" bIns="65023" rtlCol="0" anchor="ctr"/>
          <a:lstStyle>
            <a:lvl1pPr algn="ctr" defTabSz="609630">
              <a:defRPr sz="1133">
                <a:solidFill>
                  <a:prstClr val="black">
                    <a:tint val="75000"/>
                  </a:prstClr>
                </a:solidFill>
              </a:defRPr>
            </a:lvl1pPr>
          </a:lstStyle>
          <a:p>
            <a:pPr>
              <a:defRPr/>
            </a:pPr>
            <a:endParaRPr lang="zh-CN" altLang="en-US"/>
          </a:p>
        </p:txBody>
      </p:sp>
      <p:sp>
        <p:nvSpPr>
          <p:cNvPr id="6" name="灯片编号占位符 5">
            <a:extLst>
              <a:ext uri="{FF2B5EF4-FFF2-40B4-BE49-F238E27FC236}">
                <a16:creationId xmlns:a16="http://schemas.microsoft.com/office/drawing/2014/main" id="{B624976F-7DCB-5036-DF16-29D41F0F63C9}"/>
              </a:ext>
            </a:extLst>
          </p:cNvPr>
          <p:cNvSpPr>
            <a:spLocks noGrp="1"/>
          </p:cNvSpPr>
          <p:nvPr>
            <p:ph type="sldNum" sz="quarter" idx="4"/>
          </p:nvPr>
        </p:nvSpPr>
        <p:spPr>
          <a:xfrm>
            <a:off x="8610600" y="6356350"/>
            <a:ext cx="2743200" cy="365125"/>
          </a:xfrm>
          <a:prstGeom prst="rect">
            <a:avLst/>
          </a:prstGeom>
        </p:spPr>
        <p:txBody>
          <a:bodyPr vert="horz" lIns="130046" tIns="65023" rIns="130046" bIns="65023" rtlCol="0" anchor="ctr"/>
          <a:lstStyle>
            <a:lvl1pPr algn="r" defTabSz="609630">
              <a:defRPr sz="1133">
                <a:solidFill>
                  <a:prstClr val="black">
                    <a:tint val="75000"/>
                  </a:prstClr>
                </a:solidFill>
              </a:defRPr>
            </a:lvl1pPr>
          </a:lstStyle>
          <a:p>
            <a:pPr>
              <a:defRPr/>
            </a:pPr>
            <a:fld id="{CBE2150D-4E67-4D5F-B6CD-B2A4A5940DF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5636" r:id="rId1"/>
  </p:sldLayoutIdLst>
  <p:transition spd="slow" advTm="3000">
    <p:random/>
  </p:transition>
  <p:txStyles>
    <p:titleStyle>
      <a:lvl1pPr algn="l" defTabSz="866775" rtl="0" eaLnBrk="0" fontAlgn="base" hangingPunct="0">
        <a:lnSpc>
          <a:spcPct val="90000"/>
        </a:lnSpc>
        <a:spcBef>
          <a:spcPct val="0"/>
        </a:spcBef>
        <a:spcAft>
          <a:spcPct val="0"/>
        </a:spcAft>
        <a:defRPr sz="4200" kern="1200">
          <a:solidFill>
            <a:schemeClr val="tx1"/>
          </a:solidFill>
          <a:latin typeface="+mj-lt"/>
          <a:ea typeface="+mj-ea"/>
          <a:cs typeface="+mj-cs"/>
        </a:defRPr>
      </a:lvl1pPr>
      <a:lvl2pPr algn="l" defTabSz="866775" rtl="0" eaLnBrk="0" fontAlgn="base" hangingPunct="0">
        <a:lnSpc>
          <a:spcPct val="90000"/>
        </a:lnSpc>
        <a:spcBef>
          <a:spcPct val="0"/>
        </a:spcBef>
        <a:spcAft>
          <a:spcPct val="0"/>
        </a:spcAft>
        <a:defRPr sz="4200">
          <a:solidFill>
            <a:schemeClr val="tx1"/>
          </a:solidFill>
          <a:latin typeface="Calibri Light" panose="020F0302020204030204" pitchFamily="34" charset="0"/>
        </a:defRPr>
      </a:lvl2pPr>
      <a:lvl3pPr algn="l" defTabSz="866775" rtl="0" eaLnBrk="0" fontAlgn="base" hangingPunct="0">
        <a:lnSpc>
          <a:spcPct val="90000"/>
        </a:lnSpc>
        <a:spcBef>
          <a:spcPct val="0"/>
        </a:spcBef>
        <a:spcAft>
          <a:spcPct val="0"/>
        </a:spcAft>
        <a:defRPr sz="4200">
          <a:solidFill>
            <a:schemeClr val="tx1"/>
          </a:solidFill>
          <a:latin typeface="Calibri Light" panose="020F0302020204030204" pitchFamily="34" charset="0"/>
        </a:defRPr>
      </a:lvl3pPr>
      <a:lvl4pPr algn="l" defTabSz="866775" rtl="0" eaLnBrk="0" fontAlgn="base" hangingPunct="0">
        <a:lnSpc>
          <a:spcPct val="90000"/>
        </a:lnSpc>
        <a:spcBef>
          <a:spcPct val="0"/>
        </a:spcBef>
        <a:spcAft>
          <a:spcPct val="0"/>
        </a:spcAft>
        <a:defRPr sz="4200">
          <a:solidFill>
            <a:schemeClr val="tx1"/>
          </a:solidFill>
          <a:latin typeface="Calibri Light" panose="020F0302020204030204" pitchFamily="34" charset="0"/>
        </a:defRPr>
      </a:lvl4pPr>
      <a:lvl5pPr algn="l" defTabSz="866775" rtl="0" eaLnBrk="0" fontAlgn="base" hangingPunct="0">
        <a:lnSpc>
          <a:spcPct val="90000"/>
        </a:lnSpc>
        <a:spcBef>
          <a:spcPct val="0"/>
        </a:spcBef>
        <a:spcAft>
          <a:spcPct val="0"/>
        </a:spcAft>
        <a:defRPr sz="4200">
          <a:solidFill>
            <a:schemeClr val="tx1"/>
          </a:solidFill>
          <a:latin typeface="Calibri Light" panose="020F0302020204030204" pitchFamily="34" charset="0"/>
        </a:defRPr>
      </a:lvl5pPr>
      <a:lvl6pPr marL="457200" algn="l" defTabSz="866775" rtl="0" fontAlgn="base">
        <a:lnSpc>
          <a:spcPct val="90000"/>
        </a:lnSpc>
        <a:spcBef>
          <a:spcPct val="0"/>
        </a:spcBef>
        <a:spcAft>
          <a:spcPct val="0"/>
        </a:spcAft>
        <a:defRPr sz="4200">
          <a:solidFill>
            <a:schemeClr val="tx1"/>
          </a:solidFill>
          <a:latin typeface="Calibri Light" panose="020F0302020204030204" pitchFamily="34" charset="0"/>
        </a:defRPr>
      </a:lvl6pPr>
      <a:lvl7pPr marL="914400" algn="l" defTabSz="866775" rtl="0" fontAlgn="base">
        <a:lnSpc>
          <a:spcPct val="90000"/>
        </a:lnSpc>
        <a:spcBef>
          <a:spcPct val="0"/>
        </a:spcBef>
        <a:spcAft>
          <a:spcPct val="0"/>
        </a:spcAft>
        <a:defRPr sz="4200">
          <a:solidFill>
            <a:schemeClr val="tx1"/>
          </a:solidFill>
          <a:latin typeface="Calibri Light" panose="020F0302020204030204" pitchFamily="34" charset="0"/>
        </a:defRPr>
      </a:lvl7pPr>
      <a:lvl8pPr marL="1371600" algn="l" defTabSz="866775" rtl="0" fontAlgn="base">
        <a:lnSpc>
          <a:spcPct val="90000"/>
        </a:lnSpc>
        <a:spcBef>
          <a:spcPct val="0"/>
        </a:spcBef>
        <a:spcAft>
          <a:spcPct val="0"/>
        </a:spcAft>
        <a:defRPr sz="4200">
          <a:solidFill>
            <a:schemeClr val="tx1"/>
          </a:solidFill>
          <a:latin typeface="Calibri Light" panose="020F0302020204030204" pitchFamily="34" charset="0"/>
        </a:defRPr>
      </a:lvl8pPr>
      <a:lvl9pPr marL="1828800" algn="l" defTabSz="866775" rtl="0" fontAlgn="base">
        <a:lnSpc>
          <a:spcPct val="90000"/>
        </a:lnSpc>
        <a:spcBef>
          <a:spcPct val="0"/>
        </a:spcBef>
        <a:spcAft>
          <a:spcPct val="0"/>
        </a:spcAft>
        <a:defRPr sz="4200">
          <a:solidFill>
            <a:schemeClr val="tx1"/>
          </a:solidFill>
          <a:latin typeface="Calibri Light" panose="020F0302020204030204" pitchFamily="34" charset="0"/>
        </a:defRPr>
      </a:lvl9pPr>
    </p:titleStyle>
    <p:bodyStyle>
      <a:lvl1pPr marL="215900" indent="-215900" algn="l" defTabSz="866775" rtl="0" eaLnBrk="0" fontAlgn="base" hangingPunct="0">
        <a:lnSpc>
          <a:spcPct val="90000"/>
        </a:lnSpc>
        <a:spcBef>
          <a:spcPts val="950"/>
        </a:spcBef>
        <a:spcAft>
          <a:spcPct val="0"/>
        </a:spcAft>
        <a:buFont typeface="Arial" panose="020B0604020202020204" pitchFamily="34" charset="0"/>
        <a:buChar char="•"/>
        <a:defRPr sz="2600" kern="1200">
          <a:solidFill>
            <a:schemeClr val="tx1"/>
          </a:solidFill>
          <a:latin typeface="+mn-lt"/>
          <a:ea typeface="+mn-ea"/>
          <a:cs typeface="+mn-cs"/>
        </a:defRPr>
      </a:lvl1pPr>
      <a:lvl2pPr marL="649288" indent="-215900" algn="l" defTabSz="866775" rtl="0" eaLnBrk="0" fontAlgn="base" hangingPunct="0">
        <a:lnSpc>
          <a:spcPct val="90000"/>
        </a:lnSpc>
        <a:spcBef>
          <a:spcPts val="475"/>
        </a:spcBef>
        <a:spcAft>
          <a:spcPct val="0"/>
        </a:spcAft>
        <a:buFont typeface="Arial" panose="020B0604020202020204" pitchFamily="34" charset="0"/>
        <a:buChar char="•"/>
        <a:defRPr sz="2200" kern="1200">
          <a:solidFill>
            <a:schemeClr val="tx1"/>
          </a:solidFill>
          <a:latin typeface="+mn-lt"/>
          <a:ea typeface="+mn-ea"/>
          <a:cs typeface="+mn-cs"/>
        </a:defRPr>
      </a:lvl2pPr>
      <a:lvl3pPr marL="1082675" indent="-215900" algn="l" defTabSz="866775" rtl="0" eaLnBrk="0" fontAlgn="base" hangingPunct="0">
        <a:lnSpc>
          <a:spcPct val="90000"/>
        </a:lnSpc>
        <a:spcBef>
          <a:spcPts val="475"/>
        </a:spcBef>
        <a:spcAft>
          <a:spcPct val="0"/>
        </a:spcAft>
        <a:buFont typeface="Arial" panose="020B0604020202020204" pitchFamily="34" charset="0"/>
        <a:buChar char="•"/>
        <a:defRPr kern="1200">
          <a:solidFill>
            <a:schemeClr val="tx1"/>
          </a:solidFill>
          <a:latin typeface="+mn-lt"/>
          <a:ea typeface="+mn-ea"/>
          <a:cs typeface="+mn-cs"/>
        </a:defRPr>
      </a:lvl3pPr>
      <a:lvl4pPr marL="1516063" indent="-215900" algn="l" defTabSz="866775" rtl="0" eaLnBrk="0" fontAlgn="base" hangingPunct="0">
        <a:lnSpc>
          <a:spcPct val="90000"/>
        </a:lnSpc>
        <a:spcBef>
          <a:spcPts val="475"/>
        </a:spcBef>
        <a:spcAft>
          <a:spcPct val="0"/>
        </a:spcAft>
        <a:buFont typeface="Arial" panose="020B0604020202020204" pitchFamily="34" charset="0"/>
        <a:buChar char="•"/>
        <a:defRPr sz="1700" kern="1200">
          <a:solidFill>
            <a:schemeClr val="tx1"/>
          </a:solidFill>
          <a:latin typeface="+mn-lt"/>
          <a:ea typeface="+mn-ea"/>
          <a:cs typeface="+mn-cs"/>
        </a:defRPr>
      </a:lvl4pPr>
      <a:lvl5pPr marL="1949450" indent="-215900" algn="l" defTabSz="866775" rtl="0" eaLnBrk="0" fontAlgn="base" hangingPunct="0">
        <a:lnSpc>
          <a:spcPct val="90000"/>
        </a:lnSpc>
        <a:spcBef>
          <a:spcPts val="475"/>
        </a:spcBef>
        <a:spcAft>
          <a:spcPct val="0"/>
        </a:spcAft>
        <a:buFont typeface="Arial" panose="020B0604020202020204" pitchFamily="34" charset="0"/>
        <a:buChar char="•"/>
        <a:defRPr sz="1700" kern="1200">
          <a:solidFill>
            <a:schemeClr val="tx1"/>
          </a:solidFill>
          <a:latin typeface="+mn-lt"/>
          <a:ea typeface="+mn-ea"/>
          <a:cs typeface="+mn-cs"/>
        </a:defRPr>
      </a:lvl5pPr>
      <a:lvl6pPr marL="2384295" indent="-216754" algn="l" defTabSz="867017" rtl="0" eaLnBrk="1" latinLnBrk="0" hangingPunct="1">
        <a:lnSpc>
          <a:spcPct val="90000"/>
        </a:lnSpc>
        <a:spcBef>
          <a:spcPts val="474"/>
        </a:spcBef>
        <a:buFont typeface="Arial" panose="020B0604020202020204" pitchFamily="34" charset="0"/>
        <a:buChar char="•"/>
        <a:defRPr sz="1733" kern="1200">
          <a:solidFill>
            <a:schemeClr val="tx1"/>
          </a:solidFill>
          <a:latin typeface="+mn-lt"/>
          <a:ea typeface="+mn-ea"/>
          <a:cs typeface="+mn-cs"/>
        </a:defRPr>
      </a:lvl6pPr>
      <a:lvl7pPr marL="2817804" indent="-216754" algn="l" defTabSz="867017" rtl="0" eaLnBrk="1" latinLnBrk="0" hangingPunct="1">
        <a:lnSpc>
          <a:spcPct val="90000"/>
        </a:lnSpc>
        <a:spcBef>
          <a:spcPts val="474"/>
        </a:spcBef>
        <a:buFont typeface="Arial" panose="020B0604020202020204" pitchFamily="34" charset="0"/>
        <a:buChar char="•"/>
        <a:defRPr sz="1733" kern="1200">
          <a:solidFill>
            <a:schemeClr val="tx1"/>
          </a:solidFill>
          <a:latin typeface="+mn-lt"/>
          <a:ea typeface="+mn-ea"/>
          <a:cs typeface="+mn-cs"/>
        </a:defRPr>
      </a:lvl7pPr>
      <a:lvl8pPr marL="3251312" indent="-216754" algn="l" defTabSz="867017" rtl="0" eaLnBrk="1" latinLnBrk="0" hangingPunct="1">
        <a:lnSpc>
          <a:spcPct val="90000"/>
        </a:lnSpc>
        <a:spcBef>
          <a:spcPts val="474"/>
        </a:spcBef>
        <a:buFont typeface="Arial" panose="020B0604020202020204" pitchFamily="34" charset="0"/>
        <a:buChar char="•"/>
        <a:defRPr sz="1733" kern="1200">
          <a:solidFill>
            <a:schemeClr val="tx1"/>
          </a:solidFill>
          <a:latin typeface="+mn-lt"/>
          <a:ea typeface="+mn-ea"/>
          <a:cs typeface="+mn-cs"/>
        </a:defRPr>
      </a:lvl8pPr>
      <a:lvl9pPr marL="3684820" indent="-216754" algn="l" defTabSz="867017" rtl="0" eaLnBrk="1" latinLnBrk="0" hangingPunct="1">
        <a:lnSpc>
          <a:spcPct val="90000"/>
        </a:lnSpc>
        <a:spcBef>
          <a:spcPts val="474"/>
        </a:spcBef>
        <a:buFont typeface="Arial" panose="020B0604020202020204" pitchFamily="34" charset="0"/>
        <a:buChar char="•"/>
        <a:defRPr sz="1733" kern="1200">
          <a:solidFill>
            <a:schemeClr val="tx1"/>
          </a:solidFill>
          <a:latin typeface="+mn-lt"/>
          <a:ea typeface="+mn-ea"/>
          <a:cs typeface="+mn-cs"/>
        </a:defRPr>
      </a:lvl9pPr>
    </p:bodyStyle>
    <p:otherStyle>
      <a:defPPr>
        <a:defRPr lang="zh-CN"/>
      </a:defPPr>
      <a:lvl1pPr marL="0" algn="l" defTabSz="867017" rtl="0" eaLnBrk="1" latinLnBrk="0" hangingPunct="1">
        <a:defRPr sz="1733" kern="1200">
          <a:solidFill>
            <a:schemeClr val="tx1"/>
          </a:solidFill>
          <a:latin typeface="+mn-lt"/>
          <a:ea typeface="+mn-ea"/>
          <a:cs typeface="+mn-cs"/>
        </a:defRPr>
      </a:lvl1pPr>
      <a:lvl2pPr marL="433508" algn="l" defTabSz="867017" rtl="0" eaLnBrk="1" latinLnBrk="0" hangingPunct="1">
        <a:defRPr sz="1733" kern="1200">
          <a:solidFill>
            <a:schemeClr val="tx1"/>
          </a:solidFill>
          <a:latin typeface="+mn-lt"/>
          <a:ea typeface="+mn-ea"/>
          <a:cs typeface="+mn-cs"/>
        </a:defRPr>
      </a:lvl2pPr>
      <a:lvl3pPr marL="867017" algn="l" defTabSz="867017" rtl="0" eaLnBrk="1" latinLnBrk="0" hangingPunct="1">
        <a:defRPr sz="1733" kern="1200">
          <a:solidFill>
            <a:schemeClr val="tx1"/>
          </a:solidFill>
          <a:latin typeface="+mn-lt"/>
          <a:ea typeface="+mn-ea"/>
          <a:cs typeface="+mn-cs"/>
        </a:defRPr>
      </a:lvl3pPr>
      <a:lvl4pPr marL="1300525" algn="l" defTabSz="867017" rtl="0" eaLnBrk="1" latinLnBrk="0" hangingPunct="1">
        <a:defRPr sz="1733" kern="1200">
          <a:solidFill>
            <a:schemeClr val="tx1"/>
          </a:solidFill>
          <a:latin typeface="+mn-lt"/>
          <a:ea typeface="+mn-ea"/>
          <a:cs typeface="+mn-cs"/>
        </a:defRPr>
      </a:lvl4pPr>
      <a:lvl5pPr marL="1734033" algn="l" defTabSz="867017" rtl="0" eaLnBrk="1" latinLnBrk="0" hangingPunct="1">
        <a:defRPr sz="1733" kern="1200">
          <a:solidFill>
            <a:schemeClr val="tx1"/>
          </a:solidFill>
          <a:latin typeface="+mn-lt"/>
          <a:ea typeface="+mn-ea"/>
          <a:cs typeface="+mn-cs"/>
        </a:defRPr>
      </a:lvl5pPr>
      <a:lvl6pPr marL="2167541" algn="l" defTabSz="867017" rtl="0" eaLnBrk="1" latinLnBrk="0" hangingPunct="1">
        <a:defRPr sz="1733" kern="1200">
          <a:solidFill>
            <a:schemeClr val="tx1"/>
          </a:solidFill>
          <a:latin typeface="+mn-lt"/>
          <a:ea typeface="+mn-ea"/>
          <a:cs typeface="+mn-cs"/>
        </a:defRPr>
      </a:lvl6pPr>
      <a:lvl7pPr marL="2601049" algn="l" defTabSz="867017" rtl="0" eaLnBrk="1" latinLnBrk="0" hangingPunct="1">
        <a:defRPr sz="1733" kern="1200">
          <a:solidFill>
            <a:schemeClr val="tx1"/>
          </a:solidFill>
          <a:latin typeface="+mn-lt"/>
          <a:ea typeface="+mn-ea"/>
          <a:cs typeface="+mn-cs"/>
        </a:defRPr>
      </a:lvl7pPr>
      <a:lvl8pPr marL="3034558" algn="l" defTabSz="867017" rtl="0" eaLnBrk="1" latinLnBrk="0" hangingPunct="1">
        <a:defRPr sz="1733" kern="1200">
          <a:solidFill>
            <a:schemeClr val="tx1"/>
          </a:solidFill>
          <a:latin typeface="+mn-lt"/>
          <a:ea typeface="+mn-ea"/>
          <a:cs typeface="+mn-cs"/>
        </a:defRPr>
      </a:lvl8pPr>
      <a:lvl9pPr marL="3468066" algn="l" defTabSz="867017" rtl="0" eaLnBrk="1" latinLnBrk="0" hangingPunct="1">
        <a:defRPr sz="17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06CEF196-C558-1674-56E4-7EC2F7688F3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3075" name="Title Placeholder 1">
            <a:extLst>
              <a:ext uri="{FF2B5EF4-FFF2-40B4-BE49-F238E27FC236}">
                <a16:creationId xmlns:a16="http://schemas.microsoft.com/office/drawing/2014/main" id="{888F50CF-E74A-7238-5585-1E97D1D31A2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LID4096" altLang="en-US"/>
          </a:p>
        </p:txBody>
      </p:sp>
      <p:sp>
        <p:nvSpPr>
          <p:cNvPr id="3076" name="Text Placeholder 2">
            <a:extLst>
              <a:ext uri="{FF2B5EF4-FFF2-40B4-BE49-F238E27FC236}">
                <a16:creationId xmlns:a16="http://schemas.microsoft.com/office/drawing/2014/main" id="{67FE7FEB-78A1-F6D6-91FF-CB7853E88D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LID4096" altLang="en-US"/>
          </a:p>
        </p:txBody>
      </p:sp>
      <p:sp>
        <p:nvSpPr>
          <p:cNvPr id="4" name="Date Placeholder 3">
            <a:extLst>
              <a:ext uri="{FF2B5EF4-FFF2-40B4-BE49-F238E27FC236}">
                <a16:creationId xmlns:a16="http://schemas.microsoft.com/office/drawing/2014/main" id="{8B2A7583-FA63-ECF8-8690-FFA3782C3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C8E0DE-5A0D-432A-9FFD-A65FC1D62550}" type="datetimeFigureOut">
              <a:rPr lang="LID4096"/>
              <a:pPr>
                <a:defRPr/>
              </a:pPr>
              <a:t>03/12/2025</a:t>
            </a:fld>
            <a:endParaRPr lang="en-VN"/>
          </a:p>
        </p:txBody>
      </p:sp>
      <p:sp>
        <p:nvSpPr>
          <p:cNvPr id="5" name="Footer Placeholder 4">
            <a:extLst>
              <a:ext uri="{FF2B5EF4-FFF2-40B4-BE49-F238E27FC236}">
                <a16:creationId xmlns:a16="http://schemas.microsoft.com/office/drawing/2014/main" id="{EEDEAE29-CB0C-FFF8-2EE1-C09EFA3AC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VN"/>
          </a:p>
        </p:txBody>
      </p:sp>
      <p:sp>
        <p:nvSpPr>
          <p:cNvPr id="6" name="Slide Number Placeholder 5">
            <a:extLst>
              <a:ext uri="{FF2B5EF4-FFF2-40B4-BE49-F238E27FC236}">
                <a16:creationId xmlns:a16="http://schemas.microsoft.com/office/drawing/2014/main" id="{E6AFEBE6-31A2-EC69-E15C-84DED85CC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4AB3B8-799E-482B-8D8F-E820844D4578}" type="slidenum">
              <a:rPr lang="en-VN"/>
              <a:pPr>
                <a:defRPr/>
              </a:pPr>
              <a:t>‹#›</a:t>
            </a:fld>
            <a:endParaRPr lang="en-VN"/>
          </a:p>
        </p:txBody>
      </p:sp>
    </p:spTree>
  </p:cSld>
  <p:clrMap bg1="lt1" tx1="dk1" bg2="lt2" tx2="dk2" accent1="accent1" accent2="accent2" accent3="accent3" accent4="accent4" accent5="accent5" accent6="accent6" hlink="hlink" folHlink="folHlink"/>
  <p:sldLayoutIdLst>
    <p:sldLayoutId id="2147485614" r:id="rId1"/>
    <p:sldLayoutId id="2147485615" r:id="rId2"/>
    <p:sldLayoutId id="2147485616" r:id="rId3"/>
    <p:sldLayoutId id="2147485617" r:id="rId4"/>
    <p:sldLayoutId id="2147485618" r:id="rId5"/>
    <p:sldLayoutId id="2147485619" r:id="rId6"/>
    <p:sldLayoutId id="2147485620" r:id="rId7"/>
    <p:sldLayoutId id="2147485621" r:id="rId8"/>
    <p:sldLayoutId id="2147485622" r:id="rId9"/>
    <p:sldLayoutId id="2147485623" r:id="rId10"/>
    <p:sldLayoutId id="214748562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9BCBF1AD-73C8-D2F7-AF3E-F6930D37196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4099" name="Title Placeholder 1">
            <a:extLst>
              <a:ext uri="{FF2B5EF4-FFF2-40B4-BE49-F238E27FC236}">
                <a16:creationId xmlns:a16="http://schemas.microsoft.com/office/drawing/2014/main" id="{1E7B8139-01B2-C225-A2A4-99F16D024443}"/>
              </a:ext>
            </a:extLst>
          </p:cNvPr>
          <p:cNvSpPr>
            <a:spLocks noGrp="1" noChangeArrowheads="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a:extLst>
              <a:ext uri="{FF2B5EF4-FFF2-40B4-BE49-F238E27FC236}">
                <a16:creationId xmlns:a16="http://schemas.microsoft.com/office/drawing/2014/main" id="{0B0ECD9E-4F78-4FE2-1B58-BF0114A388ED}"/>
              </a:ext>
            </a:extLst>
          </p:cNvPr>
          <p:cNvSpPr>
            <a:spLocks noGrp="1" noChangeArrowheads="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44A7DA2-8704-E094-9FCD-7EFB9951774F}"/>
              </a:ext>
            </a:extLst>
          </p:cNvPr>
          <p:cNvSpPr>
            <a:spLocks noGrp="1"/>
          </p:cNvSpPr>
          <p:nvPr>
            <p:ph type="dt" sz="half" idx="2"/>
          </p:nvPr>
        </p:nvSpPr>
        <p:spPr>
          <a:xfrm>
            <a:off x="304800" y="4237038"/>
            <a:ext cx="1422400" cy="244475"/>
          </a:xfrm>
          <a:prstGeom prst="rect">
            <a:avLst/>
          </a:prstGeom>
        </p:spPr>
        <p:txBody>
          <a:bodyPr vert="horz" lIns="91440" tIns="45720" rIns="91440" bIns="45720" rtlCol="0" anchor="ctr"/>
          <a:lstStyle>
            <a:lvl1pPr algn="l">
              <a:defRPr sz="800">
                <a:solidFill>
                  <a:schemeClr val="tx1">
                    <a:tint val="75000"/>
                  </a:schemeClr>
                </a:solidFill>
              </a:defRPr>
            </a:lvl1pPr>
          </a:lstStyle>
          <a:p>
            <a:pPr>
              <a:defRPr/>
            </a:pPr>
            <a:fld id="{5D4177C7-EECA-4526-B136-5AF5F3A9F883}" type="datetimeFigureOut">
              <a:rPr lang="en-US"/>
              <a:pPr>
                <a:defRPr/>
              </a:pPr>
              <a:t>12/03/2025</a:t>
            </a:fld>
            <a:endParaRPr lang="en-US"/>
          </a:p>
        </p:txBody>
      </p:sp>
      <p:sp>
        <p:nvSpPr>
          <p:cNvPr id="5" name="Footer Placeholder 4">
            <a:extLst>
              <a:ext uri="{FF2B5EF4-FFF2-40B4-BE49-F238E27FC236}">
                <a16:creationId xmlns:a16="http://schemas.microsoft.com/office/drawing/2014/main" id="{BD05C187-9000-8309-5204-0EF69CBD0660}"/>
              </a:ext>
            </a:extLst>
          </p:cNvPr>
          <p:cNvSpPr>
            <a:spLocks noGrp="1"/>
          </p:cNvSpPr>
          <p:nvPr>
            <p:ph type="ftr" sz="quarter" idx="3"/>
          </p:nvPr>
        </p:nvSpPr>
        <p:spPr>
          <a:xfrm>
            <a:off x="2082800" y="4237038"/>
            <a:ext cx="1930400" cy="244475"/>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376FEC6-3218-3512-395F-71B632E004BA}"/>
              </a:ext>
            </a:extLst>
          </p:cNvPr>
          <p:cNvSpPr>
            <a:spLocks noGrp="1"/>
          </p:cNvSpPr>
          <p:nvPr>
            <p:ph type="sldNum" sz="quarter" idx="4"/>
          </p:nvPr>
        </p:nvSpPr>
        <p:spPr>
          <a:xfrm>
            <a:off x="4368800" y="4237038"/>
            <a:ext cx="1422400" cy="244475"/>
          </a:xfrm>
          <a:prstGeom prst="rect">
            <a:avLst/>
          </a:prstGeom>
        </p:spPr>
        <p:txBody>
          <a:bodyPr vert="horz" lIns="91440" tIns="45720" rIns="91440" bIns="45720" rtlCol="0" anchor="ctr"/>
          <a:lstStyle>
            <a:lvl1pPr algn="r">
              <a:defRPr sz="800">
                <a:solidFill>
                  <a:schemeClr val="tx1">
                    <a:tint val="75000"/>
                  </a:schemeClr>
                </a:solidFill>
              </a:defRPr>
            </a:lvl1pPr>
          </a:lstStyle>
          <a:p>
            <a:pPr>
              <a:defRPr/>
            </a:pPr>
            <a:fld id="{E468E183-518F-4AB0-AF52-FB6AD47A74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25" r:id="rId1"/>
    <p:sldLayoutId id="2147485626" r:id="rId2"/>
    <p:sldLayoutId id="2147485627" r:id="rId3"/>
    <p:sldLayoutId id="2147485628" r:id="rId4"/>
    <p:sldLayoutId id="2147485629" r:id="rId5"/>
    <p:sldLayoutId id="2147485630" r:id="rId6"/>
    <p:sldLayoutId id="2147485631" r:id="rId7"/>
    <p:sldLayoutId id="2147485632" r:id="rId8"/>
    <p:sldLayoutId id="2147485633" r:id="rId9"/>
    <p:sldLayoutId id="2147485634" r:id="rId10"/>
    <p:sldLayoutId id="2147485635" r:id="rId11"/>
  </p:sldLayoutIdLst>
  <p:txStyles>
    <p:titleStyle>
      <a:lvl1pPr algn="ctr" defTabSz="609600" rtl="0" eaLnBrk="0" fontAlgn="base" hangingPunct="0">
        <a:spcBef>
          <a:spcPct val="0"/>
        </a:spcBef>
        <a:spcAft>
          <a:spcPct val="0"/>
        </a:spcAft>
        <a:defRPr sz="2900" kern="1200">
          <a:solidFill>
            <a:schemeClr val="tx1"/>
          </a:solidFill>
          <a:latin typeface="+mj-lt"/>
          <a:ea typeface="+mj-ea"/>
          <a:cs typeface="+mj-cs"/>
        </a:defRPr>
      </a:lvl1pPr>
      <a:lvl2pPr algn="ctr" defTabSz="609600" rtl="0" eaLnBrk="0" fontAlgn="base" hangingPunct="0">
        <a:spcBef>
          <a:spcPct val="0"/>
        </a:spcBef>
        <a:spcAft>
          <a:spcPct val="0"/>
        </a:spcAft>
        <a:defRPr sz="2900">
          <a:solidFill>
            <a:schemeClr val="tx1"/>
          </a:solidFill>
          <a:latin typeface="Calibri" panose="020F0502020204030204" pitchFamily="34" charset="0"/>
        </a:defRPr>
      </a:lvl2pPr>
      <a:lvl3pPr algn="ctr" defTabSz="609600" rtl="0" eaLnBrk="0" fontAlgn="base" hangingPunct="0">
        <a:spcBef>
          <a:spcPct val="0"/>
        </a:spcBef>
        <a:spcAft>
          <a:spcPct val="0"/>
        </a:spcAft>
        <a:defRPr sz="2900">
          <a:solidFill>
            <a:schemeClr val="tx1"/>
          </a:solidFill>
          <a:latin typeface="Calibri" panose="020F0502020204030204" pitchFamily="34" charset="0"/>
        </a:defRPr>
      </a:lvl3pPr>
      <a:lvl4pPr algn="ctr" defTabSz="609600" rtl="0" eaLnBrk="0" fontAlgn="base" hangingPunct="0">
        <a:spcBef>
          <a:spcPct val="0"/>
        </a:spcBef>
        <a:spcAft>
          <a:spcPct val="0"/>
        </a:spcAft>
        <a:defRPr sz="2900">
          <a:solidFill>
            <a:schemeClr val="tx1"/>
          </a:solidFill>
          <a:latin typeface="Calibri" panose="020F0502020204030204" pitchFamily="34" charset="0"/>
        </a:defRPr>
      </a:lvl4pPr>
      <a:lvl5pPr algn="ctr" defTabSz="609600" rtl="0" eaLnBrk="0" fontAlgn="base" hangingPunct="0">
        <a:spcBef>
          <a:spcPct val="0"/>
        </a:spcBef>
        <a:spcAft>
          <a:spcPct val="0"/>
        </a:spcAft>
        <a:defRPr sz="2900">
          <a:solidFill>
            <a:schemeClr val="tx1"/>
          </a:solidFill>
          <a:latin typeface="Calibri" panose="020F0502020204030204" pitchFamily="34" charset="0"/>
        </a:defRPr>
      </a:lvl5pPr>
      <a:lvl6pPr marL="457200" algn="ctr" defTabSz="609600" rtl="0" fontAlgn="base">
        <a:spcBef>
          <a:spcPct val="0"/>
        </a:spcBef>
        <a:spcAft>
          <a:spcPct val="0"/>
        </a:spcAft>
        <a:defRPr sz="2900">
          <a:solidFill>
            <a:schemeClr val="tx1"/>
          </a:solidFill>
          <a:latin typeface="Calibri" panose="020F0502020204030204" pitchFamily="34" charset="0"/>
        </a:defRPr>
      </a:lvl6pPr>
      <a:lvl7pPr marL="914400" algn="ctr" defTabSz="609600" rtl="0" fontAlgn="base">
        <a:spcBef>
          <a:spcPct val="0"/>
        </a:spcBef>
        <a:spcAft>
          <a:spcPct val="0"/>
        </a:spcAft>
        <a:defRPr sz="2900">
          <a:solidFill>
            <a:schemeClr val="tx1"/>
          </a:solidFill>
          <a:latin typeface="Calibri" panose="020F0502020204030204" pitchFamily="34" charset="0"/>
        </a:defRPr>
      </a:lvl7pPr>
      <a:lvl8pPr marL="1371600" algn="ctr" defTabSz="609600" rtl="0" fontAlgn="base">
        <a:spcBef>
          <a:spcPct val="0"/>
        </a:spcBef>
        <a:spcAft>
          <a:spcPct val="0"/>
        </a:spcAft>
        <a:defRPr sz="2900">
          <a:solidFill>
            <a:schemeClr val="tx1"/>
          </a:solidFill>
          <a:latin typeface="Calibri" panose="020F0502020204030204" pitchFamily="34" charset="0"/>
        </a:defRPr>
      </a:lvl8pPr>
      <a:lvl9pPr marL="1828800" algn="ctr" defTabSz="609600" rtl="0" fontAlgn="base">
        <a:spcBef>
          <a:spcPct val="0"/>
        </a:spcBef>
        <a:spcAft>
          <a:spcPct val="0"/>
        </a:spcAft>
        <a:defRPr sz="2900">
          <a:solidFill>
            <a:schemeClr val="tx1"/>
          </a:solidFill>
          <a:latin typeface="Calibri" panose="020F0502020204030204" pitchFamily="34" charset="0"/>
        </a:defRPr>
      </a:lvl9pPr>
    </p:titleStyle>
    <p:bodyStyle>
      <a:lvl1pPr marL="228600" indent="-228600" algn="l" defTabSz="6096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495300" indent="-190500" algn="l" defTabSz="6096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762000" indent="-152400" algn="l" defTabSz="609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4pPr>
      <a:lvl5pPr marL="1371600" indent="-152400" algn="l" defTabSz="60960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30.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slide" Target="slide17.xml"/><Relationship Id="rId18" Type="http://schemas.openxmlformats.org/officeDocument/2006/relationships/slide" Target="slide20.xml"/><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9.png"/><Relationship Id="rId17" Type="http://schemas.openxmlformats.org/officeDocument/2006/relationships/slide" Target="slide22.xml"/><Relationship Id="rId2" Type="http://schemas.openxmlformats.org/officeDocument/2006/relationships/notesSlide" Target="../notesSlides/notesSlide7.xml"/><Relationship Id="rId16" Type="http://schemas.openxmlformats.org/officeDocument/2006/relationships/slide" Target="slide23.xml"/><Relationship Id="rId20" Type="http://schemas.openxmlformats.org/officeDocument/2006/relationships/slide" Target="slide19.xml"/><Relationship Id="rId1" Type="http://schemas.openxmlformats.org/officeDocument/2006/relationships/slideLayout" Target="../slideLayouts/slideLayout30.xml"/><Relationship Id="rId6" Type="http://schemas.openxmlformats.org/officeDocument/2006/relationships/image" Target="../media/image24.png"/><Relationship Id="rId11" Type="http://schemas.openxmlformats.org/officeDocument/2006/relationships/slide" Target="slide16.xml"/><Relationship Id="rId5" Type="http://schemas.openxmlformats.org/officeDocument/2006/relationships/image" Target="../media/image23.png"/><Relationship Id="rId15" Type="http://schemas.openxmlformats.org/officeDocument/2006/relationships/slide" Target="slide21.xml"/><Relationship Id="rId10" Type="http://schemas.openxmlformats.org/officeDocument/2006/relationships/image" Target="../media/image26.png"/><Relationship Id="rId19" Type="http://schemas.openxmlformats.org/officeDocument/2006/relationships/slide" Target="slide18.xml"/><Relationship Id="rId4" Type="http://schemas.openxmlformats.org/officeDocument/2006/relationships/image" Target="../media/image22.png"/><Relationship Id="rId9" Type="http://schemas.openxmlformats.org/officeDocument/2006/relationships/image" Target="../media/image13.pn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30.xml"/><Relationship Id="rId6" Type="http://schemas.openxmlformats.org/officeDocument/2006/relationships/slide" Target="slide15.xml"/><Relationship Id="rId5" Type="http://schemas.openxmlformats.org/officeDocument/2006/relationships/image" Target="../media/image2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0.xml"/><Relationship Id="rId6" Type="http://schemas.openxmlformats.org/officeDocument/2006/relationships/image" Target="../media/image31.png"/><Relationship Id="rId5" Type="http://schemas.openxmlformats.org/officeDocument/2006/relationships/slide" Target="slide15.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30.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30.xml"/><Relationship Id="rId6" Type="http://schemas.openxmlformats.org/officeDocument/2006/relationships/image" Target="../media/image31.png"/><Relationship Id="rId5" Type="http://schemas.openxmlformats.org/officeDocument/2006/relationships/slide" Target="slide15.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30.xml"/><Relationship Id="rId6" Type="http://schemas.openxmlformats.org/officeDocument/2006/relationships/image" Target="../media/image31.png"/><Relationship Id="rId5" Type="http://schemas.openxmlformats.org/officeDocument/2006/relationships/slide" Target="slide15.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0.xml"/><Relationship Id="rId6" Type="http://schemas.openxmlformats.org/officeDocument/2006/relationships/image" Target="../media/image31.png"/><Relationship Id="rId5" Type="http://schemas.openxmlformats.org/officeDocument/2006/relationships/slide" Target="slide15.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30.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slide" Target="slide15.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0.xml"/><Relationship Id="rId6" Type="http://schemas.openxmlformats.org/officeDocument/2006/relationships/image" Target="../media/image31.png"/><Relationship Id="rId5" Type="http://schemas.openxmlformats.org/officeDocument/2006/relationships/slide" Target="slide15.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3">
            <a:extLst>
              <a:ext uri="{FF2B5EF4-FFF2-40B4-BE49-F238E27FC236}">
                <a16:creationId xmlns:a16="http://schemas.microsoft.com/office/drawing/2014/main" id="{12868958-B729-BB62-611C-0C93825DC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738" y="4133850"/>
            <a:ext cx="29305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85BE4B08-6AE2-FFC4-7AAF-E53371571934}"/>
              </a:ext>
            </a:extLst>
          </p:cNvPr>
          <p:cNvSpPr txBox="1">
            <a:spLocks/>
          </p:cNvSpPr>
          <p:nvPr/>
        </p:nvSpPr>
        <p:spPr>
          <a:xfrm>
            <a:off x="3661313" y="152400"/>
            <a:ext cx="8911687" cy="1280890"/>
          </a:xfrm>
          <a:prstGeom prst="rect">
            <a:avLst/>
          </a:prstGeom>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6000" b="1" dirty="0">
                <a:highlight>
                  <a:srgbClr val="FFFF00"/>
                </a:highlight>
                <a:latin typeface="Times New Roman" panose="02020603050405020304" pitchFamily="18" charset="0"/>
                <a:cs typeface="Times New Roman" panose="02020603050405020304" pitchFamily="18" charset="0"/>
              </a:rPr>
              <a:t>LUẬT CHƠI</a:t>
            </a:r>
          </a:p>
        </p:txBody>
      </p:sp>
      <p:sp>
        <p:nvSpPr>
          <p:cNvPr id="8199" name="Rectangle 1">
            <a:extLst>
              <a:ext uri="{FF2B5EF4-FFF2-40B4-BE49-F238E27FC236}">
                <a16:creationId xmlns:a16="http://schemas.microsoft.com/office/drawing/2014/main" id="{BEE05C2F-5F1A-B987-B54D-678CE38DA67D}"/>
              </a:ext>
            </a:extLst>
          </p:cNvPr>
          <p:cNvSpPr txBox="1">
            <a:spLocks noChangeArrowheads="1"/>
          </p:cNvSpPr>
          <p:nvPr/>
        </p:nvSpPr>
        <p:spPr bwMode="auto">
          <a:xfrm>
            <a:off x="457200" y="914400"/>
            <a:ext cx="11582400" cy="298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a:latin typeface="Arial" panose="020B0604020202020204" pitchFamily="34" charset="0"/>
            </a:endParaRPr>
          </a:p>
          <a:p>
            <a:pPr>
              <a:lnSpc>
                <a:spcPct val="100000"/>
              </a:lnSpc>
              <a:spcBef>
                <a:spcPct val="0"/>
              </a:spcBef>
              <a:buFontTx/>
              <a:buChar char="•"/>
            </a:pPr>
            <a:r>
              <a:rPr lang="en-US" altLang="en-US" sz="3600">
                <a:latin typeface="Times New Roman" panose="02020603050405020304" pitchFamily="18" charset="0"/>
                <a:cs typeface="Times New Roman" panose="02020603050405020304" pitchFamily="18" charset="0"/>
              </a:rPr>
              <a:t> </a:t>
            </a:r>
            <a:r>
              <a:rPr lang="en-US" altLang="en-US" sz="4000">
                <a:latin typeface="Times New Roman" panose="02020603050405020304" pitchFamily="18" charset="0"/>
                <a:cs typeface="Times New Roman" panose="02020603050405020304" pitchFamily="18" charset="0"/>
              </a:rPr>
              <a:t>Quan sát bức tranh, đoán tên một tỉnh, thành phố của    nước ta.</a:t>
            </a:r>
          </a:p>
          <a:p>
            <a:pPr>
              <a:lnSpc>
                <a:spcPct val="100000"/>
              </a:lnSpc>
              <a:spcBef>
                <a:spcPct val="0"/>
              </a:spcBef>
              <a:buFontTx/>
              <a:buChar char="•"/>
            </a:pPr>
            <a:r>
              <a:rPr lang="en-US" altLang="en-US" sz="4000">
                <a:latin typeface="Times New Roman" panose="02020603050405020304" pitchFamily="18" charset="0"/>
                <a:cs typeface="Times New Roman" panose="02020603050405020304" pitchFamily="18" charset="0"/>
              </a:rPr>
              <a:t> HS giơ tay nhanh và trả lời đúng sẽ được nhận một phần quà.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4C95657-B894-7A11-0074-D1560447C484}"/>
              </a:ext>
            </a:extLst>
          </p:cNvPr>
          <p:cNvSpPr/>
          <p:nvPr/>
        </p:nvSpPr>
        <p:spPr>
          <a:xfrm rot="778697">
            <a:off x="6283325" y="1274763"/>
            <a:ext cx="1025525" cy="1125537"/>
          </a:xfrm>
          <a:custGeom>
            <a:avLst/>
            <a:gdLst>
              <a:gd name="connsiteX0" fmla="*/ 4356 w 1025803"/>
              <a:gd name="connsiteY0" fmla="*/ 1054702 h 1125549"/>
              <a:gd name="connsiteX1" fmla="*/ 67856 w 1025803"/>
              <a:gd name="connsiteY1" fmla="*/ 749902 h 1125549"/>
              <a:gd name="connsiteX2" fmla="*/ 474256 w 1025803"/>
              <a:gd name="connsiteY2" fmla="*/ 292702 h 1125549"/>
              <a:gd name="connsiteX3" fmla="*/ 1007656 w 1025803"/>
              <a:gd name="connsiteY3" fmla="*/ 13302 h 1125549"/>
              <a:gd name="connsiteX4" fmla="*/ 880656 w 1025803"/>
              <a:gd name="connsiteY4" fmla="*/ 76802 h 1125549"/>
              <a:gd name="connsiteX5" fmla="*/ 677456 w 1025803"/>
              <a:gd name="connsiteY5" fmla="*/ 356202 h 1125549"/>
              <a:gd name="connsiteX6" fmla="*/ 347256 w 1025803"/>
              <a:gd name="connsiteY6" fmla="*/ 711802 h 1125549"/>
              <a:gd name="connsiteX7" fmla="*/ 169456 w 1025803"/>
              <a:gd name="connsiteY7" fmla="*/ 1092802 h 1125549"/>
              <a:gd name="connsiteX8" fmla="*/ 182156 w 1025803"/>
              <a:gd name="connsiteY8" fmla="*/ 1080102 h 112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5803" h="1125549">
                <a:moveTo>
                  <a:pt x="4356" y="1054702"/>
                </a:moveTo>
                <a:cubicBezTo>
                  <a:pt x="-3053" y="965802"/>
                  <a:pt x="-10461" y="876902"/>
                  <a:pt x="67856" y="749902"/>
                </a:cubicBezTo>
                <a:cubicBezTo>
                  <a:pt x="146173" y="622902"/>
                  <a:pt x="317623" y="415469"/>
                  <a:pt x="474256" y="292702"/>
                </a:cubicBezTo>
                <a:cubicBezTo>
                  <a:pt x="630889" y="169935"/>
                  <a:pt x="939923" y="49285"/>
                  <a:pt x="1007656" y="13302"/>
                </a:cubicBezTo>
                <a:cubicBezTo>
                  <a:pt x="1075389" y="-22681"/>
                  <a:pt x="935689" y="19652"/>
                  <a:pt x="880656" y="76802"/>
                </a:cubicBezTo>
                <a:cubicBezTo>
                  <a:pt x="825623" y="133952"/>
                  <a:pt x="766356" y="250369"/>
                  <a:pt x="677456" y="356202"/>
                </a:cubicBezTo>
                <a:cubicBezTo>
                  <a:pt x="588556" y="462035"/>
                  <a:pt x="431923" y="589035"/>
                  <a:pt x="347256" y="711802"/>
                </a:cubicBezTo>
                <a:cubicBezTo>
                  <a:pt x="262589" y="834569"/>
                  <a:pt x="196973" y="1031419"/>
                  <a:pt x="169456" y="1092802"/>
                </a:cubicBezTo>
                <a:cubicBezTo>
                  <a:pt x="141939" y="1154185"/>
                  <a:pt x="162047" y="1117143"/>
                  <a:pt x="182156" y="1080102"/>
                </a:cubicBezTo>
              </a:path>
            </a:pathLst>
          </a:cu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66" name="Freeform 65">
            <a:extLst>
              <a:ext uri="{FF2B5EF4-FFF2-40B4-BE49-F238E27FC236}">
                <a16:creationId xmlns:a16="http://schemas.microsoft.com/office/drawing/2014/main" id="{1EB68745-5459-ED12-AAF1-7A98D4473707}"/>
              </a:ext>
            </a:extLst>
          </p:cNvPr>
          <p:cNvSpPr/>
          <p:nvPr/>
        </p:nvSpPr>
        <p:spPr>
          <a:xfrm>
            <a:off x="7188200" y="2066925"/>
            <a:ext cx="1762125" cy="965200"/>
          </a:xfrm>
          <a:custGeom>
            <a:avLst/>
            <a:gdLst>
              <a:gd name="connsiteX0" fmla="*/ 0 w 1747764"/>
              <a:gd name="connsiteY0" fmla="*/ 959442 h 1016592"/>
              <a:gd name="connsiteX1" fmla="*/ 157162 w 1747764"/>
              <a:gd name="connsiteY1" fmla="*/ 673692 h 1016592"/>
              <a:gd name="connsiteX2" fmla="*/ 457200 w 1747764"/>
              <a:gd name="connsiteY2" fmla="*/ 287929 h 1016592"/>
              <a:gd name="connsiteX3" fmla="*/ 942975 w 1747764"/>
              <a:gd name="connsiteY3" fmla="*/ 59329 h 1016592"/>
              <a:gd name="connsiteX4" fmla="*/ 1300162 w 1747764"/>
              <a:gd name="connsiteY4" fmla="*/ 2179 h 1016592"/>
              <a:gd name="connsiteX5" fmla="*/ 1571625 w 1747764"/>
              <a:gd name="connsiteY5" fmla="*/ 16467 h 1016592"/>
              <a:gd name="connsiteX6" fmla="*/ 1700212 w 1747764"/>
              <a:gd name="connsiteY6" fmla="*/ 59329 h 1016592"/>
              <a:gd name="connsiteX7" fmla="*/ 1743075 w 1747764"/>
              <a:gd name="connsiteY7" fmla="*/ 59329 h 1016592"/>
              <a:gd name="connsiteX8" fmla="*/ 1600200 w 1747764"/>
              <a:gd name="connsiteY8" fmla="*/ 30754 h 1016592"/>
              <a:gd name="connsiteX9" fmla="*/ 1514475 w 1747764"/>
              <a:gd name="connsiteY9" fmla="*/ 30754 h 1016592"/>
              <a:gd name="connsiteX10" fmla="*/ 1100137 w 1747764"/>
              <a:gd name="connsiteY10" fmla="*/ 102192 h 1016592"/>
              <a:gd name="connsiteX11" fmla="*/ 771525 w 1747764"/>
              <a:gd name="connsiteY11" fmla="*/ 287929 h 1016592"/>
              <a:gd name="connsiteX12" fmla="*/ 500062 w 1747764"/>
              <a:gd name="connsiteY12" fmla="*/ 559392 h 1016592"/>
              <a:gd name="connsiteX13" fmla="*/ 371475 w 1747764"/>
              <a:gd name="connsiteY13" fmla="*/ 816567 h 1016592"/>
              <a:gd name="connsiteX14" fmla="*/ 228600 w 1747764"/>
              <a:gd name="connsiteY14" fmla="*/ 1016592 h 101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7764" h="1016592">
                <a:moveTo>
                  <a:pt x="0" y="959442"/>
                </a:moveTo>
                <a:cubicBezTo>
                  <a:pt x="40481" y="872526"/>
                  <a:pt x="80962" y="785611"/>
                  <a:pt x="157162" y="673692"/>
                </a:cubicBezTo>
                <a:cubicBezTo>
                  <a:pt x="233362" y="561773"/>
                  <a:pt x="326231" y="390323"/>
                  <a:pt x="457200" y="287929"/>
                </a:cubicBezTo>
                <a:cubicBezTo>
                  <a:pt x="588169" y="185535"/>
                  <a:pt x="802481" y="106954"/>
                  <a:pt x="942975" y="59329"/>
                </a:cubicBezTo>
                <a:cubicBezTo>
                  <a:pt x="1083469" y="11704"/>
                  <a:pt x="1195387" y="9323"/>
                  <a:pt x="1300162" y="2179"/>
                </a:cubicBezTo>
                <a:cubicBezTo>
                  <a:pt x="1404937" y="-4965"/>
                  <a:pt x="1504950" y="6942"/>
                  <a:pt x="1571625" y="16467"/>
                </a:cubicBezTo>
                <a:cubicBezTo>
                  <a:pt x="1638300" y="25992"/>
                  <a:pt x="1700212" y="59329"/>
                  <a:pt x="1700212" y="59329"/>
                </a:cubicBezTo>
                <a:cubicBezTo>
                  <a:pt x="1728787" y="66473"/>
                  <a:pt x="1759744" y="64091"/>
                  <a:pt x="1743075" y="59329"/>
                </a:cubicBezTo>
                <a:cubicBezTo>
                  <a:pt x="1726406" y="54566"/>
                  <a:pt x="1600200" y="30754"/>
                  <a:pt x="1600200" y="30754"/>
                </a:cubicBezTo>
                <a:cubicBezTo>
                  <a:pt x="1562100" y="25991"/>
                  <a:pt x="1597819" y="18848"/>
                  <a:pt x="1514475" y="30754"/>
                </a:cubicBezTo>
                <a:cubicBezTo>
                  <a:pt x="1431131" y="42660"/>
                  <a:pt x="1223962" y="59330"/>
                  <a:pt x="1100137" y="102192"/>
                </a:cubicBezTo>
                <a:cubicBezTo>
                  <a:pt x="976312" y="145054"/>
                  <a:pt x="871537" y="211729"/>
                  <a:pt x="771525" y="287929"/>
                </a:cubicBezTo>
                <a:cubicBezTo>
                  <a:pt x="671513" y="364129"/>
                  <a:pt x="566737" y="471286"/>
                  <a:pt x="500062" y="559392"/>
                </a:cubicBezTo>
                <a:cubicBezTo>
                  <a:pt x="433387" y="647498"/>
                  <a:pt x="416719" y="740367"/>
                  <a:pt x="371475" y="816567"/>
                </a:cubicBezTo>
                <a:cubicBezTo>
                  <a:pt x="326231" y="892767"/>
                  <a:pt x="277415" y="954679"/>
                  <a:pt x="228600" y="1016592"/>
                </a:cubicBezTo>
              </a:path>
            </a:pathLst>
          </a:cu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41" name="Freeform 40">
            <a:extLst>
              <a:ext uri="{FF2B5EF4-FFF2-40B4-BE49-F238E27FC236}">
                <a16:creationId xmlns:a16="http://schemas.microsoft.com/office/drawing/2014/main" id="{ED25C847-B862-8C0E-CF02-78EB4D0EC170}"/>
              </a:ext>
            </a:extLst>
          </p:cNvPr>
          <p:cNvSpPr/>
          <p:nvPr/>
        </p:nvSpPr>
        <p:spPr>
          <a:xfrm rot="20240939">
            <a:off x="3706813" y="3209925"/>
            <a:ext cx="1414462" cy="717550"/>
          </a:xfrm>
          <a:custGeom>
            <a:avLst/>
            <a:gdLst>
              <a:gd name="connsiteX0" fmla="*/ 1081008 w 1081008"/>
              <a:gd name="connsiteY0" fmla="*/ 245916 h 576116"/>
              <a:gd name="connsiteX1" fmla="*/ 700008 w 1081008"/>
              <a:gd name="connsiteY1" fmla="*/ 106216 h 576116"/>
              <a:gd name="connsiteX2" fmla="*/ 217408 w 1081008"/>
              <a:gd name="connsiteY2" fmla="*/ 4616 h 576116"/>
              <a:gd name="connsiteX3" fmla="*/ 1508 w 1081008"/>
              <a:gd name="connsiteY3" fmla="*/ 17316 h 576116"/>
              <a:gd name="connsiteX4" fmla="*/ 115808 w 1081008"/>
              <a:gd name="connsiteY4" fmla="*/ 17316 h 576116"/>
              <a:gd name="connsiteX5" fmla="*/ 90408 w 1081008"/>
              <a:gd name="connsiteY5" fmla="*/ 17316 h 576116"/>
              <a:gd name="connsiteX6" fmla="*/ 293608 w 1081008"/>
              <a:gd name="connsiteY6" fmla="*/ 68116 h 576116"/>
              <a:gd name="connsiteX7" fmla="*/ 712708 w 1081008"/>
              <a:gd name="connsiteY7" fmla="*/ 271316 h 576116"/>
              <a:gd name="connsiteX8" fmla="*/ 1068308 w 1081008"/>
              <a:gd name="connsiteY8" fmla="*/ 576116 h 57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008" h="576116">
                <a:moveTo>
                  <a:pt x="1081008" y="245916"/>
                </a:moveTo>
                <a:cubicBezTo>
                  <a:pt x="962474" y="196174"/>
                  <a:pt x="843941" y="146433"/>
                  <a:pt x="700008" y="106216"/>
                </a:cubicBezTo>
                <a:cubicBezTo>
                  <a:pt x="556075" y="65999"/>
                  <a:pt x="333825" y="19433"/>
                  <a:pt x="217408" y="4616"/>
                </a:cubicBezTo>
                <a:cubicBezTo>
                  <a:pt x="100991" y="-10201"/>
                  <a:pt x="18441" y="15199"/>
                  <a:pt x="1508" y="17316"/>
                </a:cubicBezTo>
                <a:cubicBezTo>
                  <a:pt x="-15425" y="19433"/>
                  <a:pt x="115808" y="17316"/>
                  <a:pt x="115808" y="17316"/>
                </a:cubicBezTo>
                <a:cubicBezTo>
                  <a:pt x="130625" y="17316"/>
                  <a:pt x="60775" y="8849"/>
                  <a:pt x="90408" y="17316"/>
                </a:cubicBezTo>
                <a:cubicBezTo>
                  <a:pt x="120041" y="25783"/>
                  <a:pt x="189891" y="25783"/>
                  <a:pt x="293608" y="68116"/>
                </a:cubicBezTo>
                <a:cubicBezTo>
                  <a:pt x="397325" y="110449"/>
                  <a:pt x="583591" y="186649"/>
                  <a:pt x="712708" y="271316"/>
                </a:cubicBezTo>
                <a:cubicBezTo>
                  <a:pt x="841825" y="355983"/>
                  <a:pt x="955066" y="466049"/>
                  <a:pt x="1068308" y="576116"/>
                </a:cubicBezTo>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38" name="Freeform 37">
            <a:extLst>
              <a:ext uri="{FF2B5EF4-FFF2-40B4-BE49-F238E27FC236}">
                <a16:creationId xmlns:a16="http://schemas.microsoft.com/office/drawing/2014/main" id="{EB46DB0A-4925-8C1D-6D64-5A005AB2D068}"/>
              </a:ext>
            </a:extLst>
          </p:cNvPr>
          <p:cNvSpPr/>
          <p:nvPr/>
        </p:nvSpPr>
        <p:spPr>
          <a:xfrm rot="20554746">
            <a:off x="5572125" y="4089400"/>
            <a:ext cx="546100" cy="1285875"/>
          </a:xfrm>
          <a:custGeom>
            <a:avLst/>
            <a:gdLst>
              <a:gd name="connsiteX0" fmla="*/ 406969 w 546669"/>
              <a:gd name="connsiteY0" fmla="*/ 4233 h 995194"/>
              <a:gd name="connsiteX1" fmla="*/ 343469 w 546669"/>
              <a:gd name="connsiteY1" fmla="*/ 42333 h 995194"/>
              <a:gd name="connsiteX2" fmla="*/ 89469 w 546669"/>
              <a:gd name="connsiteY2" fmla="*/ 309033 h 995194"/>
              <a:gd name="connsiteX3" fmla="*/ 569 w 546669"/>
              <a:gd name="connsiteY3" fmla="*/ 601133 h 995194"/>
              <a:gd name="connsiteX4" fmla="*/ 51369 w 546669"/>
              <a:gd name="connsiteY4" fmla="*/ 804333 h 995194"/>
              <a:gd name="connsiteX5" fmla="*/ 51369 w 546669"/>
              <a:gd name="connsiteY5" fmla="*/ 994833 h 995194"/>
              <a:gd name="connsiteX6" fmla="*/ 102169 w 546669"/>
              <a:gd name="connsiteY6" fmla="*/ 842433 h 995194"/>
              <a:gd name="connsiteX7" fmla="*/ 165669 w 546669"/>
              <a:gd name="connsiteY7" fmla="*/ 512233 h 995194"/>
              <a:gd name="connsiteX8" fmla="*/ 546669 w 546669"/>
              <a:gd name="connsiteY8" fmla="*/ 220133 h 995194"/>
              <a:gd name="connsiteX9" fmla="*/ 546669 w 546669"/>
              <a:gd name="connsiteY9" fmla="*/ 220133 h 99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6669" h="995194">
                <a:moveTo>
                  <a:pt x="406969" y="4233"/>
                </a:moveTo>
                <a:cubicBezTo>
                  <a:pt x="401677" y="-2117"/>
                  <a:pt x="396386" y="-8467"/>
                  <a:pt x="343469" y="42333"/>
                </a:cubicBezTo>
                <a:cubicBezTo>
                  <a:pt x="290552" y="93133"/>
                  <a:pt x="146619" y="215900"/>
                  <a:pt x="89469" y="309033"/>
                </a:cubicBezTo>
                <a:cubicBezTo>
                  <a:pt x="32319" y="402166"/>
                  <a:pt x="6919" y="518583"/>
                  <a:pt x="569" y="601133"/>
                </a:cubicBezTo>
                <a:cubicBezTo>
                  <a:pt x="-5781" y="683683"/>
                  <a:pt x="42902" y="738716"/>
                  <a:pt x="51369" y="804333"/>
                </a:cubicBezTo>
                <a:cubicBezTo>
                  <a:pt x="59836" y="869950"/>
                  <a:pt x="42902" y="988483"/>
                  <a:pt x="51369" y="994833"/>
                </a:cubicBezTo>
                <a:cubicBezTo>
                  <a:pt x="59836" y="1001183"/>
                  <a:pt x="83119" y="922866"/>
                  <a:pt x="102169" y="842433"/>
                </a:cubicBezTo>
                <a:cubicBezTo>
                  <a:pt x="121219" y="762000"/>
                  <a:pt x="91586" y="615950"/>
                  <a:pt x="165669" y="512233"/>
                </a:cubicBezTo>
                <a:cubicBezTo>
                  <a:pt x="239752" y="408516"/>
                  <a:pt x="546669" y="220133"/>
                  <a:pt x="546669" y="220133"/>
                </a:cubicBezTo>
                <a:lnTo>
                  <a:pt x="546669" y="220133"/>
                </a:lnTo>
              </a:path>
            </a:pathLst>
          </a:cu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dirty="0">
              <a:solidFill>
                <a:prstClr val="white"/>
              </a:solidFill>
            </a:endParaRPr>
          </a:p>
        </p:txBody>
      </p:sp>
      <p:sp>
        <p:nvSpPr>
          <p:cNvPr id="18" name="Freeform 17">
            <a:extLst>
              <a:ext uri="{FF2B5EF4-FFF2-40B4-BE49-F238E27FC236}">
                <a16:creationId xmlns:a16="http://schemas.microsoft.com/office/drawing/2014/main" id="{034A6FCA-1FA4-197E-1F11-EEA67BF684E5}"/>
              </a:ext>
            </a:extLst>
          </p:cNvPr>
          <p:cNvSpPr/>
          <p:nvPr/>
        </p:nvSpPr>
        <p:spPr>
          <a:xfrm rot="21279451">
            <a:off x="4973638" y="1908175"/>
            <a:ext cx="2455862" cy="2446338"/>
          </a:xfrm>
          <a:custGeom>
            <a:avLst/>
            <a:gdLst>
              <a:gd name="connsiteX0" fmla="*/ 1169194 w 4326732"/>
              <a:gd name="connsiteY0" fmla="*/ 0 h 2525315"/>
              <a:gd name="connsiteX1" fmla="*/ 1901647 w 4326732"/>
              <a:gd name="connsiteY1" fmla="*/ 177850 h 2525315"/>
              <a:gd name="connsiteX2" fmla="*/ 1953449 w 4326732"/>
              <a:gd name="connsiteY2" fmla="*/ 214655 h 2525315"/>
              <a:gd name="connsiteX3" fmla="*/ 2129630 w 4326732"/>
              <a:gd name="connsiteY3" fmla="*/ 182596 h 2525315"/>
              <a:gd name="connsiteX4" fmla="*/ 2338388 w 4326732"/>
              <a:gd name="connsiteY4" fmla="*/ 170259 h 2525315"/>
              <a:gd name="connsiteX5" fmla="*/ 3197326 w 4326732"/>
              <a:gd name="connsiteY5" fmla="*/ 437976 h 2525315"/>
              <a:gd name="connsiteX6" fmla="*/ 3202493 w 4326732"/>
              <a:gd name="connsiteY6" fmla="*/ 443556 h 2525315"/>
              <a:gd name="connsiteX7" fmla="*/ 3299622 w 4326732"/>
              <a:gd name="connsiteY7" fmla="*/ 449296 h 2525315"/>
              <a:gd name="connsiteX8" fmla="*/ 4126707 w 4326732"/>
              <a:gd name="connsiteY8" fmla="*/ 1044178 h 2525315"/>
              <a:gd name="connsiteX9" fmla="*/ 4105663 w 4326732"/>
              <a:gd name="connsiteY9" fmla="*/ 1166554 h 2525315"/>
              <a:gd name="connsiteX10" fmla="*/ 4061813 w 4326732"/>
              <a:gd name="connsiteY10" fmla="*/ 1249362 h 2525315"/>
              <a:gd name="connsiteX11" fmla="*/ 4149826 w 4326732"/>
              <a:gd name="connsiteY11" fmla="*/ 1311894 h 2525315"/>
              <a:gd name="connsiteX12" fmla="*/ 4326732 w 4326732"/>
              <a:gd name="connsiteY12" fmla="*/ 1651396 h 2525315"/>
              <a:gd name="connsiteX13" fmla="*/ 3290888 w 4326732"/>
              <a:gd name="connsiteY13" fmla="*/ 2258615 h 2525315"/>
              <a:gd name="connsiteX14" fmla="*/ 3082130 w 4326732"/>
              <a:gd name="connsiteY14" fmla="*/ 2246279 h 2525315"/>
              <a:gd name="connsiteX15" fmla="*/ 2961442 w 4326732"/>
              <a:gd name="connsiteY15" fmla="*/ 2224317 h 2525315"/>
              <a:gd name="connsiteX16" fmla="*/ 2930626 w 4326732"/>
              <a:gd name="connsiteY16" fmla="*/ 2257598 h 2525315"/>
              <a:gd name="connsiteX17" fmla="*/ 2071688 w 4326732"/>
              <a:gd name="connsiteY17" fmla="*/ 2525315 h 2525315"/>
              <a:gd name="connsiteX18" fmla="*/ 1035844 w 4326732"/>
              <a:gd name="connsiteY18" fmla="*/ 1918096 h 2525315"/>
              <a:gd name="connsiteX19" fmla="*/ 1047778 w 4326732"/>
              <a:gd name="connsiteY19" fmla="*/ 1838811 h 2525315"/>
              <a:gd name="connsiteX20" fmla="*/ 1035844 w 4326732"/>
              <a:gd name="connsiteY20" fmla="*/ 1839516 h 2525315"/>
              <a:gd name="connsiteX21" fmla="*/ 0 w 4326732"/>
              <a:gd name="connsiteY21" fmla="*/ 1232297 h 2525315"/>
              <a:gd name="connsiteX22" fmla="*/ 176906 w 4326732"/>
              <a:gd name="connsiteY22" fmla="*/ 892795 h 2525315"/>
              <a:gd name="connsiteX23" fmla="*/ 227223 w 4326732"/>
              <a:gd name="connsiteY23" fmla="*/ 857045 h 2525315"/>
              <a:gd name="connsiteX24" fmla="*/ 214752 w 4326732"/>
              <a:gd name="connsiteY24" fmla="*/ 843576 h 2525315"/>
              <a:gd name="connsiteX25" fmla="*/ 133350 w 4326732"/>
              <a:gd name="connsiteY25" fmla="*/ 607219 h 2525315"/>
              <a:gd name="connsiteX26" fmla="*/ 1169194 w 4326732"/>
              <a:gd name="connsiteY26" fmla="*/ 0 h 25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26732" h="2525315">
                <a:moveTo>
                  <a:pt x="1169194" y="0"/>
                </a:moveTo>
                <a:cubicBezTo>
                  <a:pt x="1455235" y="0"/>
                  <a:pt x="1714196" y="67965"/>
                  <a:pt x="1901647" y="177850"/>
                </a:cubicBezTo>
                <a:lnTo>
                  <a:pt x="1953449" y="214655"/>
                </a:lnTo>
                <a:lnTo>
                  <a:pt x="2129630" y="182596"/>
                </a:lnTo>
                <a:cubicBezTo>
                  <a:pt x="2197060" y="174507"/>
                  <a:pt x="2266878" y="170259"/>
                  <a:pt x="2338388" y="170259"/>
                </a:cubicBezTo>
                <a:cubicBezTo>
                  <a:pt x="2695939" y="170259"/>
                  <a:pt x="3011178" y="276455"/>
                  <a:pt x="3197326" y="437976"/>
                </a:cubicBezTo>
                <a:lnTo>
                  <a:pt x="3202493" y="443556"/>
                </a:lnTo>
                <a:lnTo>
                  <a:pt x="3299622" y="449296"/>
                </a:lnTo>
                <a:cubicBezTo>
                  <a:pt x="3771639" y="505917"/>
                  <a:pt x="4126707" y="750740"/>
                  <a:pt x="4126707" y="1044178"/>
                </a:cubicBezTo>
                <a:cubicBezTo>
                  <a:pt x="4126707" y="1086098"/>
                  <a:pt x="4119461" y="1127026"/>
                  <a:pt x="4105663" y="1166554"/>
                </a:cubicBezTo>
                <a:lnTo>
                  <a:pt x="4061813" y="1249362"/>
                </a:lnTo>
                <a:lnTo>
                  <a:pt x="4149826" y="1311894"/>
                </a:lnTo>
                <a:cubicBezTo>
                  <a:pt x="4261516" y="1408807"/>
                  <a:pt x="4326732" y="1525637"/>
                  <a:pt x="4326732" y="1651396"/>
                </a:cubicBezTo>
                <a:cubicBezTo>
                  <a:pt x="4326732" y="1986754"/>
                  <a:pt x="3862969" y="2258615"/>
                  <a:pt x="3290888" y="2258615"/>
                </a:cubicBezTo>
                <a:cubicBezTo>
                  <a:pt x="3219378" y="2258615"/>
                  <a:pt x="3149560" y="2254367"/>
                  <a:pt x="3082130" y="2246279"/>
                </a:cubicBezTo>
                <a:lnTo>
                  <a:pt x="2961442" y="2224317"/>
                </a:lnTo>
                <a:lnTo>
                  <a:pt x="2930626" y="2257598"/>
                </a:lnTo>
                <a:cubicBezTo>
                  <a:pt x="2744478" y="2419120"/>
                  <a:pt x="2429239" y="2525315"/>
                  <a:pt x="2071688" y="2525315"/>
                </a:cubicBezTo>
                <a:cubicBezTo>
                  <a:pt x="1499607" y="2525315"/>
                  <a:pt x="1035844" y="2253454"/>
                  <a:pt x="1035844" y="1918096"/>
                </a:cubicBezTo>
                <a:lnTo>
                  <a:pt x="1047778" y="1838811"/>
                </a:lnTo>
                <a:lnTo>
                  <a:pt x="1035844" y="1839516"/>
                </a:lnTo>
                <a:cubicBezTo>
                  <a:pt x="463763" y="1839516"/>
                  <a:pt x="0" y="1567655"/>
                  <a:pt x="0" y="1232297"/>
                </a:cubicBezTo>
                <a:cubicBezTo>
                  <a:pt x="0" y="1106538"/>
                  <a:pt x="65217" y="989708"/>
                  <a:pt x="176906" y="892795"/>
                </a:cubicBezTo>
                <a:lnTo>
                  <a:pt x="227223" y="857045"/>
                </a:lnTo>
                <a:lnTo>
                  <a:pt x="214752" y="843576"/>
                </a:lnTo>
                <a:cubicBezTo>
                  <a:pt x="162335" y="770930"/>
                  <a:pt x="133350" y="691059"/>
                  <a:pt x="133350" y="607219"/>
                </a:cubicBezTo>
                <a:cubicBezTo>
                  <a:pt x="133350" y="271861"/>
                  <a:pt x="597113" y="0"/>
                  <a:pt x="1169194"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19" name="Freeform 18">
            <a:extLst>
              <a:ext uri="{FF2B5EF4-FFF2-40B4-BE49-F238E27FC236}">
                <a16:creationId xmlns:a16="http://schemas.microsoft.com/office/drawing/2014/main" id="{79CC8D54-C53B-0CC3-3466-FB24FCD98AE2}"/>
              </a:ext>
            </a:extLst>
          </p:cNvPr>
          <p:cNvSpPr/>
          <p:nvPr/>
        </p:nvSpPr>
        <p:spPr>
          <a:xfrm>
            <a:off x="5137150" y="2133600"/>
            <a:ext cx="2082800" cy="2032000"/>
          </a:xfrm>
          <a:custGeom>
            <a:avLst/>
            <a:gdLst>
              <a:gd name="connsiteX0" fmla="*/ 1169194 w 4326732"/>
              <a:gd name="connsiteY0" fmla="*/ 0 h 2525315"/>
              <a:gd name="connsiteX1" fmla="*/ 1901647 w 4326732"/>
              <a:gd name="connsiteY1" fmla="*/ 177850 h 2525315"/>
              <a:gd name="connsiteX2" fmla="*/ 1953449 w 4326732"/>
              <a:gd name="connsiteY2" fmla="*/ 214655 h 2525315"/>
              <a:gd name="connsiteX3" fmla="*/ 2129630 w 4326732"/>
              <a:gd name="connsiteY3" fmla="*/ 182596 h 2525315"/>
              <a:gd name="connsiteX4" fmla="*/ 2338388 w 4326732"/>
              <a:gd name="connsiteY4" fmla="*/ 170259 h 2525315"/>
              <a:gd name="connsiteX5" fmla="*/ 3197326 w 4326732"/>
              <a:gd name="connsiteY5" fmla="*/ 437976 h 2525315"/>
              <a:gd name="connsiteX6" fmla="*/ 3202493 w 4326732"/>
              <a:gd name="connsiteY6" fmla="*/ 443556 h 2525315"/>
              <a:gd name="connsiteX7" fmla="*/ 3299622 w 4326732"/>
              <a:gd name="connsiteY7" fmla="*/ 449296 h 2525315"/>
              <a:gd name="connsiteX8" fmla="*/ 4126707 w 4326732"/>
              <a:gd name="connsiteY8" fmla="*/ 1044178 h 2525315"/>
              <a:gd name="connsiteX9" fmla="*/ 4105663 w 4326732"/>
              <a:gd name="connsiteY9" fmla="*/ 1166554 h 2525315"/>
              <a:gd name="connsiteX10" fmla="*/ 4061813 w 4326732"/>
              <a:gd name="connsiteY10" fmla="*/ 1249362 h 2525315"/>
              <a:gd name="connsiteX11" fmla="*/ 4149826 w 4326732"/>
              <a:gd name="connsiteY11" fmla="*/ 1311894 h 2525315"/>
              <a:gd name="connsiteX12" fmla="*/ 4326732 w 4326732"/>
              <a:gd name="connsiteY12" fmla="*/ 1651396 h 2525315"/>
              <a:gd name="connsiteX13" fmla="*/ 3290888 w 4326732"/>
              <a:gd name="connsiteY13" fmla="*/ 2258615 h 2525315"/>
              <a:gd name="connsiteX14" fmla="*/ 3082130 w 4326732"/>
              <a:gd name="connsiteY14" fmla="*/ 2246279 h 2525315"/>
              <a:gd name="connsiteX15" fmla="*/ 2961442 w 4326732"/>
              <a:gd name="connsiteY15" fmla="*/ 2224317 h 2525315"/>
              <a:gd name="connsiteX16" fmla="*/ 2930626 w 4326732"/>
              <a:gd name="connsiteY16" fmla="*/ 2257598 h 2525315"/>
              <a:gd name="connsiteX17" fmla="*/ 2071688 w 4326732"/>
              <a:gd name="connsiteY17" fmla="*/ 2525315 h 2525315"/>
              <a:gd name="connsiteX18" fmla="*/ 1035844 w 4326732"/>
              <a:gd name="connsiteY18" fmla="*/ 1918096 h 2525315"/>
              <a:gd name="connsiteX19" fmla="*/ 1047778 w 4326732"/>
              <a:gd name="connsiteY19" fmla="*/ 1838811 h 2525315"/>
              <a:gd name="connsiteX20" fmla="*/ 1035844 w 4326732"/>
              <a:gd name="connsiteY20" fmla="*/ 1839516 h 2525315"/>
              <a:gd name="connsiteX21" fmla="*/ 0 w 4326732"/>
              <a:gd name="connsiteY21" fmla="*/ 1232297 h 2525315"/>
              <a:gd name="connsiteX22" fmla="*/ 176906 w 4326732"/>
              <a:gd name="connsiteY22" fmla="*/ 892795 h 2525315"/>
              <a:gd name="connsiteX23" fmla="*/ 227223 w 4326732"/>
              <a:gd name="connsiteY23" fmla="*/ 857045 h 2525315"/>
              <a:gd name="connsiteX24" fmla="*/ 214752 w 4326732"/>
              <a:gd name="connsiteY24" fmla="*/ 843576 h 2525315"/>
              <a:gd name="connsiteX25" fmla="*/ 133350 w 4326732"/>
              <a:gd name="connsiteY25" fmla="*/ 607219 h 2525315"/>
              <a:gd name="connsiteX26" fmla="*/ 1169194 w 4326732"/>
              <a:gd name="connsiteY26" fmla="*/ 0 h 25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26732" h="2525315">
                <a:moveTo>
                  <a:pt x="1169194" y="0"/>
                </a:moveTo>
                <a:cubicBezTo>
                  <a:pt x="1455235" y="0"/>
                  <a:pt x="1714196" y="67965"/>
                  <a:pt x="1901647" y="177850"/>
                </a:cubicBezTo>
                <a:lnTo>
                  <a:pt x="1953449" y="214655"/>
                </a:lnTo>
                <a:lnTo>
                  <a:pt x="2129630" y="182596"/>
                </a:lnTo>
                <a:cubicBezTo>
                  <a:pt x="2197060" y="174507"/>
                  <a:pt x="2266878" y="170259"/>
                  <a:pt x="2338388" y="170259"/>
                </a:cubicBezTo>
                <a:cubicBezTo>
                  <a:pt x="2695939" y="170259"/>
                  <a:pt x="3011178" y="276455"/>
                  <a:pt x="3197326" y="437976"/>
                </a:cubicBezTo>
                <a:lnTo>
                  <a:pt x="3202493" y="443556"/>
                </a:lnTo>
                <a:lnTo>
                  <a:pt x="3299622" y="449296"/>
                </a:lnTo>
                <a:cubicBezTo>
                  <a:pt x="3771639" y="505917"/>
                  <a:pt x="4126707" y="750740"/>
                  <a:pt x="4126707" y="1044178"/>
                </a:cubicBezTo>
                <a:cubicBezTo>
                  <a:pt x="4126707" y="1086098"/>
                  <a:pt x="4119461" y="1127026"/>
                  <a:pt x="4105663" y="1166554"/>
                </a:cubicBezTo>
                <a:lnTo>
                  <a:pt x="4061813" y="1249362"/>
                </a:lnTo>
                <a:lnTo>
                  <a:pt x="4149826" y="1311894"/>
                </a:lnTo>
                <a:cubicBezTo>
                  <a:pt x="4261516" y="1408807"/>
                  <a:pt x="4326732" y="1525637"/>
                  <a:pt x="4326732" y="1651396"/>
                </a:cubicBezTo>
                <a:cubicBezTo>
                  <a:pt x="4326732" y="1986754"/>
                  <a:pt x="3862969" y="2258615"/>
                  <a:pt x="3290888" y="2258615"/>
                </a:cubicBezTo>
                <a:cubicBezTo>
                  <a:pt x="3219378" y="2258615"/>
                  <a:pt x="3149560" y="2254367"/>
                  <a:pt x="3082130" y="2246279"/>
                </a:cubicBezTo>
                <a:lnTo>
                  <a:pt x="2961442" y="2224317"/>
                </a:lnTo>
                <a:lnTo>
                  <a:pt x="2930626" y="2257598"/>
                </a:lnTo>
                <a:cubicBezTo>
                  <a:pt x="2744478" y="2419120"/>
                  <a:pt x="2429239" y="2525315"/>
                  <a:pt x="2071688" y="2525315"/>
                </a:cubicBezTo>
                <a:cubicBezTo>
                  <a:pt x="1499607" y="2525315"/>
                  <a:pt x="1035844" y="2253454"/>
                  <a:pt x="1035844" y="1918096"/>
                </a:cubicBezTo>
                <a:lnTo>
                  <a:pt x="1047778" y="1838811"/>
                </a:lnTo>
                <a:lnTo>
                  <a:pt x="1035844" y="1839516"/>
                </a:lnTo>
                <a:cubicBezTo>
                  <a:pt x="463763" y="1839516"/>
                  <a:pt x="0" y="1567655"/>
                  <a:pt x="0" y="1232297"/>
                </a:cubicBezTo>
                <a:cubicBezTo>
                  <a:pt x="0" y="1106538"/>
                  <a:pt x="65217" y="989708"/>
                  <a:pt x="176906" y="892795"/>
                </a:cubicBezTo>
                <a:lnTo>
                  <a:pt x="227223" y="857045"/>
                </a:lnTo>
                <a:lnTo>
                  <a:pt x="214752" y="843576"/>
                </a:lnTo>
                <a:cubicBezTo>
                  <a:pt x="162335" y="770930"/>
                  <a:pt x="133350" y="691059"/>
                  <a:pt x="133350" y="607219"/>
                </a:cubicBezTo>
                <a:cubicBezTo>
                  <a:pt x="133350" y="271861"/>
                  <a:pt x="597113" y="0"/>
                  <a:pt x="1169194" y="0"/>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VN" sz="2000" b="1" dirty="0">
                <a:solidFill>
                  <a:prstClr val="black"/>
                </a:solidFill>
                <a:latin typeface="Times New Roman" panose="02020603050405020304" pitchFamily="18" charset="0"/>
                <a:cs typeface="Times New Roman" panose="02020603050405020304" pitchFamily="18" charset="0"/>
              </a:rPr>
              <a:t>Điều kiện tự nhiên và tài nguyên thiên nhiên</a:t>
            </a:r>
          </a:p>
        </p:txBody>
      </p:sp>
      <p:sp>
        <p:nvSpPr>
          <p:cNvPr id="3" name="Freeform 2">
            <a:extLst>
              <a:ext uri="{FF2B5EF4-FFF2-40B4-BE49-F238E27FC236}">
                <a16:creationId xmlns:a16="http://schemas.microsoft.com/office/drawing/2014/main" id="{5D4A4BFF-519C-1B9D-66FC-631E9A0C73D0}"/>
              </a:ext>
            </a:extLst>
          </p:cNvPr>
          <p:cNvSpPr/>
          <p:nvPr/>
        </p:nvSpPr>
        <p:spPr>
          <a:xfrm>
            <a:off x="7188200" y="3708400"/>
            <a:ext cx="1631950" cy="655638"/>
          </a:xfrm>
          <a:custGeom>
            <a:avLst/>
            <a:gdLst>
              <a:gd name="connsiteX0" fmla="*/ 228600 w 1631982"/>
              <a:gd name="connsiteY0" fmla="*/ 0 h 656353"/>
              <a:gd name="connsiteX1" fmla="*/ 685800 w 1631982"/>
              <a:gd name="connsiteY1" fmla="*/ 190500 h 656353"/>
              <a:gd name="connsiteX2" fmla="*/ 1168400 w 1631982"/>
              <a:gd name="connsiteY2" fmla="*/ 393700 h 656353"/>
              <a:gd name="connsiteX3" fmla="*/ 1612900 w 1631982"/>
              <a:gd name="connsiteY3" fmla="*/ 647700 h 656353"/>
              <a:gd name="connsiteX4" fmla="*/ 1498600 w 1631982"/>
              <a:gd name="connsiteY4" fmla="*/ 584200 h 656353"/>
              <a:gd name="connsiteX5" fmla="*/ 1028700 w 1631982"/>
              <a:gd name="connsiteY5" fmla="*/ 457200 h 656353"/>
              <a:gd name="connsiteX6" fmla="*/ 0 w 1631982"/>
              <a:gd name="connsiteY6" fmla="*/ 266700 h 65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1982" h="656353">
                <a:moveTo>
                  <a:pt x="228600" y="0"/>
                </a:moveTo>
                <a:lnTo>
                  <a:pt x="685800" y="190500"/>
                </a:lnTo>
                <a:cubicBezTo>
                  <a:pt x="842433" y="256117"/>
                  <a:pt x="1013883" y="317500"/>
                  <a:pt x="1168400" y="393700"/>
                </a:cubicBezTo>
                <a:cubicBezTo>
                  <a:pt x="1322917" y="469900"/>
                  <a:pt x="1557867" y="615950"/>
                  <a:pt x="1612900" y="647700"/>
                </a:cubicBezTo>
                <a:cubicBezTo>
                  <a:pt x="1667933" y="679450"/>
                  <a:pt x="1595967" y="615950"/>
                  <a:pt x="1498600" y="584200"/>
                </a:cubicBezTo>
                <a:cubicBezTo>
                  <a:pt x="1401233" y="552450"/>
                  <a:pt x="1278467" y="510117"/>
                  <a:pt x="1028700" y="457200"/>
                </a:cubicBezTo>
                <a:cubicBezTo>
                  <a:pt x="778933" y="404283"/>
                  <a:pt x="389466" y="335491"/>
                  <a:pt x="0" y="266700"/>
                </a:cubicBezTo>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9" name="Freeform 8">
            <a:extLst>
              <a:ext uri="{FF2B5EF4-FFF2-40B4-BE49-F238E27FC236}">
                <a16:creationId xmlns:a16="http://schemas.microsoft.com/office/drawing/2014/main" id="{2A8F1E9D-DE07-04FA-2611-4EA0DECB54D7}"/>
              </a:ext>
            </a:extLst>
          </p:cNvPr>
          <p:cNvSpPr/>
          <p:nvPr/>
        </p:nvSpPr>
        <p:spPr>
          <a:xfrm>
            <a:off x="3465513" y="1733550"/>
            <a:ext cx="1708150" cy="666750"/>
          </a:xfrm>
          <a:custGeom>
            <a:avLst/>
            <a:gdLst>
              <a:gd name="connsiteX0" fmla="*/ 1690333 w 1707864"/>
              <a:gd name="connsiteY0" fmla="*/ 399478 h 666178"/>
              <a:gd name="connsiteX1" fmla="*/ 1614133 w 1707864"/>
              <a:gd name="connsiteY1" fmla="*/ 386778 h 666178"/>
              <a:gd name="connsiteX2" fmla="*/ 966433 w 1707864"/>
              <a:gd name="connsiteY2" fmla="*/ 120078 h 666178"/>
              <a:gd name="connsiteX3" fmla="*/ 13933 w 1707864"/>
              <a:gd name="connsiteY3" fmla="*/ 5778 h 666178"/>
              <a:gd name="connsiteX4" fmla="*/ 433033 w 1707864"/>
              <a:gd name="connsiteY4" fmla="*/ 43878 h 666178"/>
              <a:gd name="connsiteX5" fmla="*/ 902933 w 1707864"/>
              <a:gd name="connsiteY5" fmla="*/ 272478 h 666178"/>
              <a:gd name="connsiteX6" fmla="*/ 1296633 w 1707864"/>
              <a:gd name="connsiteY6" fmla="*/ 539178 h 666178"/>
              <a:gd name="connsiteX7" fmla="*/ 1563333 w 1707864"/>
              <a:gd name="connsiteY7" fmla="*/ 666178 h 66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7864" h="666178">
                <a:moveTo>
                  <a:pt x="1690333" y="399478"/>
                </a:moveTo>
                <a:cubicBezTo>
                  <a:pt x="1712558" y="416411"/>
                  <a:pt x="1734783" y="433345"/>
                  <a:pt x="1614133" y="386778"/>
                </a:cubicBezTo>
                <a:cubicBezTo>
                  <a:pt x="1493483" y="340211"/>
                  <a:pt x="1233133" y="183578"/>
                  <a:pt x="966433" y="120078"/>
                </a:cubicBezTo>
                <a:cubicBezTo>
                  <a:pt x="699733" y="56578"/>
                  <a:pt x="102833" y="18478"/>
                  <a:pt x="13933" y="5778"/>
                </a:cubicBezTo>
                <a:cubicBezTo>
                  <a:pt x="-74967" y="-6922"/>
                  <a:pt x="284866" y="-572"/>
                  <a:pt x="433033" y="43878"/>
                </a:cubicBezTo>
                <a:cubicBezTo>
                  <a:pt x="581200" y="88328"/>
                  <a:pt x="759000" y="189928"/>
                  <a:pt x="902933" y="272478"/>
                </a:cubicBezTo>
                <a:cubicBezTo>
                  <a:pt x="1046866" y="355028"/>
                  <a:pt x="1186566" y="473561"/>
                  <a:pt x="1296633" y="539178"/>
                </a:cubicBezTo>
                <a:cubicBezTo>
                  <a:pt x="1406700" y="604795"/>
                  <a:pt x="1485016" y="635486"/>
                  <a:pt x="1563333" y="666178"/>
                </a:cubicBezTo>
              </a:path>
            </a:pathLst>
          </a:cu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67" name="Freeform 66">
            <a:extLst>
              <a:ext uri="{FF2B5EF4-FFF2-40B4-BE49-F238E27FC236}">
                <a16:creationId xmlns:a16="http://schemas.microsoft.com/office/drawing/2014/main" id="{D449E423-BBB3-795B-72C3-1B5AAA428EEE}"/>
              </a:ext>
            </a:extLst>
          </p:cNvPr>
          <p:cNvSpPr/>
          <p:nvPr/>
        </p:nvSpPr>
        <p:spPr>
          <a:xfrm>
            <a:off x="63500" y="1816100"/>
            <a:ext cx="2641600" cy="755650"/>
          </a:xfrm>
          <a:custGeom>
            <a:avLst/>
            <a:gdLst>
              <a:gd name="connsiteX0" fmla="*/ 2641600 w 2641600"/>
              <a:gd name="connsiteY0" fmla="*/ 0 h 756098"/>
              <a:gd name="connsiteX1" fmla="*/ 1752600 w 2641600"/>
              <a:gd name="connsiteY1" fmla="*/ 647700 h 756098"/>
              <a:gd name="connsiteX2" fmla="*/ 0 w 2641600"/>
              <a:gd name="connsiteY2" fmla="*/ 749300 h 756098"/>
            </a:gdLst>
            <a:ahLst/>
            <a:cxnLst>
              <a:cxn ang="0">
                <a:pos x="connsiteX0" y="connsiteY0"/>
              </a:cxn>
              <a:cxn ang="0">
                <a:pos x="connsiteX1" y="connsiteY1"/>
              </a:cxn>
              <a:cxn ang="0">
                <a:pos x="connsiteX2" y="connsiteY2"/>
              </a:cxn>
            </a:cxnLst>
            <a:rect l="l" t="t" r="r" b="b"/>
            <a:pathLst>
              <a:path w="2641600" h="756098">
                <a:moveTo>
                  <a:pt x="2641600" y="0"/>
                </a:moveTo>
                <a:cubicBezTo>
                  <a:pt x="2417233" y="261408"/>
                  <a:pt x="2192867" y="522817"/>
                  <a:pt x="1752600" y="647700"/>
                </a:cubicBezTo>
                <a:cubicBezTo>
                  <a:pt x="1312333" y="772583"/>
                  <a:pt x="656166" y="760941"/>
                  <a:pt x="0" y="749300"/>
                </a:cubicBez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72" name="Freeform 71">
            <a:extLst>
              <a:ext uri="{FF2B5EF4-FFF2-40B4-BE49-F238E27FC236}">
                <a16:creationId xmlns:a16="http://schemas.microsoft.com/office/drawing/2014/main" id="{7D4A16F7-5945-438A-D974-5AB674950D50}"/>
              </a:ext>
            </a:extLst>
          </p:cNvPr>
          <p:cNvSpPr/>
          <p:nvPr/>
        </p:nvSpPr>
        <p:spPr>
          <a:xfrm>
            <a:off x="4487863" y="347663"/>
            <a:ext cx="2903537" cy="376237"/>
          </a:xfrm>
          <a:custGeom>
            <a:avLst/>
            <a:gdLst>
              <a:gd name="connsiteX0" fmla="*/ 2692400 w 2692400"/>
              <a:gd name="connsiteY0" fmla="*/ 376145 h 376145"/>
              <a:gd name="connsiteX1" fmla="*/ 1714500 w 2692400"/>
              <a:gd name="connsiteY1" fmla="*/ 7845 h 376145"/>
              <a:gd name="connsiteX2" fmla="*/ 0 w 2692400"/>
              <a:gd name="connsiteY2" fmla="*/ 160245 h 376145"/>
            </a:gdLst>
            <a:ahLst/>
            <a:cxnLst>
              <a:cxn ang="0">
                <a:pos x="connsiteX0" y="connsiteY0"/>
              </a:cxn>
              <a:cxn ang="0">
                <a:pos x="connsiteX1" y="connsiteY1"/>
              </a:cxn>
              <a:cxn ang="0">
                <a:pos x="connsiteX2" y="connsiteY2"/>
              </a:cxn>
            </a:cxnLst>
            <a:rect l="l" t="t" r="r" b="b"/>
            <a:pathLst>
              <a:path w="2692400" h="376145">
                <a:moveTo>
                  <a:pt x="2692400" y="376145"/>
                </a:moveTo>
                <a:cubicBezTo>
                  <a:pt x="2427816" y="209986"/>
                  <a:pt x="2163233" y="43828"/>
                  <a:pt x="1714500" y="7845"/>
                </a:cubicBezTo>
                <a:cubicBezTo>
                  <a:pt x="1265767" y="-28138"/>
                  <a:pt x="632883" y="66053"/>
                  <a:pt x="0" y="160245"/>
                </a:cubicBez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88" name="Freeform 87">
            <a:extLst>
              <a:ext uri="{FF2B5EF4-FFF2-40B4-BE49-F238E27FC236}">
                <a16:creationId xmlns:a16="http://schemas.microsoft.com/office/drawing/2014/main" id="{64D21FA7-FBAA-F928-A754-CF956E266949}"/>
              </a:ext>
            </a:extLst>
          </p:cNvPr>
          <p:cNvSpPr/>
          <p:nvPr/>
        </p:nvSpPr>
        <p:spPr>
          <a:xfrm>
            <a:off x="374650" y="736600"/>
            <a:ext cx="2305050" cy="1079500"/>
          </a:xfrm>
          <a:custGeom>
            <a:avLst/>
            <a:gdLst>
              <a:gd name="connsiteX0" fmla="*/ 2628900 w 2628900"/>
              <a:gd name="connsiteY0" fmla="*/ 1074379 h 1074379"/>
              <a:gd name="connsiteX1" fmla="*/ 2247900 w 2628900"/>
              <a:gd name="connsiteY1" fmla="*/ 439379 h 1074379"/>
              <a:gd name="connsiteX2" fmla="*/ 1219200 w 2628900"/>
              <a:gd name="connsiteY2" fmla="*/ 58379 h 1074379"/>
              <a:gd name="connsiteX3" fmla="*/ 0 w 2628900"/>
              <a:gd name="connsiteY3" fmla="*/ 7579 h 1074379"/>
            </a:gdLst>
            <a:ahLst/>
            <a:cxnLst>
              <a:cxn ang="0">
                <a:pos x="connsiteX0" y="connsiteY0"/>
              </a:cxn>
              <a:cxn ang="0">
                <a:pos x="connsiteX1" y="connsiteY1"/>
              </a:cxn>
              <a:cxn ang="0">
                <a:pos x="connsiteX2" y="connsiteY2"/>
              </a:cxn>
              <a:cxn ang="0">
                <a:pos x="connsiteX3" y="connsiteY3"/>
              </a:cxn>
            </a:cxnLst>
            <a:rect l="l" t="t" r="r" b="b"/>
            <a:pathLst>
              <a:path w="2628900" h="1074379">
                <a:moveTo>
                  <a:pt x="2628900" y="1074379"/>
                </a:moveTo>
                <a:cubicBezTo>
                  <a:pt x="2555875" y="841545"/>
                  <a:pt x="2482850" y="608712"/>
                  <a:pt x="2247900" y="439379"/>
                </a:cubicBezTo>
                <a:cubicBezTo>
                  <a:pt x="2012950" y="270046"/>
                  <a:pt x="1593850" y="130346"/>
                  <a:pt x="1219200" y="58379"/>
                </a:cubicBezTo>
                <a:cubicBezTo>
                  <a:pt x="844550" y="-13588"/>
                  <a:pt x="422275" y="-3005"/>
                  <a:pt x="0" y="7579"/>
                </a:cubicBez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90" name="Freeform 89">
            <a:extLst>
              <a:ext uri="{FF2B5EF4-FFF2-40B4-BE49-F238E27FC236}">
                <a16:creationId xmlns:a16="http://schemas.microsoft.com/office/drawing/2014/main" id="{537D1727-A2A6-4C39-1F62-50E1B769130A}"/>
              </a:ext>
            </a:extLst>
          </p:cNvPr>
          <p:cNvSpPr/>
          <p:nvPr/>
        </p:nvSpPr>
        <p:spPr>
          <a:xfrm>
            <a:off x="7366000" y="347663"/>
            <a:ext cx="2916238" cy="363537"/>
          </a:xfrm>
          <a:custGeom>
            <a:avLst/>
            <a:gdLst>
              <a:gd name="connsiteX0" fmla="*/ 0 w 3657600"/>
              <a:gd name="connsiteY0" fmla="*/ 445929 h 445929"/>
              <a:gd name="connsiteX1" fmla="*/ 1193800 w 3657600"/>
              <a:gd name="connsiteY1" fmla="*/ 1429 h 445929"/>
              <a:gd name="connsiteX2" fmla="*/ 3657600 w 3657600"/>
              <a:gd name="connsiteY2" fmla="*/ 331629 h 445929"/>
            </a:gdLst>
            <a:ahLst/>
            <a:cxnLst>
              <a:cxn ang="0">
                <a:pos x="connsiteX0" y="connsiteY0"/>
              </a:cxn>
              <a:cxn ang="0">
                <a:pos x="connsiteX1" y="connsiteY1"/>
              </a:cxn>
              <a:cxn ang="0">
                <a:pos x="connsiteX2" y="connsiteY2"/>
              </a:cxn>
            </a:cxnLst>
            <a:rect l="l" t="t" r="r" b="b"/>
            <a:pathLst>
              <a:path w="3657600" h="445929">
                <a:moveTo>
                  <a:pt x="0" y="445929"/>
                </a:moveTo>
                <a:cubicBezTo>
                  <a:pt x="292100" y="233204"/>
                  <a:pt x="584200" y="20479"/>
                  <a:pt x="1193800" y="1429"/>
                </a:cubicBezTo>
                <a:cubicBezTo>
                  <a:pt x="1803400" y="-17621"/>
                  <a:pt x="2730500" y="157004"/>
                  <a:pt x="3657600" y="331629"/>
                </a:cubicBez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25614" name="TextBox 1">
            <a:extLst>
              <a:ext uri="{FF2B5EF4-FFF2-40B4-BE49-F238E27FC236}">
                <a16:creationId xmlns:a16="http://schemas.microsoft.com/office/drawing/2014/main" id="{165CC3B4-4E4D-AC2C-526B-605FE4A44564}"/>
              </a:ext>
            </a:extLst>
          </p:cNvPr>
          <p:cNvSpPr txBox="1">
            <a:spLocks noChangeArrowheads="1"/>
          </p:cNvSpPr>
          <p:nvPr/>
        </p:nvSpPr>
        <p:spPr bwMode="auto">
          <a:xfrm>
            <a:off x="4305300" y="65088"/>
            <a:ext cx="3509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ID4096" altLang="en-US" sz="1800">
                <a:solidFill>
                  <a:srgbClr val="000000"/>
                </a:solidFill>
                <a:latin typeface="Times New Roman" panose="02020603050405020304" pitchFamily="18" charset="0"/>
                <a:cs typeface="Times New Roman" panose="02020603050405020304" pitchFamily="18" charset="0"/>
              </a:rPr>
              <a:t>Thế mạnh: Trồng rừng, cây </a:t>
            </a:r>
          </a:p>
          <a:p>
            <a:pPr eaLnBrk="1" hangingPunct="1">
              <a:lnSpc>
                <a:spcPct val="100000"/>
              </a:lnSpc>
              <a:spcBef>
                <a:spcPct val="0"/>
              </a:spcBef>
              <a:buFontTx/>
              <a:buNone/>
            </a:pPr>
            <a:r>
              <a:rPr lang="LID4096" altLang="en-US" sz="1800">
                <a:solidFill>
                  <a:srgbClr val="000000"/>
                </a:solidFill>
                <a:latin typeface="Times New Roman" panose="02020603050405020304" pitchFamily="18" charset="0"/>
                <a:cs typeface="Times New Roman" panose="02020603050405020304" pitchFamily="18" charset="0"/>
              </a:rPr>
              <a:t>lương thực, cây CN hàng năm,…</a:t>
            </a:r>
          </a:p>
        </p:txBody>
      </p:sp>
      <p:sp>
        <p:nvSpPr>
          <p:cNvPr id="25615" name="TextBox 3">
            <a:extLst>
              <a:ext uri="{FF2B5EF4-FFF2-40B4-BE49-F238E27FC236}">
                <a16:creationId xmlns:a16="http://schemas.microsoft.com/office/drawing/2014/main" id="{C711CF88-6D0D-7B5E-09B3-E845E29080E6}"/>
              </a:ext>
            </a:extLst>
          </p:cNvPr>
          <p:cNvSpPr txBox="1">
            <a:spLocks noChangeArrowheads="1"/>
          </p:cNvSpPr>
          <p:nvPr/>
        </p:nvSpPr>
        <p:spPr bwMode="auto">
          <a:xfrm>
            <a:off x="8001000" y="-1588"/>
            <a:ext cx="2916238"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ID4096" altLang="en-US" sz="1800">
                <a:solidFill>
                  <a:srgbClr val="000000"/>
                </a:solidFill>
                <a:latin typeface="Times New Roman" panose="02020603050405020304" pitchFamily="18" charset="0"/>
                <a:cs typeface="Times New Roman" panose="02020603050405020304" pitchFamily="18" charset="0"/>
              </a:rPr>
              <a:t>Hạn chế: Bị chia cắt,</a:t>
            </a:r>
          </a:p>
          <a:p>
            <a:pPr eaLnBrk="1" hangingPunct="1">
              <a:lnSpc>
                <a:spcPct val="100000"/>
              </a:lnSpc>
              <a:spcBef>
                <a:spcPct val="0"/>
              </a:spcBef>
              <a:buFontTx/>
              <a:buNone/>
            </a:pPr>
            <a:r>
              <a:rPr lang="LID4096" altLang="en-US" sz="1800">
                <a:solidFill>
                  <a:srgbClr val="000000"/>
                </a:solidFill>
                <a:latin typeface="Times New Roman" panose="02020603050405020304" pitchFamily="18" charset="0"/>
                <a:cs typeface="Times New Roman" panose="02020603050405020304" pitchFamily="18" charset="0"/>
              </a:rPr>
              <a:t> khó canh tác</a:t>
            </a:r>
          </a:p>
        </p:txBody>
      </p:sp>
      <p:sp>
        <p:nvSpPr>
          <p:cNvPr id="25616" name="TextBox 4">
            <a:extLst>
              <a:ext uri="{FF2B5EF4-FFF2-40B4-BE49-F238E27FC236}">
                <a16:creationId xmlns:a16="http://schemas.microsoft.com/office/drawing/2014/main" id="{39C93DC3-F800-1E32-F008-F7203A28BD66}"/>
              </a:ext>
            </a:extLst>
          </p:cNvPr>
          <p:cNvSpPr txBox="1">
            <a:spLocks noChangeArrowheads="1"/>
          </p:cNvSpPr>
          <p:nvPr/>
        </p:nvSpPr>
        <p:spPr bwMode="auto">
          <a:xfrm rot="585847">
            <a:off x="442913" y="609600"/>
            <a:ext cx="2647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ID4096" altLang="en-US" sz="1800">
                <a:solidFill>
                  <a:srgbClr val="000000"/>
                </a:solidFill>
              </a:rPr>
              <a:t>Thế mạnh: Rộng, giàu </a:t>
            </a:r>
          </a:p>
          <a:p>
            <a:pPr eaLnBrk="1" hangingPunct="1">
              <a:lnSpc>
                <a:spcPct val="100000"/>
              </a:lnSpc>
              <a:spcBef>
                <a:spcPct val="0"/>
              </a:spcBef>
              <a:buFontTx/>
              <a:buNone/>
            </a:pPr>
            <a:r>
              <a:rPr lang="LID4096" altLang="en-US" sz="1800">
                <a:solidFill>
                  <a:srgbClr val="000000"/>
                </a:solidFill>
              </a:rPr>
              <a:t>tài nguyên</a:t>
            </a:r>
          </a:p>
        </p:txBody>
      </p:sp>
      <p:sp>
        <p:nvSpPr>
          <p:cNvPr id="25617" name="TextBox 5">
            <a:extLst>
              <a:ext uri="{FF2B5EF4-FFF2-40B4-BE49-F238E27FC236}">
                <a16:creationId xmlns:a16="http://schemas.microsoft.com/office/drawing/2014/main" id="{05F6F411-539A-8782-5EC5-93EEBFD3C4D8}"/>
              </a:ext>
            </a:extLst>
          </p:cNvPr>
          <p:cNvSpPr txBox="1">
            <a:spLocks noChangeArrowheads="1"/>
          </p:cNvSpPr>
          <p:nvPr/>
        </p:nvSpPr>
        <p:spPr bwMode="auto">
          <a:xfrm>
            <a:off x="65088" y="2178050"/>
            <a:ext cx="246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ID4096" altLang="en-US" sz="1800">
                <a:solidFill>
                  <a:srgbClr val="000000"/>
                </a:solidFill>
              </a:rPr>
              <a:t>Hạn chế: Thiên tai, ô nhiễm môi trường biển </a:t>
            </a:r>
          </a:p>
        </p:txBody>
      </p:sp>
      <p:sp>
        <p:nvSpPr>
          <p:cNvPr id="25618" name="TextBox 7">
            <a:extLst>
              <a:ext uri="{FF2B5EF4-FFF2-40B4-BE49-F238E27FC236}">
                <a16:creationId xmlns:a16="http://schemas.microsoft.com/office/drawing/2014/main" id="{E80DC04E-4282-AF1D-612E-2FFBC635FA36}"/>
              </a:ext>
            </a:extLst>
          </p:cNvPr>
          <p:cNvSpPr txBox="1">
            <a:spLocks noChangeArrowheads="1"/>
          </p:cNvSpPr>
          <p:nvPr/>
        </p:nvSpPr>
        <p:spPr bwMode="auto">
          <a:xfrm>
            <a:off x="6350" y="3362325"/>
            <a:ext cx="2205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ID4096" altLang="en-US" sz="1800">
                <a:solidFill>
                  <a:srgbClr val="000000"/>
                </a:solidFill>
              </a:rPr>
              <a:t>Thế mạnh: Phát triển CN khai khoáng</a:t>
            </a:r>
          </a:p>
        </p:txBody>
      </p:sp>
      <p:sp>
        <p:nvSpPr>
          <p:cNvPr id="25619" name="TextBox 19">
            <a:extLst>
              <a:ext uri="{FF2B5EF4-FFF2-40B4-BE49-F238E27FC236}">
                <a16:creationId xmlns:a16="http://schemas.microsoft.com/office/drawing/2014/main" id="{9EADEE41-E759-B147-A997-93E063BE462E}"/>
              </a:ext>
            </a:extLst>
          </p:cNvPr>
          <p:cNvSpPr txBox="1">
            <a:spLocks noChangeArrowheads="1"/>
          </p:cNvSpPr>
          <p:nvPr/>
        </p:nvSpPr>
        <p:spPr bwMode="auto">
          <a:xfrm rot="-1976569">
            <a:off x="223838" y="5165725"/>
            <a:ext cx="2497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ID4096" altLang="en-US" sz="1800">
                <a:solidFill>
                  <a:srgbClr val="000000"/>
                </a:solidFill>
                <a:latin typeface="Times New Roman" panose="02020603050405020304" pitchFamily="18" charset="0"/>
                <a:cs typeface="Times New Roman" panose="02020603050405020304" pitchFamily="18" charset="0"/>
              </a:rPr>
              <a:t>Hạn chế: Không </a:t>
            </a:r>
          </a:p>
          <a:p>
            <a:pPr eaLnBrk="1" hangingPunct="1">
              <a:lnSpc>
                <a:spcPct val="100000"/>
              </a:lnSpc>
              <a:spcBef>
                <a:spcPct val="0"/>
              </a:spcBef>
              <a:buFontTx/>
              <a:buNone/>
            </a:pPr>
            <a:r>
              <a:rPr lang="LID4096" altLang="en-US" sz="1800">
                <a:solidFill>
                  <a:srgbClr val="000000"/>
                </a:solidFill>
                <a:latin typeface="Times New Roman" panose="02020603050405020304" pitchFamily="18" charset="0"/>
                <a:cs typeface="Times New Roman" panose="02020603050405020304" pitchFamily="18" charset="0"/>
              </a:rPr>
              <a:t>đa dạng, khó khai thác</a:t>
            </a:r>
          </a:p>
        </p:txBody>
      </p:sp>
      <p:sp>
        <p:nvSpPr>
          <p:cNvPr id="21" name="Freeform 20">
            <a:extLst>
              <a:ext uri="{FF2B5EF4-FFF2-40B4-BE49-F238E27FC236}">
                <a16:creationId xmlns:a16="http://schemas.microsoft.com/office/drawing/2014/main" id="{DE6A9202-C10E-A518-1C74-6D1F36FEEF7A}"/>
              </a:ext>
            </a:extLst>
          </p:cNvPr>
          <p:cNvSpPr/>
          <p:nvPr/>
        </p:nvSpPr>
        <p:spPr>
          <a:xfrm>
            <a:off x="317500" y="4000500"/>
            <a:ext cx="2057400" cy="2222500"/>
          </a:xfrm>
          <a:custGeom>
            <a:avLst/>
            <a:gdLst>
              <a:gd name="connsiteX0" fmla="*/ 2057400 w 2057400"/>
              <a:gd name="connsiteY0" fmla="*/ 0 h 2222500"/>
              <a:gd name="connsiteX1" fmla="*/ 1333500 w 2057400"/>
              <a:gd name="connsiteY1" fmla="*/ 1371600 h 2222500"/>
              <a:gd name="connsiteX2" fmla="*/ 0 w 2057400"/>
              <a:gd name="connsiteY2" fmla="*/ 2222500 h 2222500"/>
            </a:gdLst>
            <a:ahLst/>
            <a:cxnLst>
              <a:cxn ang="0">
                <a:pos x="connsiteX0" y="connsiteY0"/>
              </a:cxn>
              <a:cxn ang="0">
                <a:pos x="connsiteX1" y="connsiteY1"/>
              </a:cxn>
              <a:cxn ang="0">
                <a:pos x="connsiteX2" y="connsiteY2"/>
              </a:cxn>
            </a:cxnLst>
            <a:rect l="l" t="t" r="r" b="b"/>
            <a:pathLst>
              <a:path w="2057400" h="2222500">
                <a:moveTo>
                  <a:pt x="2057400" y="0"/>
                </a:moveTo>
                <a:cubicBezTo>
                  <a:pt x="1866900" y="500591"/>
                  <a:pt x="1676400" y="1001183"/>
                  <a:pt x="1333500" y="1371600"/>
                </a:cubicBezTo>
                <a:cubicBezTo>
                  <a:pt x="990600" y="1742017"/>
                  <a:pt x="495300" y="1982258"/>
                  <a:pt x="0" y="2222500"/>
                </a:cubicBez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25621" name="TextBox 21">
            <a:extLst>
              <a:ext uri="{FF2B5EF4-FFF2-40B4-BE49-F238E27FC236}">
                <a16:creationId xmlns:a16="http://schemas.microsoft.com/office/drawing/2014/main" id="{139D61BD-DD73-2080-AE64-A7D2C03EE737}"/>
              </a:ext>
            </a:extLst>
          </p:cNvPr>
          <p:cNvSpPr txBox="1">
            <a:spLocks noChangeArrowheads="1"/>
          </p:cNvSpPr>
          <p:nvPr/>
        </p:nvSpPr>
        <p:spPr bwMode="auto">
          <a:xfrm>
            <a:off x="6532563" y="6291263"/>
            <a:ext cx="5313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ID4096" altLang="en-US" sz="1800">
                <a:solidFill>
                  <a:srgbClr val="000000"/>
                </a:solidFill>
                <a:latin typeface="Times New Roman" panose="02020603050405020304" pitchFamily="18" charset="0"/>
                <a:cs typeface="Times New Roman" panose="02020603050405020304" pitchFamily="18" charset="0"/>
              </a:rPr>
              <a:t>Thế mạnh: Phát triển lâm nghiệp, du lịch, dược liệu</a:t>
            </a:r>
          </a:p>
        </p:txBody>
      </p:sp>
      <p:sp>
        <p:nvSpPr>
          <p:cNvPr id="23" name="Freeform 22">
            <a:extLst>
              <a:ext uri="{FF2B5EF4-FFF2-40B4-BE49-F238E27FC236}">
                <a16:creationId xmlns:a16="http://schemas.microsoft.com/office/drawing/2014/main" id="{B9DEFD0F-4435-4378-7E5D-C87EB1C98333}"/>
              </a:ext>
            </a:extLst>
          </p:cNvPr>
          <p:cNvSpPr/>
          <p:nvPr/>
        </p:nvSpPr>
        <p:spPr>
          <a:xfrm>
            <a:off x="5994400" y="6311900"/>
            <a:ext cx="5410200" cy="373063"/>
          </a:xfrm>
          <a:custGeom>
            <a:avLst/>
            <a:gdLst>
              <a:gd name="connsiteX0" fmla="*/ 0 w 5410200"/>
              <a:gd name="connsiteY0" fmla="*/ 0 h 372990"/>
              <a:gd name="connsiteX1" fmla="*/ 685800 w 5410200"/>
              <a:gd name="connsiteY1" fmla="*/ 342900 h 372990"/>
              <a:gd name="connsiteX2" fmla="*/ 1714500 w 5410200"/>
              <a:gd name="connsiteY2" fmla="*/ 355600 h 372990"/>
              <a:gd name="connsiteX3" fmla="*/ 3733800 w 5410200"/>
              <a:gd name="connsiteY3" fmla="*/ 355600 h 372990"/>
              <a:gd name="connsiteX4" fmla="*/ 5410200 w 5410200"/>
              <a:gd name="connsiteY4" fmla="*/ 342900 h 37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0" h="372990">
                <a:moveTo>
                  <a:pt x="0" y="0"/>
                </a:moveTo>
                <a:cubicBezTo>
                  <a:pt x="200025" y="141816"/>
                  <a:pt x="400050" y="283633"/>
                  <a:pt x="685800" y="342900"/>
                </a:cubicBezTo>
                <a:cubicBezTo>
                  <a:pt x="971550" y="402167"/>
                  <a:pt x="1714500" y="355600"/>
                  <a:pt x="1714500" y="355600"/>
                </a:cubicBezTo>
                <a:lnTo>
                  <a:pt x="3733800" y="355600"/>
                </a:lnTo>
                <a:lnTo>
                  <a:pt x="5410200" y="342900"/>
                </a:ln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25623" name="TextBox 23">
            <a:extLst>
              <a:ext uri="{FF2B5EF4-FFF2-40B4-BE49-F238E27FC236}">
                <a16:creationId xmlns:a16="http://schemas.microsoft.com/office/drawing/2014/main" id="{C1B4CA62-C38B-6F20-8469-82B2F504A75E}"/>
              </a:ext>
            </a:extLst>
          </p:cNvPr>
          <p:cNvSpPr txBox="1">
            <a:spLocks noChangeArrowheads="1"/>
          </p:cNvSpPr>
          <p:nvPr/>
        </p:nvSpPr>
        <p:spPr bwMode="auto">
          <a:xfrm>
            <a:off x="858838" y="6423025"/>
            <a:ext cx="4684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ID4096" altLang="en-US" sz="1800">
                <a:solidFill>
                  <a:srgbClr val="000000"/>
                </a:solidFill>
                <a:latin typeface="Times New Roman" panose="02020603050405020304" pitchFamily="18" charset="0"/>
                <a:cs typeface="Times New Roman" panose="02020603050405020304" pitchFamily="18" charset="0"/>
              </a:rPr>
              <a:t>Hạn chế: Cạn kiệt, chủ yếu các loài nhiệt đới</a:t>
            </a:r>
          </a:p>
        </p:txBody>
      </p:sp>
      <p:sp>
        <p:nvSpPr>
          <p:cNvPr id="25" name="Freeform 24">
            <a:extLst>
              <a:ext uri="{FF2B5EF4-FFF2-40B4-BE49-F238E27FC236}">
                <a16:creationId xmlns:a16="http://schemas.microsoft.com/office/drawing/2014/main" id="{A32A7E6E-7ABA-2437-6FA7-9099BA78B380}"/>
              </a:ext>
            </a:extLst>
          </p:cNvPr>
          <p:cNvSpPr/>
          <p:nvPr/>
        </p:nvSpPr>
        <p:spPr>
          <a:xfrm>
            <a:off x="927100" y="6350000"/>
            <a:ext cx="5041900" cy="442913"/>
          </a:xfrm>
          <a:custGeom>
            <a:avLst/>
            <a:gdLst>
              <a:gd name="connsiteX0" fmla="*/ 5041900 w 5041900"/>
              <a:gd name="connsiteY0" fmla="*/ 0 h 487127"/>
              <a:gd name="connsiteX1" fmla="*/ 3784600 w 5041900"/>
              <a:gd name="connsiteY1" fmla="*/ 457200 h 487127"/>
              <a:gd name="connsiteX2" fmla="*/ 2336800 w 5041900"/>
              <a:gd name="connsiteY2" fmla="*/ 444500 h 487127"/>
              <a:gd name="connsiteX3" fmla="*/ 787400 w 5041900"/>
              <a:gd name="connsiteY3" fmla="*/ 444500 h 487127"/>
              <a:gd name="connsiteX4" fmla="*/ 0 w 5041900"/>
              <a:gd name="connsiteY4" fmla="*/ 431800 h 48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1900" h="487127">
                <a:moveTo>
                  <a:pt x="5041900" y="0"/>
                </a:moveTo>
                <a:cubicBezTo>
                  <a:pt x="4638675" y="191558"/>
                  <a:pt x="4235450" y="383117"/>
                  <a:pt x="3784600" y="457200"/>
                </a:cubicBezTo>
                <a:cubicBezTo>
                  <a:pt x="3333750" y="531283"/>
                  <a:pt x="2336800" y="444500"/>
                  <a:pt x="2336800" y="444500"/>
                </a:cubicBezTo>
                <a:lnTo>
                  <a:pt x="787400" y="444500"/>
                </a:lnTo>
                <a:cubicBezTo>
                  <a:pt x="397933" y="442383"/>
                  <a:pt x="198966" y="437091"/>
                  <a:pt x="0" y="431800"/>
                </a:cubicBez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25625" name="TextBox 25">
            <a:extLst>
              <a:ext uri="{FF2B5EF4-FFF2-40B4-BE49-F238E27FC236}">
                <a16:creationId xmlns:a16="http://schemas.microsoft.com/office/drawing/2014/main" id="{104D1471-825F-AAEC-CC9F-663C008C71F9}"/>
              </a:ext>
            </a:extLst>
          </p:cNvPr>
          <p:cNvSpPr txBox="1">
            <a:spLocks noChangeArrowheads="1"/>
          </p:cNvSpPr>
          <p:nvPr/>
        </p:nvSpPr>
        <p:spPr bwMode="auto">
          <a:xfrm rot="-1531628">
            <a:off x="9909175" y="1219200"/>
            <a:ext cx="2417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ID4096" altLang="en-US" sz="2000">
                <a:solidFill>
                  <a:srgbClr val="000000"/>
                </a:solidFill>
                <a:latin typeface="Times New Roman" panose="02020603050405020304" pitchFamily="18" charset="0"/>
                <a:cs typeface="Times New Roman" panose="02020603050405020304" pitchFamily="18" charset="0"/>
              </a:rPr>
              <a:t>Thế mạnh: Phát triển năng lượng tái tạo</a:t>
            </a:r>
          </a:p>
        </p:txBody>
      </p:sp>
      <p:sp>
        <p:nvSpPr>
          <p:cNvPr id="28" name="Freeform 27">
            <a:extLst>
              <a:ext uri="{FF2B5EF4-FFF2-40B4-BE49-F238E27FC236}">
                <a16:creationId xmlns:a16="http://schemas.microsoft.com/office/drawing/2014/main" id="{D67F0355-8A61-BC42-C5A0-D11ABA61121A}"/>
              </a:ext>
            </a:extLst>
          </p:cNvPr>
          <p:cNvSpPr/>
          <p:nvPr/>
        </p:nvSpPr>
        <p:spPr>
          <a:xfrm>
            <a:off x="9691688" y="1209675"/>
            <a:ext cx="2154237" cy="977900"/>
          </a:xfrm>
          <a:custGeom>
            <a:avLst/>
            <a:gdLst>
              <a:gd name="connsiteX0" fmla="*/ 0 w 2057400"/>
              <a:gd name="connsiteY0" fmla="*/ 1079500 h 1079500"/>
              <a:gd name="connsiteX1" fmla="*/ 330200 w 2057400"/>
              <a:gd name="connsiteY1" fmla="*/ 952500 h 1079500"/>
              <a:gd name="connsiteX2" fmla="*/ 660400 w 2057400"/>
              <a:gd name="connsiteY2" fmla="*/ 762000 h 1079500"/>
              <a:gd name="connsiteX3" fmla="*/ 1193800 w 2057400"/>
              <a:gd name="connsiteY3" fmla="*/ 469900 h 1079500"/>
              <a:gd name="connsiteX4" fmla="*/ 1600200 w 2057400"/>
              <a:gd name="connsiteY4" fmla="*/ 241300 h 1079500"/>
              <a:gd name="connsiteX5" fmla="*/ 2057400 w 2057400"/>
              <a:gd name="connsiteY5" fmla="*/ 0 h 1079500"/>
              <a:gd name="connsiteX6" fmla="*/ 2057400 w 2057400"/>
              <a:gd name="connsiteY6"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400" h="1079500">
                <a:moveTo>
                  <a:pt x="0" y="1079500"/>
                </a:moveTo>
                <a:cubicBezTo>
                  <a:pt x="110066" y="1042458"/>
                  <a:pt x="220133" y="1005417"/>
                  <a:pt x="330200" y="952500"/>
                </a:cubicBezTo>
                <a:cubicBezTo>
                  <a:pt x="440267" y="899583"/>
                  <a:pt x="516467" y="842433"/>
                  <a:pt x="660400" y="762000"/>
                </a:cubicBezTo>
                <a:cubicBezTo>
                  <a:pt x="804333" y="681567"/>
                  <a:pt x="1193800" y="469900"/>
                  <a:pt x="1193800" y="469900"/>
                </a:cubicBezTo>
                <a:cubicBezTo>
                  <a:pt x="1350433" y="383117"/>
                  <a:pt x="1456267" y="319617"/>
                  <a:pt x="1600200" y="241300"/>
                </a:cubicBezTo>
                <a:cubicBezTo>
                  <a:pt x="1744133" y="162983"/>
                  <a:pt x="2057400" y="0"/>
                  <a:pt x="2057400" y="0"/>
                </a:cubicBezTo>
                <a:lnTo>
                  <a:pt x="2057400" y="0"/>
                </a:ln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25627" name="TextBox 28">
            <a:extLst>
              <a:ext uri="{FF2B5EF4-FFF2-40B4-BE49-F238E27FC236}">
                <a16:creationId xmlns:a16="http://schemas.microsoft.com/office/drawing/2014/main" id="{8C8CB000-267A-9D36-13D1-C79860711D6A}"/>
              </a:ext>
            </a:extLst>
          </p:cNvPr>
          <p:cNvSpPr txBox="1">
            <a:spLocks noChangeArrowheads="1"/>
          </p:cNvSpPr>
          <p:nvPr/>
        </p:nvSpPr>
        <p:spPr bwMode="auto">
          <a:xfrm rot="1401515">
            <a:off x="9818688" y="2832100"/>
            <a:ext cx="2584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ID4096" altLang="en-US" sz="2000">
                <a:solidFill>
                  <a:srgbClr val="000000"/>
                </a:solidFill>
                <a:latin typeface="Times New Roman" panose="02020603050405020304" pitchFamily="18" charset="0"/>
                <a:cs typeface="Times New Roman" panose="02020603050405020304" pitchFamily="18" charset="0"/>
              </a:rPr>
              <a:t>Hạn chế: Thiên tai, mưa không đều</a:t>
            </a:r>
          </a:p>
        </p:txBody>
      </p:sp>
      <p:sp>
        <p:nvSpPr>
          <p:cNvPr id="30" name="Freeform 29">
            <a:extLst>
              <a:ext uri="{FF2B5EF4-FFF2-40B4-BE49-F238E27FC236}">
                <a16:creationId xmlns:a16="http://schemas.microsoft.com/office/drawing/2014/main" id="{795EFE75-4ECB-53C4-01AF-436D6D29D0B2}"/>
              </a:ext>
            </a:extLst>
          </p:cNvPr>
          <p:cNvSpPr/>
          <p:nvPr/>
        </p:nvSpPr>
        <p:spPr>
          <a:xfrm>
            <a:off x="9620250" y="2157413"/>
            <a:ext cx="2355850" cy="1385887"/>
          </a:xfrm>
          <a:custGeom>
            <a:avLst/>
            <a:gdLst>
              <a:gd name="connsiteX0" fmla="*/ 32479 w 2204179"/>
              <a:gd name="connsiteY0" fmla="*/ 0 h 1295400"/>
              <a:gd name="connsiteX1" fmla="*/ 299179 w 2204179"/>
              <a:gd name="connsiteY1" fmla="*/ 482600 h 1295400"/>
              <a:gd name="connsiteX2" fmla="*/ 2204179 w 2204179"/>
              <a:gd name="connsiteY2" fmla="*/ 1295400 h 1295400"/>
            </a:gdLst>
            <a:ahLst/>
            <a:cxnLst>
              <a:cxn ang="0">
                <a:pos x="connsiteX0" y="connsiteY0"/>
              </a:cxn>
              <a:cxn ang="0">
                <a:pos x="connsiteX1" y="connsiteY1"/>
              </a:cxn>
              <a:cxn ang="0">
                <a:pos x="connsiteX2" y="connsiteY2"/>
              </a:cxn>
            </a:cxnLst>
            <a:rect l="l" t="t" r="r" b="b"/>
            <a:pathLst>
              <a:path w="2204179" h="1295400">
                <a:moveTo>
                  <a:pt x="32479" y="0"/>
                </a:moveTo>
                <a:cubicBezTo>
                  <a:pt x="-15146" y="133350"/>
                  <a:pt x="-62771" y="266700"/>
                  <a:pt x="299179" y="482600"/>
                </a:cubicBezTo>
                <a:cubicBezTo>
                  <a:pt x="661129" y="698500"/>
                  <a:pt x="1432654" y="996950"/>
                  <a:pt x="2204179" y="1295400"/>
                </a:cubicBez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25629" name="TextBox 30">
            <a:extLst>
              <a:ext uri="{FF2B5EF4-FFF2-40B4-BE49-F238E27FC236}">
                <a16:creationId xmlns:a16="http://schemas.microsoft.com/office/drawing/2014/main" id="{3C3BF282-4D9F-DD18-137A-A11A281CEEBC}"/>
              </a:ext>
            </a:extLst>
          </p:cNvPr>
          <p:cNvSpPr txBox="1">
            <a:spLocks noChangeArrowheads="1"/>
          </p:cNvSpPr>
          <p:nvPr/>
        </p:nvSpPr>
        <p:spPr bwMode="auto">
          <a:xfrm rot="-1188187">
            <a:off x="10604500" y="3848100"/>
            <a:ext cx="1763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ID4096" altLang="en-US" sz="1800">
                <a:solidFill>
                  <a:srgbClr val="000000"/>
                </a:solidFill>
                <a:latin typeface="Times New Roman" panose="02020603050405020304" pitchFamily="18" charset="0"/>
                <a:cs typeface="Times New Roman" panose="02020603050405020304" pitchFamily="18" charset="0"/>
              </a:rPr>
              <a:t>Thế mạnh: Thuỷ điện, du lịch,…</a:t>
            </a:r>
          </a:p>
        </p:txBody>
      </p:sp>
      <p:sp>
        <p:nvSpPr>
          <p:cNvPr id="32" name="Freeform 31">
            <a:extLst>
              <a:ext uri="{FF2B5EF4-FFF2-40B4-BE49-F238E27FC236}">
                <a16:creationId xmlns:a16="http://schemas.microsoft.com/office/drawing/2014/main" id="{0F7BF0B9-9C1A-D6D1-76A1-9381F9815BD5}"/>
              </a:ext>
            </a:extLst>
          </p:cNvPr>
          <p:cNvSpPr/>
          <p:nvPr/>
        </p:nvSpPr>
        <p:spPr>
          <a:xfrm>
            <a:off x="10160000" y="3975100"/>
            <a:ext cx="1917700" cy="698500"/>
          </a:xfrm>
          <a:custGeom>
            <a:avLst/>
            <a:gdLst>
              <a:gd name="connsiteX0" fmla="*/ 0 w 1917700"/>
              <a:gd name="connsiteY0" fmla="*/ 698500 h 698500"/>
              <a:gd name="connsiteX1" fmla="*/ 736600 w 1917700"/>
              <a:gd name="connsiteY1" fmla="*/ 444500 h 698500"/>
              <a:gd name="connsiteX2" fmla="*/ 1498600 w 1917700"/>
              <a:gd name="connsiteY2" fmla="*/ 177800 h 698500"/>
              <a:gd name="connsiteX3" fmla="*/ 1917700 w 1917700"/>
              <a:gd name="connsiteY3" fmla="*/ 0 h 698500"/>
            </a:gdLst>
            <a:ahLst/>
            <a:cxnLst>
              <a:cxn ang="0">
                <a:pos x="connsiteX0" y="connsiteY0"/>
              </a:cxn>
              <a:cxn ang="0">
                <a:pos x="connsiteX1" y="connsiteY1"/>
              </a:cxn>
              <a:cxn ang="0">
                <a:pos x="connsiteX2" y="connsiteY2"/>
              </a:cxn>
              <a:cxn ang="0">
                <a:pos x="connsiteX3" y="connsiteY3"/>
              </a:cxn>
            </a:cxnLst>
            <a:rect l="l" t="t" r="r" b="b"/>
            <a:pathLst>
              <a:path w="1917700" h="698500">
                <a:moveTo>
                  <a:pt x="0" y="698500"/>
                </a:moveTo>
                <a:lnTo>
                  <a:pt x="736600" y="444500"/>
                </a:lnTo>
                <a:lnTo>
                  <a:pt x="1498600" y="177800"/>
                </a:lnTo>
                <a:cubicBezTo>
                  <a:pt x="1695450" y="103717"/>
                  <a:pt x="1806575" y="51858"/>
                  <a:pt x="1917700" y="0"/>
                </a:cubicBez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25631" name="TextBox 32">
            <a:extLst>
              <a:ext uri="{FF2B5EF4-FFF2-40B4-BE49-F238E27FC236}">
                <a16:creationId xmlns:a16="http://schemas.microsoft.com/office/drawing/2014/main" id="{BCE215FD-0108-F1E5-45C8-29D5A46C3B4D}"/>
              </a:ext>
            </a:extLst>
          </p:cNvPr>
          <p:cNvSpPr txBox="1">
            <a:spLocks noChangeArrowheads="1"/>
          </p:cNvSpPr>
          <p:nvPr/>
        </p:nvSpPr>
        <p:spPr bwMode="auto">
          <a:xfrm>
            <a:off x="10439400" y="4964113"/>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ID4096" altLang="en-US" sz="2000">
                <a:solidFill>
                  <a:srgbClr val="000000"/>
                </a:solidFill>
                <a:latin typeface="Times New Roman" panose="02020603050405020304" pitchFamily="18" charset="0"/>
                <a:cs typeface="Times New Roman" panose="02020603050405020304" pitchFamily="18" charset="0"/>
              </a:rPr>
              <a:t>Hạn chế: Ngập lụt, thiếu nước</a:t>
            </a:r>
          </a:p>
        </p:txBody>
      </p:sp>
      <p:sp>
        <p:nvSpPr>
          <p:cNvPr id="34" name="Freeform 33">
            <a:extLst>
              <a:ext uri="{FF2B5EF4-FFF2-40B4-BE49-F238E27FC236}">
                <a16:creationId xmlns:a16="http://schemas.microsoft.com/office/drawing/2014/main" id="{4298F5AB-3374-8A48-1218-D5A3420AD245}"/>
              </a:ext>
            </a:extLst>
          </p:cNvPr>
          <p:cNvSpPr/>
          <p:nvPr/>
        </p:nvSpPr>
        <p:spPr>
          <a:xfrm>
            <a:off x="10185400" y="4686300"/>
            <a:ext cx="1765300" cy="657225"/>
          </a:xfrm>
          <a:custGeom>
            <a:avLst/>
            <a:gdLst>
              <a:gd name="connsiteX0" fmla="*/ 0 w 1765300"/>
              <a:gd name="connsiteY0" fmla="*/ 0 h 656808"/>
              <a:gd name="connsiteX1" fmla="*/ 127000 w 1765300"/>
              <a:gd name="connsiteY1" fmla="*/ 368300 h 656808"/>
              <a:gd name="connsiteX2" fmla="*/ 546100 w 1765300"/>
              <a:gd name="connsiteY2" fmla="*/ 622300 h 656808"/>
              <a:gd name="connsiteX3" fmla="*/ 1765300 w 1765300"/>
              <a:gd name="connsiteY3" fmla="*/ 647700 h 656808"/>
            </a:gdLst>
            <a:ahLst/>
            <a:cxnLst>
              <a:cxn ang="0">
                <a:pos x="connsiteX0" y="connsiteY0"/>
              </a:cxn>
              <a:cxn ang="0">
                <a:pos x="connsiteX1" y="connsiteY1"/>
              </a:cxn>
              <a:cxn ang="0">
                <a:pos x="connsiteX2" y="connsiteY2"/>
              </a:cxn>
              <a:cxn ang="0">
                <a:pos x="connsiteX3" y="connsiteY3"/>
              </a:cxn>
            </a:cxnLst>
            <a:rect l="l" t="t" r="r" b="b"/>
            <a:pathLst>
              <a:path w="1765300" h="656808">
                <a:moveTo>
                  <a:pt x="0" y="0"/>
                </a:moveTo>
                <a:cubicBezTo>
                  <a:pt x="17991" y="132291"/>
                  <a:pt x="35983" y="264583"/>
                  <a:pt x="127000" y="368300"/>
                </a:cubicBezTo>
                <a:cubicBezTo>
                  <a:pt x="218017" y="472017"/>
                  <a:pt x="273050" y="575733"/>
                  <a:pt x="546100" y="622300"/>
                </a:cubicBezTo>
                <a:cubicBezTo>
                  <a:pt x="819150" y="668867"/>
                  <a:pt x="1292225" y="658283"/>
                  <a:pt x="1765300" y="647700"/>
                </a:cubicBez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
        <p:nvSpPr>
          <p:cNvPr id="43" name="Freeform 42">
            <a:extLst>
              <a:ext uri="{FF2B5EF4-FFF2-40B4-BE49-F238E27FC236}">
                <a16:creationId xmlns:a16="http://schemas.microsoft.com/office/drawing/2014/main" id="{FE15BF49-B8EC-C36A-C3AE-16690F07BD5F}"/>
              </a:ext>
            </a:extLst>
          </p:cNvPr>
          <p:cNvSpPr/>
          <p:nvPr/>
        </p:nvSpPr>
        <p:spPr>
          <a:xfrm>
            <a:off x="2667000" y="717550"/>
            <a:ext cx="1806575" cy="2019300"/>
          </a:xfrm>
          <a:custGeom>
            <a:avLst/>
            <a:gdLst>
              <a:gd name="connsiteX0" fmla="*/ 363210 w 1437005"/>
              <a:gd name="connsiteY0" fmla="*/ 0 h 1583628"/>
              <a:gd name="connsiteX1" fmla="*/ 537148 w 1437005"/>
              <a:gd name="connsiteY1" fmla="*/ 86628 h 1583628"/>
              <a:gd name="connsiteX2" fmla="*/ 578445 w 1437005"/>
              <a:gd name="connsiteY2" fmla="*/ 142183 h 1583628"/>
              <a:gd name="connsiteX3" fmla="*/ 595789 w 1437005"/>
              <a:gd name="connsiteY3" fmla="*/ 126834 h 1583628"/>
              <a:gd name="connsiteX4" fmla="*/ 716883 w 1437005"/>
              <a:gd name="connsiteY4" fmla="*/ 86973 h 1583628"/>
              <a:gd name="connsiteX5" fmla="*/ 936863 w 1437005"/>
              <a:gd name="connsiteY5" fmla="*/ 235539 h 1583628"/>
              <a:gd name="connsiteX6" fmla="*/ 951693 w 1437005"/>
              <a:gd name="connsiteY6" fmla="*/ 264844 h 1583628"/>
              <a:gd name="connsiteX7" fmla="*/ 951968 w 1437005"/>
              <a:gd name="connsiteY7" fmla="*/ 264436 h 1583628"/>
              <a:gd name="connsiteX8" fmla="*/ 1125906 w 1437005"/>
              <a:gd name="connsiteY8" fmla="*/ 177808 h 1583628"/>
              <a:gd name="connsiteX9" fmla="*/ 1437005 w 1437005"/>
              <a:gd name="connsiteY9" fmla="*/ 685043 h 1583628"/>
              <a:gd name="connsiteX10" fmla="*/ 1125906 w 1437005"/>
              <a:gd name="connsiteY10" fmla="*/ 1192278 h 1583628"/>
              <a:gd name="connsiteX11" fmla="*/ 1063209 w 1437005"/>
              <a:gd name="connsiteY11" fmla="*/ 1181973 h 1583628"/>
              <a:gd name="connsiteX12" fmla="*/ 1059820 w 1437005"/>
              <a:gd name="connsiteY12" fmla="*/ 1180257 h 1583628"/>
              <a:gd name="connsiteX13" fmla="*/ 1042004 w 1437005"/>
              <a:gd name="connsiteY13" fmla="*/ 1273832 h 1583628"/>
              <a:gd name="connsiteX14" fmla="*/ 755353 w 1437005"/>
              <a:gd name="connsiteY14" fmla="*/ 1583628 h 1583628"/>
              <a:gd name="connsiteX15" fmla="*/ 535373 w 1437005"/>
              <a:gd name="connsiteY15" fmla="*/ 1435062 h 1583628"/>
              <a:gd name="connsiteX16" fmla="*/ 514990 w 1437005"/>
              <a:gd name="connsiteY16" fmla="*/ 1394783 h 1583628"/>
              <a:gd name="connsiteX17" fmla="*/ 485037 w 1437005"/>
              <a:gd name="connsiteY17" fmla="*/ 1435077 h 1583628"/>
              <a:gd name="connsiteX18" fmla="*/ 311099 w 1437005"/>
              <a:gd name="connsiteY18" fmla="*/ 1521705 h 1583628"/>
              <a:gd name="connsiteX19" fmla="*/ 0 w 1437005"/>
              <a:gd name="connsiteY19" fmla="*/ 1014470 h 1583628"/>
              <a:gd name="connsiteX20" fmla="*/ 53131 w 1437005"/>
              <a:gd name="connsiteY20" fmla="*/ 730870 h 1583628"/>
              <a:gd name="connsiteX21" fmla="*/ 73778 w 1437005"/>
              <a:gd name="connsiteY21" fmla="*/ 690069 h 1583628"/>
              <a:gd name="connsiteX22" fmla="*/ 58431 w 1437005"/>
              <a:gd name="connsiteY22" fmla="*/ 609461 h 1583628"/>
              <a:gd name="connsiteX23" fmla="*/ 52111 w 1437005"/>
              <a:gd name="connsiteY23" fmla="*/ 507235 h 1583628"/>
              <a:gd name="connsiteX24" fmla="*/ 363210 w 1437005"/>
              <a:gd name="connsiteY24" fmla="*/ 0 h 158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37005" h="1583628">
                <a:moveTo>
                  <a:pt x="363210" y="0"/>
                </a:moveTo>
                <a:cubicBezTo>
                  <a:pt x="427641" y="0"/>
                  <a:pt x="487496" y="31936"/>
                  <a:pt x="537148" y="86628"/>
                </a:cubicBezTo>
                <a:lnTo>
                  <a:pt x="578445" y="142183"/>
                </a:lnTo>
                <a:lnTo>
                  <a:pt x="595789" y="126834"/>
                </a:lnTo>
                <a:cubicBezTo>
                  <a:pt x="633009" y="101167"/>
                  <a:pt x="673929" y="86973"/>
                  <a:pt x="716883" y="86973"/>
                </a:cubicBezTo>
                <a:cubicBezTo>
                  <a:pt x="802790" y="86973"/>
                  <a:pt x="880565" y="143747"/>
                  <a:pt x="936863" y="235539"/>
                </a:cubicBezTo>
                <a:lnTo>
                  <a:pt x="951693" y="264844"/>
                </a:lnTo>
                <a:lnTo>
                  <a:pt x="951968" y="264436"/>
                </a:lnTo>
                <a:cubicBezTo>
                  <a:pt x="1001620" y="209744"/>
                  <a:pt x="1061475" y="177808"/>
                  <a:pt x="1125906" y="177808"/>
                </a:cubicBezTo>
                <a:cubicBezTo>
                  <a:pt x="1297721" y="177808"/>
                  <a:pt x="1437005" y="404905"/>
                  <a:pt x="1437005" y="685043"/>
                </a:cubicBezTo>
                <a:cubicBezTo>
                  <a:pt x="1437005" y="965181"/>
                  <a:pt x="1297721" y="1192278"/>
                  <a:pt x="1125906" y="1192278"/>
                </a:cubicBezTo>
                <a:cubicBezTo>
                  <a:pt x="1104429" y="1192278"/>
                  <a:pt x="1083461" y="1188730"/>
                  <a:pt x="1063209" y="1181973"/>
                </a:cubicBezTo>
                <a:lnTo>
                  <a:pt x="1059820" y="1180257"/>
                </a:lnTo>
                <a:lnTo>
                  <a:pt x="1042004" y="1273832"/>
                </a:lnTo>
                <a:cubicBezTo>
                  <a:pt x="994777" y="1455886"/>
                  <a:pt x="884214" y="1583628"/>
                  <a:pt x="755353" y="1583628"/>
                </a:cubicBezTo>
                <a:cubicBezTo>
                  <a:pt x="669445" y="1583628"/>
                  <a:pt x="591671" y="1526854"/>
                  <a:pt x="535373" y="1435062"/>
                </a:cubicBezTo>
                <a:lnTo>
                  <a:pt x="514990" y="1394783"/>
                </a:lnTo>
                <a:lnTo>
                  <a:pt x="485037" y="1435077"/>
                </a:lnTo>
                <a:cubicBezTo>
                  <a:pt x="435385" y="1489770"/>
                  <a:pt x="375530" y="1521705"/>
                  <a:pt x="311099" y="1521705"/>
                </a:cubicBezTo>
                <a:cubicBezTo>
                  <a:pt x="139284" y="1521705"/>
                  <a:pt x="0" y="1294608"/>
                  <a:pt x="0" y="1014470"/>
                </a:cubicBezTo>
                <a:cubicBezTo>
                  <a:pt x="0" y="909418"/>
                  <a:pt x="19587" y="811825"/>
                  <a:pt x="53131" y="730870"/>
                </a:cubicBezTo>
                <a:lnTo>
                  <a:pt x="73778" y="690069"/>
                </a:lnTo>
                <a:lnTo>
                  <a:pt x="58431" y="609461"/>
                </a:lnTo>
                <a:cubicBezTo>
                  <a:pt x="54287" y="576441"/>
                  <a:pt x="52111" y="542252"/>
                  <a:pt x="52111" y="507235"/>
                </a:cubicBezTo>
                <a:cubicBezTo>
                  <a:pt x="52111" y="227097"/>
                  <a:pt x="191395" y="0"/>
                  <a:pt x="363210" y="0"/>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VN" sz="2400" dirty="0">
                <a:solidFill>
                  <a:prstClr val="black"/>
                </a:solidFill>
                <a:latin typeface="Times New Roman" panose="02020603050405020304" pitchFamily="18" charset="0"/>
                <a:cs typeface="Times New Roman" panose="02020603050405020304" pitchFamily="18" charset="0"/>
              </a:rPr>
              <a:t>Biển, đảo: Rộng, giàu tài nguyên</a:t>
            </a:r>
          </a:p>
        </p:txBody>
      </p:sp>
      <p:sp>
        <p:nvSpPr>
          <p:cNvPr id="50" name="Freeform 49">
            <a:extLst>
              <a:ext uri="{FF2B5EF4-FFF2-40B4-BE49-F238E27FC236}">
                <a16:creationId xmlns:a16="http://schemas.microsoft.com/office/drawing/2014/main" id="{7515CD83-C9CB-280D-760B-3800DB6B70F6}"/>
              </a:ext>
            </a:extLst>
          </p:cNvPr>
          <p:cNvSpPr/>
          <p:nvPr/>
        </p:nvSpPr>
        <p:spPr>
          <a:xfrm>
            <a:off x="2355850" y="3006725"/>
            <a:ext cx="1489075" cy="1725613"/>
          </a:xfrm>
          <a:custGeom>
            <a:avLst/>
            <a:gdLst>
              <a:gd name="connsiteX0" fmla="*/ 777458 w 1248759"/>
              <a:gd name="connsiteY0" fmla="*/ 0 h 1097872"/>
              <a:gd name="connsiteX1" fmla="*/ 955841 w 1248759"/>
              <a:gd name="connsiteY1" fmla="*/ 140816 h 1097872"/>
              <a:gd name="connsiteX2" fmla="*/ 958514 w 1248759"/>
              <a:gd name="connsiteY2" fmla="*/ 148130 h 1097872"/>
              <a:gd name="connsiteX3" fmla="*/ 990282 w 1248759"/>
              <a:gd name="connsiteY3" fmla="*/ 133489 h 1097872"/>
              <a:gd name="connsiteX4" fmla="*/ 1033637 w 1248759"/>
              <a:gd name="connsiteY4" fmla="*/ 127000 h 1097872"/>
              <a:gd name="connsiteX5" fmla="*/ 1248759 w 1248759"/>
              <a:gd name="connsiteY5" fmla="*/ 446391 h 1097872"/>
              <a:gd name="connsiteX6" fmla="*/ 1185752 w 1248759"/>
              <a:gd name="connsiteY6" fmla="*/ 672235 h 1097872"/>
              <a:gd name="connsiteX7" fmla="*/ 1153919 w 1248759"/>
              <a:gd name="connsiteY7" fmla="*/ 711229 h 1097872"/>
              <a:gd name="connsiteX8" fmla="*/ 1154688 w 1248759"/>
              <a:gd name="connsiteY8" fmla="*/ 714113 h 1097872"/>
              <a:gd name="connsiteX9" fmla="*/ 1160260 w 1248759"/>
              <a:gd name="connsiteY9" fmla="*/ 778481 h 1097872"/>
              <a:gd name="connsiteX10" fmla="*/ 885998 w 1248759"/>
              <a:gd name="connsiteY10" fmla="*/ 1097872 h 1097872"/>
              <a:gd name="connsiteX11" fmla="*/ 692066 w 1248759"/>
              <a:gd name="connsiteY11" fmla="*/ 1004325 h 1097872"/>
              <a:gd name="connsiteX12" fmla="*/ 684298 w 1248759"/>
              <a:gd name="connsiteY12" fmla="*/ 993361 h 1097872"/>
              <a:gd name="connsiteX13" fmla="*/ 670986 w 1248759"/>
              <a:gd name="connsiteY13" fmla="*/ 1006152 h 1097872"/>
              <a:gd name="connsiteX14" fmla="*/ 517643 w 1248759"/>
              <a:gd name="connsiteY14" fmla="*/ 1060699 h 1097872"/>
              <a:gd name="connsiteX15" fmla="*/ 248953 w 1248759"/>
              <a:gd name="connsiteY15" fmla="*/ 805677 h 1097872"/>
              <a:gd name="connsiteX16" fmla="*/ 245235 w 1248759"/>
              <a:gd name="connsiteY16" fmla="*/ 762722 h 1097872"/>
              <a:gd name="connsiteX17" fmla="*/ 218988 w 1248759"/>
              <a:gd name="connsiteY17" fmla="*/ 759641 h 1097872"/>
              <a:gd name="connsiteX18" fmla="*/ 0 w 1248759"/>
              <a:gd name="connsiteY18" fmla="*/ 446739 h 1097872"/>
              <a:gd name="connsiteX19" fmla="*/ 274262 w 1248759"/>
              <a:gd name="connsiteY19" fmla="*/ 127348 h 1097872"/>
              <a:gd name="connsiteX20" fmla="*/ 329536 w 1248759"/>
              <a:gd name="connsiteY20" fmla="*/ 133837 h 1097872"/>
              <a:gd name="connsiteX21" fmla="*/ 351208 w 1248759"/>
              <a:gd name="connsiteY21" fmla="*/ 141671 h 1097872"/>
              <a:gd name="connsiteX22" fmla="*/ 370894 w 1248759"/>
              <a:gd name="connsiteY22" fmla="*/ 106248 h 1097872"/>
              <a:gd name="connsiteX23" fmla="*/ 523008 w 1248759"/>
              <a:gd name="connsiteY23" fmla="*/ 12700 h 1097872"/>
              <a:gd name="connsiteX24" fmla="*/ 643285 w 1248759"/>
              <a:gd name="connsiteY24" fmla="*/ 67247 h 1097872"/>
              <a:gd name="connsiteX25" fmla="*/ 645049 w 1248759"/>
              <a:gd name="connsiteY25" fmla="*/ 69408 h 1097872"/>
              <a:gd name="connsiteX26" fmla="*/ 657181 w 1248759"/>
              <a:gd name="connsiteY26" fmla="*/ 54547 h 1097872"/>
              <a:gd name="connsiteX27" fmla="*/ 777458 w 1248759"/>
              <a:gd name="connsiteY27" fmla="*/ 0 h 109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8759" h="1097872">
                <a:moveTo>
                  <a:pt x="777458" y="0"/>
                </a:moveTo>
                <a:cubicBezTo>
                  <a:pt x="851714" y="0"/>
                  <a:pt x="917182" y="55858"/>
                  <a:pt x="955841" y="140816"/>
                </a:cubicBezTo>
                <a:lnTo>
                  <a:pt x="958514" y="148130"/>
                </a:lnTo>
                <a:lnTo>
                  <a:pt x="990282" y="133489"/>
                </a:lnTo>
                <a:cubicBezTo>
                  <a:pt x="1004286" y="129234"/>
                  <a:pt x="1018786" y="127000"/>
                  <a:pt x="1033637" y="127000"/>
                </a:cubicBezTo>
                <a:cubicBezTo>
                  <a:pt x="1152446" y="127000"/>
                  <a:pt x="1248759" y="269996"/>
                  <a:pt x="1248759" y="446391"/>
                </a:cubicBezTo>
                <a:cubicBezTo>
                  <a:pt x="1248759" y="534589"/>
                  <a:pt x="1224681" y="614436"/>
                  <a:pt x="1185752" y="672235"/>
                </a:cubicBezTo>
                <a:lnTo>
                  <a:pt x="1153919" y="711229"/>
                </a:lnTo>
                <a:lnTo>
                  <a:pt x="1154688" y="714113"/>
                </a:lnTo>
                <a:cubicBezTo>
                  <a:pt x="1158342" y="734904"/>
                  <a:pt x="1160260" y="756432"/>
                  <a:pt x="1160260" y="778481"/>
                </a:cubicBezTo>
                <a:cubicBezTo>
                  <a:pt x="1160260" y="954876"/>
                  <a:pt x="1037469" y="1097872"/>
                  <a:pt x="885998" y="1097872"/>
                </a:cubicBezTo>
                <a:cubicBezTo>
                  <a:pt x="810263" y="1097872"/>
                  <a:pt x="741697" y="1062123"/>
                  <a:pt x="692066" y="1004325"/>
                </a:cubicBezTo>
                <a:lnTo>
                  <a:pt x="684298" y="993361"/>
                </a:lnTo>
                <a:lnTo>
                  <a:pt x="670986" y="1006152"/>
                </a:lnTo>
                <a:cubicBezTo>
                  <a:pt x="627213" y="1040590"/>
                  <a:pt x="574445" y="1060699"/>
                  <a:pt x="517643" y="1060699"/>
                </a:cubicBezTo>
                <a:cubicBezTo>
                  <a:pt x="385106" y="1060699"/>
                  <a:pt x="274527" y="951218"/>
                  <a:pt x="248953" y="805677"/>
                </a:cubicBezTo>
                <a:lnTo>
                  <a:pt x="245235" y="762722"/>
                </a:lnTo>
                <a:lnTo>
                  <a:pt x="218988" y="759641"/>
                </a:lnTo>
                <a:cubicBezTo>
                  <a:pt x="94012" y="729859"/>
                  <a:pt x="0" y="601085"/>
                  <a:pt x="0" y="446739"/>
                </a:cubicBezTo>
                <a:cubicBezTo>
                  <a:pt x="0" y="270344"/>
                  <a:pt x="122791" y="127348"/>
                  <a:pt x="274262" y="127348"/>
                </a:cubicBezTo>
                <a:cubicBezTo>
                  <a:pt x="293196" y="127348"/>
                  <a:pt x="311682" y="129582"/>
                  <a:pt x="329536" y="133837"/>
                </a:cubicBezTo>
                <a:lnTo>
                  <a:pt x="351208" y="141671"/>
                </a:lnTo>
                <a:lnTo>
                  <a:pt x="370894" y="106248"/>
                </a:lnTo>
                <a:cubicBezTo>
                  <a:pt x="409823" y="48449"/>
                  <a:pt x="463604" y="12700"/>
                  <a:pt x="523008" y="12700"/>
                </a:cubicBezTo>
                <a:cubicBezTo>
                  <a:pt x="567562" y="12700"/>
                  <a:pt x="608951" y="32809"/>
                  <a:pt x="643285" y="67247"/>
                </a:cubicBezTo>
                <a:lnTo>
                  <a:pt x="645049" y="69408"/>
                </a:lnTo>
                <a:lnTo>
                  <a:pt x="657181" y="54547"/>
                </a:lnTo>
                <a:cubicBezTo>
                  <a:pt x="691515" y="20109"/>
                  <a:pt x="732905" y="0"/>
                  <a:pt x="777458" y="0"/>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VN" sz="2000" dirty="0">
                <a:solidFill>
                  <a:prstClr val="black"/>
                </a:solidFill>
                <a:latin typeface="Times New Roman" panose="02020603050405020304" pitchFamily="18" charset="0"/>
                <a:cs typeface="Times New Roman" panose="02020603050405020304" pitchFamily="18" charset="0"/>
              </a:rPr>
              <a:t>Khoáng </a:t>
            </a:r>
            <a:r>
              <a:rPr lang="en-VN" sz="2400" dirty="0">
                <a:solidFill>
                  <a:prstClr val="black"/>
                </a:solidFill>
                <a:latin typeface="Times New Roman" panose="02020603050405020304" pitchFamily="18" charset="0"/>
                <a:cs typeface="Times New Roman" panose="02020603050405020304" pitchFamily="18" charset="0"/>
              </a:rPr>
              <a:t>sản: </a:t>
            </a:r>
            <a:r>
              <a:rPr lang="en-VN" sz="2000" dirty="0">
                <a:solidFill>
                  <a:prstClr val="black"/>
                </a:solidFill>
                <a:latin typeface="Times New Roman" panose="02020603050405020304" pitchFamily="18" charset="0"/>
                <a:cs typeface="Times New Roman" panose="02020603050405020304" pitchFamily="18" charset="0"/>
              </a:rPr>
              <a:t>Không nhiều</a:t>
            </a:r>
          </a:p>
        </p:txBody>
      </p:sp>
      <p:sp>
        <p:nvSpPr>
          <p:cNvPr id="51" name="Freeform 50">
            <a:extLst>
              <a:ext uri="{FF2B5EF4-FFF2-40B4-BE49-F238E27FC236}">
                <a16:creationId xmlns:a16="http://schemas.microsoft.com/office/drawing/2014/main" id="{4266581C-86A5-E29C-A934-A4F30C88B1D5}"/>
              </a:ext>
            </a:extLst>
          </p:cNvPr>
          <p:cNvSpPr/>
          <p:nvPr/>
        </p:nvSpPr>
        <p:spPr>
          <a:xfrm>
            <a:off x="6627813" y="620713"/>
            <a:ext cx="1346200" cy="1536700"/>
          </a:xfrm>
          <a:custGeom>
            <a:avLst/>
            <a:gdLst>
              <a:gd name="connsiteX0" fmla="*/ 777458 w 1248759"/>
              <a:gd name="connsiteY0" fmla="*/ 0 h 1097872"/>
              <a:gd name="connsiteX1" fmla="*/ 955841 w 1248759"/>
              <a:gd name="connsiteY1" fmla="*/ 140816 h 1097872"/>
              <a:gd name="connsiteX2" fmla="*/ 958514 w 1248759"/>
              <a:gd name="connsiteY2" fmla="*/ 148130 h 1097872"/>
              <a:gd name="connsiteX3" fmla="*/ 990282 w 1248759"/>
              <a:gd name="connsiteY3" fmla="*/ 133489 h 1097872"/>
              <a:gd name="connsiteX4" fmla="*/ 1033637 w 1248759"/>
              <a:gd name="connsiteY4" fmla="*/ 127000 h 1097872"/>
              <a:gd name="connsiteX5" fmla="*/ 1248759 w 1248759"/>
              <a:gd name="connsiteY5" fmla="*/ 446391 h 1097872"/>
              <a:gd name="connsiteX6" fmla="*/ 1185752 w 1248759"/>
              <a:gd name="connsiteY6" fmla="*/ 672235 h 1097872"/>
              <a:gd name="connsiteX7" fmla="*/ 1153919 w 1248759"/>
              <a:gd name="connsiteY7" fmla="*/ 711229 h 1097872"/>
              <a:gd name="connsiteX8" fmla="*/ 1154688 w 1248759"/>
              <a:gd name="connsiteY8" fmla="*/ 714113 h 1097872"/>
              <a:gd name="connsiteX9" fmla="*/ 1160260 w 1248759"/>
              <a:gd name="connsiteY9" fmla="*/ 778481 h 1097872"/>
              <a:gd name="connsiteX10" fmla="*/ 885998 w 1248759"/>
              <a:gd name="connsiteY10" fmla="*/ 1097872 h 1097872"/>
              <a:gd name="connsiteX11" fmla="*/ 692066 w 1248759"/>
              <a:gd name="connsiteY11" fmla="*/ 1004325 h 1097872"/>
              <a:gd name="connsiteX12" fmla="*/ 684298 w 1248759"/>
              <a:gd name="connsiteY12" fmla="*/ 993361 h 1097872"/>
              <a:gd name="connsiteX13" fmla="*/ 670986 w 1248759"/>
              <a:gd name="connsiteY13" fmla="*/ 1006152 h 1097872"/>
              <a:gd name="connsiteX14" fmla="*/ 517643 w 1248759"/>
              <a:gd name="connsiteY14" fmla="*/ 1060699 h 1097872"/>
              <a:gd name="connsiteX15" fmla="*/ 248953 w 1248759"/>
              <a:gd name="connsiteY15" fmla="*/ 805677 h 1097872"/>
              <a:gd name="connsiteX16" fmla="*/ 245235 w 1248759"/>
              <a:gd name="connsiteY16" fmla="*/ 762722 h 1097872"/>
              <a:gd name="connsiteX17" fmla="*/ 218988 w 1248759"/>
              <a:gd name="connsiteY17" fmla="*/ 759641 h 1097872"/>
              <a:gd name="connsiteX18" fmla="*/ 0 w 1248759"/>
              <a:gd name="connsiteY18" fmla="*/ 446739 h 1097872"/>
              <a:gd name="connsiteX19" fmla="*/ 274262 w 1248759"/>
              <a:gd name="connsiteY19" fmla="*/ 127348 h 1097872"/>
              <a:gd name="connsiteX20" fmla="*/ 329536 w 1248759"/>
              <a:gd name="connsiteY20" fmla="*/ 133837 h 1097872"/>
              <a:gd name="connsiteX21" fmla="*/ 351208 w 1248759"/>
              <a:gd name="connsiteY21" fmla="*/ 141671 h 1097872"/>
              <a:gd name="connsiteX22" fmla="*/ 370894 w 1248759"/>
              <a:gd name="connsiteY22" fmla="*/ 106248 h 1097872"/>
              <a:gd name="connsiteX23" fmla="*/ 523008 w 1248759"/>
              <a:gd name="connsiteY23" fmla="*/ 12700 h 1097872"/>
              <a:gd name="connsiteX24" fmla="*/ 643285 w 1248759"/>
              <a:gd name="connsiteY24" fmla="*/ 67247 h 1097872"/>
              <a:gd name="connsiteX25" fmla="*/ 645049 w 1248759"/>
              <a:gd name="connsiteY25" fmla="*/ 69408 h 1097872"/>
              <a:gd name="connsiteX26" fmla="*/ 657181 w 1248759"/>
              <a:gd name="connsiteY26" fmla="*/ 54547 h 1097872"/>
              <a:gd name="connsiteX27" fmla="*/ 777458 w 1248759"/>
              <a:gd name="connsiteY27" fmla="*/ 0 h 109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8759" h="1097872">
                <a:moveTo>
                  <a:pt x="777458" y="0"/>
                </a:moveTo>
                <a:cubicBezTo>
                  <a:pt x="851714" y="0"/>
                  <a:pt x="917182" y="55858"/>
                  <a:pt x="955841" y="140816"/>
                </a:cubicBezTo>
                <a:lnTo>
                  <a:pt x="958514" y="148130"/>
                </a:lnTo>
                <a:lnTo>
                  <a:pt x="990282" y="133489"/>
                </a:lnTo>
                <a:cubicBezTo>
                  <a:pt x="1004286" y="129234"/>
                  <a:pt x="1018786" y="127000"/>
                  <a:pt x="1033637" y="127000"/>
                </a:cubicBezTo>
                <a:cubicBezTo>
                  <a:pt x="1152446" y="127000"/>
                  <a:pt x="1248759" y="269996"/>
                  <a:pt x="1248759" y="446391"/>
                </a:cubicBezTo>
                <a:cubicBezTo>
                  <a:pt x="1248759" y="534589"/>
                  <a:pt x="1224681" y="614436"/>
                  <a:pt x="1185752" y="672235"/>
                </a:cubicBezTo>
                <a:lnTo>
                  <a:pt x="1153919" y="711229"/>
                </a:lnTo>
                <a:lnTo>
                  <a:pt x="1154688" y="714113"/>
                </a:lnTo>
                <a:cubicBezTo>
                  <a:pt x="1158342" y="734904"/>
                  <a:pt x="1160260" y="756432"/>
                  <a:pt x="1160260" y="778481"/>
                </a:cubicBezTo>
                <a:cubicBezTo>
                  <a:pt x="1160260" y="954876"/>
                  <a:pt x="1037469" y="1097872"/>
                  <a:pt x="885998" y="1097872"/>
                </a:cubicBezTo>
                <a:cubicBezTo>
                  <a:pt x="810263" y="1097872"/>
                  <a:pt x="741697" y="1062123"/>
                  <a:pt x="692066" y="1004325"/>
                </a:cubicBezTo>
                <a:lnTo>
                  <a:pt x="684298" y="993361"/>
                </a:lnTo>
                <a:lnTo>
                  <a:pt x="670986" y="1006152"/>
                </a:lnTo>
                <a:cubicBezTo>
                  <a:pt x="627213" y="1040590"/>
                  <a:pt x="574445" y="1060699"/>
                  <a:pt x="517643" y="1060699"/>
                </a:cubicBezTo>
                <a:cubicBezTo>
                  <a:pt x="385106" y="1060699"/>
                  <a:pt x="274527" y="951218"/>
                  <a:pt x="248953" y="805677"/>
                </a:cubicBezTo>
                <a:lnTo>
                  <a:pt x="245235" y="762722"/>
                </a:lnTo>
                <a:lnTo>
                  <a:pt x="218988" y="759641"/>
                </a:lnTo>
                <a:cubicBezTo>
                  <a:pt x="94012" y="729859"/>
                  <a:pt x="0" y="601085"/>
                  <a:pt x="0" y="446739"/>
                </a:cubicBezTo>
                <a:cubicBezTo>
                  <a:pt x="0" y="270344"/>
                  <a:pt x="122791" y="127348"/>
                  <a:pt x="274262" y="127348"/>
                </a:cubicBezTo>
                <a:cubicBezTo>
                  <a:pt x="293196" y="127348"/>
                  <a:pt x="311682" y="129582"/>
                  <a:pt x="329536" y="133837"/>
                </a:cubicBezTo>
                <a:lnTo>
                  <a:pt x="351208" y="141671"/>
                </a:lnTo>
                <a:lnTo>
                  <a:pt x="370894" y="106248"/>
                </a:lnTo>
                <a:cubicBezTo>
                  <a:pt x="409823" y="48449"/>
                  <a:pt x="463604" y="12700"/>
                  <a:pt x="523008" y="12700"/>
                </a:cubicBezTo>
                <a:cubicBezTo>
                  <a:pt x="567562" y="12700"/>
                  <a:pt x="608951" y="32809"/>
                  <a:pt x="643285" y="67247"/>
                </a:cubicBezTo>
                <a:lnTo>
                  <a:pt x="645049" y="69408"/>
                </a:lnTo>
                <a:lnTo>
                  <a:pt x="657181" y="54547"/>
                </a:lnTo>
                <a:cubicBezTo>
                  <a:pt x="691515" y="20109"/>
                  <a:pt x="732905" y="0"/>
                  <a:pt x="777458" y="0"/>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VN" sz="2400" dirty="0">
                <a:solidFill>
                  <a:prstClr val="black"/>
                </a:solidFill>
                <a:latin typeface="Times New Roman" panose="02020603050405020304" pitchFamily="18" charset="0"/>
                <a:cs typeface="Times New Roman" panose="02020603050405020304" pitchFamily="18" charset="0"/>
              </a:rPr>
              <a:t>Địa hình, đất: Đa dạng</a:t>
            </a:r>
          </a:p>
        </p:txBody>
      </p:sp>
      <p:sp>
        <p:nvSpPr>
          <p:cNvPr id="52" name="Freeform 51">
            <a:extLst>
              <a:ext uri="{FF2B5EF4-FFF2-40B4-BE49-F238E27FC236}">
                <a16:creationId xmlns:a16="http://schemas.microsoft.com/office/drawing/2014/main" id="{14763F69-0024-82C1-46C8-2A3638069E92}"/>
              </a:ext>
            </a:extLst>
          </p:cNvPr>
          <p:cNvSpPr/>
          <p:nvPr/>
        </p:nvSpPr>
        <p:spPr>
          <a:xfrm>
            <a:off x="8599488" y="795338"/>
            <a:ext cx="1409700" cy="1730375"/>
          </a:xfrm>
          <a:custGeom>
            <a:avLst/>
            <a:gdLst>
              <a:gd name="connsiteX0" fmla="*/ 363210 w 1437005"/>
              <a:gd name="connsiteY0" fmla="*/ 0 h 1583628"/>
              <a:gd name="connsiteX1" fmla="*/ 537148 w 1437005"/>
              <a:gd name="connsiteY1" fmla="*/ 86628 h 1583628"/>
              <a:gd name="connsiteX2" fmla="*/ 578445 w 1437005"/>
              <a:gd name="connsiteY2" fmla="*/ 142183 h 1583628"/>
              <a:gd name="connsiteX3" fmla="*/ 595789 w 1437005"/>
              <a:gd name="connsiteY3" fmla="*/ 126834 h 1583628"/>
              <a:gd name="connsiteX4" fmla="*/ 716883 w 1437005"/>
              <a:gd name="connsiteY4" fmla="*/ 86973 h 1583628"/>
              <a:gd name="connsiteX5" fmla="*/ 936863 w 1437005"/>
              <a:gd name="connsiteY5" fmla="*/ 235539 h 1583628"/>
              <a:gd name="connsiteX6" fmla="*/ 951693 w 1437005"/>
              <a:gd name="connsiteY6" fmla="*/ 264844 h 1583628"/>
              <a:gd name="connsiteX7" fmla="*/ 951968 w 1437005"/>
              <a:gd name="connsiteY7" fmla="*/ 264436 h 1583628"/>
              <a:gd name="connsiteX8" fmla="*/ 1125906 w 1437005"/>
              <a:gd name="connsiteY8" fmla="*/ 177808 h 1583628"/>
              <a:gd name="connsiteX9" fmla="*/ 1437005 w 1437005"/>
              <a:gd name="connsiteY9" fmla="*/ 685043 h 1583628"/>
              <a:gd name="connsiteX10" fmla="*/ 1125906 w 1437005"/>
              <a:gd name="connsiteY10" fmla="*/ 1192278 h 1583628"/>
              <a:gd name="connsiteX11" fmla="*/ 1063209 w 1437005"/>
              <a:gd name="connsiteY11" fmla="*/ 1181973 h 1583628"/>
              <a:gd name="connsiteX12" fmla="*/ 1059820 w 1437005"/>
              <a:gd name="connsiteY12" fmla="*/ 1180257 h 1583628"/>
              <a:gd name="connsiteX13" fmla="*/ 1042004 w 1437005"/>
              <a:gd name="connsiteY13" fmla="*/ 1273832 h 1583628"/>
              <a:gd name="connsiteX14" fmla="*/ 755353 w 1437005"/>
              <a:gd name="connsiteY14" fmla="*/ 1583628 h 1583628"/>
              <a:gd name="connsiteX15" fmla="*/ 535373 w 1437005"/>
              <a:gd name="connsiteY15" fmla="*/ 1435062 h 1583628"/>
              <a:gd name="connsiteX16" fmla="*/ 514990 w 1437005"/>
              <a:gd name="connsiteY16" fmla="*/ 1394783 h 1583628"/>
              <a:gd name="connsiteX17" fmla="*/ 485037 w 1437005"/>
              <a:gd name="connsiteY17" fmla="*/ 1435077 h 1583628"/>
              <a:gd name="connsiteX18" fmla="*/ 311099 w 1437005"/>
              <a:gd name="connsiteY18" fmla="*/ 1521705 h 1583628"/>
              <a:gd name="connsiteX19" fmla="*/ 0 w 1437005"/>
              <a:gd name="connsiteY19" fmla="*/ 1014470 h 1583628"/>
              <a:gd name="connsiteX20" fmla="*/ 53131 w 1437005"/>
              <a:gd name="connsiteY20" fmla="*/ 730870 h 1583628"/>
              <a:gd name="connsiteX21" fmla="*/ 73778 w 1437005"/>
              <a:gd name="connsiteY21" fmla="*/ 690069 h 1583628"/>
              <a:gd name="connsiteX22" fmla="*/ 58431 w 1437005"/>
              <a:gd name="connsiteY22" fmla="*/ 609461 h 1583628"/>
              <a:gd name="connsiteX23" fmla="*/ 52111 w 1437005"/>
              <a:gd name="connsiteY23" fmla="*/ 507235 h 1583628"/>
              <a:gd name="connsiteX24" fmla="*/ 363210 w 1437005"/>
              <a:gd name="connsiteY24" fmla="*/ 0 h 158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37005" h="1583628">
                <a:moveTo>
                  <a:pt x="363210" y="0"/>
                </a:moveTo>
                <a:cubicBezTo>
                  <a:pt x="427641" y="0"/>
                  <a:pt x="487496" y="31936"/>
                  <a:pt x="537148" y="86628"/>
                </a:cubicBezTo>
                <a:lnTo>
                  <a:pt x="578445" y="142183"/>
                </a:lnTo>
                <a:lnTo>
                  <a:pt x="595789" y="126834"/>
                </a:lnTo>
                <a:cubicBezTo>
                  <a:pt x="633009" y="101167"/>
                  <a:pt x="673929" y="86973"/>
                  <a:pt x="716883" y="86973"/>
                </a:cubicBezTo>
                <a:cubicBezTo>
                  <a:pt x="802790" y="86973"/>
                  <a:pt x="880565" y="143747"/>
                  <a:pt x="936863" y="235539"/>
                </a:cubicBezTo>
                <a:lnTo>
                  <a:pt x="951693" y="264844"/>
                </a:lnTo>
                <a:lnTo>
                  <a:pt x="951968" y="264436"/>
                </a:lnTo>
                <a:cubicBezTo>
                  <a:pt x="1001620" y="209744"/>
                  <a:pt x="1061475" y="177808"/>
                  <a:pt x="1125906" y="177808"/>
                </a:cubicBezTo>
                <a:cubicBezTo>
                  <a:pt x="1297721" y="177808"/>
                  <a:pt x="1437005" y="404905"/>
                  <a:pt x="1437005" y="685043"/>
                </a:cubicBezTo>
                <a:cubicBezTo>
                  <a:pt x="1437005" y="965181"/>
                  <a:pt x="1297721" y="1192278"/>
                  <a:pt x="1125906" y="1192278"/>
                </a:cubicBezTo>
                <a:cubicBezTo>
                  <a:pt x="1104429" y="1192278"/>
                  <a:pt x="1083461" y="1188730"/>
                  <a:pt x="1063209" y="1181973"/>
                </a:cubicBezTo>
                <a:lnTo>
                  <a:pt x="1059820" y="1180257"/>
                </a:lnTo>
                <a:lnTo>
                  <a:pt x="1042004" y="1273832"/>
                </a:lnTo>
                <a:cubicBezTo>
                  <a:pt x="994777" y="1455886"/>
                  <a:pt x="884214" y="1583628"/>
                  <a:pt x="755353" y="1583628"/>
                </a:cubicBezTo>
                <a:cubicBezTo>
                  <a:pt x="669445" y="1583628"/>
                  <a:pt x="591671" y="1526854"/>
                  <a:pt x="535373" y="1435062"/>
                </a:cubicBezTo>
                <a:lnTo>
                  <a:pt x="514990" y="1394783"/>
                </a:lnTo>
                <a:lnTo>
                  <a:pt x="485037" y="1435077"/>
                </a:lnTo>
                <a:cubicBezTo>
                  <a:pt x="435385" y="1489770"/>
                  <a:pt x="375530" y="1521705"/>
                  <a:pt x="311099" y="1521705"/>
                </a:cubicBezTo>
                <a:cubicBezTo>
                  <a:pt x="139284" y="1521705"/>
                  <a:pt x="0" y="1294608"/>
                  <a:pt x="0" y="1014470"/>
                </a:cubicBezTo>
                <a:cubicBezTo>
                  <a:pt x="0" y="909418"/>
                  <a:pt x="19587" y="811825"/>
                  <a:pt x="53131" y="730870"/>
                </a:cubicBezTo>
                <a:lnTo>
                  <a:pt x="73778" y="690069"/>
                </a:lnTo>
                <a:lnTo>
                  <a:pt x="58431" y="609461"/>
                </a:lnTo>
                <a:cubicBezTo>
                  <a:pt x="54287" y="576441"/>
                  <a:pt x="52111" y="542252"/>
                  <a:pt x="52111" y="507235"/>
                </a:cubicBezTo>
                <a:cubicBezTo>
                  <a:pt x="52111" y="227097"/>
                  <a:pt x="191395" y="0"/>
                  <a:pt x="363210" y="0"/>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VN" sz="2400" dirty="0">
                <a:solidFill>
                  <a:prstClr val="black"/>
                </a:solidFill>
                <a:latin typeface="Times New Roman" panose="02020603050405020304" pitchFamily="18" charset="0"/>
                <a:cs typeface="Times New Roman" panose="02020603050405020304" pitchFamily="18" charset="0"/>
              </a:rPr>
              <a:t>Khí hậu: Cận xích đạo</a:t>
            </a:r>
          </a:p>
        </p:txBody>
      </p:sp>
      <p:sp>
        <p:nvSpPr>
          <p:cNvPr id="53" name="Freeform 52">
            <a:extLst>
              <a:ext uri="{FF2B5EF4-FFF2-40B4-BE49-F238E27FC236}">
                <a16:creationId xmlns:a16="http://schemas.microsoft.com/office/drawing/2014/main" id="{0EC1608B-FA0D-2056-FDC5-9E7E4A6E7F4B}"/>
              </a:ext>
            </a:extLst>
          </p:cNvPr>
          <p:cNvSpPr/>
          <p:nvPr/>
        </p:nvSpPr>
        <p:spPr>
          <a:xfrm>
            <a:off x="8559800" y="3346450"/>
            <a:ext cx="1685925" cy="2211388"/>
          </a:xfrm>
          <a:custGeom>
            <a:avLst/>
            <a:gdLst>
              <a:gd name="connsiteX0" fmla="*/ 363210 w 1437005"/>
              <a:gd name="connsiteY0" fmla="*/ 0 h 1583628"/>
              <a:gd name="connsiteX1" fmla="*/ 537148 w 1437005"/>
              <a:gd name="connsiteY1" fmla="*/ 86628 h 1583628"/>
              <a:gd name="connsiteX2" fmla="*/ 578445 w 1437005"/>
              <a:gd name="connsiteY2" fmla="*/ 142183 h 1583628"/>
              <a:gd name="connsiteX3" fmla="*/ 595789 w 1437005"/>
              <a:gd name="connsiteY3" fmla="*/ 126834 h 1583628"/>
              <a:gd name="connsiteX4" fmla="*/ 716883 w 1437005"/>
              <a:gd name="connsiteY4" fmla="*/ 86973 h 1583628"/>
              <a:gd name="connsiteX5" fmla="*/ 936863 w 1437005"/>
              <a:gd name="connsiteY5" fmla="*/ 235539 h 1583628"/>
              <a:gd name="connsiteX6" fmla="*/ 951693 w 1437005"/>
              <a:gd name="connsiteY6" fmla="*/ 264844 h 1583628"/>
              <a:gd name="connsiteX7" fmla="*/ 951968 w 1437005"/>
              <a:gd name="connsiteY7" fmla="*/ 264436 h 1583628"/>
              <a:gd name="connsiteX8" fmla="*/ 1125906 w 1437005"/>
              <a:gd name="connsiteY8" fmla="*/ 177808 h 1583628"/>
              <a:gd name="connsiteX9" fmla="*/ 1437005 w 1437005"/>
              <a:gd name="connsiteY9" fmla="*/ 685043 h 1583628"/>
              <a:gd name="connsiteX10" fmla="*/ 1125906 w 1437005"/>
              <a:gd name="connsiteY10" fmla="*/ 1192278 h 1583628"/>
              <a:gd name="connsiteX11" fmla="*/ 1063209 w 1437005"/>
              <a:gd name="connsiteY11" fmla="*/ 1181973 h 1583628"/>
              <a:gd name="connsiteX12" fmla="*/ 1059820 w 1437005"/>
              <a:gd name="connsiteY12" fmla="*/ 1180257 h 1583628"/>
              <a:gd name="connsiteX13" fmla="*/ 1042004 w 1437005"/>
              <a:gd name="connsiteY13" fmla="*/ 1273832 h 1583628"/>
              <a:gd name="connsiteX14" fmla="*/ 755353 w 1437005"/>
              <a:gd name="connsiteY14" fmla="*/ 1583628 h 1583628"/>
              <a:gd name="connsiteX15" fmla="*/ 535373 w 1437005"/>
              <a:gd name="connsiteY15" fmla="*/ 1435062 h 1583628"/>
              <a:gd name="connsiteX16" fmla="*/ 514990 w 1437005"/>
              <a:gd name="connsiteY16" fmla="*/ 1394783 h 1583628"/>
              <a:gd name="connsiteX17" fmla="*/ 485037 w 1437005"/>
              <a:gd name="connsiteY17" fmla="*/ 1435077 h 1583628"/>
              <a:gd name="connsiteX18" fmla="*/ 311099 w 1437005"/>
              <a:gd name="connsiteY18" fmla="*/ 1521705 h 1583628"/>
              <a:gd name="connsiteX19" fmla="*/ 0 w 1437005"/>
              <a:gd name="connsiteY19" fmla="*/ 1014470 h 1583628"/>
              <a:gd name="connsiteX20" fmla="*/ 53131 w 1437005"/>
              <a:gd name="connsiteY20" fmla="*/ 730870 h 1583628"/>
              <a:gd name="connsiteX21" fmla="*/ 73778 w 1437005"/>
              <a:gd name="connsiteY21" fmla="*/ 690069 h 1583628"/>
              <a:gd name="connsiteX22" fmla="*/ 58431 w 1437005"/>
              <a:gd name="connsiteY22" fmla="*/ 609461 h 1583628"/>
              <a:gd name="connsiteX23" fmla="*/ 52111 w 1437005"/>
              <a:gd name="connsiteY23" fmla="*/ 507235 h 1583628"/>
              <a:gd name="connsiteX24" fmla="*/ 363210 w 1437005"/>
              <a:gd name="connsiteY24" fmla="*/ 0 h 158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37005" h="1583628">
                <a:moveTo>
                  <a:pt x="363210" y="0"/>
                </a:moveTo>
                <a:cubicBezTo>
                  <a:pt x="427641" y="0"/>
                  <a:pt x="487496" y="31936"/>
                  <a:pt x="537148" y="86628"/>
                </a:cubicBezTo>
                <a:lnTo>
                  <a:pt x="578445" y="142183"/>
                </a:lnTo>
                <a:lnTo>
                  <a:pt x="595789" y="126834"/>
                </a:lnTo>
                <a:cubicBezTo>
                  <a:pt x="633009" y="101167"/>
                  <a:pt x="673929" y="86973"/>
                  <a:pt x="716883" y="86973"/>
                </a:cubicBezTo>
                <a:cubicBezTo>
                  <a:pt x="802790" y="86973"/>
                  <a:pt x="880565" y="143747"/>
                  <a:pt x="936863" y="235539"/>
                </a:cubicBezTo>
                <a:lnTo>
                  <a:pt x="951693" y="264844"/>
                </a:lnTo>
                <a:lnTo>
                  <a:pt x="951968" y="264436"/>
                </a:lnTo>
                <a:cubicBezTo>
                  <a:pt x="1001620" y="209744"/>
                  <a:pt x="1061475" y="177808"/>
                  <a:pt x="1125906" y="177808"/>
                </a:cubicBezTo>
                <a:cubicBezTo>
                  <a:pt x="1297721" y="177808"/>
                  <a:pt x="1437005" y="404905"/>
                  <a:pt x="1437005" y="685043"/>
                </a:cubicBezTo>
                <a:cubicBezTo>
                  <a:pt x="1437005" y="965181"/>
                  <a:pt x="1297721" y="1192278"/>
                  <a:pt x="1125906" y="1192278"/>
                </a:cubicBezTo>
                <a:cubicBezTo>
                  <a:pt x="1104429" y="1192278"/>
                  <a:pt x="1083461" y="1188730"/>
                  <a:pt x="1063209" y="1181973"/>
                </a:cubicBezTo>
                <a:lnTo>
                  <a:pt x="1059820" y="1180257"/>
                </a:lnTo>
                <a:lnTo>
                  <a:pt x="1042004" y="1273832"/>
                </a:lnTo>
                <a:cubicBezTo>
                  <a:pt x="994777" y="1455886"/>
                  <a:pt x="884214" y="1583628"/>
                  <a:pt x="755353" y="1583628"/>
                </a:cubicBezTo>
                <a:cubicBezTo>
                  <a:pt x="669445" y="1583628"/>
                  <a:pt x="591671" y="1526854"/>
                  <a:pt x="535373" y="1435062"/>
                </a:cubicBezTo>
                <a:lnTo>
                  <a:pt x="514990" y="1394783"/>
                </a:lnTo>
                <a:lnTo>
                  <a:pt x="485037" y="1435077"/>
                </a:lnTo>
                <a:cubicBezTo>
                  <a:pt x="435385" y="1489770"/>
                  <a:pt x="375530" y="1521705"/>
                  <a:pt x="311099" y="1521705"/>
                </a:cubicBezTo>
                <a:cubicBezTo>
                  <a:pt x="139284" y="1521705"/>
                  <a:pt x="0" y="1294608"/>
                  <a:pt x="0" y="1014470"/>
                </a:cubicBezTo>
                <a:cubicBezTo>
                  <a:pt x="0" y="909418"/>
                  <a:pt x="19587" y="811825"/>
                  <a:pt x="53131" y="730870"/>
                </a:cubicBezTo>
                <a:lnTo>
                  <a:pt x="73778" y="690069"/>
                </a:lnTo>
                <a:lnTo>
                  <a:pt x="58431" y="609461"/>
                </a:lnTo>
                <a:cubicBezTo>
                  <a:pt x="54287" y="576441"/>
                  <a:pt x="52111" y="542252"/>
                  <a:pt x="52111" y="507235"/>
                </a:cubicBezTo>
                <a:cubicBezTo>
                  <a:pt x="52111" y="227097"/>
                  <a:pt x="191395" y="0"/>
                  <a:pt x="363210" y="0"/>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VN" sz="2400" dirty="0">
                <a:solidFill>
                  <a:prstClr val="black"/>
                </a:solidFill>
                <a:latin typeface="Times New Roman" panose="02020603050405020304" pitchFamily="18" charset="0"/>
                <a:cs typeface="Times New Roman" panose="02020603050405020304" pitchFamily="18" charset="0"/>
              </a:rPr>
              <a:t>Nguồn nước: Sông ngắn, dốc</a:t>
            </a:r>
          </a:p>
        </p:txBody>
      </p:sp>
      <p:sp>
        <p:nvSpPr>
          <p:cNvPr id="54" name="Freeform 53">
            <a:extLst>
              <a:ext uri="{FF2B5EF4-FFF2-40B4-BE49-F238E27FC236}">
                <a16:creationId xmlns:a16="http://schemas.microsoft.com/office/drawing/2014/main" id="{D9AC9007-02B6-8E04-667F-7B6904475F5A}"/>
              </a:ext>
            </a:extLst>
          </p:cNvPr>
          <p:cNvSpPr/>
          <p:nvPr/>
        </p:nvSpPr>
        <p:spPr>
          <a:xfrm>
            <a:off x="5232400" y="4935538"/>
            <a:ext cx="1346200" cy="1536700"/>
          </a:xfrm>
          <a:custGeom>
            <a:avLst/>
            <a:gdLst>
              <a:gd name="connsiteX0" fmla="*/ 777458 w 1248759"/>
              <a:gd name="connsiteY0" fmla="*/ 0 h 1097872"/>
              <a:gd name="connsiteX1" fmla="*/ 955841 w 1248759"/>
              <a:gd name="connsiteY1" fmla="*/ 140816 h 1097872"/>
              <a:gd name="connsiteX2" fmla="*/ 958514 w 1248759"/>
              <a:gd name="connsiteY2" fmla="*/ 148130 h 1097872"/>
              <a:gd name="connsiteX3" fmla="*/ 990282 w 1248759"/>
              <a:gd name="connsiteY3" fmla="*/ 133489 h 1097872"/>
              <a:gd name="connsiteX4" fmla="*/ 1033637 w 1248759"/>
              <a:gd name="connsiteY4" fmla="*/ 127000 h 1097872"/>
              <a:gd name="connsiteX5" fmla="*/ 1248759 w 1248759"/>
              <a:gd name="connsiteY5" fmla="*/ 446391 h 1097872"/>
              <a:gd name="connsiteX6" fmla="*/ 1185752 w 1248759"/>
              <a:gd name="connsiteY6" fmla="*/ 672235 h 1097872"/>
              <a:gd name="connsiteX7" fmla="*/ 1153919 w 1248759"/>
              <a:gd name="connsiteY7" fmla="*/ 711229 h 1097872"/>
              <a:gd name="connsiteX8" fmla="*/ 1154688 w 1248759"/>
              <a:gd name="connsiteY8" fmla="*/ 714113 h 1097872"/>
              <a:gd name="connsiteX9" fmla="*/ 1160260 w 1248759"/>
              <a:gd name="connsiteY9" fmla="*/ 778481 h 1097872"/>
              <a:gd name="connsiteX10" fmla="*/ 885998 w 1248759"/>
              <a:gd name="connsiteY10" fmla="*/ 1097872 h 1097872"/>
              <a:gd name="connsiteX11" fmla="*/ 692066 w 1248759"/>
              <a:gd name="connsiteY11" fmla="*/ 1004325 h 1097872"/>
              <a:gd name="connsiteX12" fmla="*/ 684298 w 1248759"/>
              <a:gd name="connsiteY12" fmla="*/ 993361 h 1097872"/>
              <a:gd name="connsiteX13" fmla="*/ 670986 w 1248759"/>
              <a:gd name="connsiteY13" fmla="*/ 1006152 h 1097872"/>
              <a:gd name="connsiteX14" fmla="*/ 517643 w 1248759"/>
              <a:gd name="connsiteY14" fmla="*/ 1060699 h 1097872"/>
              <a:gd name="connsiteX15" fmla="*/ 248953 w 1248759"/>
              <a:gd name="connsiteY15" fmla="*/ 805677 h 1097872"/>
              <a:gd name="connsiteX16" fmla="*/ 245235 w 1248759"/>
              <a:gd name="connsiteY16" fmla="*/ 762722 h 1097872"/>
              <a:gd name="connsiteX17" fmla="*/ 218988 w 1248759"/>
              <a:gd name="connsiteY17" fmla="*/ 759641 h 1097872"/>
              <a:gd name="connsiteX18" fmla="*/ 0 w 1248759"/>
              <a:gd name="connsiteY18" fmla="*/ 446739 h 1097872"/>
              <a:gd name="connsiteX19" fmla="*/ 274262 w 1248759"/>
              <a:gd name="connsiteY19" fmla="*/ 127348 h 1097872"/>
              <a:gd name="connsiteX20" fmla="*/ 329536 w 1248759"/>
              <a:gd name="connsiteY20" fmla="*/ 133837 h 1097872"/>
              <a:gd name="connsiteX21" fmla="*/ 351208 w 1248759"/>
              <a:gd name="connsiteY21" fmla="*/ 141671 h 1097872"/>
              <a:gd name="connsiteX22" fmla="*/ 370894 w 1248759"/>
              <a:gd name="connsiteY22" fmla="*/ 106248 h 1097872"/>
              <a:gd name="connsiteX23" fmla="*/ 523008 w 1248759"/>
              <a:gd name="connsiteY23" fmla="*/ 12700 h 1097872"/>
              <a:gd name="connsiteX24" fmla="*/ 643285 w 1248759"/>
              <a:gd name="connsiteY24" fmla="*/ 67247 h 1097872"/>
              <a:gd name="connsiteX25" fmla="*/ 645049 w 1248759"/>
              <a:gd name="connsiteY25" fmla="*/ 69408 h 1097872"/>
              <a:gd name="connsiteX26" fmla="*/ 657181 w 1248759"/>
              <a:gd name="connsiteY26" fmla="*/ 54547 h 1097872"/>
              <a:gd name="connsiteX27" fmla="*/ 777458 w 1248759"/>
              <a:gd name="connsiteY27" fmla="*/ 0 h 109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8759" h="1097872">
                <a:moveTo>
                  <a:pt x="777458" y="0"/>
                </a:moveTo>
                <a:cubicBezTo>
                  <a:pt x="851714" y="0"/>
                  <a:pt x="917182" y="55858"/>
                  <a:pt x="955841" y="140816"/>
                </a:cubicBezTo>
                <a:lnTo>
                  <a:pt x="958514" y="148130"/>
                </a:lnTo>
                <a:lnTo>
                  <a:pt x="990282" y="133489"/>
                </a:lnTo>
                <a:cubicBezTo>
                  <a:pt x="1004286" y="129234"/>
                  <a:pt x="1018786" y="127000"/>
                  <a:pt x="1033637" y="127000"/>
                </a:cubicBezTo>
                <a:cubicBezTo>
                  <a:pt x="1152446" y="127000"/>
                  <a:pt x="1248759" y="269996"/>
                  <a:pt x="1248759" y="446391"/>
                </a:cubicBezTo>
                <a:cubicBezTo>
                  <a:pt x="1248759" y="534589"/>
                  <a:pt x="1224681" y="614436"/>
                  <a:pt x="1185752" y="672235"/>
                </a:cubicBezTo>
                <a:lnTo>
                  <a:pt x="1153919" y="711229"/>
                </a:lnTo>
                <a:lnTo>
                  <a:pt x="1154688" y="714113"/>
                </a:lnTo>
                <a:cubicBezTo>
                  <a:pt x="1158342" y="734904"/>
                  <a:pt x="1160260" y="756432"/>
                  <a:pt x="1160260" y="778481"/>
                </a:cubicBezTo>
                <a:cubicBezTo>
                  <a:pt x="1160260" y="954876"/>
                  <a:pt x="1037469" y="1097872"/>
                  <a:pt x="885998" y="1097872"/>
                </a:cubicBezTo>
                <a:cubicBezTo>
                  <a:pt x="810263" y="1097872"/>
                  <a:pt x="741697" y="1062123"/>
                  <a:pt x="692066" y="1004325"/>
                </a:cubicBezTo>
                <a:lnTo>
                  <a:pt x="684298" y="993361"/>
                </a:lnTo>
                <a:lnTo>
                  <a:pt x="670986" y="1006152"/>
                </a:lnTo>
                <a:cubicBezTo>
                  <a:pt x="627213" y="1040590"/>
                  <a:pt x="574445" y="1060699"/>
                  <a:pt x="517643" y="1060699"/>
                </a:cubicBezTo>
                <a:cubicBezTo>
                  <a:pt x="385106" y="1060699"/>
                  <a:pt x="274527" y="951218"/>
                  <a:pt x="248953" y="805677"/>
                </a:cubicBezTo>
                <a:lnTo>
                  <a:pt x="245235" y="762722"/>
                </a:lnTo>
                <a:lnTo>
                  <a:pt x="218988" y="759641"/>
                </a:lnTo>
                <a:cubicBezTo>
                  <a:pt x="94012" y="729859"/>
                  <a:pt x="0" y="601085"/>
                  <a:pt x="0" y="446739"/>
                </a:cubicBezTo>
                <a:cubicBezTo>
                  <a:pt x="0" y="270344"/>
                  <a:pt x="122791" y="127348"/>
                  <a:pt x="274262" y="127348"/>
                </a:cubicBezTo>
                <a:cubicBezTo>
                  <a:pt x="293196" y="127348"/>
                  <a:pt x="311682" y="129582"/>
                  <a:pt x="329536" y="133837"/>
                </a:cubicBezTo>
                <a:lnTo>
                  <a:pt x="351208" y="141671"/>
                </a:lnTo>
                <a:lnTo>
                  <a:pt x="370894" y="106248"/>
                </a:lnTo>
                <a:cubicBezTo>
                  <a:pt x="409823" y="48449"/>
                  <a:pt x="463604" y="12700"/>
                  <a:pt x="523008" y="12700"/>
                </a:cubicBezTo>
                <a:cubicBezTo>
                  <a:pt x="567562" y="12700"/>
                  <a:pt x="608951" y="32809"/>
                  <a:pt x="643285" y="67247"/>
                </a:cubicBezTo>
                <a:lnTo>
                  <a:pt x="645049" y="69408"/>
                </a:lnTo>
                <a:lnTo>
                  <a:pt x="657181" y="54547"/>
                </a:lnTo>
                <a:cubicBezTo>
                  <a:pt x="691515" y="20109"/>
                  <a:pt x="732905" y="0"/>
                  <a:pt x="777458" y="0"/>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VN" sz="2400" dirty="0">
                <a:solidFill>
                  <a:prstClr val="black"/>
                </a:solidFill>
                <a:latin typeface="Times New Roman" panose="02020603050405020304" pitchFamily="18" charset="0"/>
                <a:cs typeface="Times New Roman" panose="02020603050405020304" pitchFamily="18" charset="0"/>
              </a:rPr>
              <a:t>Sinh vật: Đa dạng</a:t>
            </a:r>
          </a:p>
        </p:txBody>
      </p:sp>
      <p:sp>
        <p:nvSpPr>
          <p:cNvPr id="55" name="Freeform 54">
            <a:extLst>
              <a:ext uri="{FF2B5EF4-FFF2-40B4-BE49-F238E27FC236}">
                <a16:creationId xmlns:a16="http://schemas.microsoft.com/office/drawing/2014/main" id="{F80079AC-507D-E669-CE07-5F3AA64FBBBE}"/>
              </a:ext>
            </a:extLst>
          </p:cNvPr>
          <p:cNvSpPr/>
          <p:nvPr/>
        </p:nvSpPr>
        <p:spPr>
          <a:xfrm>
            <a:off x="63500" y="3687763"/>
            <a:ext cx="2324100" cy="312737"/>
          </a:xfrm>
          <a:custGeom>
            <a:avLst/>
            <a:gdLst>
              <a:gd name="connsiteX0" fmla="*/ 2324100 w 2324100"/>
              <a:gd name="connsiteY0" fmla="*/ 313354 h 313354"/>
              <a:gd name="connsiteX1" fmla="*/ 1917700 w 2324100"/>
              <a:gd name="connsiteY1" fmla="*/ 97454 h 313354"/>
              <a:gd name="connsiteX2" fmla="*/ 876300 w 2324100"/>
              <a:gd name="connsiteY2" fmla="*/ 8554 h 313354"/>
              <a:gd name="connsiteX3" fmla="*/ 0 w 2324100"/>
              <a:gd name="connsiteY3" fmla="*/ 8554 h 313354"/>
            </a:gdLst>
            <a:ahLst/>
            <a:cxnLst>
              <a:cxn ang="0">
                <a:pos x="connsiteX0" y="connsiteY0"/>
              </a:cxn>
              <a:cxn ang="0">
                <a:pos x="connsiteX1" y="connsiteY1"/>
              </a:cxn>
              <a:cxn ang="0">
                <a:pos x="connsiteX2" y="connsiteY2"/>
              </a:cxn>
              <a:cxn ang="0">
                <a:pos x="connsiteX3" y="connsiteY3"/>
              </a:cxn>
            </a:cxnLst>
            <a:rect l="l" t="t" r="r" b="b"/>
            <a:pathLst>
              <a:path w="2324100" h="313354">
                <a:moveTo>
                  <a:pt x="2324100" y="313354"/>
                </a:moveTo>
                <a:cubicBezTo>
                  <a:pt x="2241550" y="230804"/>
                  <a:pt x="2159000" y="148254"/>
                  <a:pt x="1917700" y="97454"/>
                </a:cubicBezTo>
                <a:cubicBezTo>
                  <a:pt x="1676400" y="46654"/>
                  <a:pt x="1195917" y="23371"/>
                  <a:pt x="876300" y="8554"/>
                </a:cubicBezTo>
                <a:cubicBezTo>
                  <a:pt x="556683" y="-6263"/>
                  <a:pt x="278341" y="1145"/>
                  <a:pt x="0" y="8554"/>
                </a:cubicBez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VN" sz="1800">
              <a:solidFill>
                <a:prstClr val="white"/>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 5">
            <a:extLst>
              <a:ext uri="{FF2B5EF4-FFF2-40B4-BE49-F238E27FC236}">
                <a16:creationId xmlns:a16="http://schemas.microsoft.com/office/drawing/2014/main" id="{B6DBAB8F-3B4E-A308-97E1-8F3B6D0B5559}"/>
              </a:ext>
            </a:extLst>
          </p:cNvPr>
          <p:cNvGrpSpPr>
            <a:grpSpLocks/>
          </p:cNvGrpSpPr>
          <p:nvPr/>
        </p:nvGrpSpPr>
        <p:grpSpPr bwMode="auto">
          <a:xfrm>
            <a:off x="0" y="889000"/>
            <a:ext cx="12196763" cy="1244600"/>
            <a:chOff x="4011" y="666750"/>
            <a:chExt cx="9144000" cy="3200400"/>
          </a:xfrm>
        </p:grpSpPr>
        <p:sp>
          <p:nvSpPr>
            <p:cNvPr id="5" name="Rectangle 4">
              <a:extLst>
                <a:ext uri="{FF2B5EF4-FFF2-40B4-BE49-F238E27FC236}">
                  <a16:creationId xmlns:a16="http://schemas.microsoft.com/office/drawing/2014/main" id="{6DDA68F9-305A-4371-AFAB-220CDB1EF424}"/>
                </a:ext>
              </a:extLst>
            </p:cNvPr>
            <p:cNvSpPr/>
            <p:nvPr/>
          </p:nvSpPr>
          <p:spPr>
            <a:xfrm>
              <a:off x="4011" y="666750"/>
              <a:ext cx="9144000" cy="3200400"/>
            </a:xfrm>
            <a:prstGeom prst="rect">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sz="3733"/>
            </a:p>
          </p:txBody>
        </p:sp>
        <p:sp>
          <p:nvSpPr>
            <p:cNvPr id="26629" name="TextBox 2">
              <a:extLst>
                <a:ext uri="{FF2B5EF4-FFF2-40B4-BE49-F238E27FC236}">
                  <a16:creationId xmlns:a16="http://schemas.microsoft.com/office/drawing/2014/main" id="{838B6706-2FE3-806E-5771-90858413FDB6}"/>
                </a:ext>
              </a:extLst>
            </p:cNvPr>
            <p:cNvSpPr txBox="1">
              <a:spLocks noChangeArrowheads="1"/>
            </p:cNvSpPr>
            <p:nvPr/>
          </p:nvSpPr>
          <p:spPr bwMode="auto">
            <a:xfrm>
              <a:off x="16042" y="837007"/>
              <a:ext cx="9051758" cy="297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15000"/>
                </a:lnSpc>
                <a:spcBef>
                  <a:spcPct val="0"/>
                </a:spcBef>
                <a:buFontTx/>
                <a:buNone/>
              </a:pPr>
              <a:r>
                <a:rPr lang="vi-VN" altLang="en-US" sz="6400" b="1">
                  <a:solidFill>
                    <a:srgbClr val="0000FF"/>
                  </a:solidFill>
                  <a:latin typeface="#9Slide07 IcielBC Cubano Normal" panose="00000500000000000000" pitchFamily="2" charset="0"/>
                  <a:ea typeface="Roboto" panose="02000000000000000000" pitchFamily="2" charset="0"/>
                  <a:cs typeface="Roboto" panose="02000000000000000000" pitchFamily="2" charset="0"/>
                </a:rPr>
                <a:t>3. </a:t>
              </a:r>
              <a:r>
                <a:rPr lang="en-US" altLang="en-US" sz="6400" b="1">
                  <a:solidFill>
                    <a:srgbClr val="0000FF"/>
                  </a:solidFill>
                  <a:latin typeface="#9Slide07 IcielBC Cubano Normal" panose="00000500000000000000" pitchFamily="2" charset="0"/>
                  <a:ea typeface="Roboto" panose="02000000000000000000" pitchFamily="2" charset="0"/>
                  <a:cs typeface="Roboto" panose="02000000000000000000" pitchFamily="2" charset="0"/>
                </a:rPr>
                <a:t>Phân bố dân cư, dân tộc.</a:t>
              </a:r>
            </a:p>
          </p:txBody>
        </p:sp>
      </p:gr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4">
            <a:extLst>
              <a:ext uri="{FF2B5EF4-FFF2-40B4-BE49-F238E27FC236}">
                <a16:creationId xmlns:a16="http://schemas.microsoft.com/office/drawing/2014/main" id="{042BF7FD-5C9B-9D07-AA8C-16B6657C4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2550"/>
            <a:ext cx="10747375"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A_图片 11">
            <a:extLst>
              <a:ext uri="{FF2B5EF4-FFF2-40B4-BE49-F238E27FC236}">
                <a16:creationId xmlns:a16="http://schemas.microsoft.com/office/drawing/2014/main" id="{1B20E681-44AA-8E0D-C115-52A1F675C59B}"/>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0668000" y="-203200"/>
            <a:ext cx="1600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14">
            <a:extLst>
              <a:ext uri="{FF2B5EF4-FFF2-40B4-BE49-F238E27FC236}">
                <a16:creationId xmlns:a16="http://schemas.microsoft.com/office/drawing/2014/main" id="{4ADF1505-25F8-EB1D-ED98-588A4C56B6AC}"/>
              </a:ext>
            </a:extLst>
          </p:cNvPr>
          <p:cNvSpPr txBox="1">
            <a:spLocks noChangeArrowheads="1"/>
          </p:cNvSpPr>
          <p:nvPr/>
        </p:nvSpPr>
        <p:spPr bwMode="auto">
          <a:xfrm>
            <a:off x="1219200" y="1941513"/>
            <a:ext cx="91598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7" tIns="30479" rIns="60957" bIns="30479">
            <a:spAutoFit/>
          </a:bodyPr>
          <a:lstStyle>
            <a:lvl1pPr defTabSz="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09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09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09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09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09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09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09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09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6788"/>
              </a:lnSpc>
              <a:spcBef>
                <a:spcPct val="0"/>
              </a:spcBef>
              <a:buFontTx/>
              <a:buNone/>
            </a:pPr>
            <a:r>
              <a:rPr lang="vi-VN" altLang="en-US" sz="4800" b="1">
                <a:solidFill>
                  <a:srgbClr val="0000FF"/>
                </a:solidFill>
                <a:latin typeface="Times New Roman" panose="02020603050405020304" pitchFamily="18" charset="0"/>
                <a:ea typeface="Microsoft Yi Baiti" panose="03000500000000000000" pitchFamily="66" charset="0"/>
                <a:cs typeface="Times New Roman" panose="02020603050405020304" pitchFamily="18" charset="0"/>
              </a:rPr>
              <a:t>Em là hướng dẫn viên du lịch</a:t>
            </a:r>
            <a:endParaRPr lang="en-US" altLang="en-US" sz="4800" b="1">
              <a:solidFill>
                <a:srgbClr val="0000FF"/>
              </a:solidFill>
              <a:latin typeface="Times New Roman" panose="02020603050405020304" pitchFamily="18" charset="0"/>
              <a:ea typeface="Microsoft Yi Baiti" panose="03000500000000000000" pitchFamily="66"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788E0AE-6257-6190-E638-B2C26B3E658A}"/>
              </a:ext>
            </a:extLst>
          </p:cNvPr>
          <p:cNvSpPr/>
          <p:nvPr/>
        </p:nvSpPr>
        <p:spPr>
          <a:xfrm>
            <a:off x="228600" y="3943350"/>
            <a:ext cx="11506200" cy="2676525"/>
          </a:xfrm>
          <a:prstGeom prst="roundRect">
            <a:avLst/>
          </a:prstGeom>
          <a:ln w="28575"/>
        </p:spPr>
        <p:style>
          <a:lnRef idx="2">
            <a:schemeClr val="accent6"/>
          </a:lnRef>
          <a:fillRef idx="1">
            <a:schemeClr val="lt1"/>
          </a:fillRef>
          <a:effectRef idx="0">
            <a:schemeClr val="accent6"/>
          </a:effectRef>
          <a:fontRef idx="minor">
            <a:schemeClr val="dk1"/>
          </a:fontRef>
        </p:style>
        <p:txBody>
          <a:bodyPr anchor="ctr"/>
          <a:lstStyle/>
          <a:p>
            <a:pPr algn="ctr" defTabSz="609600" eaLnBrk="1" fontAlgn="auto" hangingPunct="1">
              <a:lnSpc>
                <a:spcPct val="130000"/>
              </a:lnSpc>
              <a:spcBef>
                <a:spcPts val="0"/>
              </a:spcBef>
              <a:spcAft>
                <a:spcPts val="0"/>
              </a:spcAft>
              <a:defRPr/>
            </a:pPr>
            <a:r>
              <a:rPr lang="vi-VN" altLang="en-US" sz="3200" b="1" dirty="0">
                <a:solidFill>
                  <a:srgbClr val="0070C0"/>
                </a:solidFill>
                <a:latin typeface="+mj-lt"/>
                <a:cs typeface="Times New Roman" panose="02020603050405020304" pitchFamily="18" charset="0"/>
              </a:rPr>
              <a:t>HS đóng vai là hướng dẫn viên du lịch trình bày những đặc điểm nổi bật, những nét đặc sắc về đặc điểm và phân bố dân cư, dân tộc vùng Duyên hải Nam Trung Bộ.</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FB1D62-74CE-6C73-18DF-14A9863D51A9}"/>
              </a:ext>
            </a:extLst>
          </p:cNvPr>
          <p:cNvSpPr txBox="1"/>
          <p:nvPr/>
        </p:nvSpPr>
        <p:spPr>
          <a:xfrm>
            <a:off x="533400" y="568325"/>
            <a:ext cx="10972800" cy="5413375"/>
          </a:xfrm>
          <a:prstGeom prst="rect">
            <a:avLst/>
          </a:prstGeom>
          <a:noFill/>
        </p:spPr>
        <p:txBody>
          <a:bodyPr>
            <a:spAutoFit/>
          </a:bodyPr>
          <a:lstStyle/>
          <a:p>
            <a:pPr>
              <a:lnSpc>
                <a:spcPct val="115000"/>
              </a:lnSpc>
              <a:spcAft>
                <a:spcPts val="800"/>
              </a:spcAft>
              <a:defRPr/>
            </a:pPr>
            <a:r>
              <a:rPr lang="vi-VN" sz="3600" b="1" dirty="0">
                <a:solidFill>
                  <a:srgbClr val="0000FF"/>
                </a:solidFill>
                <a:latin typeface="+mj-lt"/>
                <a:ea typeface="Calibri" panose="020F0502020204030204" pitchFamily="34" charset="0"/>
                <a:cs typeface="Times New Roman" panose="02020603050405020304" pitchFamily="18" charset="0"/>
              </a:rPr>
              <a:t>3. Phân bố dân cư, dân tộc</a:t>
            </a:r>
            <a:endParaRPr lang="en-US" sz="3600" b="1" dirty="0">
              <a:solidFill>
                <a:srgbClr val="0000FF"/>
              </a:solidFill>
              <a:latin typeface="+mj-lt"/>
              <a:ea typeface="Calibri" panose="020F0502020204030204" pitchFamily="34" charset="0"/>
              <a:cs typeface="Times New Roman" panose="02020603050405020304" pitchFamily="18" charset="0"/>
            </a:endParaRPr>
          </a:p>
          <a:p>
            <a:pPr>
              <a:lnSpc>
                <a:spcPct val="115000"/>
              </a:lnSpc>
              <a:spcAft>
                <a:spcPts val="800"/>
              </a:spcAft>
              <a:defRPr/>
            </a:pPr>
            <a:r>
              <a:rPr lang="vi-VN" sz="3600" dirty="0">
                <a:latin typeface="+mj-lt"/>
                <a:ea typeface="Calibri" panose="020F0502020204030204" pitchFamily="34" charset="0"/>
                <a:cs typeface="Times New Roman" panose="02020603050405020304" pitchFamily="18" charset="0"/>
              </a:rPr>
              <a:t>- Năm 2021, </a:t>
            </a:r>
            <a:r>
              <a:rPr lang="vi-VN" sz="3600" b="1" dirty="0">
                <a:latin typeface="+mj-lt"/>
                <a:ea typeface="Calibri" panose="020F0502020204030204" pitchFamily="34" charset="0"/>
                <a:cs typeface="Times New Roman" panose="02020603050405020304" pitchFamily="18" charset="0"/>
              </a:rPr>
              <a:t>số dân </a:t>
            </a:r>
            <a:r>
              <a:rPr lang="vi-VN" sz="3600" dirty="0">
                <a:latin typeface="+mj-lt"/>
                <a:ea typeface="Calibri" panose="020F0502020204030204" pitchFamily="34" charset="0"/>
                <a:cs typeface="Times New Roman" panose="02020603050405020304" pitchFamily="18" charset="0"/>
              </a:rPr>
              <a:t>của Duyên hải Nam Trung Bộ hơn 9,4 triệu người, chiếm 9,6% số dân cả nước, mật độ dân số là 211 người/km</a:t>
            </a:r>
            <a:r>
              <a:rPr lang="vi-VN" sz="3600" baseline="30000" dirty="0">
                <a:latin typeface="+mj-lt"/>
                <a:ea typeface="Calibri" panose="020F0502020204030204" pitchFamily="34" charset="0"/>
                <a:cs typeface="Times New Roman" panose="02020603050405020304" pitchFamily="18" charset="0"/>
              </a:rPr>
              <a:t>2</a:t>
            </a:r>
            <a:r>
              <a:rPr lang="vi-VN" sz="3600" dirty="0">
                <a:latin typeface="+mj-lt"/>
                <a:ea typeface="Calibri" panose="020F0502020204030204" pitchFamily="34" charset="0"/>
                <a:cs typeface="Times New Roman" panose="02020603050405020304" pitchFamily="18" charset="0"/>
              </a:rPr>
              <a:t> </a:t>
            </a:r>
            <a:endParaRPr lang="en-US" sz="3600" dirty="0">
              <a:latin typeface="+mj-lt"/>
              <a:ea typeface="Calibri" panose="020F0502020204030204" pitchFamily="34" charset="0"/>
              <a:cs typeface="Times New Roman" panose="02020603050405020304" pitchFamily="18" charset="0"/>
            </a:endParaRPr>
          </a:p>
          <a:p>
            <a:pPr>
              <a:lnSpc>
                <a:spcPct val="115000"/>
              </a:lnSpc>
              <a:spcAft>
                <a:spcPts val="800"/>
              </a:spcAft>
              <a:defRPr/>
            </a:pPr>
            <a:r>
              <a:rPr lang="vi-VN" sz="3600" dirty="0">
                <a:latin typeface="+mj-lt"/>
                <a:ea typeface="Calibri" panose="020F0502020204030204" pitchFamily="34" charset="0"/>
                <a:cs typeface="Times New Roman" panose="02020603050405020304" pitchFamily="18" charset="0"/>
              </a:rPr>
              <a:t>- Dân số </a:t>
            </a:r>
            <a:r>
              <a:rPr lang="vi-VN" sz="3600" b="1" dirty="0">
                <a:latin typeface="+mj-lt"/>
                <a:ea typeface="Calibri" panose="020F0502020204030204" pitchFamily="34" charset="0"/>
                <a:cs typeface="Times New Roman" panose="02020603050405020304" pitchFamily="18" charset="0"/>
              </a:rPr>
              <a:t>phân bố </a:t>
            </a:r>
            <a:r>
              <a:rPr lang="vi-VN" sz="3600" dirty="0">
                <a:latin typeface="+mj-lt"/>
                <a:ea typeface="Calibri" panose="020F0502020204030204" pitchFamily="34" charset="0"/>
                <a:cs typeface="Times New Roman" panose="02020603050405020304" pitchFamily="18" charset="0"/>
              </a:rPr>
              <a:t>không đều, khu vực đồng bằng ven biển dân cư tập trung đông, khu vực đồi núi phía tây dân cư thưa thớt.</a:t>
            </a:r>
            <a:endParaRPr lang="en-US" sz="3600" dirty="0">
              <a:latin typeface="+mj-lt"/>
              <a:ea typeface="Calibri" panose="020F0502020204030204" pitchFamily="34" charset="0"/>
              <a:cs typeface="Times New Roman" panose="02020603050405020304" pitchFamily="18" charset="0"/>
            </a:endParaRPr>
          </a:p>
          <a:p>
            <a:pPr>
              <a:defRPr/>
            </a:pPr>
            <a:r>
              <a:rPr lang="vi-VN" sz="3600" dirty="0">
                <a:latin typeface="+mj-lt"/>
                <a:ea typeface="Calibri" panose="020F0502020204030204" pitchFamily="34" charset="0"/>
                <a:cs typeface="Times New Roman" panose="02020603050405020304" pitchFamily="18" charset="0"/>
              </a:rPr>
              <a:t>- Có nhiều </a:t>
            </a:r>
            <a:r>
              <a:rPr lang="vi-VN" sz="3600" b="1" dirty="0">
                <a:latin typeface="+mj-lt"/>
                <a:ea typeface="Calibri" panose="020F0502020204030204" pitchFamily="34" charset="0"/>
                <a:cs typeface="Times New Roman" panose="02020603050405020304" pitchFamily="18" charset="0"/>
              </a:rPr>
              <a:t>dân tộc </a:t>
            </a:r>
            <a:r>
              <a:rPr lang="vi-VN" sz="3600" dirty="0">
                <a:latin typeface="+mj-lt"/>
                <a:ea typeface="Calibri" panose="020F0502020204030204" pitchFamily="34" charset="0"/>
                <a:cs typeface="Times New Roman" panose="02020603050405020304" pitchFamily="18" charset="0"/>
              </a:rPr>
              <a:t>cư trú như: Kinh, Chăm, Cơ-tu, Hrê,…</a:t>
            </a:r>
            <a:endParaRPr lang="en-US" sz="3600" dirty="0">
              <a:latin typeface="+mj-lt"/>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8D4EF"/>
        </a:solidFill>
        <a:effectLst/>
      </p:bgPr>
    </p:bg>
    <p:spTree>
      <p:nvGrpSpPr>
        <p:cNvPr id="1" name=""/>
        <p:cNvGrpSpPr/>
        <p:nvPr/>
      </p:nvGrpSpPr>
      <p:grpSpPr>
        <a:xfrm>
          <a:off x="0" y="0"/>
          <a:ext cx="0" cy="0"/>
          <a:chOff x="0" y="0"/>
          <a:chExt cx="0" cy="0"/>
        </a:xfrm>
      </p:grpSpPr>
      <p:sp>
        <p:nvSpPr>
          <p:cNvPr id="31746" name="Freeform 2">
            <a:extLst>
              <a:ext uri="{FF2B5EF4-FFF2-40B4-BE49-F238E27FC236}">
                <a16:creationId xmlns:a16="http://schemas.microsoft.com/office/drawing/2014/main" id="{81C131A2-7422-6DF3-1FF1-4F3230449203}"/>
              </a:ext>
            </a:extLst>
          </p:cNvPr>
          <p:cNvSpPr>
            <a:spLocks/>
          </p:cNvSpPr>
          <p:nvPr/>
        </p:nvSpPr>
        <p:spPr bwMode="auto">
          <a:xfrm>
            <a:off x="-593725" y="-250825"/>
            <a:ext cx="13100050" cy="7359650"/>
          </a:xfrm>
          <a:custGeom>
            <a:avLst/>
            <a:gdLst>
              <a:gd name="T0" fmla="*/ 0 w 19647772"/>
              <a:gd name="T1" fmla="*/ 0 h 11038476"/>
              <a:gd name="T2" fmla="*/ 2588877 w 19647772"/>
              <a:gd name="T3" fmla="*/ 0 h 11038476"/>
              <a:gd name="T4" fmla="*/ 2588877 w 19647772"/>
              <a:gd name="T5" fmla="*/ 1454284 h 11038476"/>
              <a:gd name="T6" fmla="*/ 0 w 19647772"/>
              <a:gd name="T7" fmla="*/ 1454284 h 11038476"/>
              <a:gd name="T8" fmla="*/ 0 w 19647772"/>
              <a:gd name="T9" fmla="*/ 0 h 11038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47772" h="11038476">
                <a:moveTo>
                  <a:pt x="0" y="0"/>
                </a:moveTo>
                <a:lnTo>
                  <a:pt x="19647772" y="0"/>
                </a:lnTo>
                <a:lnTo>
                  <a:pt x="19647772" y="11038476"/>
                </a:lnTo>
                <a:lnTo>
                  <a:pt x="0" y="11038476"/>
                </a:lnTo>
                <a:lnTo>
                  <a:pt x="0" y="0"/>
                </a:lnTo>
                <a:close/>
              </a:path>
            </a:pathLst>
          </a:custGeom>
          <a:blipFill dpi="0" rotWithShape="1">
            <a:blip r:embed="rId2">
              <a:alphaModFix amt="86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47" name="Freeform 3">
            <a:extLst>
              <a:ext uri="{FF2B5EF4-FFF2-40B4-BE49-F238E27FC236}">
                <a16:creationId xmlns:a16="http://schemas.microsoft.com/office/drawing/2014/main" id="{B91ACD21-2EAF-B6CA-D99A-2443CE828FDD}"/>
              </a:ext>
            </a:extLst>
          </p:cNvPr>
          <p:cNvSpPr>
            <a:spLocks/>
          </p:cNvSpPr>
          <p:nvPr/>
        </p:nvSpPr>
        <p:spPr bwMode="auto">
          <a:xfrm>
            <a:off x="754063" y="449263"/>
            <a:ext cx="10683875" cy="5935662"/>
          </a:xfrm>
          <a:custGeom>
            <a:avLst/>
            <a:gdLst>
              <a:gd name="T0" fmla="*/ 0 w 16026878"/>
              <a:gd name="T1" fmla="*/ 0 h 8904747"/>
              <a:gd name="T2" fmla="*/ 2109834 w 16026878"/>
              <a:gd name="T3" fmla="*/ 0 h 8904747"/>
              <a:gd name="T4" fmla="*/ 2109834 w 16026878"/>
              <a:gd name="T5" fmla="*/ 1171816 h 8904747"/>
              <a:gd name="T6" fmla="*/ 0 w 16026878"/>
              <a:gd name="T7" fmla="*/ 1171816 h 8904747"/>
              <a:gd name="T8" fmla="*/ 0 w 16026878"/>
              <a:gd name="T9" fmla="*/ 0 h 89047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26878" h="8904747">
                <a:moveTo>
                  <a:pt x="0" y="0"/>
                </a:moveTo>
                <a:lnTo>
                  <a:pt x="16026878" y="0"/>
                </a:lnTo>
                <a:lnTo>
                  <a:pt x="16026878" y="8904746"/>
                </a:lnTo>
                <a:lnTo>
                  <a:pt x="0" y="8904746"/>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48" name="Freeform 14">
            <a:extLst>
              <a:ext uri="{FF2B5EF4-FFF2-40B4-BE49-F238E27FC236}">
                <a16:creationId xmlns:a16="http://schemas.microsoft.com/office/drawing/2014/main" id="{CB6DCC3F-0E73-3A8B-7AFD-A7524974F595}"/>
              </a:ext>
            </a:extLst>
          </p:cNvPr>
          <p:cNvSpPr>
            <a:spLocks/>
          </p:cNvSpPr>
          <p:nvPr/>
        </p:nvSpPr>
        <p:spPr bwMode="auto">
          <a:xfrm>
            <a:off x="10696575" y="2444750"/>
            <a:ext cx="182563" cy="206375"/>
          </a:xfrm>
          <a:custGeom>
            <a:avLst/>
            <a:gdLst>
              <a:gd name="T0" fmla="*/ 0 w 272426"/>
              <a:gd name="T1" fmla="*/ 0 h 309574"/>
              <a:gd name="T2" fmla="*/ 36819 w 272426"/>
              <a:gd name="T3" fmla="*/ 0 h 309574"/>
              <a:gd name="T4" fmla="*/ 36819 w 272426"/>
              <a:gd name="T5" fmla="*/ 40759 h 309574"/>
              <a:gd name="T6" fmla="*/ 0 w 272426"/>
              <a:gd name="T7" fmla="*/ 40759 h 309574"/>
              <a:gd name="T8" fmla="*/ 0 w 272426"/>
              <a:gd name="T9" fmla="*/ 0 h 309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426" h="309574">
                <a:moveTo>
                  <a:pt x="0" y="0"/>
                </a:moveTo>
                <a:lnTo>
                  <a:pt x="272426" y="0"/>
                </a:lnTo>
                <a:lnTo>
                  <a:pt x="272426" y="309574"/>
                </a:lnTo>
                <a:lnTo>
                  <a:pt x="0" y="309574"/>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49" name="Freeform 15">
            <a:extLst>
              <a:ext uri="{FF2B5EF4-FFF2-40B4-BE49-F238E27FC236}">
                <a16:creationId xmlns:a16="http://schemas.microsoft.com/office/drawing/2014/main" id="{04FDBE94-F1DD-3610-F864-8E43D5DDA93E}"/>
              </a:ext>
            </a:extLst>
          </p:cNvPr>
          <p:cNvSpPr>
            <a:spLocks/>
          </p:cNvSpPr>
          <p:nvPr/>
        </p:nvSpPr>
        <p:spPr bwMode="auto">
          <a:xfrm>
            <a:off x="2327275" y="373063"/>
            <a:ext cx="157163" cy="179387"/>
          </a:xfrm>
          <a:custGeom>
            <a:avLst/>
            <a:gdLst>
              <a:gd name="T0" fmla="*/ 0 w 236070"/>
              <a:gd name="T1" fmla="*/ 0 h 268261"/>
              <a:gd name="T2" fmla="*/ 30874 w 236070"/>
              <a:gd name="T3" fmla="*/ 0 h 268261"/>
              <a:gd name="T4" fmla="*/ 30874 w 236070"/>
              <a:gd name="T5" fmla="*/ 35870 h 268261"/>
              <a:gd name="T6" fmla="*/ 0 w 236070"/>
              <a:gd name="T7" fmla="*/ 35870 h 268261"/>
              <a:gd name="T8" fmla="*/ 0 w 236070"/>
              <a:gd name="T9" fmla="*/ 0 h 268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070" h="268261">
                <a:moveTo>
                  <a:pt x="0" y="0"/>
                </a:moveTo>
                <a:lnTo>
                  <a:pt x="236070" y="0"/>
                </a:lnTo>
                <a:lnTo>
                  <a:pt x="236070" y="268261"/>
                </a:lnTo>
                <a:lnTo>
                  <a:pt x="0" y="268261"/>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0" name="Freeform 16">
            <a:extLst>
              <a:ext uri="{FF2B5EF4-FFF2-40B4-BE49-F238E27FC236}">
                <a16:creationId xmlns:a16="http://schemas.microsoft.com/office/drawing/2014/main" id="{5558DF6E-4F1B-6E5D-B48A-B2743386B052}"/>
              </a:ext>
            </a:extLst>
          </p:cNvPr>
          <p:cNvSpPr>
            <a:spLocks/>
          </p:cNvSpPr>
          <p:nvPr/>
        </p:nvSpPr>
        <p:spPr bwMode="auto">
          <a:xfrm>
            <a:off x="1157288" y="4530725"/>
            <a:ext cx="217487" cy="247650"/>
          </a:xfrm>
          <a:custGeom>
            <a:avLst/>
            <a:gdLst>
              <a:gd name="T0" fmla="*/ 0 w 326867"/>
              <a:gd name="T1" fmla="*/ 0 h 371440"/>
              <a:gd name="T2" fmla="*/ 42627 w 326867"/>
              <a:gd name="T3" fmla="*/ 0 h 371440"/>
              <a:gd name="T4" fmla="*/ 42627 w 326867"/>
              <a:gd name="T5" fmla="*/ 48937 h 371440"/>
              <a:gd name="T6" fmla="*/ 0 w 326867"/>
              <a:gd name="T7" fmla="*/ 48937 h 371440"/>
              <a:gd name="T8" fmla="*/ 0 w 326867"/>
              <a:gd name="T9" fmla="*/ 0 h 3714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867" h="371440">
                <a:moveTo>
                  <a:pt x="0" y="0"/>
                </a:moveTo>
                <a:lnTo>
                  <a:pt x="326867" y="0"/>
                </a:lnTo>
                <a:lnTo>
                  <a:pt x="326867" y="371440"/>
                </a:lnTo>
                <a:lnTo>
                  <a:pt x="0" y="37144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1" name="Freeform 17">
            <a:extLst>
              <a:ext uri="{FF2B5EF4-FFF2-40B4-BE49-F238E27FC236}">
                <a16:creationId xmlns:a16="http://schemas.microsoft.com/office/drawing/2014/main" id="{8ADFC49C-B7D6-E7C7-93A5-9013477524BA}"/>
              </a:ext>
            </a:extLst>
          </p:cNvPr>
          <p:cNvSpPr>
            <a:spLocks/>
          </p:cNvSpPr>
          <p:nvPr/>
        </p:nvSpPr>
        <p:spPr bwMode="auto">
          <a:xfrm>
            <a:off x="7580313" y="5907088"/>
            <a:ext cx="793750" cy="777875"/>
          </a:xfrm>
          <a:custGeom>
            <a:avLst/>
            <a:gdLst>
              <a:gd name="T0" fmla="*/ 0 w 1189599"/>
              <a:gd name="T1" fmla="*/ 0 h 1165807"/>
              <a:gd name="T2" fmla="*/ 157332 w 1189599"/>
              <a:gd name="T3" fmla="*/ 0 h 1165807"/>
              <a:gd name="T4" fmla="*/ 157332 w 1189599"/>
              <a:gd name="T5" fmla="*/ 154185 h 1165807"/>
              <a:gd name="T6" fmla="*/ 0 w 1189599"/>
              <a:gd name="T7" fmla="*/ 154185 h 1165807"/>
              <a:gd name="T8" fmla="*/ 0 w 1189599"/>
              <a:gd name="T9" fmla="*/ 0 h 11658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9599" h="1165807">
                <a:moveTo>
                  <a:pt x="0" y="0"/>
                </a:moveTo>
                <a:lnTo>
                  <a:pt x="1189599" y="0"/>
                </a:lnTo>
                <a:lnTo>
                  <a:pt x="1189599" y="1165807"/>
                </a:lnTo>
                <a:lnTo>
                  <a:pt x="0" y="1165807"/>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2" name="Freeform 18">
            <a:extLst>
              <a:ext uri="{FF2B5EF4-FFF2-40B4-BE49-F238E27FC236}">
                <a16:creationId xmlns:a16="http://schemas.microsoft.com/office/drawing/2014/main" id="{8F1953A0-2145-012E-537F-5D478384DC4D}"/>
              </a:ext>
            </a:extLst>
          </p:cNvPr>
          <p:cNvSpPr>
            <a:spLocks/>
          </p:cNvSpPr>
          <p:nvPr/>
        </p:nvSpPr>
        <p:spPr bwMode="auto">
          <a:xfrm>
            <a:off x="636588" y="2898775"/>
            <a:ext cx="757237" cy="742950"/>
          </a:xfrm>
          <a:custGeom>
            <a:avLst/>
            <a:gdLst>
              <a:gd name="T0" fmla="*/ 0 w 1136044"/>
              <a:gd name="T1" fmla="*/ 0 h 1113323"/>
              <a:gd name="T2" fmla="*/ 149479 w 1136044"/>
              <a:gd name="T3" fmla="*/ 0 h 1113323"/>
              <a:gd name="T4" fmla="*/ 149479 w 1136044"/>
              <a:gd name="T5" fmla="*/ 147338 h 1113323"/>
              <a:gd name="T6" fmla="*/ 0 w 1136044"/>
              <a:gd name="T7" fmla="*/ 147338 h 1113323"/>
              <a:gd name="T8" fmla="*/ 0 w 1136044"/>
              <a:gd name="T9" fmla="*/ 0 h 11133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6044" h="1113323">
                <a:moveTo>
                  <a:pt x="0" y="0"/>
                </a:moveTo>
                <a:lnTo>
                  <a:pt x="1136044" y="0"/>
                </a:lnTo>
                <a:lnTo>
                  <a:pt x="1136044" y="1113322"/>
                </a:lnTo>
                <a:lnTo>
                  <a:pt x="0" y="1113322"/>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3" name="Freeform 19">
            <a:extLst>
              <a:ext uri="{FF2B5EF4-FFF2-40B4-BE49-F238E27FC236}">
                <a16:creationId xmlns:a16="http://schemas.microsoft.com/office/drawing/2014/main" id="{4C711D21-A7F7-E3A7-A25F-6764F00EF3BD}"/>
              </a:ext>
            </a:extLst>
          </p:cNvPr>
          <p:cNvSpPr>
            <a:spLocks/>
          </p:cNvSpPr>
          <p:nvPr/>
        </p:nvSpPr>
        <p:spPr bwMode="auto">
          <a:xfrm rot="2126029">
            <a:off x="10871200" y="3357563"/>
            <a:ext cx="947738" cy="903287"/>
          </a:xfrm>
          <a:custGeom>
            <a:avLst/>
            <a:gdLst>
              <a:gd name="T0" fmla="*/ 0 w 1421274"/>
              <a:gd name="T1" fmla="*/ 0 h 1354086"/>
              <a:gd name="T2" fmla="*/ 187383 w 1421274"/>
              <a:gd name="T3" fmla="*/ 0 h 1354086"/>
              <a:gd name="T4" fmla="*/ 187383 w 1421274"/>
              <a:gd name="T5" fmla="*/ 178873 h 1354086"/>
              <a:gd name="T6" fmla="*/ 0 w 1421274"/>
              <a:gd name="T7" fmla="*/ 178873 h 1354086"/>
              <a:gd name="T8" fmla="*/ 0 w 1421274"/>
              <a:gd name="T9" fmla="*/ 0 h 1354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1274" h="1354086">
                <a:moveTo>
                  <a:pt x="0" y="0"/>
                </a:moveTo>
                <a:lnTo>
                  <a:pt x="1421274" y="0"/>
                </a:lnTo>
                <a:lnTo>
                  <a:pt x="1421274" y="1354086"/>
                </a:lnTo>
                <a:lnTo>
                  <a:pt x="0" y="1354086"/>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4" name="Freeform 20">
            <a:extLst>
              <a:ext uri="{FF2B5EF4-FFF2-40B4-BE49-F238E27FC236}">
                <a16:creationId xmlns:a16="http://schemas.microsoft.com/office/drawing/2014/main" id="{B8B9D05E-4D78-F012-50B7-9283949B3876}"/>
              </a:ext>
            </a:extLst>
          </p:cNvPr>
          <p:cNvSpPr>
            <a:spLocks/>
          </p:cNvSpPr>
          <p:nvPr/>
        </p:nvSpPr>
        <p:spPr bwMode="auto">
          <a:xfrm>
            <a:off x="3803650" y="5842000"/>
            <a:ext cx="695325" cy="660400"/>
          </a:xfrm>
          <a:custGeom>
            <a:avLst/>
            <a:gdLst>
              <a:gd name="T0" fmla="*/ 0 w 1041677"/>
              <a:gd name="T1" fmla="*/ 0 h 992434"/>
              <a:gd name="T2" fmla="*/ 138041 w 1041677"/>
              <a:gd name="T3" fmla="*/ 0 h 992434"/>
              <a:gd name="T4" fmla="*/ 138041 w 1041677"/>
              <a:gd name="T5" fmla="*/ 129488 h 992434"/>
              <a:gd name="T6" fmla="*/ 0 w 1041677"/>
              <a:gd name="T7" fmla="*/ 129488 h 992434"/>
              <a:gd name="T8" fmla="*/ 0 w 1041677"/>
              <a:gd name="T9" fmla="*/ 0 h 992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1677" h="992434">
                <a:moveTo>
                  <a:pt x="0" y="0"/>
                </a:moveTo>
                <a:lnTo>
                  <a:pt x="1041677" y="0"/>
                </a:lnTo>
                <a:lnTo>
                  <a:pt x="1041677" y="992434"/>
                </a:lnTo>
                <a:lnTo>
                  <a:pt x="0" y="992434"/>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5" name="Freeform 21">
            <a:extLst>
              <a:ext uri="{FF2B5EF4-FFF2-40B4-BE49-F238E27FC236}">
                <a16:creationId xmlns:a16="http://schemas.microsoft.com/office/drawing/2014/main" id="{89AFBBCB-209B-F872-F71C-C8D2B0E58C06}"/>
              </a:ext>
            </a:extLst>
          </p:cNvPr>
          <p:cNvSpPr>
            <a:spLocks/>
          </p:cNvSpPr>
          <p:nvPr/>
        </p:nvSpPr>
        <p:spPr bwMode="auto">
          <a:xfrm>
            <a:off x="7188200" y="257175"/>
            <a:ext cx="784225" cy="747713"/>
          </a:xfrm>
          <a:custGeom>
            <a:avLst/>
            <a:gdLst>
              <a:gd name="T0" fmla="*/ 0 w 1176452"/>
              <a:gd name="T1" fmla="*/ 0 h 1120838"/>
              <a:gd name="T2" fmla="*/ 154848 w 1176452"/>
              <a:gd name="T3" fmla="*/ 0 h 1120838"/>
              <a:gd name="T4" fmla="*/ 154848 w 1176452"/>
              <a:gd name="T5" fmla="*/ 148083 h 1120838"/>
              <a:gd name="T6" fmla="*/ 0 w 1176452"/>
              <a:gd name="T7" fmla="*/ 148083 h 1120838"/>
              <a:gd name="T8" fmla="*/ 0 w 1176452"/>
              <a:gd name="T9" fmla="*/ 0 h 11208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452" h="1120838">
                <a:moveTo>
                  <a:pt x="0" y="0"/>
                </a:moveTo>
                <a:lnTo>
                  <a:pt x="1176452" y="0"/>
                </a:lnTo>
                <a:lnTo>
                  <a:pt x="1176452" y="1120838"/>
                </a:lnTo>
                <a:lnTo>
                  <a:pt x="0" y="1120838"/>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6" name="Freeform 22">
            <a:extLst>
              <a:ext uri="{FF2B5EF4-FFF2-40B4-BE49-F238E27FC236}">
                <a16:creationId xmlns:a16="http://schemas.microsoft.com/office/drawing/2014/main" id="{5D1348C8-CAB4-BA41-B093-EB4D509D43AB}"/>
              </a:ext>
            </a:extLst>
          </p:cNvPr>
          <p:cNvSpPr>
            <a:spLocks/>
          </p:cNvSpPr>
          <p:nvPr/>
        </p:nvSpPr>
        <p:spPr bwMode="auto">
          <a:xfrm>
            <a:off x="3316288" y="463550"/>
            <a:ext cx="487362" cy="477838"/>
          </a:xfrm>
          <a:custGeom>
            <a:avLst/>
            <a:gdLst>
              <a:gd name="T0" fmla="*/ 0 w 732098"/>
              <a:gd name="T1" fmla="*/ 0 h 717456"/>
              <a:gd name="T2" fmla="*/ 95716 w 732098"/>
              <a:gd name="T3" fmla="*/ 0 h 717456"/>
              <a:gd name="T4" fmla="*/ 95716 w 732098"/>
              <a:gd name="T5" fmla="*/ 94020 h 717456"/>
              <a:gd name="T6" fmla="*/ 0 w 732098"/>
              <a:gd name="T7" fmla="*/ 94020 h 717456"/>
              <a:gd name="T8" fmla="*/ 0 w 732098"/>
              <a:gd name="T9" fmla="*/ 0 h 7174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2098" h="717456">
                <a:moveTo>
                  <a:pt x="0" y="0"/>
                </a:moveTo>
                <a:lnTo>
                  <a:pt x="732098" y="0"/>
                </a:lnTo>
                <a:lnTo>
                  <a:pt x="732098" y="717456"/>
                </a:lnTo>
                <a:lnTo>
                  <a:pt x="0" y="717456"/>
                </a:lnTo>
                <a:lnTo>
                  <a:pt x="0" y="0"/>
                </a:lnTo>
                <a:close/>
              </a:path>
            </a:pathLst>
          </a:cu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7" name="Freeform 23">
            <a:extLst>
              <a:ext uri="{FF2B5EF4-FFF2-40B4-BE49-F238E27FC236}">
                <a16:creationId xmlns:a16="http://schemas.microsoft.com/office/drawing/2014/main" id="{5225D162-6E0F-2F01-7519-8A6BBDDCF29D}"/>
              </a:ext>
            </a:extLst>
          </p:cNvPr>
          <p:cNvSpPr>
            <a:spLocks/>
          </p:cNvSpPr>
          <p:nvPr/>
        </p:nvSpPr>
        <p:spPr bwMode="auto">
          <a:xfrm>
            <a:off x="5418138" y="388938"/>
            <a:ext cx="157162" cy="177800"/>
          </a:xfrm>
          <a:custGeom>
            <a:avLst/>
            <a:gdLst>
              <a:gd name="T0" fmla="*/ 0 w 236070"/>
              <a:gd name="T1" fmla="*/ 0 h 268261"/>
              <a:gd name="T2" fmla="*/ 30873 w 236070"/>
              <a:gd name="T3" fmla="*/ 0 h 268261"/>
              <a:gd name="T4" fmla="*/ 30873 w 236070"/>
              <a:gd name="T5" fmla="*/ 34311 h 268261"/>
              <a:gd name="T6" fmla="*/ 0 w 236070"/>
              <a:gd name="T7" fmla="*/ 34311 h 268261"/>
              <a:gd name="T8" fmla="*/ 0 w 236070"/>
              <a:gd name="T9" fmla="*/ 0 h 268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070" h="268261">
                <a:moveTo>
                  <a:pt x="0" y="0"/>
                </a:moveTo>
                <a:lnTo>
                  <a:pt x="236070" y="0"/>
                </a:lnTo>
                <a:lnTo>
                  <a:pt x="236070" y="268261"/>
                </a:lnTo>
                <a:lnTo>
                  <a:pt x="0" y="268261"/>
                </a:lnTo>
                <a:lnTo>
                  <a:pt x="0" y="0"/>
                </a:lnTo>
                <a:close/>
              </a:path>
            </a:pathLst>
          </a:cu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8" name="Freeform 24">
            <a:extLst>
              <a:ext uri="{FF2B5EF4-FFF2-40B4-BE49-F238E27FC236}">
                <a16:creationId xmlns:a16="http://schemas.microsoft.com/office/drawing/2014/main" id="{CD111EA3-E03C-26D6-D260-3512F0BBA4EF}"/>
              </a:ext>
            </a:extLst>
          </p:cNvPr>
          <p:cNvSpPr>
            <a:spLocks/>
          </p:cNvSpPr>
          <p:nvPr/>
        </p:nvSpPr>
        <p:spPr bwMode="auto">
          <a:xfrm>
            <a:off x="8615363" y="79375"/>
            <a:ext cx="157162" cy="179388"/>
          </a:xfrm>
          <a:custGeom>
            <a:avLst/>
            <a:gdLst>
              <a:gd name="T0" fmla="*/ 0 w 236070"/>
              <a:gd name="T1" fmla="*/ 0 h 268261"/>
              <a:gd name="T2" fmla="*/ 30873 w 236070"/>
              <a:gd name="T3" fmla="*/ 0 h 268261"/>
              <a:gd name="T4" fmla="*/ 30873 w 236070"/>
              <a:gd name="T5" fmla="*/ 35871 h 268261"/>
              <a:gd name="T6" fmla="*/ 0 w 236070"/>
              <a:gd name="T7" fmla="*/ 35871 h 268261"/>
              <a:gd name="T8" fmla="*/ 0 w 236070"/>
              <a:gd name="T9" fmla="*/ 0 h 268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070" h="268261">
                <a:moveTo>
                  <a:pt x="0" y="0"/>
                </a:moveTo>
                <a:lnTo>
                  <a:pt x="236070" y="0"/>
                </a:lnTo>
                <a:lnTo>
                  <a:pt x="236070" y="268261"/>
                </a:lnTo>
                <a:lnTo>
                  <a:pt x="0" y="268261"/>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9" name="Freeform 25">
            <a:extLst>
              <a:ext uri="{FF2B5EF4-FFF2-40B4-BE49-F238E27FC236}">
                <a16:creationId xmlns:a16="http://schemas.microsoft.com/office/drawing/2014/main" id="{808A1CBA-EB09-77AB-7DD4-63EF0BA18195}"/>
              </a:ext>
            </a:extLst>
          </p:cNvPr>
          <p:cNvSpPr>
            <a:spLocks/>
          </p:cNvSpPr>
          <p:nvPr/>
        </p:nvSpPr>
        <p:spPr bwMode="auto">
          <a:xfrm>
            <a:off x="361950" y="2547938"/>
            <a:ext cx="157163" cy="179387"/>
          </a:xfrm>
          <a:custGeom>
            <a:avLst/>
            <a:gdLst>
              <a:gd name="T0" fmla="*/ 0 w 236070"/>
              <a:gd name="T1" fmla="*/ 0 h 268261"/>
              <a:gd name="T2" fmla="*/ 30874 w 236070"/>
              <a:gd name="T3" fmla="*/ 0 h 268261"/>
              <a:gd name="T4" fmla="*/ 30874 w 236070"/>
              <a:gd name="T5" fmla="*/ 35870 h 268261"/>
              <a:gd name="T6" fmla="*/ 0 w 236070"/>
              <a:gd name="T7" fmla="*/ 35870 h 268261"/>
              <a:gd name="T8" fmla="*/ 0 w 236070"/>
              <a:gd name="T9" fmla="*/ 0 h 268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070" h="268261">
                <a:moveTo>
                  <a:pt x="0" y="0"/>
                </a:moveTo>
                <a:lnTo>
                  <a:pt x="236070" y="0"/>
                </a:lnTo>
                <a:lnTo>
                  <a:pt x="236070" y="268261"/>
                </a:lnTo>
                <a:lnTo>
                  <a:pt x="0" y="268261"/>
                </a:lnTo>
                <a:lnTo>
                  <a:pt x="0" y="0"/>
                </a:lnTo>
                <a:close/>
              </a:path>
            </a:pathLst>
          </a:cu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0" name="Freeform 26">
            <a:extLst>
              <a:ext uri="{FF2B5EF4-FFF2-40B4-BE49-F238E27FC236}">
                <a16:creationId xmlns:a16="http://schemas.microsoft.com/office/drawing/2014/main" id="{1DF6375B-AC8E-F139-F6CB-0F93A5E3A911}"/>
              </a:ext>
            </a:extLst>
          </p:cNvPr>
          <p:cNvSpPr>
            <a:spLocks/>
          </p:cNvSpPr>
          <p:nvPr/>
        </p:nvSpPr>
        <p:spPr bwMode="auto">
          <a:xfrm>
            <a:off x="5575300" y="6296025"/>
            <a:ext cx="157163" cy="177800"/>
          </a:xfrm>
          <a:custGeom>
            <a:avLst/>
            <a:gdLst>
              <a:gd name="T0" fmla="*/ 0 w 236070"/>
              <a:gd name="T1" fmla="*/ 0 h 268261"/>
              <a:gd name="T2" fmla="*/ 30874 w 236070"/>
              <a:gd name="T3" fmla="*/ 0 h 268261"/>
              <a:gd name="T4" fmla="*/ 30874 w 236070"/>
              <a:gd name="T5" fmla="*/ 34311 h 268261"/>
              <a:gd name="T6" fmla="*/ 0 w 236070"/>
              <a:gd name="T7" fmla="*/ 34311 h 268261"/>
              <a:gd name="T8" fmla="*/ 0 w 236070"/>
              <a:gd name="T9" fmla="*/ 0 h 268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070" h="268261">
                <a:moveTo>
                  <a:pt x="0" y="0"/>
                </a:moveTo>
                <a:lnTo>
                  <a:pt x="236070" y="0"/>
                </a:lnTo>
                <a:lnTo>
                  <a:pt x="236070" y="268262"/>
                </a:lnTo>
                <a:lnTo>
                  <a:pt x="0" y="268262"/>
                </a:lnTo>
                <a:lnTo>
                  <a:pt x="0" y="0"/>
                </a:lnTo>
                <a:close/>
              </a:path>
            </a:pathLst>
          </a:cu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1" name="Freeform 27">
            <a:extLst>
              <a:ext uri="{FF2B5EF4-FFF2-40B4-BE49-F238E27FC236}">
                <a16:creationId xmlns:a16="http://schemas.microsoft.com/office/drawing/2014/main" id="{1D14D326-055B-B672-59A3-AEDF952E9314}"/>
              </a:ext>
            </a:extLst>
          </p:cNvPr>
          <p:cNvSpPr>
            <a:spLocks/>
          </p:cNvSpPr>
          <p:nvPr/>
        </p:nvSpPr>
        <p:spPr bwMode="auto">
          <a:xfrm>
            <a:off x="11168063" y="5054600"/>
            <a:ext cx="157162" cy="179388"/>
          </a:xfrm>
          <a:custGeom>
            <a:avLst/>
            <a:gdLst>
              <a:gd name="T0" fmla="*/ 0 w 236070"/>
              <a:gd name="T1" fmla="*/ 0 h 268261"/>
              <a:gd name="T2" fmla="*/ 30873 w 236070"/>
              <a:gd name="T3" fmla="*/ 0 h 268261"/>
              <a:gd name="T4" fmla="*/ 30873 w 236070"/>
              <a:gd name="T5" fmla="*/ 35871 h 268261"/>
              <a:gd name="T6" fmla="*/ 0 w 236070"/>
              <a:gd name="T7" fmla="*/ 35871 h 268261"/>
              <a:gd name="T8" fmla="*/ 0 w 236070"/>
              <a:gd name="T9" fmla="*/ 0 h 268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070" h="268261">
                <a:moveTo>
                  <a:pt x="0" y="0"/>
                </a:moveTo>
                <a:lnTo>
                  <a:pt x="236070" y="0"/>
                </a:lnTo>
                <a:lnTo>
                  <a:pt x="236070" y="268262"/>
                </a:lnTo>
                <a:lnTo>
                  <a:pt x="0" y="268262"/>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2" name="Freeform 32">
            <a:extLst>
              <a:ext uri="{FF2B5EF4-FFF2-40B4-BE49-F238E27FC236}">
                <a16:creationId xmlns:a16="http://schemas.microsoft.com/office/drawing/2014/main" id="{BAA01A54-7A64-E7AD-47DE-CE76E8BD609A}"/>
              </a:ext>
            </a:extLst>
          </p:cNvPr>
          <p:cNvSpPr>
            <a:spLocks/>
          </p:cNvSpPr>
          <p:nvPr/>
        </p:nvSpPr>
        <p:spPr bwMode="auto">
          <a:xfrm rot="-780706">
            <a:off x="382588" y="363538"/>
            <a:ext cx="1895475" cy="1501775"/>
          </a:xfrm>
          <a:custGeom>
            <a:avLst/>
            <a:gdLst>
              <a:gd name="T0" fmla="*/ 0 w 2841856"/>
              <a:gd name="T1" fmla="*/ 0 h 2253355"/>
              <a:gd name="T2" fmla="*/ 250206 w 2841856"/>
              <a:gd name="T3" fmla="*/ 0 h 2253355"/>
              <a:gd name="T4" fmla="*/ 250206 w 2841856"/>
              <a:gd name="T5" fmla="*/ 197461 h 2253355"/>
              <a:gd name="T6" fmla="*/ 0 w 2841856"/>
              <a:gd name="T7" fmla="*/ 197461 h 2253355"/>
              <a:gd name="T8" fmla="*/ 0 w 2841856"/>
              <a:gd name="T9" fmla="*/ 0 h 2253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1856" h="2253355">
                <a:moveTo>
                  <a:pt x="0" y="0"/>
                </a:moveTo>
                <a:lnTo>
                  <a:pt x="2841856" y="0"/>
                </a:lnTo>
                <a:lnTo>
                  <a:pt x="2841856" y="2253356"/>
                </a:lnTo>
                <a:lnTo>
                  <a:pt x="0" y="2253356"/>
                </a:lnTo>
                <a:lnTo>
                  <a:pt x="0" y="0"/>
                </a:lnTo>
                <a:close/>
              </a:path>
            </a:pathLst>
          </a:cu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TextBox 15">
            <a:extLst>
              <a:ext uri="{FF2B5EF4-FFF2-40B4-BE49-F238E27FC236}">
                <a16:creationId xmlns:a16="http://schemas.microsoft.com/office/drawing/2014/main" id="{50DB3304-4711-3883-D6F3-38B96DC3006C}"/>
              </a:ext>
            </a:extLst>
          </p:cNvPr>
          <p:cNvSpPr txBox="1"/>
          <p:nvPr/>
        </p:nvSpPr>
        <p:spPr>
          <a:xfrm>
            <a:off x="1497081" y="1589811"/>
            <a:ext cx="9309648" cy="4046172"/>
          </a:xfrm>
          <a:prstGeom prst="rect">
            <a:avLst/>
          </a:prstGeom>
        </p:spPr>
        <p:txBody>
          <a:bodyPr lIns="0" tIns="0" rIns="0" bIns="0">
            <a:spAutoFit/>
          </a:bodyPr>
          <a:lstStyle>
            <a:defPPr>
              <a:defRPr lang="en-US"/>
            </a:defPPr>
            <a:lvl1pPr algn="ctr">
              <a:lnSpc>
                <a:spcPts val="24514"/>
              </a:lnSpc>
              <a:defRPr sz="19930" spc="617">
                <a:ln w="63500">
                  <a:solidFill>
                    <a:schemeClr val="bg1"/>
                  </a:solidFill>
                </a:ln>
                <a:solidFill>
                  <a:srgbClr val="E56C73"/>
                </a:solidFill>
                <a:latin typeface="Scripter"/>
                <a:ea typeface="Scripter"/>
                <a:cs typeface="Scripter"/>
              </a:defRPr>
            </a:lvl1pPr>
          </a:lstStyle>
          <a:p>
            <a:pPr defTabSz="609630" eaLnBrk="1" fontAlgn="auto" hangingPunct="1">
              <a:lnSpc>
                <a:spcPts val="16343"/>
              </a:lnSpc>
              <a:spcBef>
                <a:spcPts val="0"/>
              </a:spcBef>
              <a:spcAft>
                <a:spcPts val="0"/>
              </a:spcAft>
              <a:defRPr/>
            </a:pPr>
            <a:r>
              <a:rPr lang="en-US" sz="13287" b="1" spc="-200">
                <a:ln w="73025">
                  <a:solidFill>
                    <a:prstClr val="white">
                      <a:alpha val="91000"/>
                    </a:prstClr>
                  </a:solidFill>
                </a:ln>
                <a:effectLst>
                  <a:outerShdw dist="101600" dir="5400000" algn="tl" rotWithShape="0">
                    <a:srgbClr val="8BB4E0"/>
                  </a:outerShdw>
                </a:effectLst>
                <a:latin typeface="Baloo 2 ExtraBold" pitchFamily="2" charset="0"/>
                <a:cs typeface="Baloo 2 ExtraBold" pitchFamily="2" charset="0"/>
                <a:sym typeface="Scripter"/>
              </a:rPr>
              <a:t>TRÒ CHƠI</a:t>
            </a:r>
          </a:p>
          <a:p>
            <a:pPr defTabSz="609630" eaLnBrk="1" fontAlgn="auto" hangingPunct="1">
              <a:lnSpc>
                <a:spcPts val="16343"/>
              </a:lnSpc>
              <a:spcBef>
                <a:spcPts val="0"/>
              </a:spcBef>
              <a:spcAft>
                <a:spcPts val="0"/>
              </a:spcAft>
              <a:defRPr/>
            </a:pPr>
            <a:r>
              <a:rPr lang="en-US" sz="13287" b="1" spc="-200">
                <a:ln w="73025">
                  <a:solidFill>
                    <a:prstClr val="white">
                      <a:alpha val="91000"/>
                    </a:prstClr>
                  </a:solidFill>
                </a:ln>
                <a:effectLst>
                  <a:outerShdw dist="101600" dir="5400000" algn="tl" rotWithShape="0">
                    <a:srgbClr val="8BB4E0"/>
                  </a:outerShdw>
                </a:effectLst>
                <a:latin typeface="Baloo 2 ExtraBold" pitchFamily="2" charset="0"/>
                <a:cs typeface="Baloo 2 ExtraBold" pitchFamily="2" charset="0"/>
                <a:sym typeface="Scripter"/>
              </a:rPr>
              <a:t>XÉ TÚI MÙ</a:t>
            </a:r>
          </a:p>
        </p:txBody>
      </p:sp>
      <p:pic>
        <p:nvPicPr>
          <p:cNvPr id="6" name="Picture 5">
            <a:extLst>
              <a:ext uri="{FF2B5EF4-FFF2-40B4-BE49-F238E27FC236}">
                <a16:creationId xmlns:a16="http://schemas.microsoft.com/office/drawing/2014/main" id="{E7235505-3915-81A6-276D-C2D668D59C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t="21265" b="20959"/>
          <a:stretch>
            <a:fillRect/>
          </a:stretch>
        </p:blipFill>
        <p:spPr bwMode="auto">
          <a:xfrm rot="1771921">
            <a:off x="9237663" y="287338"/>
            <a:ext cx="2903537"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3303D41-A940-E983-5F4F-745003143E6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24588" b="22260"/>
          <a:stretch>
            <a:fillRect/>
          </a:stretch>
        </p:blipFill>
        <p:spPr bwMode="auto">
          <a:xfrm rot="-850540">
            <a:off x="-44450" y="5097463"/>
            <a:ext cx="274955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6" name="Freeform 19">
            <a:extLst>
              <a:ext uri="{FF2B5EF4-FFF2-40B4-BE49-F238E27FC236}">
                <a16:creationId xmlns:a16="http://schemas.microsoft.com/office/drawing/2014/main" id="{DD529643-3B49-7B66-3274-124AC784E363}"/>
              </a:ext>
            </a:extLst>
          </p:cNvPr>
          <p:cNvSpPr>
            <a:spLocks/>
          </p:cNvSpPr>
          <p:nvPr/>
        </p:nvSpPr>
        <p:spPr bwMode="auto">
          <a:xfrm rot="816167">
            <a:off x="10375900" y="5430838"/>
            <a:ext cx="1362075" cy="1298575"/>
          </a:xfrm>
          <a:custGeom>
            <a:avLst/>
            <a:gdLst>
              <a:gd name="T0" fmla="*/ 0 w 1832028"/>
              <a:gd name="T1" fmla="*/ 0 h 1745423"/>
              <a:gd name="T2" fmla="*/ 416176 w 1832028"/>
              <a:gd name="T3" fmla="*/ 0 h 1745423"/>
              <a:gd name="T4" fmla="*/ 416176 w 1832028"/>
              <a:gd name="T5" fmla="*/ 397862 h 1745423"/>
              <a:gd name="T6" fmla="*/ 0 w 1832028"/>
              <a:gd name="T7" fmla="*/ 397862 h 1745423"/>
              <a:gd name="T8" fmla="*/ 0 w 1832028"/>
              <a:gd name="T9" fmla="*/ 0 h 1745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2028" h="1745423">
                <a:moveTo>
                  <a:pt x="0" y="0"/>
                </a:moveTo>
                <a:lnTo>
                  <a:pt x="1832029" y="0"/>
                </a:lnTo>
                <a:lnTo>
                  <a:pt x="1832029" y="1745423"/>
                </a:lnTo>
                <a:lnTo>
                  <a:pt x="0" y="1745423"/>
                </a:lnTo>
                <a:lnTo>
                  <a:pt x="0" y="0"/>
                </a:lnTo>
                <a:close/>
              </a:path>
            </a:pathLst>
          </a:cu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1DF"/>
        </a:solidFill>
        <a:effectLst/>
      </p:bgPr>
    </p:bg>
    <p:spTree>
      <p:nvGrpSpPr>
        <p:cNvPr id="1" name=""/>
        <p:cNvGrpSpPr/>
        <p:nvPr/>
      </p:nvGrpSpPr>
      <p:grpSpPr>
        <a:xfrm>
          <a:off x="0" y="0"/>
          <a:ext cx="0" cy="0"/>
          <a:chOff x="0" y="0"/>
          <a:chExt cx="0" cy="0"/>
        </a:xfrm>
      </p:grpSpPr>
      <p:sp>
        <p:nvSpPr>
          <p:cNvPr id="32770" name="Freeform 2">
            <a:extLst>
              <a:ext uri="{FF2B5EF4-FFF2-40B4-BE49-F238E27FC236}">
                <a16:creationId xmlns:a16="http://schemas.microsoft.com/office/drawing/2014/main" id="{ED3BA354-F91B-2E8E-90F4-1CB79576A816}"/>
              </a:ext>
            </a:extLst>
          </p:cNvPr>
          <p:cNvSpPr>
            <a:spLocks/>
          </p:cNvSpPr>
          <p:nvPr/>
        </p:nvSpPr>
        <p:spPr bwMode="auto">
          <a:xfrm>
            <a:off x="-198438" y="-20638"/>
            <a:ext cx="12588876" cy="7073901"/>
          </a:xfrm>
          <a:custGeom>
            <a:avLst/>
            <a:gdLst>
              <a:gd name="T0" fmla="*/ 0 w 18884495"/>
              <a:gd name="T1" fmla="*/ 0 h 10609653"/>
              <a:gd name="T2" fmla="*/ 2486070 w 18884495"/>
              <a:gd name="T3" fmla="*/ 0 h 10609653"/>
              <a:gd name="T4" fmla="*/ 2486070 w 18884495"/>
              <a:gd name="T5" fmla="*/ 1397945 h 10609653"/>
              <a:gd name="T6" fmla="*/ 0 w 18884495"/>
              <a:gd name="T7" fmla="*/ 1397945 h 10609653"/>
              <a:gd name="T8" fmla="*/ 0 w 18884495"/>
              <a:gd name="T9" fmla="*/ 0 h 106096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84495" h="10609653">
                <a:moveTo>
                  <a:pt x="0" y="0"/>
                </a:moveTo>
                <a:lnTo>
                  <a:pt x="18884496" y="0"/>
                </a:lnTo>
                <a:lnTo>
                  <a:pt x="18884496" y="10609653"/>
                </a:lnTo>
                <a:lnTo>
                  <a:pt x="0" y="10609653"/>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1" name="Freeform 3">
            <a:extLst>
              <a:ext uri="{FF2B5EF4-FFF2-40B4-BE49-F238E27FC236}">
                <a16:creationId xmlns:a16="http://schemas.microsoft.com/office/drawing/2014/main" id="{2D57FBE2-D3FF-99C7-2286-DC2F8DD221BF}"/>
              </a:ext>
            </a:extLst>
          </p:cNvPr>
          <p:cNvSpPr>
            <a:spLocks/>
          </p:cNvSpPr>
          <p:nvPr/>
        </p:nvSpPr>
        <p:spPr bwMode="auto">
          <a:xfrm rot="2592102">
            <a:off x="-1519238" y="4046538"/>
            <a:ext cx="5718176" cy="5408612"/>
          </a:xfrm>
          <a:custGeom>
            <a:avLst/>
            <a:gdLst>
              <a:gd name="T0" fmla="*/ 0 w 8576084"/>
              <a:gd name="T1" fmla="*/ 0 h 8111727"/>
              <a:gd name="T2" fmla="*/ 1130138 w 8576084"/>
              <a:gd name="T3" fmla="*/ 0 h 8111727"/>
              <a:gd name="T4" fmla="*/ 1130138 w 8576084"/>
              <a:gd name="T5" fmla="*/ 1068996 h 8111727"/>
              <a:gd name="T6" fmla="*/ 0 w 8576084"/>
              <a:gd name="T7" fmla="*/ 1068996 h 8111727"/>
              <a:gd name="T8" fmla="*/ 0 w 8576084"/>
              <a:gd name="T9" fmla="*/ 0 h 8111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6084" h="8111727">
                <a:moveTo>
                  <a:pt x="0" y="0"/>
                </a:moveTo>
                <a:lnTo>
                  <a:pt x="8576084" y="0"/>
                </a:lnTo>
                <a:lnTo>
                  <a:pt x="8576084" y="8111727"/>
                </a:lnTo>
                <a:lnTo>
                  <a:pt x="0" y="811172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2772" name="Group 4">
            <a:extLst>
              <a:ext uri="{FF2B5EF4-FFF2-40B4-BE49-F238E27FC236}">
                <a16:creationId xmlns:a16="http://schemas.microsoft.com/office/drawing/2014/main" id="{1F8ED605-D492-02F1-05EB-399B86876DF1}"/>
              </a:ext>
            </a:extLst>
          </p:cNvPr>
          <p:cNvGrpSpPr>
            <a:grpSpLocks/>
          </p:cNvGrpSpPr>
          <p:nvPr/>
        </p:nvGrpSpPr>
        <p:grpSpPr bwMode="auto">
          <a:xfrm>
            <a:off x="685800" y="665163"/>
            <a:ext cx="10820400" cy="5527675"/>
            <a:chOff x="0" y="0"/>
            <a:chExt cx="4274726" cy="2183619"/>
          </a:xfrm>
        </p:grpSpPr>
        <p:sp>
          <p:nvSpPr>
            <p:cNvPr id="32813" name="Freeform 5">
              <a:extLst>
                <a:ext uri="{FF2B5EF4-FFF2-40B4-BE49-F238E27FC236}">
                  <a16:creationId xmlns:a16="http://schemas.microsoft.com/office/drawing/2014/main" id="{7AFF98DF-9F18-EE0A-1FCE-9B4D41F8502E}"/>
                </a:ext>
              </a:extLst>
            </p:cNvPr>
            <p:cNvSpPr>
              <a:spLocks/>
            </p:cNvSpPr>
            <p:nvPr/>
          </p:nvSpPr>
          <p:spPr bwMode="auto">
            <a:xfrm>
              <a:off x="0" y="0"/>
              <a:ext cx="4274726" cy="2183619"/>
            </a:xfrm>
            <a:custGeom>
              <a:avLst/>
              <a:gdLst>
                <a:gd name="T0" fmla="*/ 24327 w 4274726"/>
                <a:gd name="T1" fmla="*/ 0 h 2183619"/>
                <a:gd name="T2" fmla="*/ 4250399 w 4274726"/>
                <a:gd name="T3" fmla="*/ 0 h 2183619"/>
                <a:gd name="T4" fmla="*/ 4274726 w 4274726"/>
                <a:gd name="T5" fmla="*/ 24327 h 2183619"/>
                <a:gd name="T6" fmla="*/ 4274726 w 4274726"/>
                <a:gd name="T7" fmla="*/ 2159292 h 2183619"/>
                <a:gd name="T8" fmla="*/ 4250399 w 4274726"/>
                <a:gd name="T9" fmla="*/ 2183619 h 2183619"/>
                <a:gd name="T10" fmla="*/ 24327 w 4274726"/>
                <a:gd name="T11" fmla="*/ 2183619 h 2183619"/>
                <a:gd name="T12" fmla="*/ 0 w 4274726"/>
                <a:gd name="T13" fmla="*/ 2159292 h 2183619"/>
                <a:gd name="T14" fmla="*/ 0 w 4274726"/>
                <a:gd name="T15" fmla="*/ 24327 h 2183619"/>
                <a:gd name="T16" fmla="*/ 24327 w 4274726"/>
                <a:gd name="T17" fmla="*/ 0 h 2183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74726" h="2183619">
                  <a:moveTo>
                    <a:pt x="24327" y="0"/>
                  </a:moveTo>
                  <a:lnTo>
                    <a:pt x="4250399" y="0"/>
                  </a:lnTo>
                  <a:cubicBezTo>
                    <a:pt x="4263834" y="0"/>
                    <a:pt x="4274726" y="10891"/>
                    <a:pt x="4274726" y="24327"/>
                  </a:cubicBezTo>
                  <a:lnTo>
                    <a:pt x="4274726" y="2159292"/>
                  </a:lnTo>
                  <a:cubicBezTo>
                    <a:pt x="4274726" y="2172728"/>
                    <a:pt x="4263834" y="2183619"/>
                    <a:pt x="4250399" y="2183619"/>
                  </a:cubicBezTo>
                  <a:lnTo>
                    <a:pt x="24327" y="2183619"/>
                  </a:lnTo>
                  <a:cubicBezTo>
                    <a:pt x="10891" y="2183619"/>
                    <a:pt x="0" y="2172728"/>
                    <a:pt x="0" y="2159292"/>
                  </a:cubicBezTo>
                  <a:lnTo>
                    <a:pt x="0" y="24327"/>
                  </a:lnTo>
                  <a:cubicBezTo>
                    <a:pt x="0" y="10891"/>
                    <a:pt x="10891" y="0"/>
                    <a:pt x="24327" y="0"/>
                  </a:cubicBezTo>
                  <a:close/>
                </a:path>
              </a:pathLst>
            </a:custGeom>
            <a:solidFill>
              <a:srgbClr val="FFFFFF"/>
            </a:solidFill>
            <a:ln w="66675" cap="rnd">
              <a:solidFill>
                <a:srgbClr val="F9B3A9"/>
              </a:solidFill>
              <a:prstDash val="dash"/>
              <a:round/>
              <a:headEnd/>
              <a:tailEnd/>
            </a:ln>
          </p:spPr>
          <p:txBody>
            <a:bodyPr/>
            <a:lstStyle/>
            <a:p>
              <a:endParaRPr lang="en-US"/>
            </a:p>
          </p:txBody>
        </p:sp>
        <p:sp>
          <p:nvSpPr>
            <p:cNvPr id="32814" name="TextBox 6">
              <a:extLst>
                <a:ext uri="{FF2B5EF4-FFF2-40B4-BE49-F238E27FC236}">
                  <a16:creationId xmlns:a16="http://schemas.microsoft.com/office/drawing/2014/main" id="{CFC4301F-6573-04AD-F33A-331FCA28257E}"/>
                </a:ext>
              </a:extLst>
            </p:cNvPr>
            <p:cNvSpPr txBox="1">
              <a:spLocks noChangeArrowheads="1"/>
            </p:cNvSpPr>
            <p:nvPr/>
          </p:nvSpPr>
          <p:spPr bwMode="auto">
            <a:xfrm>
              <a:off x="0" y="-47625"/>
              <a:ext cx="4274726" cy="223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2773" name="Freeform 7">
            <a:extLst>
              <a:ext uri="{FF2B5EF4-FFF2-40B4-BE49-F238E27FC236}">
                <a16:creationId xmlns:a16="http://schemas.microsoft.com/office/drawing/2014/main" id="{A989B718-C03D-7B55-2DA8-67978C42A01B}"/>
              </a:ext>
            </a:extLst>
          </p:cNvPr>
          <p:cNvSpPr>
            <a:spLocks/>
          </p:cNvSpPr>
          <p:nvPr/>
        </p:nvSpPr>
        <p:spPr bwMode="auto">
          <a:xfrm flipV="1">
            <a:off x="10999788" y="-160338"/>
            <a:ext cx="1385887" cy="1919288"/>
          </a:xfrm>
          <a:custGeom>
            <a:avLst/>
            <a:gdLst>
              <a:gd name="T0" fmla="*/ 0 w 2078878"/>
              <a:gd name="T1" fmla="*/ 378527 h 2880057"/>
              <a:gd name="T2" fmla="*/ 273730 w 2078878"/>
              <a:gd name="T3" fmla="*/ 378527 h 2880057"/>
              <a:gd name="T4" fmla="*/ 273730 w 2078878"/>
              <a:gd name="T5" fmla="*/ 0 h 2880057"/>
              <a:gd name="T6" fmla="*/ 0 w 2078878"/>
              <a:gd name="T7" fmla="*/ 0 h 2880057"/>
              <a:gd name="T8" fmla="*/ 0 w 2078878"/>
              <a:gd name="T9" fmla="*/ 378527 h 2880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8878" h="2880057">
                <a:moveTo>
                  <a:pt x="0" y="2880058"/>
                </a:moveTo>
                <a:lnTo>
                  <a:pt x="2078878" y="2880058"/>
                </a:lnTo>
                <a:lnTo>
                  <a:pt x="2078878" y="0"/>
                </a:lnTo>
                <a:lnTo>
                  <a:pt x="0" y="0"/>
                </a:lnTo>
                <a:lnTo>
                  <a:pt x="0" y="2880058"/>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4" name="Freeform 8">
            <a:extLst>
              <a:ext uri="{FF2B5EF4-FFF2-40B4-BE49-F238E27FC236}">
                <a16:creationId xmlns:a16="http://schemas.microsoft.com/office/drawing/2014/main" id="{73EAC4C3-DC35-5571-B9FF-1A5F7943F568}"/>
              </a:ext>
            </a:extLst>
          </p:cNvPr>
          <p:cNvSpPr>
            <a:spLocks/>
          </p:cNvSpPr>
          <p:nvPr/>
        </p:nvSpPr>
        <p:spPr bwMode="auto">
          <a:xfrm>
            <a:off x="11376025" y="2963863"/>
            <a:ext cx="1390650" cy="1323975"/>
          </a:xfrm>
          <a:custGeom>
            <a:avLst/>
            <a:gdLst>
              <a:gd name="T0" fmla="*/ 0 w 2085531"/>
              <a:gd name="T1" fmla="*/ 0 h 1986942"/>
              <a:gd name="T2" fmla="*/ 274931 w 2085531"/>
              <a:gd name="T3" fmla="*/ 0 h 1986942"/>
              <a:gd name="T4" fmla="*/ 274931 w 2085531"/>
              <a:gd name="T5" fmla="*/ 261011 h 1986942"/>
              <a:gd name="T6" fmla="*/ 0 w 2085531"/>
              <a:gd name="T7" fmla="*/ 261011 h 1986942"/>
              <a:gd name="T8" fmla="*/ 0 w 2085531"/>
              <a:gd name="T9" fmla="*/ 0 h 19869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5531" h="1986942">
                <a:moveTo>
                  <a:pt x="0" y="0"/>
                </a:moveTo>
                <a:lnTo>
                  <a:pt x="2085531" y="0"/>
                </a:lnTo>
                <a:lnTo>
                  <a:pt x="2085531" y="1986942"/>
                </a:lnTo>
                <a:lnTo>
                  <a:pt x="0" y="1986942"/>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5" name="Freeform 9">
            <a:extLst>
              <a:ext uri="{FF2B5EF4-FFF2-40B4-BE49-F238E27FC236}">
                <a16:creationId xmlns:a16="http://schemas.microsoft.com/office/drawing/2014/main" id="{687AC5B2-4E9C-2624-E26D-7CE73B05BE12}"/>
              </a:ext>
            </a:extLst>
          </p:cNvPr>
          <p:cNvSpPr>
            <a:spLocks/>
          </p:cNvSpPr>
          <p:nvPr/>
        </p:nvSpPr>
        <p:spPr bwMode="auto">
          <a:xfrm>
            <a:off x="201613" y="125413"/>
            <a:ext cx="1176337" cy="1120775"/>
          </a:xfrm>
          <a:custGeom>
            <a:avLst/>
            <a:gdLst>
              <a:gd name="T0" fmla="*/ 0 w 1764330"/>
              <a:gd name="T1" fmla="*/ 0 h 1680925"/>
              <a:gd name="T2" fmla="*/ 232456 w 1764330"/>
              <a:gd name="T3" fmla="*/ 0 h 1680925"/>
              <a:gd name="T4" fmla="*/ 232456 w 1764330"/>
              <a:gd name="T5" fmla="*/ 221513 h 1680925"/>
              <a:gd name="T6" fmla="*/ 0 w 1764330"/>
              <a:gd name="T7" fmla="*/ 221513 h 1680925"/>
              <a:gd name="T8" fmla="*/ 0 w 1764330"/>
              <a:gd name="T9" fmla="*/ 0 h 1680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4330" h="1680925">
                <a:moveTo>
                  <a:pt x="0" y="0"/>
                </a:moveTo>
                <a:lnTo>
                  <a:pt x="1764330" y="0"/>
                </a:lnTo>
                <a:lnTo>
                  <a:pt x="1764330" y="1680926"/>
                </a:lnTo>
                <a:lnTo>
                  <a:pt x="0" y="1680926"/>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6" name="Freeform 10">
            <a:extLst>
              <a:ext uri="{FF2B5EF4-FFF2-40B4-BE49-F238E27FC236}">
                <a16:creationId xmlns:a16="http://schemas.microsoft.com/office/drawing/2014/main" id="{C57B761A-ADE6-5FF7-B96B-EA5832525397}"/>
              </a:ext>
            </a:extLst>
          </p:cNvPr>
          <p:cNvSpPr>
            <a:spLocks/>
          </p:cNvSpPr>
          <p:nvPr/>
        </p:nvSpPr>
        <p:spPr bwMode="auto">
          <a:xfrm rot="1148200">
            <a:off x="10720388" y="5743575"/>
            <a:ext cx="1571625" cy="1244600"/>
          </a:xfrm>
          <a:custGeom>
            <a:avLst/>
            <a:gdLst>
              <a:gd name="T0" fmla="*/ 0 w 2355106"/>
              <a:gd name="T1" fmla="*/ 0 h 1867403"/>
              <a:gd name="T2" fmla="*/ 207990 w 2355106"/>
              <a:gd name="T3" fmla="*/ 0 h 1867403"/>
              <a:gd name="T4" fmla="*/ 207990 w 2355106"/>
              <a:gd name="T5" fmla="*/ 163677 h 1867403"/>
              <a:gd name="T6" fmla="*/ 0 w 2355106"/>
              <a:gd name="T7" fmla="*/ 163677 h 1867403"/>
              <a:gd name="T8" fmla="*/ 0 w 2355106"/>
              <a:gd name="T9" fmla="*/ 0 h 18674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5106" h="1867403">
                <a:moveTo>
                  <a:pt x="0" y="0"/>
                </a:moveTo>
                <a:lnTo>
                  <a:pt x="2355106" y="0"/>
                </a:lnTo>
                <a:lnTo>
                  <a:pt x="2355106" y="1867403"/>
                </a:lnTo>
                <a:lnTo>
                  <a:pt x="0" y="1867403"/>
                </a:lnTo>
                <a:lnTo>
                  <a:pt x="0" y="0"/>
                </a:lnTo>
                <a:close/>
              </a:path>
            </a:pathLst>
          </a:cu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7" name="Freeform 11">
            <a:extLst>
              <a:ext uri="{FF2B5EF4-FFF2-40B4-BE49-F238E27FC236}">
                <a16:creationId xmlns:a16="http://schemas.microsoft.com/office/drawing/2014/main" id="{ECC18DEB-7BE2-6009-6A79-CB3BDACDE5C1}"/>
              </a:ext>
            </a:extLst>
          </p:cNvPr>
          <p:cNvSpPr>
            <a:spLocks/>
          </p:cNvSpPr>
          <p:nvPr/>
        </p:nvSpPr>
        <p:spPr bwMode="auto">
          <a:xfrm>
            <a:off x="-50800" y="3179763"/>
            <a:ext cx="990600" cy="969962"/>
          </a:xfrm>
          <a:custGeom>
            <a:avLst/>
            <a:gdLst>
              <a:gd name="T0" fmla="*/ 0 w 1485117"/>
              <a:gd name="T1" fmla="*/ 0 h 1455415"/>
              <a:gd name="T2" fmla="*/ 196087 w 1485117"/>
              <a:gd name="T3" fmla="*/ 0 h 1455415"/>
              <a:gd name="T4" fmla="*/ 196087 w 1485117"/>
              <a:gd name="T5" fmla="*/ 191349 h 1455415"/>
              <a:gd name="T6" fmla="*/ 0 w 1485117"/>
              <a:gd name="T7" fmla="*/ 191349 h 1455415"/>
              <a:gd name="T8" fmla="*/ 0 w 1485117"/>
              <a:gd name="T9" fmla="*/ 0 h 1455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5117" h="1455415">
                <a:moveTo>
                  <a:pt x="0" y="0"/>
                </a:moveTo>
                <a:lnTo>
                  <a:pt x="1485117" y="0"/>
                </a:lnTo>
                <a:lnTo>
                  <a:pt x="1485117" y="1455415"/>
                </a:lnTo>
                <a:lnTo>
                  <a:pt x="0" y="1455415"/>
                </a:lnTo>
                <a:lnTo>
                  <a:pt x="0" y="0"/>
                </a:lnTo>
                <a:close/>
              </a:path>
            </a:pathLst>
          </a:cu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8" name="Freeform 12">
            <a:extLst>
              <a:ext uri="{FF2B5EF4-FFF2-40B4-BE49-F238E27FC236}">
                <a16:creationId xmlns:a16="http://schemas.microsoft.com/office/drawing/2014/main" id="{CA6E475D-1AEE-E241-AFB6-C55734A4A4D9}"/>
              </a:ext>
            </a:extLst>
          </p:cNvPr>
          <p:cNvSpPr>
            <a:spLocks/>
          </p:cNvSpPr>
          <p:nvPr/>
        </p:nvSpPr>
        <p:spPr bwMode="auto">
          <a:xfrm>
            <a:off x="2549525" y="409575"/>
            <a:ext cx="566738" cy="552450"/>
          </a:xfrm>
          <a:custGeom>
            <a:avLst/>
            <a:gdLst>
              <a:gd name="T0" fmla="*/ 0 w 847962"/>
              <a:gd name="T1" fmla="*/ 0 h 831002"/>
              <a:gd name="T2" fmla="*/ 113085 w 847962"/>
              <a:gd name="T3" fmla="*/ 0 h 831002"/>
              <a:gd name="T4" fmla="*/ 113085 w 847962"/>
              <a:gd name="T5" fmla="*/ 107909 h 831002"/>
              <a:gd name="T6" fmla="*/ 0 w 847962"/>
              <a:gd name="T7" fmla="*/ 107909 h 831002"/>
              <a:gd name="T8" fmla="*/ 0 w 847962"/>
              <a:gd name="T9" fmla="*/ 0 h 83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7962" h="831002">
                <a:moveTo>
                  <a:pt x="0" y="0"/>
                </a:moveTo>
                <a:lnTo>
                  <a:pt x="847961" y="0"/>
                </a:lnTo>
                <a:lnTo>
                  <a:pt x="847961" y="831002"/>
                </a:lnTo>
                <a:lnTo>
                  <a:pt x="0" y="831002"/>
                </a:lnTo>
                <a:lnTo>
                  <a:pt x="0" y="0"/>
                </a:lnTo>
                <a:close/>
              </a:path>
            </a:pathLst>
          </a:cu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9" name="Freeform 13">
            <a:extLst>
              <a:ext uri="{FF2B5EF4-FFF2-40B4-BE49-F238E27FC236}">
                <a16:creationId xmlns:a16="http://schemas.microsoft.com/office/drawing/2014/main" id="{04EAB0C2-3E8B-539B-E0A4-2E95252D96F0}"/>
              </a:ext>
            </a:extLst>
          </p:cNvPr>
          <p:cNvSpPr>
            <a:spLocks/>
          </p:cNvSpPr>
          <p:nvPr/>
        </p:nvSpPr>
        <p:spPr bwMode="auto">
          <a:xfrm>
            <a:off x="344488" y="5767388"/>
            <a:ext cx="892175" cy="850900"/>
          </a:xfrm>
          <a:custGeom>
            <a:avLst/>
            <a:gdLst>
              <a:gd name="T0" fmla="*/ 0 w 1338582"/>
              <a:gd name="T1" fmla="*/ 0 h 1275304"/>
              <a:gd name="T2" fmla="*/ 176064 w 1338582"/>
              <a:gd name="T3" fmla="*/ 0 h 1275304"/>
              <a:gd name="T4" fmla="*/ 176064 w 1338582"/>
              <a:gd name="T5" fmla="*/ 168631 h 1275304"/>
              <a:gd name="T6" fmla="*/ 0 w 1338582"/>
              <a:gd name="T7" fmla="*/ 168631 h 1275304"/>
              <a:gd name="T8" fmla="*/ 0 w 1338582"/>
              <a:gd name="T9" fmla="*/ 0 h 1275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8582" h="1275304">
                <a:moveTo>
                  <a:pt x="0" y="0"/>
                </a:moveTo>
                <a:lnTo>
                  <a:pt x="1338582" y="0"/>
                </a:lnTo>
                <a:lnTo>
                  <a:pt x="1338582" y="1275304"/>
                </a:lnTo>
                <a:lnTo>
                  <a:pt x="0" y="1275304"/>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TextBox 18">
            <a:extLst>
              <a:ext uri="{FF2B5EF4-FFF2-40B4-BE49-F238E27FC236}">
                <a16:creationId xmlns:a16="http://schemas.microsoft.com/office/drawing/2014/main" id="{BFB81F78-49CF-77C0-AA7A-8B05330170B8}"/>
              </a:ext>
            </a:extLst>
          </p:cNvPr>
          <p:cNvSpPr txBox="1"/>
          <p:nvPr/>
        </p:nvSpPr>
        <p:spPr>
          <a:xfrm>
            <a:off x="2995613" y="1246188"/>
            <a:ext cx="6200775" cy="577850"/>
          </a:xfrm>
          <a:prstGeom prst="rect">
            <a:avLst/>
          </a:prstGeom>
        </p:spPr>
        <p:txBody>
          <a:bodyPr lIns="0" tIns="0" rIns="0" bIns="0">
            <a:spAutoFit/>
          </a:bodyPr>
          <a:lstStyle/>
          <a:p>
            <a:pPr algn="ctr" defTabSz="609630" eaLnBrk="1" fontAlgn="auto" hangingPunct="1">
              <a:lnSpc>
                <a:spcPts val="4480"/>
              </a:lnSpc>
              <a:spcBef>
                <a:spcPts val="0"/>
              </a:spcBef>
              <a:spcAft>
                <a:spcPts val="0"/>
              </a:spcAft>
              <a:defRPr/>
            </a:pPr>
            <a:r>
              <a:rPr lang="en-US" sz="4977">
                <a:solidFill>
                  <a:srgbClr val="50291C"/>
                </a:solidFill>
                <a:latin typeface="Baloo 2 ExtraBold" pitchFamily="2" charset="0"/>
                <a:ea typeface="Mulled Wine Season"/>
                <a:cs typeface="Baloo 2 ExtraBold" pitchFamily="2" charset="0"/>
                <a:sym typeface="Mulled Wine Season"/>
              </a:rPr>
              <a:t>CHỌN 1 TÚI MÙ</a:t>
            </a:r>
          </a:p>
        </p:txBody>
      </p:sp>
      <p:pic>
        <p:nvPicPr>
          <p:cNvPr id="32781" name="Candy wrapper (sound effect)">
            <a:hlinkClick r:id="" action="ppaction://media"/>
            <a:extLst>
              <a:ext uri="{FF2B5EF4-FFF2-40B4-BE49-F238E27FC236}">
                <a16:creationId xmlns:a16="http://schemas.microsoft.com/office/drawing/2014/main" id="{B52D8CB0-9979-3E5C-B014-914E8576F5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9425" y="-1917700"/>
            <a:ext cx="1201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Candy wrapper (sound effect)">
            <a:hlinkClick r:id="" action="ppaction://media"/>
            <a:extLst>
              <a:ext uri="{FF2B5EF4-FFF2-40B4-BE49-F238E27FC236}">
                <a16:creationId xmlns:a16="http://schemas.microsoft.com/office/drawing/2014/main" id="{BD5B2D30-F4CC-2A62-87B7-17958B808A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3525" y="-1925638"/>
            <a:ext cx="12017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Candy wrapper (sound effect)">
            <a:hlinkClick r:id="" action="ppaction://media"/>
            <a:extLst>
              <a:ext uri="{FF2B5EF4-FFF2-40B4-BE49-F238E27FC236}">
                <a16:creationId xmlns:a16="http://schemas.microsoft.com/office/drawing/2014/main" id="{A5FDEFF6-A238-07D4-A97E-7B2A34B9BF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7350" y="-1966913"/>
            <a:ext cx="12017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Candy wrapper (sound effect)">
            <a:hlinkClick r:id="" action="ppaction://media"/>
            <a:extLst>
              <a:ext uri="{FF2B5EF4-FFF2-40B4-BE49-F238E27FC236}">
                <a16:creationId xmlns:a16="http://schemas.microsoft.com/office/drawing/2014/main" id="{6F9A0F9F-0A65-B2B4-ECAF-88EF68C3D0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59900" y="-2032000"/>
            <a:ext cx="12001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Candy wrapper (sound effect)">
            <a:hlinkClick r:id="" action="ppaction://media"/>
            <a:extLst>
              <a:ext uri="{FF2B5EF4-FFF2-40B4-BE49-F238E27FC236}">
                <a16:creationId xmlns:a16="http://schemas.microsoft.com/office/drawing/2014/main" id="{14D828DB-A5B0-C978-3951-51979132C2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4525" y="7769225"/>
            <a:ext cx="12017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Candy wrapper (sound effect)">
            <a:hlinkClick r:id="" action="ppaction://media"/>
            <a:extLst>
              <a:ext uri="{FF2B5EF4-FFF2-40B4-BE49-F238E27FC236}">
                <a16:creationId xmlns:a16="http://schemas.microsoft.com/office/drawing/2014/main" id="{53D28854-DE7F-E8AD-CFB7-9C6053B9DF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7038" y="7762875"/>
            <a:ext cx="1201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Candy wrapper (sound effect)">
            <a:hlinkClick r:id="" action="ppaction://media"/>
            <a:extLst>
              <a:ext uri="{FF2B5EF4-FFF2-40B4-BE49-F238E27FC236}">
                <a16:creationId xmlns:a16="http://schemas.microsoft.com/office/drawing/2014/main" id="{B3892D84-40F2-ADEC-A023-19CC4AA7BB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2450" y="7720013"/>
            <a:ext cx="1201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8" name="Candy wrapper (sound effect)">
            <a:hlinkClick r:id="" action="ppaction://media"/>
            <a:extLst>
              <a:ext uri="{FF2B5EF4-FFF2-40B4-BE49-F238E27FC236}">
                <a16:creationId xmlns:a16="http://schemas.microsoft.com/office/drawing/2014/main" id="{E00A0ADA-FF34-D816-3366-A7068BAFCB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23413" y="7654925"/>
            <a:ext cx="12017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hồng phải 1">
            <a:hlinkClick r:id="rId11" action="ppaction://hlinksldjump"/>
            <a:extLst>
              <a:ext uri="{FF2B5EF4-FFF2-40B4-BE49-F238E27FC236}">
                <a16:creationId xmlns:a16="http://schemas.microsoft.com/office/drawing/2014/main" id="{41761A93-EE7C-A6DE-9890-B6E3EF49BC71}"/>
              </a:ext>
            </a:extLst>
          </p:cNvPr>
          <p:cNvPicPr>
            <a:picLocks noChangeAspect="1"/>
          </p:cNvPicPr>
          <p:nvPr/>
        </p:nvPicPr>
        <p:blipFill>
          <a:blip r:embed="rId12"/>
          <a:srcRect t="24542" b="23290"/>
          <a:stretch/>
        </p:blipFill>
        <p:spPr>
          <a:xfrm>
            <a:off x="877438" y="2073952"/>
            <a:ext cx="2889641" cy="1507448"/>
          </a:xfrm>
          <a:custGeom>
            <a:avLst/>
            <a:gdLst>
              <a:gd name="connsiteX0" fmla="*/ 8713680 w 18258563"/>
              <a:gd name="connsiteY0" fmla="*/ 0 h 9525001"/>
              <a:gd name="connsiteX1" fmla="*/ 18258563 w 18258563"/>
              <a:gd name="connsiteY1" fmla="*/ 0 h 9525001"/>
              <a:gd name="connsiteX2" fmla="*/ 18258563 w 18258563"/>
              <a:gd name="connsiteY2" fmla="*/ 9525001 h 9525001"/>
              <a:gd name="connsiteX3" fmla="*/ 9393406 w 18258563"/>
              <a:gd name="connsiteY3" fmla="*/ 9525001 h 9525001"/>
              <a:gd name="connsiteX4" fmla="*/ 9497446 w 18258563"/>
              <a:gd name="connsiteY4" fmla="*/ 9437034 h 9525001"/>
              <a:gd name="connsiteX5" fmla="*/ 9182117 w 18258563"/>
              <a:gd name="connsiteY5" fmla="*/ 8677187 h 9525001"/>
              <a:gd name="connsiteX6" fmla="*/ 9182117 w 18258563"/>
              <a:gd name="connsiteY6" fmla="*/ 6650928 h 9525001"/>
              <a:gd name="connsiteX7" fmla="*/ 9182117 w 18258563"/>
              <a:gd name="connsiteY7" fmla="*/ 4624669 h 9525001"/>
              <a:gd name="connsiteX8" fmla="*/ 9182117 w 18258563"/>
              <a:gd name="connsiteY8" fmla="*/ 2598410 h 9525001"/>
              <a:gd name="connsiteX9" fmla="*/ 9160497 w 18258563"/>
              <a:gd name="connsiteY9" fmla="*/ 2598410 h 9525001"/>
              <a:gd name="connsiteX10" fmla="*/ 9029379 w 18258563"/>
              <a:gd name="connsiteY10" fmla="*/ 2544053 h 9525001"/>
              <a:gd name="connsiteX11" fmla="*/ 9182117 w 18258563"/>
              <a:gd name="connsiteY11" fmla="*/ 581114 h 9525001"/>
              <a:gd name="connsiteX12" fmla="*/ 8706166 w 18258563"/>
              <a:gd name="connsiteY12" fmla="*/ 11229 h 9525001"/>
              <a:gd name="connsiteX13" fmla="*/ 0 w 18258563"/>
              <a:gd name="connsiteY13" fmla="*/ 0 h 9525001"/>
              <a:gd name="connsiteX14" fmla="*/ 1179405 w 18258563"/>
              <a:gd name="connsiteY14" fmla="*/ 0 h 9525001"/>
              <a:gd name="connsiteX15" fmla="*/ 1171891 w 18258563"/>
              <a:gd name="connsiteY15" fmla="*/ 11229 h 9525001"/>
              <a:gd name="connsiteX16" fmla="*/ 1647842 w 18258563"/>
              <a:gd name="connsiteY16" fmla="*/ 581114 h 9525001"/>
              <a:gd name="connsiteX17" fmla="*/ 1647842 w 18258563"/>
              <a:gd name="connsiteY17" fmla="*/ 2607373 h 9525001"/>
              <a:gd name="connsiteX18" fmla="*/ 1669462 w 18258563"/>
              <a:gd name="connsiteY18" fmla="*/ 2607373 h 9525001"/>
              <a:gd name="connsiteX19" fmla="*/ 1800580 w 18258563"/>
              <a:gd name="connsiteY19" fmla="*/ 2661731 h 9525001"/>
              <a:gd name="connsiteX20" fmla="*/ 1647842 w 18258563"/>
              <a:gd name="connsiteY20" fmla="*/ 4624669 h 9525001"/>
              <a:gd name="connsiteX21" fmla="*/ 1647842 w 18258563"/>
              <a:gd name="connsiteY21" fmla="*/ 6650928 h 9525001"/>
              <a:gd name="connsiteX22" fmla="*/ 1647842 w 18258563"/>
              <a:gd name="connsiteY22" fmla="*/ 8677187 h 9525001"/>
              <a:gd name="connsiteX23" fmla="*/ 1963172 w 18258563"/>
              <a:gd name="connsiteY23" fmla="*/ 9437034 h 9525001"/>
              <a:gd name="connsiteX24" fmla="*/ 1859131 w 18258563"/>
              <a:gd name="connsiteY24" fmla="*/ 9525001 h 9525001"/>
              <a:gd name="connsiteX25" fmla="*/ 0 w 18258563"/>
              <a:gd name="connsiteY25" fmla="*/ 9525001 h 952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3" h="9525001">
                <a:moveTo>
                  <a:pt x="8713680" y="0"/>
                </a:moveTo>
                <a:lnTo>
                  <a:pt x="18258563" y="0"/>
                </a:lnTo>
                <a:lnTo>
                  <a:pt x="18258563" y="9525001"/>
                </a:lnTo>
                <a:lnTo>
                  <a:pt x="9393406" y="9525001"/>
                </a:lnTo>
                <a:lnTo>
                  <a:pt x="9497446" y="9437034"/>
                </a:lnTo>
                <a:cubicBezTo>
                  <a:pt x="9770732" y="9183752"/>
                  <a:pt x="9854820" y="8930470"/>
                  <a:pt x="9182117" y="8677187"/>
                </a:cubicBezTo>
                <a:cubicBezTo>
                  <a:pt x="7388242" y="8001767"/>
                  <a:pt x="10975991" y="7326348"/>
                  <a:pt x="9182117" y="6650928"/>
                </a:cubicBezTo>
                <a:cubicBezTo>
                  <a:pt x="7388242" y="5975508"/>
                  <a:pt x="10975991" y="5300089"/>
                  <a:pt x="9182117" y="4624669"/>
                </a:cubicBezTo>
                <a:cubicBezTo>
                  <a:pt x="7388242" y="3949249"/>
                  <a:pt x="10975991" y="3273830"/>
                  <a:pt x="9182117" y="2598410"/>
                </a:cubicBezTo>
                <a:lnTo>
                  <a:pt x="9160497" y="2598410"/>
                </a:lnTo>
                <a:lnTo>
                  <a:pt x="9029379" y="2544053"/>
                </a:lnTo>
                <a:cubicBezTo>
                  <a:pt x="7607222" y="1889740"/>
                  <a:pt x="10919933" y="1235428"/>
                  <a:pt x="9182117" y="581114"/>
                </a:cubicBezTo>
                <a:cubicBezTo>
                  <a:pt x="8677590" y="391152"/>
                  <a:pt x="8598757" y="201191"/>
                  <a:pt x="8706166" y="11229"/>
                </a:cubicBezTo>
                <a:close/>
                <a:moveTo>
                  <a:pt x="0" y="0"/>
                </a:moveTo>
                <a:lnTo>
                  <a:pt x="1179405" y="0"/>
                </a:lnTo>
                <a:lnTo>
                  <a:pt x="1171891" y="11229"/>
                </a:lnTo>
                <a:cubicBezTo>
                  <a:pt x="1064482" y="201191"/>
                  <a:pt x="1143315" y="391152"/>
                  <a:pt x="1647842" y="581114"/>
                </a:cubicBezTo>
                <a:cubicBezTo>
                  <a:pt x="3441717" y="1256534"/>
                  <a:pt x="-146034" y="1931953"/>
                  <a:pt x="1647842" y="2607373"/>
                </a:cubicBezTo>
                <a:lnTo>
                  <a:pt x="1669462" y="2607373"/>
                </a:lnTo>
                <a:lnTo>
                  <a:pt x="1800580" y="2661731"/>
                </a:lnTo>
                <a:cubicBezTo>
                  <a:pt x="3222738" y="3316044"/>
                  <a:pt x="-89976" y="3970356"/>
                  <a:pt x="1647842" y="4624669"/>
                </a:cubicBezTo>
                <a:cubicBezTo>
                  <a:pt x="3441717" y="5300089"/>
                  <a:pt x="-146034" y="5975508"/>
                  <a:pt x="1647842" y="6650928"/>
                </a:cubicBezTo>
                <a:cubicBezTo>
                  <a:pt x="3441717" y="7326348"/>
                  <a:pt x="-146034" y="8001767"/>
                  <a:pt x="1647842" y="8677187"/>
                </a:cubicBezTo>
                <a:cubicBezTo>
                  <a:pt x="2320545" y="8930470"/>
                  <a:pt x="2236457" y="9183752"/>
                  <a:pt x="1963172" y="9437034"/>
                </a:cubicBezTo>
                <a:lnTo>
                  <a:pt x="1859131" y="9525001"/>
                </a:lnTo>
                <a:lnTo>
                  <a:pt x="0" y="9525001"/>
                </a:lnTo>
                <a:close/>
              </a:path>
            </a:pathLst>
          </a:custGeom>
        </p:spPr>
      </p:pic>
      <p:pic>
        <p:nvPicPr>
          <p:cNvPr id="19" name="xanh phải 1">
            <a:hlinkClick r:id="rId13" action="ppaction://hlinksldjump"/>
            <a:extLst>
              <a:ext uri="{FF2B5EF4-FFF2-40B4-BE49-F238E27FC236}">
                <a16:creationId xmlns:a16="http://schemas.microsoft.com/office/drawing/2014/main" id="{A5DCF2B9-F266-8941-B6C4-00C35F6FE022}"/>
              </a:ext>
            </a:extLst>
          </p:cNvPr>
          <p:cNvPicPr>
            <a:picLocks noChangeAspect="1"/>
          </p:cNvPicPr>
          <p:nvPr/>
        </p:nvPicPr>
        <p:blipFill>
          <a:blip r:embed="rId14"/>
          <a:srcRect t="24542" b="23708"/>
          <a:stretch/>
        </p:blipFill>
        <p:spPr>
          <a:xfrm>
            <a:off x="3393266" y="2079982"/>
            <a:ext cx="2889641" cy="1495388"/>
          </a:xfrm>
          <a:custGeom>
            <a:avLst/>
            <a:gdLst>
              <a:gd name="connsiteX0" fmla="*/ 8714055 w 18258564"/>
              <a:gd name="connsiteY0" fmla="*/ 0 h 9448801"/>
              <a:gd name="connsiteX1" fmla="*/ 18258564 w 18258564"/>
              <a:gd name="connsiteY1" fmla="*/ 0 h 9448801"/>
              <a:gd name="connsiteX2" fmla="*/ 18258564 w 18258564"/>
              <a:gd name="connsiteY2" fmla="*/ 9448801 h 9448801"/>
              <a:gd name="connsiteX3" fmla="*/ 9507332 w 18258564"/>
              <a:gd name="connsiteY3" fmla="*/ 9448801 h 9448801"/>
              <a:gd name="connsiteX4" fmla="*/ 9544272 w 18258564"/>
              <a:gd name="connsiteY4" fmla="*/ 9405643 h 9448801"/>
              <a:gd name="connsiteX5" fmla="*/ 9110694 w 18258564"/>
              <a:gd name="connsiteY5" fmla="*/ 8772437 h 9448801"/>
              <a:gd name="connsiteX6" fmla="*/ 9110694 w 18258564"/>
              <a:gd name="connsiteY6" fmla="*/ 6746178 h 9448801"/>
              <a:gd name="connsiteX7" fmla="*/ 9110694 w 18258564"/>
              <a:gd name="connsiteY7" fmla="*/ 4719919 h 9448801"/>
              <a:gd name="connsiteX8" fmla="*/ 9110694 w 18258564"/>
              <a:gd name="connsiteY8" fmla="*/ 2693660 h 9448801"/>
              <a:gd name="connsiteX9" fmla="*/ 9089074 w 18258564"/>
              <a:gd name="connsiteY9" fmla="*/ 2693660 h 9448801"/>
              <a:gd name="connsiteX10" fmla="*/ 8957956 w 18258564"/>
              <a:gd name="connsiteY10" fmla="*/ 2639303 h 9448801"/>
              <a:gd name="connsiteX11" fmla="*/ 9110694 w 18258564"/>
              <a:gd name="connsiteY11" fmla="*/ 676364 h 9448801"/>
              <a:gd name="connsiteX12" fmla="*/ 8677116 w 18258564"/>
              <a:gd name="connsiteY12" fmla="*/ 43158 h 9448801"/>
              <a:gd name="connsiteX13" fmla="*/ 0 w 18258564"/>
              <a:gd name="connsiteY13" fmla="*/ 0 h 9448801"/>
              <a:gd name="connsiteX14" fmla="*/ 1179780 w 18258564"/>
              <a:gd name="connsiteY14" fmla="*/ 0 h 9448801"/>
              <a:gd name="connsiteX15" fmla="*/ 1142841 w 18258564"/>
              <a:gd name="connsiteY15" fmla="*/ 43158 h 9448801"/>
              <a:gd name="connsiteX16" fmla="*/ 1576419 w 18258564"/>
              <a:gd name="connsiteY16" fmla="*/ 676364 h 9448801"/>
              <a:gd name="connsiteX17" fmla="*/ 1576419 w 18258564"/>
              <a:gd name="connsiteY17" fmla="*/ 2702623 h 9448801"/>
              <a:gd name="connsiteX18" fmla="*/ 1598039 w 18258564"/>
              <a:gd name="connsiteY18" fmla="*/ 2702623 h 9448801"/>
              <a:gd name="connsiteX19" fmla="*/ 1729157 w 18258564"/>
              <a:gd name="connsiteY19" fmla="*/ 2756981 h 9448801"/>
              <a:gd name="connsiteX20" fmla="*/ 1576419 w 18258564"/>
              <a:gd name="connsiteY20" fmla="*/ 4719919 h 9448801"/>
              <a:gd name="connsiteX21" fmla="*/ 1576419 w 18258564"/>
              <a:gd name="connsiteY21" fmla="*/ 6746178 h 9448801"/>
              <a:gd name="connsiteX22" fmla="*/ 1576419 w 18258564"/>
              <a:gd name="connsiteY22" fmla="*/ 8772437 h 9448801"/>
              <a:gd name="connsiteX23" fmla="*/ 2009997 w 18258564"/>
              <a:gd name="connsiteY23" fmla="*/ 9405643 h 9448801"/>
              <a:gd name="connsiteX24" fmla="*/ 1973058 w 18258564"/>
              <a:gd name="connsiteY24" fmla="*/ 9448801 h 9448801"/>
              <a:gd name="connsiteX25" fmla="*/ 0 w 18258564"/>
              <a:gd name="connsiteY25" fmla="*/ 9448801 h 944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4" h="9448801">
                <a:moveTo>
                  <a:pt x="8714055" y="0"/>
                </a:moveTo>
                <a:lnTo>
                  <a:pt x="18258564" y="0"/>
                </a:lnTo>
                <a:lnTo>
                  <a:pt x="18258564" y="9448801"/>
                </a:lnTo>
                <a:lnTo>
                  <a:pt x="9507332" y="9448801"/>
                </a:lnTo>
                <a:lnTo>
                  <a:pt x="9544272" y="9405643"/>
                </a:lnTo>
                <a:cubicBezTo>
                  <a:pt x="9706316" y="9194574"/>
                  <a:pt x="9671280" y="8983506"/>
                  <a:pt x="9110694" y="8772437"/>
                </a:cubicBezTo>
                <a:cubicBezTo>
                  <a:pt x="7316820" y="8097017"/>
                  <a:pt x="10904568" y="7421598"/>
                  <a:pt x="9110694" y="6746178"/>
                </a:cubicBezTo>
                <a:cubicBezTo>
                  <a:pt x="7316820" y="6070758"/>
                  <a:pt x="10904568" y="5395339"/>
                  <a:pt x="9110694" y="4719919"/>
                </a:cubicBezTo>
                <a:cubicBezTo>
                  <a:pt x="7316820" y="4044499"/>
                  <a:pt x="10904568" y="3369080"/>
                  <a:pt x="9110694" y="2693660"/>
                </a:cubicBezTo>
                <a:lnTo>
                  <a:pt x="9089074" y="2693660"/>
                </a:lnTo>
                <a:lnTo>
                  <a:pt x="8957956" y="2639303"/>
                </a:lnTo>
                <a:cubicBezTo>
                  <a:pt x="7535798" y="1984990"/>
                  <a:pt x="10848510" y="1330678"/>
                  <a:pt x="9110694" y="676364"/>
                </a:cubicBezTo>
                <a:cubicBezTo>
                  <a:pt x="8550108" y="465295"/>
                  <a:pt x="8515072" y="254227"/>
                  <a:pt x="8677116" y="43158"/>
                </a:cubicBezTo>
                <a:close/>
                <a:moveTo>
                  <a:pt x="0" y="0"/>
                </a:moveTo>
                <a:lnTo>
                  <a:pt x="1179780" y="0"/>
                </a:lnTo>
                <a:lnTo>
                  <a:pt x="1142841" y="43158"/>
                </a:lnTo>
                <a:cubicBezTo>
                  <a:pt x="980796" y="254227"/>
                  <a:pt x="1015833" y="465295"/>
                  <a:pt x="1576419" y="676364"/>
                </a:cubicBezTo>
                <a:cubicBezTo>
                  <a:pt x="3370294" y="1351784"/>
                  <a:pt x="-217457" y="2027203"/>
                  <a:pt x="1576419" y="2702623"/>
                </a:cubicBezTo>
                <a:lnTo>
                  <a:pt x="1598039" y="2702623"/>
                </a:lnTo>
                <a:lnTo>
                  <a:pt x="1729157" y="2756981"/>
                </a:lnTo>
                <a:cubicBezTo>
                  <a:pt x="3151315" y="3411294"/>
                  <a:pt x="-161399" y="4065606"/>
                  <a:pt x="1576419" y="4719919"/>
                </a:cubicBezTo>
                <a:cubicBezTo>
                  <a:pt x="3370294" y="5395339"/>
                  <a:pt x="-217457" y="6070758"/>
                  <a:pt x="1576419" y="6746178"/>
                </a:cubicBezTo>
                <a:cubicBezTo>
                  <a:pt x="3370294" y="7421598"/>
                  <a:pt x="-217457" y="8097017"/>
                  <a:pt x="1576419" y="8772437"/>
                </a:cubicBezTo>
                <a:cubicBezTo>
                  <a:pt x="2137005" y="8983506"/>
                  <a:pt x="2172042" y="9194574"/>
                  <a:pt x="2009997" y="9405643"/>
                </a:cubicBezTo>
                <a:lnTo>
                  <a:pt x="1973058" y="9448801"/>
                </a:lnTo>
                <a:lnTo>
                  <a:pt x="0" y="9448801"/>
                </a:lnTo>
                <a:close/>
              </a:path>
            </a:pathLst>
          </a:custGeom>
        </p:spPr>
      </p:pic>
      <p:pic>
        <p:nvPicPr>
          <p:cNvPr id="16" name="hồng trái 1">
            <a:extLst>
              <a:ext uri="{FF2B5EF4-FFF2-40B4-BE49-F238E27FC236}">
                <a16:creationId xmlns:a16="http://schemas.microsoft.com/office/drawing/2014/main" id="{6BFC8432-886C-F75E-5FB0-1AC7874C9E19}"/>
              </a:ext>
            </a:extLst>
          </p:cNvPr>
          <p:cNvPicPr>
            <a:picLocks noChangeAspect="1"/>
          </p:cNvPicPr>
          <p:nvPr/>
        </p:nvPicPr>
        <p:blipFill>
          <a:blip r:embed="rId12"/>
          <a:srcRect t="24542" b="23290"/>
          <a:stretch/>
        </p:blipFill>
        <p:spPr>
          <a:xfrm>
            <a:off x="877438" y="2073952"/>
            <a:ext cx="2889641" cy="1507448"/>
          </a:xfrm>
          <a:custGeom>
            <a:avLst/>
            <a:gdLst>
              <a:gd name="connsiteX0" fmla="*/ 16255698 w 18258563"/>
              <a:gd name="connsiteY0" fmla="*/ 0 h 9525001"/>
              <a:gd name="connsiteX1" fmla="*/ 18258563 w 18258563"/>
              <a:gd name="connsiteY1" fmla="*/ 0 h 9525001"/>
              <a:gd name="connsiteX2" fmla="*/ 18258563 w 18258563"/>
              <a:gd name="connsiteY2" fmla="*/ 9525001 h 9525001"/>
              <a:gd name="connsiteX3" fmla="*/ 16935423 w 18258563"/>
              <a:gd name="connsiteY3" fmla="*/ 9525001 h 9525001"/>
              <a:gd name="connsiteX4" fmla="*/ 17039463 w 18258563"/>
              <a:gd name="connsiteY4" fmla="*/ 9437035 h 9525001"/>
              <a:gd name="connsiteX5" fmla="*/ 16724134 w 18258563"/>
              <a:gd name="connsiteY5" fmla="*/ 8677188 h 9525001"/>
              <a:gd name="connsiteX6" fmla="*/ 16724134 w 18258563"/>
              <a:gd name="connsiteY6" fmla="*/ 6650929 h 9525001"/>
              <a:gd name="connsiteX7" fmla="*/ 16724134 w 18258563"/>
              <a:gd name="connsiteY7" fmla="*/ 4624670 h 9525001"/>
              <a:gd name="connsiteX8" fmla="*/ 16724134 w 18258563"/>
              <a:gd name="connsiteY8" fmla="*/ 2598411 h 9525001"/>
              <a:gd name="connsiteX9" fmla="*/ 16702514 w 18258563"/>
              <a:gd name="connsiteY9" fmla="*/ 2598411 h 9525001"/>
              <a:gd name="connsiteX10" fmla="*/ 16571396 w 18258563"/>
              <a:gd name="connsiteY10" fmla="*/ 2544054 h 9525001"/>
              <a:gd name="connsiteX11" fmla="*/ 16724134 w 18258563"/>
              <a:gd name="connsiteY11" fmla="*/ 581115 h 9525001"/>
              <a:gd name="connsiteX12" fmla="*/ 16248183 w 18258563"/>
              <a:gd name="connsiteY12" fmla="*/ 11230 h 9525001"/>
              <a:gd name="connsiteX13" fmla="*/ 0 w 18258563"/>
              <a:gd name="connsiteY13" fmla="*/ 0 h 9525001"/>
              <a:gd name="connsiteX14" fmla="*/ 8721423 w 18258563"/>
              <a:gd name="connsiteY14" fmla="*/ 0 h 9525001"/>
              <a:gd name="connsiteX15" fmla="*/ 8713908 w 18258563"/>
              <a:gd name="connsiteY15" fmla="*/ 11230 h 9525001"/>
              <a:gd name="connsiteX16" fmla="*/ 9189859 w 18258563"/>
              <a:gd name="connsiteY16" fmla="*/ 581115 h 9525001"/>
              <a:gd name="connsiteX17" fmla="*/ 9189859 w 18258563"/>
              <a:gd name="connsiteY17" fmla="*/ 2607374 h 9525001"/>
              <a:gd name="connsiteX18" fmla="*/ 9211479 w 18258563"/>
              <a:gd name="connsiteY18" fmla="*/ 2607374 h 9525001"/>
              <a:gd name="connsiteX19" fmla="*/ 9342597 w 18258563"/>
              <a:gd name="connsiteY19" fmla="*/ 2661732 h 9525001"/>
              <a:gd name="connsiteX20" fmla="*/ 9189859 w 18258563"/>
              <a:gd name="connsiteY20" fmla="*/ 4624670 h 9525001"/>
              <a:gd name="connsiteX21" fmla="*/ 9189859 w 18258563"/>
              <a:gd name="connsiteY21" fmla="*/ 6650929 h 9525001"/>
              <a:gd name="connsiteX22" fmla="*/ 9189859 w 18258563"/>
              <a:gd name="connsiteY22" fmla="*/ 8677188 h 9525001"/>
              <a:gd name="connsiteX23" fmla="*/ 9505188 w 18258563"/>
              <a:gd name="connsiteY23" fmla="*/ 9437035 h 9525001"/>
              <a:gd name="connsiteX24" fmla="*/ 9401149 w 18258563"/>
              <a:gd name="connsiteY24" fmla="*/ 9525001 h 9525001"/>
              <a:gd name="connsiteX25" fmla="*/ 0 w 18258563"/>
              <a:gd name="connsiteY25" fmla="*/ 9525001 h 952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3" h="9525001">
                <a:moveTo>
                  <a:pt x="16255698" y="0"/>
                </a:moveTo>
                <a:lnTo>
                  <a:pt x="18258563" y="0"/>
                </a:lnTo>
                <a:lnTo>
                  <a:pt x="18258563" y="9525001"/>
                </a:lnTo>
                <a:lnTo>
                  <a:pt x="16935423" y="9525001"/>
                </a:lnTo>
                <a:lnTo>
                  <a:pt x="17039463" y="9437035"/>
                </a:lnTo>
                <a:cubicBezTo>
                  <a:pt x="17312749" y="9183753"/>
                  <a:pt x="17396837" y="8930470"/>
                  <a:pt x="16724134" y="8677188"/>
                </a:cubicBezTo>
                <a:cubicBezTo>
                  <a:pt x="14930259" y="8001768"/>
                  <a:pt x="18518007" y="7326349"/>
                  <a:pt x="16724134" y="6650929"/>
                </a:cubicBezTo>
                <a:cubicBezTo>
                  <a:pt x="14930259" y="5975509"/>
                  <a:pt x="18518007" y="5300090"/>
                  <a:pt x="16724134" y="4624670"/>
                </a:cubicBezTo>
                <a:cubicBezTo>
                  <a:pt x="14930259" y="3949250"/>
                  <a:pt x="18518007" y="3273831"/>
                  <a:pt x="16724134" y="2598411"/>
                </a:cubicBezTo>
                <a:lnTo>
                  <a:pt x="16702514" y="2598411"/>
                </a:lnTo>
                <a:lnTo>
                  <a:pt x="16571396" y="2544054"/>
                </a:lnTo>
                <a:cubicBezTo>
                  <a:pt x="15149238" y="1889741"/>
                  <a:pt x="18461951" y="1235429"/>
                  <a:pt x="16724134" y="581115"/>
                </a:cubicBezTo>
                <a:cubicBezTo>
                  <a:pt x="16219607" y="391153"/>
                  <a:pt x="16140774" y="201192"/>
                  <a:pt x="16248183" y="11230"/>
                </a:cubicBezTo>
                <a:close/>
                <a:moveTo>
                  <a:pt x="0" y="0"/>
                </a:moveTo>
                <a:lnTo>
                  <a:pt x="8721423" y="0"/>
                </a:lnTo>
                <a:lnTo>
                  <a:pt x="8713908" y="11230"/>
                </a:lnTo>
                <a:cubicBezTo>
                  <a:pt x="8606499" y="201192"/>
                  <a:pt x="8685331" y="391153"/>
                  <a:pt x="9189859" y="581115"/>
                </a:cubicBezTo>
                <a:cubicBezTo>
                  <a:pt x="10983734" y="1256535"/>
                  <a:pt x="7395983" y="1931954"/>
                  <a:pt x="9189859" y="2607374"/>
                </a:cubicBezTo>
                <a:lnTo>
                  <a:pt x="9211479" y="2607374"/>
                </a:lnTo>
                <a:lnTo>
                  <a:pt x="9342597" y="2661732"/>
                </a:lnTo>
                <a:cubicBezTo>
                  <a:pt x="10764755" y="3316045"/>
                  <a:pt x="7452042" y="3970357"/>
                  <a:pt x="9189859" y="4624670"/>
                </a:cubicBezTo>
                <a:cubicBezTo>
                  <a:pt x="10983734" y="5300090"/>
                  <a:pt x="7395983" y="5975509"/>
                  <a:pt x="9189859" y="6650929"/>
                </a:cubicBezTo>
                <a:cubicBezTo>
                  <a:pt x="10983734" y="7326349"/>
                  <a:pt x="7395983" y="8001768"/>
                  <a:pt x="9189859" y="8677188"/>
                </a:cubicBezTo>
                <a:cubicBezTo>
                  <a:pt x="9862562" y="8930470"/>
                  <a:pt x="9778474" y="9183753"/>
                  <a:pt x="9505188" y="9437035"/>
                </a:cubicBezTo>
                <a:lnTo>
                  <a:pt x="9401149" y="9525001"/>
                </a:lnTo>
                <a:lnTo>
                  <a:pt x="0" y="9525001"/>
                </a:lnTo>
                <a:close/>
              </a:path>
            </a:pathLst>
          </a:custGeom>
        </p:spPr>
      </p:pic>
      <p:pic>
        <p:nvPicPr>
          <p:cNvPr id="20" name="xanh trái 1">
            <a:extLst>
              <a:ext uri="{FF2B5EF4-FFF2-40B4-BE49-F238E27FC236}">
                <a16:creationId xmlns:a16="http://schemas.microsoft.com/office/drawing/2014/main" id="{2BF2E778-9806-3ADB-AB08-CF1832BB3BDE}"/>
              </a:ext>
            </a:extLst>
          </p:cNvPr>
          <p:cNvPicPr>
            <a:picLocks noChangeAspect="1"/>
          </p:cNvPicPr>
          <p:nvPr/>
        </p:nvPicPr>
        <p:blipFill>
          <a:blip r:embed="rId14"/>
          <a:srcRect t="24542" b="23708"/>
          <a:stretch/>
        </p:blipFill>
        <p:spPr>
          <a:xfrm>
            <a:off x="3393266" y="2079982"/>
            <a:ext cx="2889641" cy="1495388"/>
          </a:xfrm>
          <a:custGeom>
            <a:avLst/>
            <a:gdLst>
              <a:gd name="connsiteX0" fmla="*/ 16256073 w 18258564"/>
              <a:gd name="connsiteY0" fmla="*/ 0 h 9448801"/>
              <a:gd name="connsiteX1" fmla="*/ 18258564 w 18258564"/>
              <a:gd name="connsiteY1" fmla="*/ 0 h 9448801"/>
              <a:gd name="connsiteX2" fmla="*/ 18258564 w 18258564"/>
              <a:gd name="connsiteY2" fmla="*/ 9448801 h 9448801"/>
              <a:gd name="connsiteX3" fmla="*/ 17049350 w 18258564"/>
              <a:gd name="connsiteY3" fmla="*/ 9448801 h 9448801"/>
              <a:gd name="connsiteX4" fmla="*/ 17086288 w 18258564"/>
              <a:gd name="connsiteY4" fmla="*/ 9405644 h 9448801"/>
              <a:gd name="connsiteX5" fmla="*/ 16652711 w 18258564"/>
              <a:gd name="connsiteY5" fmla="*/ 8772438 h 9448801"/>
              <a:gd name="connsiteX6" fmla="*/ 16652711 w 18258564"/>
              <a:gd name="connsiteY6" fmla="*/ 6746179 h 9448801"/>
              <a:gd name="connsiteX7" fmla="*/ 16652711 w 18258564"/>
              <a:gd name="connsiteY7" fmla="*/ 4719920 h 9448801"/>
              <a:gd name="connsiteX8" fmla="*/ 16652711 w 18258564"/>
              <a:gd name="connsiteY8" fmla="*/ 2693661 h 9448801"/>
              <a:gd name="connsiteX9" fmla="*/ 16631091 w 18258564"/>
              <a:gd name="connsiteY9" fmla="*/ 2693661 h 9448801"/>
              <a:gd name="connsiteX10" fmla="*/ 16499973 w 18258564"/>
              <a:gd name="connsiteY10" fmla="*/ 2639304 h 9448801"/>
              <a:gd name="connsiteX11" fmla="*/ 16652711 w 18258564"/>
              <a:gd name="connsiteY11" fmla="*/ 676365 h 9448801"/>
              <a:gd name="connsiteX12" fmla="*/ 16219132 w 18258564"/>
              <a:gd name="connsiteY12" fmla="*/ 43159 h 9448801"/>
              <a:gd name="connsiteX13" fmla="*/ 0 w 18258564"/>
              <a:gd name="connsiteY13" fmla="*/ 0 h 9448801"/>
              <a:gd name="connsiteX14" fmla="*/ 8721798 w 18258564"/>
              <a:gd name="connsiteY14" fmla="*/ 0 h 9448801"/>
              <a:gd name="connsiteX15" fmla="*/ 8684858 w 18258564"/>
              <a:gd name="connsiteY15" fmla="*/ 43159 h 9448801"/>
              <a:gd name="connsiteX16" fmla="*/ 9118436 w 18258564"/>
              <a:gd name="connsiteY16" fmla="*/ 676365 h 9448801"/>
              <a:gd name="connsiteX17" fmla="*/ 9118436 w 18258564"/>
              <a:gd name="connsiteY17" fmla="*/ 2702624 h 9448801"/>
              <a:gd name="connsiteX18" fmla="*/ 9140056 w 18258564"/>
              <a:gd name="connsiteY18" fmla="*/ 2702624 h 9448801"/>
              <a:gd name="connsiteX19" fmla="*/ 9271174 w 18258564"/>
              <a:gd name="connsiteY19" fmla="*/ 2756982 h 9448801"/>
              <a:gd name="connsiteX20" fmla="*/ 9118436 w 18258564"/>
              <a:gd name="connsiteY20" fmla="*/ 4719920 h 9448801"/>
              <a:gd name="connsiteX21" fmla="*/ 9118436 w 18258564"/>
              <a:gd name="connsiteY21" fmla="*/ 6746179 h 9448801"/>
              <a:gd name="connsiteX22" fmla="*/ 9118436 w 18258564"/>
              <a:gd name="connsiteY22" fmla="*/ 8772438 h 9448801"/>
              <a:gd name="connsiteX23" fmla="*/ 9552014 w 18258564"/>
              <a:gd name="connsiteY23" fmla="*/ 9405644 h 9448801"/>
              <a:gd name="connsiteX24" fmla="*/ 9515075 w 18258564"/>
              <a:gd name="connsiteY24" fmla="*/ 9448801 h 9448801"/>
              <a:gd name="connsiteX25" fmla="*/ 0 w 18258564"/>
              <a:gd name="connsiteY25" fmla="*/ 9448801 h 944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4" h="9448801">
                <a:moveTo>
                  <a:pt x="16256073" y="0"/>
                </a:moveTo>
                <a:lnTo>
                  <a:pt x="18258564" y="0"/>
                </a:lnTo>
                <a:lnTo>
                  <a:pt x="18258564" y="9448801"/>
                </a:lnTo>
                <a:lnTo>
                  <a:pt x="17049350" y="9448801"/>
                </a:lnTo>
                <a:lnTo>
                  <a:pt x="17086288" y="9405644"/>
                </a:lnTo>
                <a:cubicBezTo>
                  <a:pt x="17248332" y="9194575"/>
                  <a:pt x="17213296" y="8983507"/>
                  <a:pt x="16652711" y="8772438"/>
                </a:cubicBezTo>
                <a:cubicBezTo>
                  <a:pt x="14858836" y="8097018"/>
                  <a:pt x="18446584" y="7421599"/>
                  <a:pt x="16652711" y="6746179"/>
                </a:cubicBezTo>
                <a:cubicBezTo>
                  <a:pt x="14858836" y="6070759"/>
                  <a:pt x="18446584" y="5395340"/>
                  <a:pt x="16652711" y="4719920"/>
                </a:cubicBezTo>
                <a:cubicBezTo>
                  <a:pt x="14858836" y="4044500"/>
                  <a:pt x="18446584" y="3369081"/>
                  <a:pt x="16652711" y="2693661"/>
                </a:cubicBezTo>
                <a:lnTo>
                  <a:pt x="16631091" y="2693661"/>
                </a:lnTo>
                <a:lnTo>
                  <a:pt x="16499973" y="2639304"/>
                </a:lnTo>
                <a:cubicBezTo>
                  <a:pt x="15077815" y="1984991"/>
                  <a:pt x="18390528" y="1330679"/>
                  <a:pt x="16652711" y="676365"/>
                </a:cubicBezTo>
                <a:cubicBezTo>
                  <a:pt x="16092125" y="465296"/>
                  <a:pt x="16057088" y="254228"/>
                  <a:pt x="16219132" y="43159"/>
                </a:cubicBezTo>
                <a:close/>
                <a:moveTo>
                  <a:pt x="0" y="0"/>
                </a:moveTo>
                <a:lnTo>
                  <a:pt x="8721798" y="0"/>
                </a:lnTo>
                <a:lnTo>
                  <a:pt x="8684858" y="43159"/>
                </a:lnTo>
                <a:cubicBezTo>
                  <a:pt x="8522813" y="254228"/>
                  <a:pt x="8557850" y="465296"/>
                  <a:pt x="9118436" y="676365"/>
                </a:cubicBezTo>
                <a:cubicBezTo>
                  <a:pt x="10912311" y="1351785"/>
                  <a:pt x="7324561" y="2027204"/>
                  <a:pt x="9118436" y="2702624"/>
                </a:cubicBezTo>
                <a:lnTo>
                  <a:pt x="9140056" y="2702624"/>
                </a:lnTo>
                <a:lnTo>
                  <a:pt x="9271174" y="2756982"/>
                </a:lnTo>
                <a:cubicBezTo>
                  <a:pt x="10693332" y="3411295"/>
                  <a:pt x="7380618" y="4065607"/>
                  <a:pt x="9118436" y="4719920"/>
                </a:cubicBezTo>
                <a:cubicBezTo>
                  <a:pt x="10912311" y="5395340"/>
                  <a:pt x="7324561" y="6070759"/>
                  <a:pt x="9118436" y="6746179"/>
                </a:cubicBezTo>
                <a:cubicBezTo>
                  <a:pt x="10912311" y="7421599"/>
                  <a:pt x="7324561" y="8097018"/>
                  <a:pt x="9118436" y="8772438"/>
                </a:cubicBezTo>
                <a:cubicBezTo>
                  <a:pt x="9679022" y="8983507"/>
                  <a:pt x="9714059" y="9194575"/>
                  <a:pt x="9552014" y="9405644"/>
                </a:cubicBezTo>
                <a:lnTo>
                  <a:pt x="9515075" y="9448801"/>
                </a:lnTo>
                <a:lnTo>
                  <a:pt x="0" y="9448801"/>
                </a:lnTo>
                <a:close/>
              </a:path>
            </a:pathLst>
          </a:custGeom>
        </p:spPr>
      </p:pic>
      <p:pic>
        <p:nvPicPr>
          <p:cNvPr id="22" name="hồng phải 2">
            <a:hlinkClick r:id="rId15" action="ppaction://hlinksldjump"/>
            <a:extLst>
              <a:ext uri="{FF2B5EF4-FFF2-40B4-BE49-F238E27FC236}">
                <a16:creationId xmlns:a16="http://schemas.microsoft.com/office/drawing/2014/main" id="{A19CCD83-8ED6-E0EE-864F-CE4832237D32}"/>
              </a:ext>
            </a:extLst>
          </p:cNvPr>
          <p:cNvPicPr>
            <a:picLocks noChangeAspect="1"/>
          </p:cNvPicPr>
          <p:nvPr/>
        </p:nvPicPr>
        <p:blipFill>
          <a:blip r:embed="rId12"/>
          <a:srcRect t="24542" b="23290"/>
          <a:stretch/>
        </p:blipFill>
        <p:spPr>
          <a:xfrm>
            <a:off x="5909094" y="2073952"/>
            <a:ext cx="2889641" cy="1507448"/>
          </a:xfrm>
          <a:custGeom>
            <a:avLst/>
            <a:gdLst>
              <a:gd name="connsiteX0" fmla="*/ 8713680 w 18258563"/>
              <a:gd name="connsiteY0" fmla="*/ 0 h 9525001"/>
              <a:gd name="connsiteX1" fmla="*/ 18258563 w 18258563"/>
              <a:gd name="connsiteY1" fmla="*/ 0 h 9525001"/>
              <a:gd name="connsiteX2" fmla="*/ 18258563 w 18258563"/>
              <a:gd name="connsiteY2" fmla="*/ 9525001 h 9525001"/>
              <a:gd name="connsiteX3" fmla="*/ 9393406 w 18258563"/>
              <a:gd name="connsiteY3" fmla="*/ 9525001 h 9525001"/>
              <a:gd name="connsiteX4" fmla="*/ 9497446 w 18258563"/>
              <a:gd name="connsiteY4" fmla="*/ 9437034 h 9525001"/>
              <a:gd name="connsiteX5" fmla="*/ 9182117 w 18258563"/>
              <a:gd name="connsiteY5" fmla="*/ 8677187 h 9525001"/>
              <a:gd name="connsiteX6" fmla="*/ 9182117 w 18258563"/>
              <a:gd name="connsiteY6" fmla="*/ 6650928 h 9525001"/>
              <a:gd name="connsiteX7" fmla="*/ 9182117 w 18258563"/>
              <a:gd name="connsiteY7" fmla="*/ 4624669 h 9525001"/>
              <a:gd name="connsiteX8" fmla="*/ 9182117 w 18258563"/>
              <a:gd name="connsiteY8" fmla="*/ 2598410 h 9525001"/>
              <a:gd name="connsiteX9" fmla="*/ 9160497 w 18258563"/>
              <a:gd name="connsiteY9" fmla="*/ 2598410 h 9525001"/>
              <a:gd name="connsiteX10" fmla="*/ 9029379 w 18258563"/>
              <a:gd name="connsiteY10" fmla="*/ 2544053 h 9525001"/>
              <a:gd name="connsiteX11" fmla="*/ 9182117 w 18258563"/>
              <a:gd name="connsiteY11" fmla="*/ 581114 h 9525001"/>
              <a:gd name="connsiteX12" fmla="*/ 8706166 w 18258563"/>
              <a:gd name="connsiteY12" fmla="*/ 11229 h 9525001"/>
              <a:gd name="connsiteX13" fmla="*/ 0 w 18258563"/>
              <a:gd name="connsiteY13" fmla="*/ 0 h 9525001"/>
              <a:gd name="connsiteX14" fmla="*/ 1179405 w 18258563"/>
              <a:gd name="connsiteY14" fmla="*/ 0 h 9525001"/>
              <a:gd name="connsiteX15" fmla="*/ 1171891 w 18258563"/>
              <a:gd name="connsiteY15" fmla="*/ 11229 h 9525001"/>
              <a:gd name="connsiteX16" fmla="*/ 1647842 w 18258563"/>
              <a:gd name="connsiteY16" fmla="*/ 581114 h 9525001"/>
              <a:gd name="connsiteX17" fmla="*/ 1647842 w 18258563"/>
              <a:gd name="connsiteY17" fmla="*/ 2607373 h 9525001"/>
              <a:gd name="connsiteX18" fmla="*/ 1669462 w 18258563"/>
              <a:gd name="connsiteY18" fmla="*/ 2607373 h 9525001"/>
              <a:gd name="connsiteX19" fmla="*/ 1800580 w 18258563"/>
              <a:gd name="connsiteY19" fmla="*/ 2661731 h 9525001"/>
              <a:gd name="connsiteX20" fmla="*/ 1647842 w 18258563"/>
              <a:gd name="connsiteY20" fmla="*/ 4624669 h 9525001"/>
              <a:gd name="connsiteX21" fmla="*/ 1647842 w 18258563"/>
              <a:gd name="connsiteY21" fmla="*/ 6650928 h 9525001"/>
              <a:gd name="connsiteX22" fmla="*/ 1647842 w 18258563"/>
              <a:gd name="connsiteY22" fmla="*/ 8677187 h 9525001"/>
              <a:gd name="connsiteX23" fmla="*/ 1963172 w 18258563"/>
              <a:gd name="connsiteY23" fmla="*/ 9437034 h 9525001"/>
              <a:gd name="connsiteX24" fmla="*/ 1859131 w 18258563"/>
              <a:gd name="connsiteY24" fmla="*/ 9525001 h 9525001"/>
              <a:gd name="connsiteX25" fmla="*/ 0 w 18258563"/>
              <a:gd name="connsiteY25" fmla="*/ 9525001 h 952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3" h="9525001">
                <a:moveTo>
                  <a:pt x="8713680" y="0"/>
                </a:moveTo>
                <a:lnTo>
                  <a:pt x="18258563" y="0"/>
                </a:lnTo>
                <a:lnTo>
                  <a:pt x="18258563" y="9525001"/>
                </a:lnTo>
                <a:lnTo>
                  <a:pt x="9393406" y="9525001"/>
                </a:lnTo>
                <a:lnTo>
                  <a:pt x="9497446" y="9437034"/>
                </a:lnTo>
                <a:cubicBezTo>
                  <a:pt x="9770732" y="9183752"/>
                  <a:pt x="9854820" y="8930470"/>
                  <a:pt x="9182117" y="8677187"/>
                </a:cubicBezTo>
                <a:cubicBezTo>
                  <a:pt x="7388242" y="8001767"/>
                  <a:pt x="10975991" y="7326348"/>
                  <a:pt x="9182117" y="6650928"/>
                </a:cubicBezTo>
                <a:cubicBezTo>
                  <a:pt x="7388242" y="5975508"/>
                  <a:pt x="10975991" y="5300089"/>
                  <a:pt x="9182117" y="4624669"/>
                </a:cubicBezTo>
                <a:cubicBezTo>
                  <a:pt x="7388242" y="3949249"/>
                  <a:pt x="10975991" y="3273830"/>
                  <a:pt x="9182117" y="2598410"/>
                </a:cubicBezTo>
                <a:lnTo>
                  <a:pt x="9160497" y="2598410"/>
                </a:lnTo>
                <a:lnTo>
                  <a:pt x="9029379" y="2544053"/>
                </a:lnTo>
                <a:cubicBezTo>
                  <a:pt x="7607222" y="1889740"/>
                  <a:pt x="10919933" y="1235428"/>
                  <a:pt x="9182117" y="581114"/>
                </a:cubicBezTo>
                <a:cubicBezTo>
                  <a:pt x="8677590" y="391152"/>
                  <a:pt x="8598757" y="201191"/>
                  <a:pt x="8706166" y="11229"/>
                </a:cubicBezTo>
                <a:close/>
                <a:moveTo>
                  <a:pt x="0" y="0"/>
                </a:moveTo>
                <a:lnTo>
                  <a:pt x="1179405" y="0"/>
                </a:lnTo>
                <a:lnTo>
                  <a:pt x="1171891" y="11229"/>
                </a:lnTo>
                <a:cubicBezTo>
                  <a:pt x="1064482" y="201191"/>
                  <a:pt x="1143315" y="391152"/>
                  <a:pt x="1647842" y="581114"/>
                </a:cubicBezTo>
                <a:cubicBezTo>
                  <a:pt x="3441717" y="1256534"/>
                  <a:pt x="-146034" y="1931953"/>
                  <a:pt x="1647842" y="2607373"/>
                </a:cubicBezTo>
                <a:lnTo>
                  <a:pt x="1669462" y="2607373"/>
                </a:lnTo>
                <a:lnTo>
                  <a:pt x="1800580" y="2661731"/>
                </a:lnTo>
                <a:cubicBezTo>
                  <a:pt x="3222738" y="3316044"/>
                  <a:pt x="-89976" y="3970356"/>
                  <a:pt x="1647842" y="4624669"/>
                </a:cubicBezTo>
                <a:cubicBezTo>
                  <a:pt x="3441717" y="5300089"/>
                  <a:pt x="-146034" y="5975508"/>
                  <a:pt x="1647842" y="6650928"/>
                </a:cubicBezTo>
                <a:cubicBezTo>
                  <a:pt x="3441717" y="7326348"/>
                  <a:pt x="-146034" y="8001767"/>
                  <a:pt x="1647842" y="8677187"/>
                </a:cubicBezTo>
                <a:cubicBezTo>
                  <a:pt x="2320545" y="8930470"/>
                  <a:pt x="2236457" y="9183752"/>
                  <a:pt x="1963172" y="9437034"/>
                </a:cubicBezTo>
                <a:lnTo>
                  <a:pt x="1859131" y="9525001"/>
                </a:lnTo>
                <a:lnTo>
                  <a:pt x="0" y="9525001"/>
                </a:lnTo>
                <a:close/>
              </a:path>
            </a:pathLst>
          </a:custGeom>
        </p:spPr>
      </p:pic>
      <p:pic>
        <p:nvPicPr>
          <p:cNvPr id="47" name="hồng trái 2">
            <a:extLst>
              <a:ext uri="{FF2B5EF4-FFF2-40B4-BE49-F238E27FC236}">
                <a16:creationId xmlns:a16="http://schemas.microsoft.com/office/drawing/2014/main" id="{74BEF856-C41B-290A-C91C-E5337BCC1D63}"/>
              </a:ext>
            </a:extLst>
          </p:cNvPr>
          <p:cNvPicPr>
            <a:picLocks noChangeAspect="1"/>
          </p:cNvPicPr>
          <p:nvPr/>
        </p:nvPicPr>
        <p:blipFill>
          <a:blip r:embed="rId12"/>
          <a:srcRect t="24542" b="23290"/>
          <a:stretch/>
        </p:blipFill>
        <p:spPr>
          <a:xfrm>
            <a:off x="5909094" y="2073952"/>
            <a:ext cx="2889641" cy="1507448"/>
          </a:xfrm>
          <a:custGeom>
            <a:avLst/>
            <a:gdLst>
              <a:gd name="connsiteX0" fmla="*/ 16255698 w 18258563"/>
              <a:gd name="connsiteY0" fmla="*/ 0 h 9525001"/>
              <a:gd name="connsiteX1" fmla="*/ 18258563 w 18258563"/>
              <a:gd name="connsiteY1" fmla="*/ 0 h 9525001"/>
              <a:gd name="connsiteX2" fmla="*/ 18258563 w 18258563"/>
              <a:gd name="connsiteY2" fmla="*/ 9525001 h 9525001"/>
              <a:gd name="connsiteX3" fmla="*/ 16935423 w 18258563"/>
              <a:gd name="connsiteY3" fmla="*/ 9525001 h 9525001"/>
              <a:gd name="connsiteX4" fmla="*/ 17039463 w 18258563"/>
              <a:gd name="connsiteY4" fmla="*/ 9437035 h 9525001"/>
              <a:gd name="connsiteX5" fmla="*/ 16724134 w 18258563"/>
              <a:gd name="connsiteY5" fmla="*/ 8677188 h 9525001"/>
              <a:gd name="connsiteX6" fmla="*/ 16724134 w 18258563"/>
              <a:gd name="connsiteY6" fmla="*/ 6650929 h 9525001"/>
              <a:gd name="connsiteX7" fmla="*/ 16724134 w 18258563"/>
              <a:gd name="connsiteY7" fmla="*/ 4624670 h 9525001"/>
              <a:gd name="connsiteX8" fmla="*/ 16724134 w 18258563"/>
              <a:gd name="connsiteY8" fmla="*/ 2598411 h 9525001"/>
              <a:gd name="connsiteX9" fmla="*/ 16702514 w 18258563"/>
              <a:gd name="connsiteY9" fmla="*/ 2598411 h 9525001"/>
              <a:gd name="connsiteX10" fmla="*/ 16571396 w 18258563"/>
              <a:gd name="connsiteY10" fmla="*/ 2544054 h 9525001"/>
              <a:gd name="connsiteX11" fmla="*/ 16724134 w 18258563"/>
              <a:gd name="connsiteY11" fmla="*/ 581115 h 9525001"/>
              <a:gd name="connsiteX12" fmla="*/ 16248183 w 18258563"/>
              <a:gd name="connsiteY12" fmla="*/ 11230 h 9525001"/>
              <a:gd name="connsiteX13" fmla="*/ 0 w 18258563"/>
              <a:gd name="connsiteY13" fmla="*/ 0 h 9525001"/>
              <a:gd name="connsiteX14" fmla="*/ 8721423 w 18258563"/>
              <a:gd name="connsiteY14" fmla="*/ 0 h 9525001"/>
              <a:gd name="connsiteX15" fmla="*/ 8713908 w 18258563"/>
              <a:gd name="connsiteY15" fmla="*/ 11230 h 9525001"/>
              <a:gd name="connsiteX16" fmla="*/ 9189859 w 18258563"/>
              <a:gd name="connsiteY16" fmla="*/ 581115 h 9525001"/>
              <a:gd name="connsiteX17" fmla="*/ 9189859 w 18258563"/>
              <a:gd name="connsiteY17" fmla="*/ 2607374 h 9525001"/>
              <a:gd name="connsiteX18" fmla="*/ 9211479 w 18258563"/>
              <a:gd name="connsiteY18" fmla="*/ 2607374 h 9525001"/>
              <a:gd name="connsiteX19" fmla="*/ 9342597 w 18258563"/>
              <a:gd name="connsiteY19" fmla="*/ 2661732 h 9525001"/>
              <a:gd name="connsiteX20" fmla="*/ 9189859 w 18258563"/>
              <a:gd name="connsiteY20" fmla="*/ 4624670 h 9525001"/>
              <a:gd name="connsiteX21" fmla="*/ 9189859 w 18258563"/>
              <a:gd name="connsiteY21" fmla="*/ 6650929 h 9525001"/>
              <a:gd name="connsiteX22" fmla="*/ 9189859 w 18258563"/>
              <a:gd name="connsiteY22" fmla="*/ 8677188 h 9525001"/>
              <a:gd name="connsiteX23" fmla="*/ 9505188 w 18258563"/>
              <a:gd name="connsiteY23" fmla="*/ 9437035 h 9525001"/>
              <a:gd name="connsiteX24" fmla="*/ 9401149 w 18258563"/>
              <a:gd name="connsiteY24" fmla="*/ 9525001 h 9525001"/>
              <a:gd name="connsiteX25" fmla="*/ 0 w 18258563"/>
              <a:gd name="connsiteY25" fmla="*/ 9525001 h 952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3" h="9525001">
                <a:moveTo>
                  <a:pt x="16255698" y="0"/>
                </a:moveTo>
                <a:lnTo>
                  <a:pt x="18258563" y="0"/>
                </a:lnTo>
                <a:lnTo>
                  <a:pt x="18258563" y="9525001"/>
                </a:lnTo>
                <a:lnTo>
                  <a:pt x="16935423" y="9525001"/>
                </a:lnTo>
                <a:lnTo>
                  <a:pt x="17039463" y="9437035"/>
                </a:lnTo>
                <a:cubicBezTo>
                  <a:pt x="17312749" y="9183753"/>
                  <a:pt x="17396837" y="8930470"/>
                  <a:pt x="16724134" y="8677188"/>
                </a:cubicBezTo>
                <a:cubicBezTo>
                  <a:pt x="14930259" y="8001768"/>
                  <a:pt x="18518007" y="7326349"/>
                  <a:pt x="16724134" y="6650929"/>
                </a:cubicBezTo>
                <a:cubicBezTo>
                  <a:pt x="14930259" y="5975509"/>
                  <a:pt x="18518007" y="5300090"/>
                  <a:pt x="16724134" y="4624670"/>
                </a:cubicBezTo>
                <a:cubicBezTo>
                  <a:pt x="14930259" y="3949250"/>
                  <a:pt x="18518007" y="3273831"/>
                  <a:pt x="16724134" y="2598411"/>
                </a:cubicBezTo>
                <a:lnTo>
                  <a:pt x="16702514" y="2598411"/>
                </a:lnTo>
                <a:lnTo>
                  <a:pt x="16571396" y="2544054"/>
                </a:lnTo>
                <a:cubicBezTo>
                  <a:pt x="15149238" y="1889741"/>
                  <a:pt x="18461951" y="1235429"/>
                  <a:pt x="16724134" y="581115"/>
                </a:cubicBezTo>
                <a:cubicBezTo>
                  <a:pt x="16219607" y="391153"/>
                  <a:pt x="16140774" y="201192"/>
                  <a:pt x="16248183" y="11230"/>
                </a:cubicBezTo>
                <a:close/>
                <a:moveTo>
                  <a:pt x="0" y="0"/>
                </a:moveTo>
                <a:lnTo>
                  <a:pt x="8721423" y="0"/>
                </a:lnTo>
                <a:lnTo>
                  <a:pt x="8713908" y="11230"/>
                </a:lnTo>
                <a:cubicBezTo>
                  <a:pt x="8606499" y="201192"/>
                  <a:pt x="8685331" y="391153"/>
                  <a:pt x="9189859" y="581115"/>
                </a:cubicBezTo>
                <a:cubicBezTo>
                  <a:pt x="10983734" y="1256535"/>
                  <a:pt x="7395983" y="1931954"/>
                  <a:pt x="9189859" y="2607374"/>
                </a:cubicBezTo>
                <a:lnTo>
                  <a:pt x="9211479" y="2607374"/>
                </a:lnTo>
                <a:lnTo>
                  <a:pt x="9342597" y="2661732"/>
                </a:lnTo>
                <a:cubicBezTo>
                  <a:pt x="10764755" y="3316045"/>
                  <a:pt x="7452042" y="3970357"/>
                  <a:pt x="9189859" y="4624670"/>
                </a:cubicBezTo>
                <a:cubicBezTo>
                  <a:pt x="10983734" y="5300090"/>
                  <a:pt x="7395983" y="5975509"/>
                  <a:pt x="9189859" y="6650929"/>
                </a:cubicBezTo>
                <a:cubicBezTo>
                  <a:pt x="10983734" y="7326349"/>
                  <a:pt x="7395983" y="8001768"/>
                  <a:pt x="9189859" y="8677188"/>
                </a:cubicBezTo>
                <a:cubicBezTo>
                  <a:pt x="9862562" y="8930470"/>
                  <a:pt x="9778474" y="9183753"/>
                  <a:pt x="9505188" y="9437035"/>
                </a:cubicBezTo>
                <a:lnTo>
                  <a:pt x="9401149" y="9525001"/>
                </a:lnTo>
                <a:lnTo>
                  <a:pt x="0" y="9525001"/>
                </a:lnTo>
                <a:close/>
              </a:path>
            </a:pathLst>
          </a:custGeom>
        </p:spPr>
      </p:pic>
      <p:pic>
        <p:nvPicPr>
          <p:cNvPr id="49" name="xanh phải 2">
            <a:hlinkClick r:id="rId16" action="ppaction://hlinksldjump"/>
            <a:extLst>
              <a:ext uri="{FF2B5EF4-FFF2-40B4-BE49-F238E27FC236}">
                <a16:creationId xmlns:a16="http://schemas.microsoft.com/office/drawing/2014/main" id="{00B5995A-EE56-A3E6-E2F9-465AE9D889B7}"/>
              </a:ext>
            </a:extLst>
          </p:cNvPr>
          <p:cNvPicPr>
            <a:picLocks noChangeAspect="1"/>
          </p:cNvPicPr>
          <p:nvPr/>
        </p:nvPicPr>
        <p:blipFill>
          <a:blip r:embed="rId14"/>
          <a:srcRect t="24542" b="23708"/>
          <a:stretch/>
        </p:blipFill>
        <p:spPr>
          <a:xfrm>
            <a:off x="8424922" y="2079982"/>
            <a:ext cx="2889641" cy="1495388"/>
          </a:xfrm>
          <a:custGeom>
            <a:avLst/>
            <a:gdLst>
              <a:gd name="connsiteX0" fmla="*/ 8714055 w 18258564"/>
              <a:gd name="connsiteY0" fmla="*/ 0 h 9448801"/>
              <a:gd name="connsiteX1" fmla="*/ 18258564 w 18258564"/>
              <a:gd name="connsiteY1" fmla="*/ 0 h 9448801"/>
              <a:gd name="connsiteX2" fmla="*/ 18258564 w 18258564"/>
              <a:gd name="connsiteY2" fmla="*/ 9448801 h 9448801"/>
              <a:gd name="connsiteX3" fmla="*/ 9507332 w 18258564"/>
              <a:gd name="connsiteY3" fmla="*/ 9448801 h 9448801"/>
              <a:gd name="connsiteX4" fmla="*/ 9544272 w 18258564"/>
              <a:gd name="connsiteY4" fmla="*/ 9405643 h 9448801"/>
              <a:gd name="connsiteX5" fmla="*/ 9110694 w 18258564"/>
              <a:gd name="connsiteY5" fmla="*/ 8772437 h 9448801"/>
              <a:gd name="connsiteX6" fmla="*/ 9110694 w 18258564"/>
              <a:gd name="connsiteY6" fmla="*/ 6746178 h 9448801"/>
              <a:gd name="connsiteX7" fmla="*/ 9110694 w 18258564"/>
              <a:gd name="connsiteY7" fmla="*/ 4719919 h 9448801"/>
              <a:gd name="connsiteX8" fmla="*/ 9110694 w 18258564"/>
              <a:gd name="connsiteY8" fmla="*/ 2693660 h 9448801"/>
              <a:gd name="connsiteX9" fmla="*/ 9089074 w 18258564"/>
              <a:gd name="connsiteY9" fmla="*/ 2693660 h 9448801"/>
              <a:gd name="connsiteX10" fmla="*/ 8957956 w 18258564"/>
              <a:gd name="connsiteY10" fmla="*/ 2639303 h 9448801"/>
              <a:gd name="connsiteX11" fmla="*/ 9110694 w 18258564"/>
              <a:gd name="connsiteY11" fmla="*/ 676364 h 9448801"/>
              <a:gd name="connsiteX12" fmla="*/ 8677116 w 18258564"/>
              <a:gd name="connsiteY12" fmla="*/ 43158 h 9448801"/>
              <a:gd name="connsiteX13" fmla="*/ 0 w 18258564"/>
              <a:gd name="connsiteY13" fmla="*/ 0 h 9448801"/>
              <a:gd name="connsiteX14" fmla="*/ 1179780 w 18258564"/>
              <a:gd name="connsiteY14" fmla="*/ 0 h 9448801"/>
              <a:gd name="connsiteX15" fmla="*/ 1142841 w 18258564"/>
              <a:gd name="connsiteY15" fmla="*/ 43158 h 9448801"/>
              <a:gd name="connsiteX16" fmla="*/ 1576419 w 18258564"/>
              <a:gd name="connsiteY16" fmla="*/ 676364 h 9448801"/>
              <a:gd name="connsiteX17" fmla="*/ 1576419 w 18258564"/>
              <a:gd name="connsiteY17" fmla="*/ 2702623 h 9448801"/>
              <a:gd name="connsiteX18" fmla="*/ 1598039 w 18258564"/>
              <a:gd name="connsiteY18" fmla="*/ 2702623 h 9448801"/>
              <a:gd name="connsiteX19" fmla="*/ 1729157 w 18258564"/>
              <a:gd name="connsiteY19" fmla="*/ 2756981 h 9448801"/>
              <a:gd name="connsiteX20" fmla="*/ 1576419 w 18258564"/>
              <a:gd name="connsiteY20" fmla="*/ 4719919 h 9448801"/>
              <a:gd name="connsiteX21" fmla="*/ 1576419 w 18258564"/>
              <a:gd name="connsiteY21" fmla="*/ 6746178 h 9448801"/>
              <a:gd name="connsiteX22" fmla="*/ 1576419 w 18258564"/>
              <a:gd name="connsiteY22" fmla="*/ 8772437 h 9448801"/>
              <a:gd name="connsiteX23" fmla="*/ 2009997 w 18258564"/>
              <a:gd name="connsiteY23" fmla="*/ 9405643 h 9448801"/>
              <a:gd name="connsiteX24" fmla="*/ 1973058 w 18258564"/>
              <a:gd name="connsiteY24" fmla="*/ 9448801 h 9448801"/>
              <a:gd name="connsiteX25" fmla="*/ 0 w 18258564"/>
              <a:gd name="connsiteY25" fmla="*/ 9448801 h 944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4" h="9448801">
                <a:moveTo>
                  <a:pt x="8714055" y="0"/>
                </a:moveTo>
                <a:lnTo>
                  <a:pt x="18258564" y="0"/>
                </a:lnTo>
                <a:lnTo>
                  <a:pt x="18258564" y="9448801"/>
                </a:lnTo>
                <a:lnTo>
                  <a:pt x="9507332" y="9448801"/>
                </a:lnTo>
                <a:lnTo>
                  <a:pt x="9544272" y="9405643"/>
                </a:lnTo>
                <a:cubicBezTo>
                  <a:pt x="9706316" y="9194574"/>
                  <a:pt x="9671280" y="8983506"/>
                  <a:pt x="9110694" y="8772437"/>
                </a:cubicBezTo>
                <a:cubicBezTo>
                  <a:pt x="7316820" y="8097017"/>
                  <a:pt x="10904568" y="7421598"/>
                  <a:pt x="9110694" y="6746178"/>
                </a:cubicBezTo>
                <a:cubicBezTo>
                  <a:pt x="7316820" y="6070758"/>
                  <a:pt x="10904568" y="5395339"/>
                  <a:pt x="9110694" y="4719919"/>
                </a:cubicBezTo>
                <a:cubicBezTo>
                  <a:pt x="7316820" y="4044499"/>
                  <a:pt x="10904568" y="3369080"/>
                  <a:pt x="9110694" y="2693660"/>
                </a:cubicBezTo>
                <a:lnTo>
                  <a:pt x="9089074" y="2693660"/>
                </a:lnTo>
                <a:lnTo>
                  <a:pt x="8957956" y="2639303"/>
                </a:lnTo>
                <a:cubicBezTo>
                  <a:pt x="7535798" y="1984990"/>
                  <a:pt x="10848510" y="1330678"/>
                  <a:pt x="9110694" y="676364"/>
                </a:cubicBezTo>
                <a:cubicBezTo>
                  <a:pt x="8550108" y="465295"/>
                  <a:pt x="8515072" y="254227"/>
                  <a:pt x="8677116" y="43158"/>
                </a:cubicBezTo>
                <a:close/>
                <a:moveTo>
                  <a:pt x="0" y="0"/>
                </a:moveTo>
                <a:lnTo>
                  <a:pt x="1179780" y="0"/>
                </a:lnTo>
                <a:lnTo>
                  <a:pt x="1142841" y="43158"/>
                </a:lnTo>
                <a:cubicBezTo>
                  <a:pt x="980796" y="254227"/>
                  <a:pt x="1015833" y="465295"/>
                  <a:pt x="1576419" y="676364"/>
                </a:cubicBezTo>
                <a:cubicBezTo>
                  <a:pt x="3370294" y="1351784"/>
                  <a:pt x="-217457" y="2027203"/>
                  <a:pt x="1576419" y="2702623"/>
                </a:cubicBezTo>
                <a:lnTo>
                  <a:pt x="1598039" y="2702623"/>
                </a:lnTo>
                <a:lnTo>
                  <a:pt x="1729157" y="2756981"/>
                </a:lnTo>
                <a:cubicBezTo>
                  <a:pt x="3151315" y="3411294"/>
                  <a:pt x="-161399" y="4065606"/>
                  <a:pt x="1576419" y="4719919"/>
                </a:cubicBezTo>
                <a:cubicBezTo>
                  <a:pt x="3370294" y="5395339"/>
                  <a:pt x="-217457" y="6070758"/>
                  <a:pt x="1576419" y="6746178"/>
                </a:cubicBezTo>
                <a:cubicBezTo>
                  <a:pt x="3370294" y="7421598"/>
                  <a:pt x="-217457" y="8097017"/>
                  <a:pt x="1576419" y="8772437"/>
                </a:cubicBezTo>
                <a:cubicBezTo>
                  <a:pt x="2137005" y="8983506"/>
                  <a:pt x="2172042" y="9194574"/>
                  <a:pt x="2009997" y="9405643"/>
                </a:cubicBezTo>
                <a:lnTo>
                  <a:pt x="1973058" y="9448801"/>
                </a:lnTo>
                <a:lnTo>
                  <a:pt x="0" y="9448801"/>
                </a:lnTo>
                <a:close/>
              </a:path>
            </a:pathLst>
          </a:custGeom>
        </p:spPr>
      </p:pic>
      <p:pic>
        <p:nvPicPr>
          <p:cNvPr id="50" name="xanh trái 2">
            <a:extLst>
              <a:ext uri="{FF2B5EF4-FFF2-40B4-BE49-F238E27FC236}">
                <a16:creationId xmlns:a16="http://schemas.microsoft.com/office/drawing/2014/main" id="{D128AEA3-B5C7-A46F-C2F3-95A1E845B134}"/>
              </a:ext>
            </a:extLst>
          </p:cNvPr>
          <p:cNvPicPr>
            <a:picLocks noChangeAspect="1"/>
          </p:cNvPicPr>
          <p:nvPr/>
        </p:nvPicPr>
        <p:blipFill>
          <a:blip r:embed="rId14"/>
          <a:srcRect t="24542" b="23708"/>
          <a:stretch/>
        </p:blipFill>
        <p:spPr>
          <a:xfrm>
            <a:off x="8424922" y="2079982"/>
            <a:ext cx="2889641" cy="1495388"/>
          </a:xfrm>
          <a:custGeom>
            <a:avLst/>
            <a:gdLst>
              <a:gd name="connsiteX0" fmla="*/ 16256073 w 18258564"/>
              <a:gd name="connsiteY0" fmla="*/ 0 h 9448801"/>
              <a:gd name="connsiteX1" fmla="*/ 18258564 w 18258564"/>
              <a:gd name="connsiteY1" fmla="*/ 0 h 9448801"/>
              <a:gd name="connsiteX2" fmla="*/ 18258564 w 18258564"/>
              <a:gd name="connsiteY2" fmla="*/ 9448801 h 9448801"/>
              <a:gd name="connsiteX3" fmla="*/ 17049350 w 18258564"/>
              <a:gd name="connsiteY3" fmla="*/ 9448801 h 9448801"/>
              <a:gd name="connsiteX4" fmla="*/ 17086288 w 18258564"/>
              <a:gd name="connsiteY4" fmla="*/ 9405644 h 9448801"/>
              <a:gd name="connsiteX5" fmla="*/ 16652711 w 18258564"/>
              <a:gd name="connsiteY5" fmla="*/ 8772438 h 9448801"/>
              <a:gd name="connsiteX6" fmla="*/ 16652711 w 18258564"/>
              <a:gd name="connsiteY6" fmla="*/ 6746179 h 9448801"/>
              <a:gd name="connsiteX7" fmla="*/ 16652711 w 18258564"/>
              <a:gd name="connsiteY7" fmla="*/ 4719920 h 9448801"/>
              <a:gd name="connsiteX8" fmla="*/ 16652711 w 18258564"/>
              <a:gd name="connsiteY8" fmla="*/ 2693661 h 9448801"/>
              <a:gd name="connsiteX9" fmla="*/ 16631091 w 18258564"/>
              <a:gd name="connsiteY9" fmla="*/ 2693661 h 9448801"/>
              <a:gd name="connsiteX10" fmla="*/ 16499973 w 18258564"/>
              <a:gd name="connsiteY10" fmla="*/ 2639304 h 9448801"/>
              <a:gd name="connsiteX11" fmla="*/ 16652711 w 18258564"/>
              <a:gd name="connsiteY11" fmla="*/ 676365 h 9448801"/>
              <a:gd name="connsiteX12" fmla="*/ 16219132 w 18258564"/>
              <a:gd name="connsiteY12" fmla="*/ 43159 h 9448801"/>
              <a:gd name="connsiteX13" fmla="*/ 0 w 18258564"/>
              <a:gd name="connsiteY13" fmla="*/ 0 h 9448801"/>
              <a:gd name="connsiteX14" fmla="*/ 8721798 w 18258564"/>
              <a:gd name="connsiteY14" fmla="*/ 0 h 9448801"/>
              <a:gd name="connsiteX15" fmla="*/ 8684858 w 18258564"/>
              <a:gd name="connsiteY15" fmla="*/ 43159 h 9448801"/>
              <a:gd name="connsiteX16" fmla="*/ 9118436 w 18258564"/>
              <a:gd name="connsiteY16" fmla="*/ 676365 h 9448801"/>
              <a:gd name="connsiteX17" fmla="*/ 9118436 w 18258564"/>
              <a:gd name="connsiteY17" fmla="*/ 2702624 h 9448801"/>
              <a:gd name="connsiteX18" fmla="*/ 9140056 w 18258564"/>
              <a:gd name="connsiteY18" fmla="*/ 2702624 h 9448801"/>
              <a:gd name="connsiteX19" fmla="*/ 9271174 w 18258564"/>
              <a:gd name="connsiteY19" fmla="*/ 2756982 h 9448801"/>
              <a:gd name="connsiteX20" fmla="*/ 9118436 w 18258564"/>
              <a:gd name="connsiteY20" fmla="*/ 4719920 h 9448801"/>
              <a:gd name="connsiteX21" fmla="*/ 9118436 w 18258564"/>
              <a:gd name="connsiteY21" fmla="*/ 6746179 h 9448801"/>
              <a:gd name="connsiteX22" fmla="*/ 9118436 w 18258564"/>
              <a:gd name="connsiteY22" fmla="*/ 8772438 h 9448801"/>
              <a:gd name="connsiteX23" fmla="*/ 9552014 w 18258564"/>
              <a:gd name="connsiteY23" fmla="*/ 9405644 h 9448801"/>
              <a:gd name="connsiteX24" fmla="*/ 9515075 w 18258564"/>
              <a:gd name="connsiteY24" fmla="*/ 9448801 h 9448801"/>
              <a:gd name="connsiteX25" fmla="*/ 0 w 18258564"/>
              <a:gd name="connsiteY25" fmla="*/ 9448801 h 944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4" h="9448801">
                <a:moveTo>
                  <a:pt x="16256073" y="0"/>
                </a:moveTo>
                <a:lnTo>
                  <a:pt x="18258564" y="0"/>
                </a:lnTo>
                <a:lnTo>
                  <a:pt x="18258564" y="9448801"/>
                </a:lnTo>
                <a:lnTo>
                  <a:pt x="17049350" y="9448801"/>
                </a:lnTo>
                <a:lnTo>
                  <a:pt x="17086288" y="9405644"/>
                </a:lnTo>
                <a:cubicBezTo>
                  <a:pt x="17248332" y="9194575"/>
                  <a:pt x="17213296" y="8983507"/>
                  <a:pt x="16652711" y="8772438"/>
                </a:cubicBezTo>
                <a:cubicBezTo>
                  <a:pt x="14858836" y="8097018"/>
                  <a:pt x="18446584" y="7421599"/>
                  <a:pt x="16652711" y="6746179"/>
                </a:cubicBezTo>
                <a:cubicBezTo>
                  <a:pt x="14858836" y="6070759"/>
                  <a:pt x="18446584" y="5395340"/>
                  <a:pt x="16652711" y="4719920"/>
                </a:cubicBezTo>
                <a:cubicBezTo>
                  <a:pt x="14858836" y="4044500"/>
                  <a:pt x="18446584" y="3369081"/>
                  <a:pt x="16652711" y="2693661"/>
                </a:cubicBezTo>
                <a:lnTo>
                  <a:pt x="16631091" y="2693661"/>
                </a:lnTo>
                <a:lnTo>
                  <a:pt x="16499973" y="2639304"/>
                </a:lnTo>
                <a:cubicBezTo>
                  <a:pt x="15077815" y="1984991"/>
                  <a:pt x="18390528" y="1330679"/>
                  <a:pt x="16652711" y="676365"/>
                </a:cubicBezTo>
                <a:cubicBezTo>
                  <a:pt x="16092125" y="465296"/>
                  <a:pt x="16057088" y="254228"/>
                  <a:pt x="16219132" y="43159"/>
                </a:cubicBezTo>
                <a:close/>
                <a:moveTo>
                  <a:pt x="0" y="0"/>
                </a:moveTo>
                <a:lnTo>
                  <a:pt x="8721798" y="0"/>
                </a:lnTo>
                <a:lnTo>
                  <a:pt x="8684858" y="43159"/>
                </a:lnTo>
                <a:cubicBezTo>
                  <a:pt x="8522813" y="254228"/>
                  <a:pt x="8557850" y="465296"/>
                  <a:pt x="9118436" y="676365"/>
                </a:cubicBezTo>
                <a:cubicBezTo>
                  <a:pt x="10912311" y="1351785"/>
                  <a:pt x="7324561" y="2027204"/>
                  <a:pt x="9118436" y="2702624"/>
                </a:cubicBezTo>
                <a:lnTo>
                  <a:pt x="9140056" y="2702624"/>
                </a:lnTo>
                <a:lnTo>
                  <a:pt x="9271174" y="2756982"/>
                </a:lnTo>
                <a:cubicBezTo>
                  <a:pt x="10693332" y="3411295"/>
                  <a:pt x="7380618" y="4065607"/>
                  <a:pt x="9118436" y="4719920"/>
                </a:cubicBezTo>
                <a:cubicBezTo>
                  <a:pt x="10912311" y="5395340"/>
                  <a:pt x="7324561" y="6070759"/>
                  <a:pt x="9118436" y="6746179"/>
                </a:cubicBezTo>
                <a:cubicBezTo>
                  <a:pt x="10912311" y="7421599"/>
                  <a:pt x="7324561" y="8097018"/>
                  <a:pt x="9118436" y="8772438"/>
                </a:cubicBezTo>
                <a:cubicBezTo>
                  <a:pt x="9679022" y="8983507"/>
                  <a:pt x="9714059" y="9194575"/>
                  <a:pt x="9552014" y="9405644"/>
                </a:cubicBezTo>
                <a:lnTo>
                  <a:pt x="9515075" y="9448801"/>
                </a:lnTo>
                <a:lnTo>
                  <a:pt x="0" y="9448801"/>
                </a:lnTo>
                <a:close/>
              </a:path>
            </a:pathLst>
          </a:custGeom>
        </p:spPr>
      </p:pic>
      <p:pic>
        <p:nvPicPr>
          <p:cNvPr id="52" name="hồng phải 1">
            <a:hlinkClick r:id="rId17" action="ppaction://hlinksldjump"/>
            <a:extLst>
              <a:ext uri="{FF2B5EF4-FFF2-40B4-BE49-F238E27FC236}">
                <a16:creationId xmlns:a16="http://schemas.microsoft.com/office/drawing/2014/main" id="{B8C24119-361A-7E24-CD5C-8C764A0FCDE3}"/>
              </a:ext>
            </a:extLst>
          </p:cNvPr>
          <p:cNvPicPr>
            <a:picLocks noChangeAspect="1"/>
          </p:cNvPicPr>
          <p:nvPr/>
        </p:nvPicPr>
        <p:blipFill>
          <a:blip r:embed="rId12"/>
          <a:srcRect t="24542" b="23290"/>
          <a:stretch/>
        </p:blipFill>
        <p:spPr>
          <a:xfrm>
            <a:off x="877438" y="4089817"/>
            <a:ext cx="2889641" cy="1507448"/>
          </a:xfrm>
          <a:custGeom>
            <a:avLst/>
            <a:gdLst>
              <a:gd name="connsiteX0" fmla="*/ 8713680 w 18258563"/>
              <a:gd name="connsiteY0" fmla="*/ 0 h 9525001"/>
              <a:gd name="connsiteX1" fmla="*/ 18258563 w 18258563"/>
              <a:gd name="connsiteY1" fmla="*/ 0 h 9525001"/>
              <a:gd name="connsiteX2" fmla="*/ 18258563 w 18258563"/>
              <a:gd name="connsiteY2" fmla="*/ 9525001 h 9525001"/>
              <a:gd name="connsiteX3" fmla="*/ 9393406 w 18258563"/>
              <a:gd name="connsiteY3" fmla="*/ 9525001 h 9525001"/>
              <a:gd name="connsiteX4" fmla="*/ 9497446 w 18258563"/>
              <a:gd name="connsiteY4" fmla="*/ 9437034 h 9525001"/>
              <a:gd name="connsiteX5" fmla="*/ 9182117 w 18258563"/>
              <a:gd name="connsiteY5" fmla="*/ 8677187 h 9525001"/>
              <a:gd name="connsiteX6" fmla="*/ 9182117 w 18258563"/>
              <a:gd name="connsiteY6" fmla="*/ 6650928 h 9525001"/>
              <a:gd name="connsiteX7" fmla="*/ 9182117 w 18258563"/>
              <a:gd name="connsiteY7" fmla="*/ 4624669 h 9525001"/>
              <a:gd name="connsiteX8" fmla="*/ 9182117 w 18258563"/>
              <a:gd name="connsiteY8" fmla="*/ 2598410 h 9525001"/>
              <a:gd name="connsiteX9" fmla="*/ 9160497 w 18258563"/>
              <a:gd name="connsiteY9" fmla="*/ 2598410 h 9525001"/>
              <a:gd name="connsiteX10" fmla="*/ 9029379 w 18258563"/>
              <a:gd name="connsiteY10" fmla="*/ 2544053 h 9525001"/>
              <a:gd name="connsiteX11" fmla="*/ 9182117 w 18258563"/>
              <a:gd name="connsiteY11" fmla="*/ 581114 h 9525001"/>
              <a:gd name="connsiteX12" fmla="*/ 8706166 w 18258563"/>
              <a:gd name="connsiteY12" fmla="*/ 11229 h 9525001"/>
              <a:gd name="connsiteX13" fmla="*/ 0 w 18258563"/>
              <a:gd name="connsiteY13" fmla="*/ 0 h 9525001"/>
              <a:gd name="connsiteX14" fmla="*/ 1179405 w 18258563"/>
              <a:gd name="connsiteY14" fmla="*/ 0 h 9525001"/>
              <a:gd name="connsiteX15" fmla="*/ 1171891 w 18258563"/>
              <a:gd name="connsiteY15" fmla="*/ 11229 h 9525001"/>
              <a:gd name="connsiteX16" fmla="*/ 1647842 w 18258563"/>
              <a:gd name="connsiteY16" fmla="*/ 581114 h 9525001"/>
              <a:gd name="connsiteX17" fmla="*/ 1647842 w 18258563"/>
              <a:gd name="connsiteY17" fmla="*/ 2607373 h 9525001"/>
              <a:gd name="connsiteX18" fmla="*/ 1669462 w 18258563"/>
              <a:gd name="connsiteY18" fmla="*/ 2607373 h 9525001"/>
              <a:gd name="connsiteX19" fmla="*/ 1800580 w 18258563"/>
              <a:gd name="connsiteY19" fmla="*/ 2661731 h 9525001"/>
              <a:gd name="connsiteX20" fmla="*/ 1647842 w 18258563"/>
              <a:gd name="connsiteY20" fmla="*/ 4624669 h 9525001"/>
              <a:gd name="connsiteX21" fmla="*/ 1647842 w 18258563"/>
              <a:gd name="connsiteY21" fmla="*/ 6650928 h 9525001"/>
              <a:gd name="connsiteX22" fmla="*/ 1647842 w 18258563"/>
              <a:gd name="connsiteY22" fmla="*/ 8677187 h 9525001"/>
              <a:gd name="connsiteX23" fmla="*/ 1963172 w 18258563"/>
              <a:gd name="connsiteY23" fmla="*/ 9437034 h 9525001"/>
              <a:gd name="connsiteX24" fmla="*/ 1859131 w 18258563"/>
              <a:gd name="connsiteY24" fmla="*/ 9525001 h 9525001"/>
              <a:gd name="connsiteX25" fmla="*/ 0 w 18258563"/>
              <a:gd name="connsiteY25" fmla="*/ 9525001 h 952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3" h="9525001">
                <a:moveTo>
                  <a:pt x="8713680" y="0"/>
                </a:moveTo>
                <a:lnTo>
                  <a:pt x="18258563" y="0"/>
                </a:lnTo>
                <a:lnTo>
                  <a:pt x="18258563" y="9525001"/>
                </a:lnTo>
                <a:lnTo>
                  <a:pt x="9393406" y="9525001"/>
                </a:lnTo>
                <a:lnTo>
                  <a:pt x="9497446" y="9437034"/>
                </a:lnTo>
                <a:cubicBezTo>
                  <a:pt x="9770732" y="9183752"/>
                  <a:pt x="9854820" y="8930470"/>
                  <a:pt x="9182117" y="8677187"/>
                </a:cubicBezTo>
                <a:cubicBezTo>
                  <a:pt x="7388242" y="8001767"/>
                  <a:pt x="10975991" y="7326348"/>
                  <a:pt x="9182117" y="6650928"/>
                </a:cubicBezTo>
                <a:cubicBezTo>
                  <a:pt x="7388242" y="5975508"/>
                  <a:pt x="10975991" y="5300089"/>
                  <a:pt x="9182117" y="4624669"/>
                </a:cubicBezTo>
                <a:cubicBezTo>
                  <a:pt x="7388242" y="3949249"/>
                  <a:pt x="10975991" y="3273830"/>
                  <a:pt x="9182117" y="2598410"/>
                </a:cubicBezTo>
                <a:lnTo>
                  <a:pt x="9160497" y="2598410"/>
                </a:lnTo>
                <a:lnTo>
                  <a:pt x="9029379" y="2544053"/>
                </a:lnTo>
                <a:cubicBezTo>
                  <a:pt x="7607222" y="1889740"/>
                  <a:pt x="10919933" y="1235428"/>
                  <a:pt x="9182117" y="581114"/>
                </a:cubicBezTo>
                <a:cubicBezTo>
                  <a:pt x="8677590" y="391152"/>
                  <a:pt x="8598757" y="201191"/>
                  <a:pt x="8706166" y="11229"/>
                </a:cubicBezTo>
                <a:close/>
                <a:moveTo>
                  <a:pt x="0" y="0"/>
                </a:moveTo>
                <a:lnTo>
                  <a:pt x="1179405" y="0"/>
                </a:lnTo>
                <a:lnTo>
                  <a:pt x="1171891" y="11229"/>
                </a:lnTo>
                <a:cubicBezTo>
                  <a:pt x="1064482" y="201191"/>
                  <a:pt x="1143315" y="391152"/>
                  <a:pt x="1647842" y="581114"/>
                </a:cubicBezTo>
                <a:cubicBezTo>
                  <a:pt x="3441717" y="1256534"/>
                  <a:pt x="-146034" y="1931953"/>
                  <a:pt x="1647842" y="2607373"/>
                </a:cubicBezTo>
                <a:lnTo>
                  <a:pt x="1669462" y="2607373"/>
                </a:lnTo>
                <a:lnTo>
                  <a:pt x="1800580" y="2661731"/>
                </a:lnTo>
                <a:cubicBezTo>
                  <a:pt x="3222738" y="3316044"/>
                  <a:pt x="-89976" y="3970356"/>
                  <a:pt x="1647842" y="4624669"/>
                </a:cubicBezTo>
                <a:cubicBezTo>
                  <a:pt x="3441717" y="5300089"/>
                  <a:pt x="-146034" y="5975508"/>
                  <a:pt x="1647842" y="6650928"/>
                </a:cubicBezTo>
                <a:cubicBezTo>
                  <a:pt x="3441717" y="7326348"/>
                  <a:pt x="-146034" y="8001767"/>
                  <a:pt x="1647842" y="8677187"/>
                </a:cubicBezTo>
                <a:cubicBezTo>
                  <a:pt x="2320545" y="8930470"/>
                  <a:pt x="2236457" y="9183752"/>
                  <a:pt x="1963172" y="9437034"/>
                </a:cubicBezTo>
                <a:lnTo>
                  <a:pt x="1859131" y="9525001"/>
                </a:lnTo>
                <a:lnTo>
                  <a:pt x="0" y="9525001"/>
                </a:lnTo>
                <a:close/>
              </a:path>
            </a:pathLst>
          </a:custGeom>
        </p:spPr>
      </p:pic>
      <p:pic>
        <p:nvPicPr>
          <p:cNvPr id="53" name="xanh phải 1">
            <a:hlinkClick r:id="rId18" action="ppaction://hlinksldjump"/>
            <a:extLst>
              <a:ext uri="{FF2B5EF4-FFF2-40B4-BE49-F238E27FC236}">
                <a16:creationId xmlns:a16="http://schemas.microsoft.com/office/drawing/2014/main" id="{29172091-3E56-28A3-0838-631F8A5DEEFA}"/>
              </a:ext>
            </a:extLst>
          </p:cNvPr>
          <p:cNvPicPr>
            <a:picLocks noChangeAspect="1"/>
          </p:cNvPicPr>
          <p:nvPr/>
        </p:nvPicPr>
        <p:blipFill>
          <a:blip r:embed="rId14"/>
          <a:srcRect t="24542" b="23708"/>
          <a:stretch/>
        </p:blipFill>
        <p:spPr>
          <a:xfrm>
            <a:off x="3393266" y="4095847"/>
            <a:ext cx="2889641" cy="1495388"/>
          </a:xfrm>
          <a:custGeom>
            <a:avLst/>
            <a:gdLst>
              <a:gd name="connsiteX0" fmla="*/ 8714055 w 18258564"/>
              <a:gd name="connsiteY0" fmla="*/ 0 h 9448801"/>
              <a:gd name="connsiteX1" fmla="*/ 18258564 w 18258564"/>
              <a:gd name="connsiteY1" fmla="*/ 0 h 9448801"/>
              <a:gd name="connsiteX2" fmla="*/ 18258564 w 18258564"/>
              <a:gd name="connsiteY2" fmla="*/ 9448801 h 9448801"/>
              <a:gd name="connsiteX3" fmla="*/ 9507332 w 18258564"/>
              <a:gd name="connsiteY3" fmla="*/ 9448801 h 9448801"/>
              <a:gd name="connsiteX4" fmla="*/ 9544272 w 18258564"/>
              <a:gd name="connsiteY4" fmla="*/ 9405643 h 9448801"/>
              <a:gd name="connsiteX5" fmla="*/ 9110694 w 18258564"/>
              <a:gd name="connsiteY5" fmla="*/ 8772437 h 9448801"/>
              <a:gd name="connsiteX6" fmla="*/ 9110694 w 18258564"/>
              <a:gd name="connsiteY6" fmla="*/ 6746178 h 9448801"/>
              <a:gd name="connsiteX7" fmla="*/ 9110694 w 18258564"/>
              <a:gd name="connsiteY7" fmla="*/ 4719919 h 9448801"/>
              <a:gd name="connsiteX8" fmla="*/ 9110694 w 18258564"/>
              <a:gd name="connsiteY8" fmla="*/ 2693660 h 9448801"/>
              <a:gd name="connsiteX9" fmla="*/ 9089074 w 18258564"/>
              <a:gd name="connsiteY9" fmla="*/ 2693660 h 9448801"/>
              <a:gd name="connsiteX10" fmla="*/ 8957956 w 18258564"/>
              <a:gd name="connsiteY10" fmla="*/ 2639303 h 9448801"/>
              <a:gd name="connsiteX11" fmla="*/ 9110694 w 18258564"/>
              <a:gd name="connsiteY11" fmla="*/ 676364 h 9448801"/>
              <a:gd name="connsiteX12" fmla="*/ 8677116 w 18258564"/>
              <a:gd name="connsiteY12" fmla="*/ 43158 h 9448801"/>
              <a:gd name="connsiteX13" fmla="*/ 0 w 18258564"/>
              <a:gd name="connsiteY13" fmla="*/ 0 h 9448801"/>
              <a:gd name="connsiteX14" fmla="*/ 1179780 w 18258564"/>
              <a:gd name="connsiteY14" fmla="*/ 0 h 9448801"/>
              <a:gd name="connsiteX15" fmla="*/ 1142841 w 18258564"/>
              <a:gd name="connsiteY15" fmla="*/ 43158 h 9448801"/>
              <a:gd name="connsiteX16" fmla="*/ 1576419 w 18258564"/>
              <a:gd name="connsiteY16" fmla="*/ 676364 h 9448801"/>
              <a:gd name="connsiteX17" fmla="*/ 1576419 w 18258564"/>
              <a:gd name="connsiteY17" fmla="*/ 2702623 h 9448801"/>
              <a:gd name="connsiteX18" fmla="*/ 1598039 w 18258564"/>
              <a:gd name="connsiteY18" fmla="*/ 2702623 h 9448801"/>
              <a:gd name="connsiteX19" fmla="*/ 1729157 w 18258564"/>
              <a:gd name="connsiteY19" fmla="*/ 2756981 h 9448801"/>
              <a:gd name="connsiteX20" fmla="*/ 1576419 w 18258564"/>
              <a:gd name="connsiteY20" fmla="*/ 4719919 h 9448801"/>
              <a:gd name="connsiteX21" fmla="*/ 1576419 w 18258564"/>
              <a:gd name="connsiteY21" fmla="*/ 6746178 h 9448801"/>
              <a:gd name="connsiteX22" fmla="*/ 1576419 w 18258564"/>
              <a:gd name="connsiteY22" fmla="*/ 8772437 h 9448801"/>
              <a:gd name="connsiteX23" fmla="*/ 2009997 w 18258564"/>
              <a:gd name="connsiteY23" fmla="*/ 9405643 h 9448801"/>
              <a:gd name="connsiteX24" fmla="*/ 1973058 w 18258564"/>
              <a:gd name="connsiteY24" fmla="*/ 9448801 h 9448801"/>
              <a:gd name="connsiteX25" fmla="*/ 0 w 18258564"/>
              <a:gd name="connsiteY25" fmla="*/ 9448801 h 944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4" h="9448801">
                <a:moveTo>
                  <a:pt x="8714055" y="0"/>
                </a:moveTo>
                <a:lnTo>
                  <a:pt x="18258564" y="0"/>
                </a:lnTo>
                <a:lnTo>
                  <a:pt x="18258564" y="9448801"/>
                </a:lnTo>
                <a:lnTo>
                  <a:pt x="9507332" y="9448801"/>
                </a:lnTo>
                <a:lnTo>
                  <a:pt x="9544272" y="9405643"/>
                </a:lnTo>
                <a:cubicBezTo>
                  <a:pt x="9706316" y="9194574"/>
                  <a:pt x="9671280" y="8983506"/>
                  <a:pt x="9110694" y="8772437"/>
                </a:cubicBezTo>
                <a:cubicBezTo>
                  <a:pt x="7316820" y="8097017"/>
                  <a:pt x="10904568" y="7421598"/>
                  <a:pt x="9110694" y="6746178"/>
                </a:cubicBezTo>
                <a:cubicBezTo>
                  <a:pt x="7316820" y="6070758"/>
                  <a:pt x="10904568" y="5395339"/>
                  <a:pt x="9110694" y="4719919"/>
                </a:cubicBezTo>
                <a:cubicBezTo>
                  <a:pt x="7316820" y="4044499"/>
                  <a:pt x="10904568" y="3369080"/>
                  <a:pt x="9110694" y="2693660"/>
                </a:cubicBezTo>
                <a:lnTo>
                  <a:pt x="9089074" y="2693660"/>
                </a:lnTo>
                <a:lnTo>
                  <a:pt x="8957956" y="2639303"/>
                </a:lnTo>
                <a:cubicBezTo>
                  <a:pt x="7535798" y="1984990"/>
                  <a:pt x="10848510" y="1330678"/>
                  <a:pt x="9110694" y="676364"/>
                </a:cubicBezTo>
                <a:cubicBezTo>
                  <a:pt x="8550108" y="465295"/>
                  <a:pt x="8515072" y="254227"/>
                  <a:pt x="8677116" y="43158"/>
                </a:cubicBezTo>
                <a:close/>
                <a:moveTo>
                  <a:pt x="0" y="0"/>
                </a:moveTo>
                <a:lnTo>
                  <a:pt x="1179780" y="0"/>
                </a:lnTo>
                <a:lnTo>
                  <a:pt x="1142841" y="43158"/>
                </a:lnTo>
                <a:cubicBezTo>
                  <a:pt x="980796" y="254227"/>
                  <a:pt x="1015833" y="465295"/>
                  <a:pt x="1576419" y="676364"/>
                </a:cubicBezTo>
                <a:cubicBezTo>
                  <a:pt x="3370294" y="1351784"/>
                  <a:pt x="-217457" y="2027203"/>
                  <a:pt x="1576419" y="2702623"/>
                </a:cubicBezTo>
                <a:lnTo>
                  <a:pt x="1598039" y="2702623"/>
                </a:lnTo>
                <a:lnTo>
                  <a:pt x="1729157" y="2756981"/>
                </a:lnTo>
                <a:cubicBezTo>
                  <a:pt x="3151315" y="3411294"/>
                  <a:pt x="-161399" y="4065606"/>
                  <a:pt x="1576419" y="4719919"/>
                </a:cubicBezTo>
                <a:cubicBezTo>
                  <a:pt x="3370294" y="5395339"/>
                  <a:pt x="-217457" y="6070758"/>
                  <a:pt x="1576419" y="6746178"/>
                </a:cubicBezTo>
                <a:cubicBezTo>
                  <a:pt x="3370294" y="7421598"/>
                  <a:pt x="-217457" y="8097017"/>
                  <a:pt x="1576419" y="8772437"/>
                </a:cubicBezTo>
                <a:cubicBezTo>
                  <a:pt x="2137005" y="8983506"/>
                  <a:pt x="2172042" y="9194574"/>
                  <a:pt x="2009997" y="9405643"/>
                </a:cubicBezTo>
                <a:lnTo>
                  <a:pt x="1973058" y="9448801"/>
                </a:lnTo>
                <a:lnTo>
                  <a:pt x="0" y="9448801"/>
                </a:lnTo>
                <a:close/>
              </a:path>
            </a:pathLst>
          </a:custGeom>
        </p:spPr>
      </p:pic>
      <p:pic>
        <p:nvPicPr>
          <p:cNvPr id="54" name="hồng trái 1">
            <a:extLst>
              <a:ext uri="{FF2B5EF4-FFF2-40B4-BE49-F238E27FC236}">
                <a16:creationId xmlns:a16="http://schemas.microsoft.com/office/drawing/2014/main" id="{68B69524-AD3C-A945-8492-9D65562F3C2D}"/>
              </a:ext>
            </a:extLst>
          </p:cNvPr>
          <p:cNvPicPr>
            <a:picLocks noChangeAspect="1"/>
          </p:cNvPicPr>
          <p:nvPr/>
        </p:nvPicPr>
        <p:blipFill>
          <a:blip r:embed="rId12"/>
          <a:srcRect t="24542" b="23290"/>
          <a:stretch/>
        </p:blipFill>
        <p:spPr>
          <a:xfrm>
            <a:off x="877438" y="4089817"/>
            <a:ext cx="2889641" cy="1507448"/>
          </a:xfrm>
          <a:custGeom>
            <a:avLst/>
            <a:gdLst>
              <a:gd name="connsiteX0" fmla="*/ 16255698 w 18258563"/>
              <a:gd name="connsiteY0" fmla="*/ 0 h 9525001"/>
              <a:gd name="connsiteX1" fmla="*/ 18258563 w 18258563"/>
              <a:gd name="connsiteY1" fmla="*/ 0 h 9525001"/>
              <a:gd name="connsiteX2" fmla="*/ 18258563 w 18258563"/>
              <a:gd name="connsiteY2" fmla="*/ 9525001 h 9525001"/>
              <a:gd name="connsiteX3" fmla="*/ 16935423 w 18258563"/>
              <a:gd name="connsiteY3" fmla="*/ 9525001 h 9525001"/>
              <a:gd name="connsiteX4" fmla="*/ 17039463 w 18258563"/>
              <a:gd name="connsiteY4" fmla="*/ 9437035 h 9525001"/>
              <a:gd name="connsiteX5" fmla="*/ 16724134 w 18258563"/>
              <a:gd name="connsiteY5" fmla="*/ 8677188 h 9525001"/>
              <a:gd name="connsiteX6" fmla="*/ 16724134 w 18258563"/>
              <a:gd name="connsiteY6" fmla="*/ 6650929 h 9525001"/>
              <a:gd name="connsiteX7" fmla="*/ 16724134 w 18258563"/>
              <a:gd name="connsiteY7" fmla="*/ 4624670 h 9525001"/>
              <a:gd name="connsiteX8" fmla="*/ 16724134 w 18258563"/>
              <a:gd name="connsiteY8" fmla="*/ 2598411 h 9525001"/>
              <a:gd name="connsiteX9" fmla="*/ 16702514 w 18258563"/>
              <a:gd name="connsiteY9" fmla="*/ 2598411 h 9525001"/>
              <a:gd name="connsiteX10" fmla="*/ 16571396 w 18258563"/>
              <a:gd name="connsiteY10" fmla="*/ 2544054 h 9525001"/>
              <a:gd name="connsiteX11" fmla="*/ 16724134 w 18258563"/>
              <a:gd name="connsiteY11" fmla="*/ 581115 h 9525001"/>
              <a:gd name="connsiteX12" fmla="*/ 16248183 w 18258563"/>
              <a:gd name="connsiteY12" fmla="*/ 11230 h 9525001"/>
              <a:gd name="connsiteX13" fmla="*/ 0 w 18258563"/>
              <a:gd name="connsiteY13" fmla="*/ 0 h 9525001"/>
              <a:gd name="connsiteX14" fmla="*/ 8721423 w 18258563"/>
              <a:gd name="connsiteY14" fmla="*/ 0 h 9525001"/>
              <a:gd name="connsiteX15" fmla="*/ 8713908 w 18258563"/>
              <a:gd name="connsiteY15" fmla="*/ 11230 h 9525001"/>
              <a:gd name="connsiteX16" fmla="*/ 9189859 w 18258563"/>
              <a:gd name="connsiteY16" fmla="*/ 581115 h 9525001"/>
              <a:gd name="connsiteX17" fmla="*/ 9189859 w 18258563"/>
              <a:gd name="connsiteY17" fmla="*/ 2607374 h 9525001"/>
              <a:gd name="connsiteX18" fmla="*/ 9211479 w 18258563"/>
              <a:gd name="connsiteY18" fmla="*/ 2607374 h 9525001"/>
              <a:gd name="connsiteX19" fmla="*/ 9342597 w 18258563"/>
              <a:gd name="connsiteY19" fmla="*/ 2661732 h 9525001"/>
              <a:gd name="connsiteX20" fmla="*/ 9189859 w 18258563"/>
              <a:gd name="connsiteY20" fmla="*/ 4624670 h 9525001"/>
              <a:gd name="connsiteX21" fmla="*/ 9189859 w 18258563"/>
              <a:gd name="connsiteY21" fmla="*/ 6650929 h 9525001"/>
              <a:gd name="connsiteX22" fmla="*/ 9189859 w 18258563"/>
              <a:gd name="connsiteY22" fmla="*/ 8677188 h 9525001"/>
              <a:gd name="connsiteX23" fmla="*/ 9505188 w 18258563"/>
              <a:gd name="connsiteY23" fmla="*/ 9437035 h 9525001"/>
              <a:gd name="connsiteX24" fmla="*/ 9401149 w 18258563"/>
              <a:gd name="connsiteY24" fmla="*/ 9525001 h 9525001"/>
              <a:gd name="connsiteX25" fmla="*/ 0 w 18258563"/>
              <a:gd name="connsiteY25" fmla="*/ 9525001 h 952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3" h="9525001">
                <a:moveTo>
                  <a:pt x="16255698" y="0"/>
                </a:moveTo>
                <a:lnTo>
                  <a:pt x="18258563" y="0"/>
                </a:lnTo>
                <a:lnTo>
                  <a:pt x="18258563" y="9525001"/>
                </a:lnTo>
                <a:lnTo>
                  <a:pt x="16935423" y="9525001"/>
                </a:lnTo>
                <a:lnTo>
                  <a:pt x="17039463" y="9437035"/>
                </a:lnTo>
                <a:cubicBezTo>
                  <a:pt x="17312749" y="9183753"/>
                  <a:pt x="17396837" y="8930470"/>
                  <a:pt x="16724134" y="8677188"/>
                </a:cubicBezTo>
                <a:cubicBezTo>
                  <a:pt x="14930259" y="8001768"/>
                  <a:pt x="18518007" y="7326349"/>
                  <a:pt x="16724134" y="6650929"/>
                </a:cubicBezTo>
                <a:cubicBezTo>
                  <a:pt x="14930259" y="5975509"/>
                  <a:pt x="18518007" y="5300090"/>
                  <a:pt x="16724134" y="4624670"/>
                </a:cubicBezTo>
                <a:cubicBezTo>
                  <a:pt x="14930259" y="3949250"/>
                  <a:pt x="18518007" y="3273831"/>
                  <a:pt x="16724134" y="2598411"/>
                </a:cubicBezTo>
                <a:lnTo>
                  <a:pt x="16702514" y="2598411"/>
                </a:lnTo>
                <a:lnTo>
                  <a:pt x="16571396" y="2544054"/>
                </a:lnTo>
                <a:cubicBezTo>
                  <a:pt x="15149238" y="1889741"/>
                  <a:pt x="18461951" y="1235429"/>
                  <a:pt x="16724134" y="581115"/>
                </a:cubicBezTo>
                <a:cubicBezTo>
                  <a:pt x="16219607" y="391153"/>
                  <a:pt x="16140774" y="201192"/>
                  <a:pt x="16248183" y="11230"/>
                </a:cubicBezTo>
                <a:close/>
                <a:moveTo>
                  <a:pt x="0" y="0"/>
                </a:moveTo>
                <a:lnTo>
                  <a:pt x="8721423" y="0"/>
                </a:lnTo>
                <a:lnTo>
                  <a:pt x="8713908" y="11230"/>
                </a:lnTo>
                <a:cubicBezTo>
                  <a:pt x="8606499" y="201192"/>
                  <a:pt x="8685331" y="391153"/>
                  <a:pt x="9189859" y="581115"/>
                </a:cubicBezTo>
                <a:cubicBezTo>
                  <a:pt x="10983734" y="1256535"/>
                  <a:pt x="7395983" y="1931954"/>
                  <a:pt x="9189859" y="2607374"/>
                </a:cubicBezTo>
                <a:lnTo>
                  <a:pt x="9211479" y="2607374"/>
                </a:lnTo>
                <a:lnTo>
                  <a:pt x="9342597" y="2661732"/>
                </a:lnTo>
                <a:cubicBezTo>
                  <a:pt x="10764755" y="3316045"/>
                  <a:pt x="7452042" y="3970357"/>
                  <a:pt x="9189859" y="4624670"/>
                </a:cubicBezTo>
                <a:cubicBezTo>
                  <a:pt x="10983734" y="5300090"/>
                  <a:pt x="7395983" y="5975509"/>
                  <a:pt x="9189859" y="6650929"/>
                </a:cubicBezTo>
                <a:cubicBezTo>
                  <a:pt x="10983734" y="7326349"/>
                  <a:pt x="7395983" y="8001768"/>
                  <a:pt x="9189859" y="8677188"/>
                </a:cubicBezTo>
                <a:cubicBezTo>
                  <a:pt x="9862562" y="8930470"/>
                  <a:pt x="9778474" y="9183753"/>
                  <a:pt x="9505188" y="9437035"/>
                </a:cubicBezTo>
                <a:lnTo>
                  <a:pt x="9401149" y="9525001"/>
                </a:lnTo>
                <a:lnTo>
                  <a:pt x="0" y="9525001"/>
                </a:lnTo>
                <a:close/>
              </a:path>
            </a:pathLst>
          </a:custGeom>
        </p:spPr>
      </p:pic>
      <p:pic>
        <p:nvPicPr>
          <p:cNvPr id="55" name="xanh trái 1">
            <a:extLst>
              <a:ext uri="{FF2B5EF4-FFF2-40B4-BE49-F238E27FC236}">
                <a16:creationId xmlns:a16="http://schemas.microsoft.com/office/drawing/2014/main" id="{F656BA70-002B-A45F-0947-C9C9CC21899B}"/>
              </a:ext>
            </a:extLst>
          </p:cNvPr>
          <p:cNvPicPr>
            <a:picLocks noChangeAspect="1"/>
          </p:cNvPicPr>
          <p:nvPr/>
        </p:nvPicPr>
        <p:blipFill>
          <a:blip r:embed="rId14"/>
          <a:srcRect t="24542" b="23708"/>
          <a:stretch/>
        </p:blipFill>
        <p:spPr>
          <a:xfrm>
            <a:off x="3393266" y="4095847"/>
            <a:ext cx="2889641" cy="1495388"/>
          </a:xfrm>
          <a:custGeom>
            <a:avLst/>
            <a:gdLst>
              <a:gd name="connsiteX0" fmla="*/ 16256073 w 18258564"/>
              <a:gd name="connsiteY0" fmla="*/ 0 h 9448801"/>
              <a:gd name="connsiteX1" fmla="*/ 18258564 w 18258564"/>
              <a:gd name="connsiteY1" fmla="*/ 0 h 9448801"/>
              <a:gd name="connsiteX2" fmla="*/ 18258564 w 18258564"/>
              <a:gd name="connsiteY2" fmla="*/ 9448801 h 9448801"/>
              <a:gd name="connsiteX3" fmla="*/ 17049350 w 18258564"/>
              <a:gd name="connsiteY3" fmla="*/ 9448801 h 9448801"/>
              <a:gd name="connsiteX4" fmla="*/ 17086288 w 18258564"/>
              <a:gd name="connsiteY4" fmla="*/ 9405644 h 9448801"/>
              <a:gd name="connsiteX5" fmla="*/ 16652711 w 18258564"/>
              <a:gd name="connsiteY5" fmla="*/ 8772438 h 9448801"/>
              <a:gd name="connsiteX6" fmla="*/ 16652711 w 18258564"/>
              <a:gd name="connsiteY6" fmla="*/ 6746179 h 9448801"/>
              <a:gd name="connsiteX7" fmla="*/ 16652711 w 18258564"/>
              <a:gd name="connsiteY7" fmla="*/ 4719920 h 9448801"/>
              <a:gd name="connsiteX8" fmla="*/ 16652711 w 18258564"/>
              <a:gd name="connsiteY8" fmla="*/ 2693661 h 9448801"/>
              <a:gd name="connsiteX9" fmla="*/ 16631091 w 18258564"/>
              <a:gd name="connsiteY9" fmla="*/ 2693661 h 9448801"/>
              <a:gd name="connsiteX10" fmla="*/ 16499973 w 18258564"/>
              <a:gd name="connsiteY10" fmla="*/ 2639304 h 9448801"/>
              <a:gd name="connsiteX11" fmla="*/ 16652711 w 18258564"/>
              <a:gd name="connsiteY11" fmla="*/ 676365 h 9448801"/>
              <a:gd name="connsiteX12" fmla="*/ 16219132 w 18258564"/>
              <a:gd name="connsiteY12" fmla="*/ 43159 h 9448801"/>
              <a:gd name="connsiteX13" fmla="*/ 0 w 18258564"/>
              <a:gd name="connsiteY13" fmla="*/ 0 h 9448801"/>
              <a:gd name="connsiteX14" fmla="*/ 8721798 w 18258564"/>
              <a:gd name="connsiteY14" fmla="*/ 0 h 9448801"/>
              <a:gd name="connsiteX15" fmla="*/ 8684858 w 18258564"/>
              <a:gd name="connsiteY15" fmla="*/ 43159 h 9448801"/>
              <a:gd name="connsiteX16" fmla="*/ 9118436 w 18258564"/>
              <a:gd name="connsiteY16" fmla="*/ 676365 h 9448801"/>
              <a:gd name="connsiteX17" fmla="*/ 9118436 w 18258564"/>
              <a:gd name="connsiteY17" fmla="*/ 2702624 h 9448801"/>
              <a:gd name="connsiteX18" fmla="*/ 9140056 w 18258564"/>
              <a:gd name="connsiteY18" fmla="*/ 2702624 h 9448801"/>
              <a:gd name="connsiteX19" fmla="*/ 9271174 w 18258564"/>
              <a:gd name="connsiteY19" fmla="*/ 2756982 h 9448801"/>
              <a:gd name="connsiteX20" fmla="*/ 9118436 w 18258564"/>
              <a:gd name="connsiteY20" fmla="*/ 4719920 h 9448801"/>
              <a:gd name="connsiteX21" fmla="*/ 9118436 w 18258564"/>
              <a:gd name="connsiteY21" fmla="*/ 6746179 h 9448801"/>
              <a:gd name="connsiteX22" fmla="*/ 9118436 w 18258564"/>
              <a:gd name="connsiteY22" fmla="*/ 8772438 h 9448801"/>
              <a:gd name="connsiteX23" fmla="*/ 9552014 w 18258564"/>
              <a:gd name="connsiteY23" fmla="*/ 9405644 h 9448801"/>
              <a:gd name="connsiteX24" fmla="*/ 9515075 w 18258564"/>
              <a:gd name="connsiteY24" fmla="*/ 9448801 h 9448801"/>
              <a:gd name="connsiteX25" fmla="*/ 0 w 18258564"/>
              <a:gd name="connsiteY25" fmla="*/ 9448801 h 944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4" h="9448801">
                <a:moveTo>
                  <a:pt x="16256073" y="0"/>
                </a:moveTo>
                <a:lnTo>
                  <a:pt x="18258564" y="0"/>
                </a:lnTo>
                <a:lnTo>
                  <a:pt x="18258564" y="9448801"/>
                </a:lnTo>
                <a:lnTo>
                  <a:pt x="17049350" y="9448801"/>
                </a:lnTo>
                <a:lnTo>
                  <a:pt x="17086288" y="9405644"/>
                </a:lnTo>
                <a:cubicBezTo>
                  <a:pt x="17248332" y="9194575"/>
                  <a:pt x="17213296" y="8983507"/>
                  <a:pt x="16652711" y="8772438"/>
                </a:cubicBezTo>
                <a:cubicBezTo>
                  <a:pt x="14858836" y="8097018"/>
                  <a:pt x="18446584" y="7421599"/>
                  <a:pt x="16652711" y="6746179"/>
                </a:cubicBezTo>
                <a:cubicBezTo>
                  <a:pt x="14858836" y="6070759"/>
                  <a:pt x="18446584" y="5395340"/>
                  <a:pt x="16652711" y="4719920"/>
                </a:cubicBezTo>
                <a:cubicBezTo>
                  <a:pt x="14858836" y="4044500"/>
                  <a:pt x="18446584" y="3369081"/>
                  <a:pt x="16652711" y="2693661"/>
                </a:cubicBezTo>
                <a:lnTo>
                  <a:pt x="16631091" y="2693661"/>
                </a:lnTo>
                <a:lnTo>
                  <a:pt x="16499973" y="2639304"/>
                </a:lnTo>
                <a:cubicBezTo>
                  <a:pt x="15077815" y="1984991"/>
                  <a:pt x="18390528" y="1330679"/>
                  <a:pt x="16652711" y="676365"/>
                </a:cubicBezTo>
                <a:cubicBezTo>
                  <a:pt x="16092125" y="465296"/>
                  <a:pt x="16057088" y="254228"/>
                  <a:pt x="16219132" y="43159"/>
                </a:cubicBezTo>
                <a:close/>
                <a:moveTo>
                  <a:pt x="0" y="0"/>
                </a:moveTo>
                <a:lnTo>
                  <a:pt x="8721798" y="0"/>
                </a:lnTo>
                <a:lnTo>
                  <a:pt x="8684858" y="43159"/>
                </a:lnTo>
                <a:cubicBezTo>
                  <a:pt x="8522813" y="254228"/>
                  <a:pt x="8557850" y="465296"/>
                  <a:pt x="9118436" y="676365"/>
                </a:cubicBezTo>
                <a:cubicBezTo>
                  <a:pt x="10912311" y="1351785"/>
                  <a:pt x="7324561" y="2027204"/>
                  <a:pt x="9118436" y="2702624"/>
                </a:cubicBezTo>
                <a:lnTo>
                  <a:pt x="9140056" y="2702624"/>
                </a:lnTo>
                <a:lnTo>
                  <a:pt x="9271174" y="2756982"/>
                </a:lnTo>
                <a:cubicBezTo>
                  <a:pt x="10693332" y="3411295"/>
                  <a:pt x="7380618" y="4065607"/>
                  <a:pt x="9118436" y="4719920"/>
                </a:cubicBezTo>
                <a:cubicBezTo>
                  <a:pt x="10912311" y="5395340"/>
                  <a:pt x="7324561" y="6070759"/>
                  <a:pt x="9118436" y="6746179"/>
                </a:cubicBezTo>
                <a:cubicBezTo>
                  <a:pt x="10912311" y="7421599"/>
                  <a:pt x="7324561" y="8097018"/>
                  <a:pt x="9118436" y="8772438"/>
                </a:cubicBezTo>
                <a:cubicBezTo>
                  <a:pt x="9679022" y="8983507"/>
                  <a:pt x="9714059" y="9194575"/>
                  <a:pt x="9552014" y="9405644"/>
                </a:cubicBezTo>
                <a:lnTo>
                  <a:pt x="9515075" y="9448801"/>
                </a:lnTo>
                <a:lnTo>
                  <a:pt x="0" y="9448801"/>
                </a:lnTo>
                <a:close/>
              </a:path>
            </a:pathLst>
          </a:custGeom>
        </p:spPr>
      </p:pic>
      <p:pic>
        <p:nvPicPr>
          <p:cNvPr id="56" name="hồng phải 2">
            <a:hlinkClick r:id="rId19" action="ppaction://hlinksldjump"/>
            <a:extLst>
              <a:ext uri="{FF2B5EF4-FFF2-40B4-BE49-F238E27FC236}">
                <a16:creationId xmlns:a16="http://schemas.microsoft.com/office/drawing/2014/main" id="{CF819F19-B7D0-0C04-4188-9F02847B289D}"/>
              </a:ext>
            </a:extLst>
          </p:cNvPr>
          <p:cNvPicPr>
            <a:picLocks noChangeAspect="1"/>
          </p:cNvPicPr>
          <p:nvPr/>
        </p:nvPicPr>
        <p:blipFill>
          <a:blip r:embed="rId12"/>
          <a:srcRect t="24542" b="23290"/>
          <a:stretch/>
        </p:blipFill>
        <p:spPr>
          <a:xfrm>
            <a:off x="5909094" y="4089817"/>
            <a:ext cx="2889641" cy="1507448"/>
          </a:xfrm>
          <a:custGeom>
            <a:avLst/>
            <a:gdLst>
              <a:gd name="connsiteX0" fmla="*/ 8713680 w 18258563"/>
              <a:gd name="connsiteY0" fmla="*/ 0 h 9525001"/>
              <a:gd name="connsiteX1" fmla="*/ 18258563 w 18258563"/>
              <a:gd name="connsiteY1" fmla="*/ 0 h 9525001"/>
              <a:gd name="connsiteX2" fmla="*/ 18258563 w 18258563"/>
              <a:gd name="connsiteY2" fmla="*/ 9525001 h 9525001"/>
              <a:gd name="connsiteX3" fmla="*/ 9393406 w 18258563"/>
              <a:gd name="connsiteY3" fmla="*/ 9525001 h 9525001"/>
              <a:gd name="connsiteX4" fmla="*/ 9497446 w 18258563"/>
              <a:gd name="connsiteY4" fmla="*/ 9437034 h 9525001"/>
              <a:gd name="connsiteX5" fmla="*/ 9182117 w 18258563"/>
              <a:gd name="connsiteY5" fmla="*/ 8677187 h 9525001"/>
              <a:gd name="connsiteX6" fmla="*/ 9182117 w 18258563"/>
              <a:gd name="connsiteY6" fmla="*/ 6650928 h 9525001"/>
              <a:gd name="connsiteX7" fmla="*/ 9182117 w 18258563"/>
              <a:gd name="connsiteY7" fmla="*/ 4624669 h 9525001"/>
              <a:gd name="connsiteX8" fmla="*/ 9182117 w 18258563"/>
              <a:gd name="connsiteY8" fmla="*/ 2598410 h 9525001"/>
              <a:gd name="connsiteX9" fmla="*/ 9160497 w 18258563"/>
              <a:gd name="connsiteY9" fmla="*/ 2598410 h 9525001"/>
              <a:gd name="connsiteX10" fmla="*/ 9029379 w 18258563"/>
              <a:gd name="connsiteY10" fmla="*/ 2544053 h 9525001"/>
              <a:gd name="connsiteX11" fmla="*/ 9182117 w 18258563"/>
              <a:gd name="connsiteY11" fmla="*/ 581114 h 9525001"/>
              <a:gd name="connsiteX12" fmla="*/ 8706166 w 18258563"/>
              <a:gd name="connsiteY12" fmla="*/ 11229 h 9525001"/>
              <a:gd name="connsiteX13" fmla="*/ 0 w 18258563"/>
              <a:gd name="connsiteY13" fmla="*/ 0 h 9525001"/>
              <a:gd name="connsiteX14" fmla="*/ 1179405 w 18258563"/>
              <a:gd name="connsiteY14" fmla="*/ 0 h 9525001"/>
              <a:gd name="connsiteX15" fmla="*/ 1171891 w 18258563"/>
              <a:gd name="connsiteY15" fmla="*/ 11229 h 9525001"/>
              <a:gd name="connsiteX16" fmla="*/ 1647842 w 18258563"/>
              <a:gd name="connsiteY16" fmla="*/ 581114 h 9525001"/>
              <a:gd name="connsiteX17" fmla="*/ 1647842 w 18258563"/>
              <a:gd name="connsiteY17" fmla="*/ 2607373 h 9525001"/>
              <a:gd name="connsiteX18" fmla="*/ 1669462 w 18258563"/>
              <a:gd name="connsiteY18" fmla="*/ 2607373 h 9525001"/>
              <a:gd name="connsiteX19" fmla="*/ 1800580 w 18258563"/>
              <a:gd name="connsiteY19" fmla="*/ 2661731 h 9525001"/>
              <a:gd name="connsiteX20" fmla="*/ 1647842 w 18258563"/>
              <a:gd name="connsiteY20" fmla="*/ 4624669 h 9525001"/>
              <a:gd name="connsiteX21" fmla="*/ 1647842 w 18258563"/>
              <a:gd name="connsiteY21" fmla="*/ 6650928 h 9525001"/>
              <a:gd name="connsiteX22" fmla="*/ 1647842 w 18258563"/>
              <a:gd name="connsiteY22" fmla="*/ 8677187 h 9525001"/>
              <a:gd name="connsiteX23" fmla="*/ 1963172 w 18258563"/>
              <a:gd name="connsiteY23" fmla="*/ 9437034 h 9525001"/>
              <a:gd name="connsiteX24" fmla="*/ 1859131 w 18258563"/>
              <a:gd name="connsiteY24" fmla="*/ 9525001 h 9525001"/>
              <a:gd name="connsiteX25" fmla="*/ 0 w 18258563"/>
              <a:gd name="connsiteY25" fmla="*/ 9525001 h 952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3" h="9525001">
                <a:moveTo>
                  <a:pt x="8713680" y="0"/>
                </a:moveTo>
                <a:lnTo>
                  <a:pt x="18258563" y="0"/>
                </a:lnTo>
                <a:lnTo>
                  <a:pt x="18258563" y="9525001"/>
                </a:lnTo>
                <a:lnTo>
                  <a:pt x="9393406" y="9525001"/>
                </a:lnTo>
                <a:lnTo>
                  <a:pt x="9497446" y="9437034"/>
                </a:lnTo>
                <a:cubicBezTo>
                  <a:pt x="9770732" y="9183752"/>
                  <a:pt x="9854820" y="8930470"/>
                  <a:pt x="9182117" y="8677187"/>
                </a:cubicBezTo>
                <a:cubicBezTo>
                  <a:pt x="7388242" y="8001767"/>
                  <a:pt x="10975991" y="7326348"/>
                  <a:pt x="9182117" y="6650928"/>
                </a:cubicBezTo>
                <a:cubicBezTo>
                  <a:pt x="7388242" y="5975508"/>
                  <a:pt x="10975991" y="5300089"/>
                  <a:pt x="9182117" y="4624669"/>
                </a:cubicBezTo>
                <a:cubicBezTo>
                  <a:pt x="7388242" y="3949249"/>
                  <a:pt x="10975991" y="3273830"/>
                  <a:pt x="9182117" y="2598410"/>
                </a:cubicBezTo>
                <a:lnTo>
                  <a:pt x="9160497" y="2598410"/>
                </a:lnTo>
                <a:lnTo>
                  <a:pt x="9029379" y="2544053"/>
                </a:lnTo>
                <a:cubicBezTo>
                  <a:pt x="7607222" y="1889740"/>
                  <a:pt x="10919933" y="1235428"/>
                  <a:pt x="9182117" y="581114"/>
                </a:cubicBezTo>
                <a:cubicBezTo>
                  <a:pt x="8677590" y="391152"/>
                  <a:pt x="8598757" y="201191"/>
                  <a:pt x="8706166" y="11229"/>
                </a:cubicBezTo>
                <a:close/>
                <a:moveTo>
                  <a:pt x="0" y="0"/>
                </a:moveTo>
                <a:lnTo>
                  <a:pt x="1179405" y="0"/>
                </a:lnTo>
                <a:lnTo>
                  <a:pt x="1171891" y="11229"/>
                </a:lnTo>
                <a:cubicBezTo>
                  <a:pt x="1064482" y="201191"/>
                  <a:pt x="1143315" y="391152"/>
                  <a:pt x="1647842" y="581114"/>
                </a:cubicBezTo>
                <a:cubicBezTo>
                  <a:pt x="3441717" y="1256534"/>
                  <a:pt x="-146034" y="1931953"/>
                  <a:pt x="1647842" y="2607373"/>
                </a:cubicBezTo>
                <a:lnTo>
                  <a:pt x="1669462" y="2607373"/>
                </a:lnTo>
                <a:lnTo>
                  <a:pt x="1800580" y="2661731"/>
                </a:lnTo>
                <a:cubicBezTo>
                  <a:pt x="3222738" y="3316044"/>
                  <a:pt x="-89976" y="3970356"/>
                  <a:pt x="1647842" y="4624669"/>
                </a:cubicBezTo>
                <a:cubicBezTo>
                  <a:pt x="3441717" y="5300089"/>
                  <a:pt x="-146034" y="5975508"/>
                  <a:pt x="1647842" y="6650928"/>
                </a:cubicBezTo>
                <a:cubicBezTo>
                  <a:pt x="3441717" y="7326348"/>
                  <a:pt x="-146034" y="8001767"/>
                  <a:pt x="1647842" y="8677187"/>
                </a:cubicBezTo>
                <a:cubicBezTo>
                  <a:pt x="2320545" y="8930470"/>
                  <a:pt x="2236457" y="9183752"/>
                  <a:pt x="1963172" y="9437034"/>
                </a:cubicBezTo>
                <a:lnTo>
                  <a:pt x="1859131" y="9525001"/>
                </a:lnTo>
                <a:lnTo>
                  <a:pt x="0" y="9525001"/>
                </a:lnTo>
                <a:close/>
              </a:path>
            </a:pathLst>
          </a:custGeom>
        </p:spPr>
      </p:pic>
      <p:pic>
        <p:nvPicPr>
          <p:cNvPr id="57" name="hồng trái 2">
            <a:extLst>
              <a:ext uri="{FF2B5EF4-FFF2-40B4-BE49-F238E27FC236}">
                <a16:creationId xmlns:a16="http://schemas.microsoft.com/office/drawing/2014/main" id="{926CE380-3F76-B198-AE64-D60B9A47DF79}"/>
              </a:ext>
            </a:extLst>
          </p:cNvPr>
          <p:cNvPicPr>
            <a:picLocks noChangeAspect="1"/>
          </p:cNvPicPr>
          <p:nvPr/>
        </p:nvPicPr>
        <p:blipFill>
          <a:blip r:embed="rId12"/>
          <a:srcRect t="24542" b="23290"/>
          <a:stretch/>
        </p:blipFill>
        <p:spPr>
          <a:xfrm>
            <a:off x="5909094" y="4089817"/>
            <a:ext cx="2889641" cy="1507448"/>
          </a:xfrm>
          <a:custGeom>
            <a:avLst/>
            <a:gdLst>
              <a:gd name="connsiteX0" fmla="*/ 16255698 w 18258563"/>
              <a:gd name="connsiteY0" fmla="*/ 0 h 9525001"/>
              <a:gd name="connsiteX1" fmla="*/ 18258563 w 18258563"/>
              <a:gd name="connsiteY1" fmla="*/ 0 h 9525001"/>
              <a:gd name="connsiteX2" fmla="*/ 18258563 w 18258563"/>
              <a:gd name="connsiteY2" fmla="*/ 9525001 h 9525001"/>
              <a:gd name="connsiteX3" fmla="*/ 16935423 w 18258563"/>
              <a:gd name="connsiteY3" fmla="*/ 9525001 h 9525001"/>
              <a:gd name="connsiteX4" fmla="*/ 17039463 w 18258563"/>
              <a:gd name="connsiteY4" fmla="*/ 9437035 h 9525001"/>
              <a:gd name="connsiteX5" fmla="*/ 16724134 w 18258563"/>
              <a:gd name="connsiteY5" fmla="*/ 8677188 h 9525001"/>
              <a:gd name="connsiteX6" fmla="*/ 16724134 w 18258563"/>
              <a:gd name="connsiteY6" fmla="*/ 6650929 h 9525001"/>
              <a:gd name="connsiteX7" fmla="*/ 16724134 w 18258563"/>
              <a:gd name="connsiteY7" fmla="*/ 4624670 h 9525001"/>
              <a:gd name="connsiteX8" fmla="*/ 16724134 w 18258563"/>
              <a:gd name="connsiteY8" fmla="*/ 2598411 h 9525001"/>
              <a:gd name="connsiteX9" fmla="*/ 16702514 w 18258563"/>
              <a:gd name="connsiteY9" fmla="*/ 2598411 h 9525001"/>
              <a:gd name="connsiteX10" fmla="*/ 16571396 w 18258563"/>
              <a:gd name="connsiteY10" fmla="*/ 2544054 h 9525001"/>
              <a:gd name="connsiteX11" fmla="*/ 16724134 w 18258563"/>
              <a:gd name="connsiteY11" fmla="*/ 581115 h 9525001"/>
              <a:gd name="connsiteX12" fmla="*/ 16248183 w 18258563"/>
              <a:gd name="connsiteY12" fmla="*/ 11230 h 9525001"/>
              <a:gd name="connsiteX13" fmla="*/ 0 w 18258563"/>
              <a:gd name="connsiteY13" fmla="*/ 0 h 9525001"/>
              <a:gd name="connsiteX14" fmla="*/ 8721423 w 18258563"/>
              <a:gd name="connsiteY14" fmla="*/ 0 h 9525001"/>
              <a:gd name="connsiteX15" fmla="*/ 8713908 w 18258563"/>
              <a:gd name="connsiteY15" fmla="*/ 11230 h 9525001"/>
              <a:gd name="connsiteX16" fmla="*/ 9189859 w 18258563"/>
              <a:gd name="connsiteY16" fmla="*/ 581115 h 9525001"/>
              <a:gd name="connsiteX17" fmla="*/ 9189859 w 18258563"/>
              <a:gd name="connsiteY17" fmla="*/ 2607374 h 9525001"/>
              <a:gd name="connsiteX18" fmla="*/ 9211479 w 18258563"/>
              <a:gd name="connsiteY18" fmla="*/ 2607374 h 9525001"/>
              <a:gd name="connsiteX19" fmla="*/ 9342597 w 18258563"/>
              <a:gd name="connsiteY19" fmla="*/ 2661732 h 9525001"/>
              <a:gd name="connsiteX20" fmla="*/ 9189859 w 18258563"/>
              <a:gd name="connsiteY20" fmla="*/ 4624670 h 9525001"/>
              <a:gd name="connsiteX21" fmla="*/ 9189859 w 18258563"/>
              <a:gd name="connsiteY21" fmla="*/ 6650929 h 9525001"/>
              <a:gd name="connsiteX22" fmla="*/ 9189859 w 18258563"/>
              <a:gd name="connsiteY22" fmla="*/ 8677188 h 9525001"/>
              <a:gd name="connsiteX23" fmla="*/ 9505188 w 18258563"/>
              <a:gd name="connsiteY23" fmla="*/ 9437035 h 9525001"/>
              <a:gd name="connsiteX24" fmla="*/ 9401149 w 18258563"/>
              <a:gd name="connsiteY24" fmla="*/ 9525001 h 9525001"/>
              <a:gd name="connsiteX25" fmla="*/ 0 w 18258563"/>
              <a:gd name="connsiteY25" fmla="*/ 9525001 h 952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3" h="9525001">
                <a:moveTo>
                  <a:pt x="16255698" y="0"/>
                </a:moveTo>
                <a:lnTo>
                  <a:pt x="18258563" y="0"/>
                </a:lnTo>
                <a:lnTo>
                  <a:pt x="18258563" y="9525001"/>
                </a:lnTo>
                <a:lnTo>
                  <a:pt x="16935423" y="9525001"/>
                </a:lnTo>
                <a:lnTo>
                  <a:pt x="17039463" y="9437035"/>
                </a:lnTo>
                <a:cubicBezTo>
                  <a:pt x="17312749" y="9183753"/>
                  <a:pt x="17396837" y="8930470"/>
                  <a:pt x="16724134" y="8677188"/>
                </a:cubicBezTo>
                <a:cubicBezTo>
                  <a:pt x="14930259" y="8001768"/>
                  <a:pt x="18518007" y="7326349"/>
                  <a:pt x="16724134" y="6650929"/>
                </a:cubicBezTo>
                <a:cubicBezTo>
                  <a:pt x="14930259" y="5975509"/>
                  <a:pt x="18518007" y="5300090"/>
                  <a:pt x="16724134" y="4624670"/>
                </a:cubicBezTo>
                <a:cubicBezTo>
                  <a:pt x="14930259" y="3949250"/>
                  <a:pt x="18518007" y="3273831"/>
                  <a:pt x="16724134" y="2598411"/>
                </a:cubicBezTo>
                <a:lnTo>
                  <a:pt x="16702514" y="2598411"/>
                </a:lnTo>
                <a:lnTo>
                  <a:pt x="16571396" y="2544054"/>
                </a:lnTo>
                <a:cubicBezTo>
                  <a:pt x="15149238" y="1889741"/>
                  <a:pt x="18461951" y="1235429"/>
                  <a:pt x="16724134" y="581115"/>
                </a:cubicBezTo>
                <a:cubicBezTo>
                  <a:pt x="16219607" y="391153"/>
                  <a:pt x="16140774" y="201192"/>
                  <a:pt x="16248183" y="11230"/>
                </a:cubicBezTo>
                <a:close/>
                <a:moveTo>
                  <a:pt x="0" y="0"/>
                </a:moveTo>
                <a:lnTo>
                  <a:pt x="8721423" y="0"/>
                </a:lnTo>
                <a:lnTo>
                  <a:pt x="8713908" y="11230"/>
                </a:lnTo>
                <a:cubicBezTo>
                  <a:pt x="8606499" y="201192"/>
                  <a:pt x="8685331" y="391153"/>
                  <a:pt x="9189859" y="581115"/>
                </a:cubicBezTo>
                <a:cubicBezTo>
                  <a:pt x="10983734" y="1256535"/>
                  <a:pt x="7395983" y="1931954"/>
                  <a:pt x="9189859" y="2607374"/>
                </a:cubicBezTo>
                <a:lnTo>
                  <a:pt x="9211479" y="2607374"/>
                </a:lnTo>
                <a:lnTo>
                  <a:pt x="9342597" y="2661732"/>
                </a:lnTo>
                <a:cubicBezTo>
                  <a:pt x="10764755" y="3316045"/>
                  <a:pt x="7452042" y="3970357"/>
                  <a:pt x="9189859" y="4624670"/>
                </a:cubicBezTo>
                <a:cubicBezTo>
                  <a:pt x="10983734" y="5300090"/>
                  <a:pt x="7395983" y="5975509"/>
                  <a:pt x="9189859" y="6650929"/>
                </a:cubicBezTo>
                <a:cubicBezTo>
                  <a:pt x="10983734" y="7326349"/>
                  <a:pt x="7395983" y="8001768"/>
                  <a:pt x="9189859" y="8677188"/>
                </a:cubicBezTo>
                <a:cubicBezTo>
                  <a:pt x="9862562" y="8930470"/>
                  <a:pt x="9778474" y="9183753"/>
                  <a:pt x="9505188" y="9437035"/>
                </a:cubicBezTo>
                <a:lnTo>
                  <a:pt x="9401149" y="9525001"/>
                </a:lnTo>
                <a:lnTo>
                  <a:pt x="0" y="9525001"/>
                </a:lnTo>
                <a:close/>
              </a:path>
            </a:pathLst>
          </a:custGeom>
        </p:spPr>
      </p:pic>
      <p:pic>
        <p:nvPicPr>
          <p:cNvPr id="58" name="xanh phải 2">
            <a:hlinkClick r:id="rId20" action="ppaction://hlinksldjump"/>
            <a:extLst>
              <a:ext uri="{FF2B5EF4-FFF2-40B4-BE49-F238E27FC236}">
                <a16:creationId xmlns:a16="http://schemas.microsoft.com/office/drawing/2014/main" id="{C8038A4D-5B71-FD9A-0F68-CF5655707141}"/>
              </a:ext>
            </a:extLst>
          </p:cNvPr>
          <p:cNvPicPr>
            <a:picLocks noChangeAspect="1"/>
          </p:cNvPicPr>
          <p:nvPr/>
        </p:nvPicPr>
        <p:blipFill>
          <a:blip r:embed="rId14"/>
          <a:srcRect t="24542" b="23708"/>
          <a:stretch/>
        </p:blipFill>
        <p:spPr>
          <a:xfrm>
            <a:off x="8424922" y="4095847"/>
            <a:ext cx="2889641" cy="1495388"/>
          </a:xfrm>
          <a:custGeom>
            <a:avLst/>
            <a:gdLst>
              <a:gd name="connsiteX0" fmla="*/ 8714055 w 18258564"/>
              <a:gd name="connsiteY0" fmla="*/ 0 h 9448801"/>
              <a:gd name="connsiteX1" fmla="*/ 18258564 w 18258564"/>
              <a:gd name="connsiteY1" fmla="*/ 0 h 9448801"/>
              <a:gd name="connsiteX2" fmla="*/ 18258564 w 18258564"/>
              <a:gd name="connsiteY2" fmla="*/ 9448801 h 9448801"/>
              <a:gd name="connsiteX3" fmla="*/ 9507332 w 18258564"/>
              <a:gd name="connsiteY3" fmla="*/ 9448801 h 9448801"/>
              <a:gd name="connsiteX4" fmla="*/ 9544272 w 18258564"/>
              <a:gd name="connsiteY4" fmla="*/ 9405643 h 9448801"/>
              <a:gd name="connsiteX5" fmla="*/ 9110694 w 18258564"/>
              <a:gd name="connsiteY5" fmla="*/ 8772437 h 9448801"/>
              <a:gd name="connsiteX6" fmla="*/ 9110694 w 18258564"/>
              <a:gd name="connsiteY6" fmla="*/ 6746178 h 9448801"/>
              <a:gd name="connsiteX7" fmla="*/ 9110694 w 18258564"/>
              <a:gd name="connsiteY7" fmla="*/ 4719919 h 9448801"/>
              <a:gd name="connsiteX8" fmla="*/ 9110694 w 18258564"/>
              <a:gd name="connsiteY8" fmla="*/ 2693660 h 9448801"/>
              <a:gd name="connsiteX9" fmla="*/ 9089074 w 18258564"/>
              <a:gd name="connsiteY9" fmla="*/ 2693660 h 9448801"/>
              <a:gd name="connsiteX10" fmla="*/ 8957956 w 18258564"/>
              <a:gd name="connsiteY10" fmla="*/ 2639303 h 9448801"/>
              <a:gd name="connsiteX11" fmla="*/ 9110694 w 18258564"/>
              <a:gd name="connsiteY11" fmla="*/ 676364 h 9448801"/>
              <a:gd name="connsiteX12" fmla="*/ 8677116 w 18258564"/>
              <a:gd name="connsiteY12" fmla="*/ 43158 h 9448801"/>
              <a:gd name="connsiteX13" fmla="*/ 0 w 18258564"/>
              <a:gd name="connsiteY13" fmla="*/ 0 h 9448801"/>
              <a:gd name="connsiteX14" fmla="*/ 1179780 w 18258564"/>
              <a:gd name="connsiteY14" fmla="*/ 0 h 9448801"/>
              <a:gd name="connsiteX15" fmla="*/ 1142841 w 18258564"/>
              <a:gd name="connsiteY15" fmla="*/ 43158 h 9448801"/>
              <a:gd name="connsiteX16" fmla="*/ 1576419 w 18258564"/>
              <a:gd name="connsiteY16" fmla="*/ 676364 h 9448801"/>
              <a:gd name="connsiteX17" fmla="*/ 1576419 w 18258564"/>
              <a:gd name="connsiteY17" fmla="*/ 2702623 h 9448801"/>
              <a:gd name="connsiteX18" fmla="*/ 1598039 w 18258564"/>
              <a:gd name="connsiteY18" fmla="*/ 2702623 h 9448801"/>
              <a:gd name="connsiteX19" fmla="*/ 1729157 w 18258564"/>
              <a:gd name="connsiteY19" fmla="*/ 2756981 h 9448801"/>
              <a:gd name="connsiteX20" fmla="*/ 1576419 w 18258564"/>
              <a:gd name="connsiteY20" fmla="*/ 4719919 h 9448801"/>
              <a:gd name="connsiteX21" fmla="*/ 1576419 w 18258564"/>
              <a:gd name="connsiteY21" fmla="*/ 6746178 h 9448801"/>
              <a:gd name="connsiteX22" fmla="*/ 1576419 w 18258564"/>
              <a:gd name="connsiteY22" fmla="*/ 8772437 h 9448801"/>
              <a:gd name="connsiteX23" fmla="*/ 2009997 w 18258564"/>
              <a:gd name="connsiteY23" fmla="*/ 9405643 h 9448801"/>
              <a:gd name="connsiteX24" fmla="*/ 1973058 w 18258564"/>
              <a:gd name="connsiteY24" fmla="*/ 9448801 h 9448801"/>
              <a:gd name="connsiteX25" fmla="*/ 0 w 18258564"/>
              <a:gd name="connsiteY25" fmla="*/ 9448801 h 944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4" h="9448801">
                <a:moveTo>
                  <a:pt x="8714055" y="0"/>
                </a:moveTo>
                <a:lnTo>
                  <a:pt x="18258564" y="0"/>
                </a:lnTo>
                <a:lnTo>
                  <a:pt x="18258564" y="9448801"/>
                </a:lnTo>
                <a:lnTo>
                  <a:pt x="9507332" y="9448801"/>
                </a:lnTo>
                <a:lnTo>
                  <a:pt x="9544272" y="9405643"/>
                </a:lnTo>
                <a:cubicBezTo>
                  <a:pt x="9706316" y="9194574"/>
                  <a:pt x="9671280" y="8983506"/>
                  <a:pt x="9110694" y="8772437"/>
                </a:cubicBezTo>
                <a:cubicBezTo>
                  <a:pt x="7316820" y="8097017"/>
                  <a:pt x="10904568" y="7421598"/>
                  <a:pt x="9110694" y="6746178"/>
                </a:cubicBezTo>
                <a:cubicBezTo>
                  <a:pt x="7316820" y="6070758"/>
                  <a:pt x="10904568" y="5395339"/>
                  <a:pt x="9110694" y="4719919"/>
                </a:cubicBezTo>
                <a:cubicBezTo>
                  <a:pt x="7316820" y="4044499"/>
                  <a:pt x="10904568" y="3369080"/>
                  <a:pt x="9110694" y="2693660"/>
                </a:cubicBezTo>
                <a:lnTo>
                  <a:pt x="9089074" y="2693660"/>
                </a:lnTo>
                <a:lnTo>
                  <a:pt x="8957956" y="2639303"/>
                </a:lnTo>
                <a:cubicBezTo>
                  <a:pt x="7535798" y="1984990"/>
                  <a:pt x="10848510" y="1330678"/>
                  <a:pt x="9110694" y="676364"/>
                </a:cubicBezTo>
                <a:cubicBezTo>
                  <a:pt x="8550108" y="465295"/>
                  <a:pt x="8515072" y="254227"/>
                  <a:pt x="8677116" y="43158"/>
                </a:cubicBezTo>
                <a:close/>
                <a:moveTo>
                  <a:pt x="0" y="0"/>
                </a:moveTo>
                <a:lnTo>
                  <a:pt x="1179780" y="0"/>
                </a:lnTo>
                <a:lnTo>
                  <a:pt x="1142841" y="43158"/>
                </a:lnTo>
                <a:cubicBezTo>
                  <a:pt x="980796" y="254227"/>
                  <a:pt x="1015833" y="465295"/>
                  <a:pt x="1576419" y="676364"/>
                </a:cubicBezTo>
                <a:cubicBezTo>
                  <a:pt x="3370294" y="1351784"/>
                  <a:pt x="-217457" y="2027203"/>
                  <a:pt x="1576419" y="2702623"/>
                </a:cubicBezTo>
                <a:lnTo>
                  <a:pt x="1598039" y="2702623"/>
                </a:lnTo>
                <a:lnTo>
                  <a:pt x="1729157" y="2756981"/>
                </a:lnTo>
                <a:cubicBezTo>
                  <a:pt x="3151315" y="3411294"/>
                  <a:pt x="-161399" y="4065606"/>
                  <a:pt x="1576419" y="4719919"/>
                </a:cubicBezTo>
                <a:cubicBezTo>
                  <a:pt x="3370294" y="5395339"/>
                  <a:pt x="-217457" y="6070758"/>
                  <a:pt x="1576419" y="6746178"/>
                </a:cubicBezTo>
                <a:cubicBezTo>
                  <a:pt x="3370294" y="7421598"/>
                  <a:pt x="-217457" y="8097017"/>
                  <a:pt x="1576419" y="8772437"/>
                </a:cubicBezTo>
                <a:cubicBezTo>
                  <a:pt x="2137005" y="8983506"/>
                  <a:pt x="2172042" y="9194574"/>
                  <a:pt x="2009997" y="9405643"/>
                </a:cubicBezTo>
                <a:lnTo>
                  <a:pt x="1973058" y="9448801"/>
                </a:lnTo>
                <a:lnTo>
                  <a:pt x="0" y="9448801"/>
                </a:lnTo>
                <a:close/>
              </a:path>
            </a:pathLst>
          </a:custGeom>
        </p:spPr>
      </p:pic>
      <p:pic>
        <p:nvPicPr>
          <p:cNvPr id="59" name="xanh trái 2">
            <a:extLst>
              <a:ext uri="{FF2B5EF4-FFF2-40B4-BE49-F238E27FC236}">
                <a16:creationId xmlns:a16="http://schemas.microsoft.com/office/drawing/2014/main" id="{1166C328-4F5C-10D6-675D-195EF046BB03}"/>
              </a:ext>
            </a:extLst>
          </p:cNvPr>
          <p:cNvPicPr>
            <a:picLocks noChangeAspect="1"/>
          </p:cNvPicPr>
          <p:nvPr/>
        </p:nvPicPr>
        <p:blipFill>
          <a:blip r:embed="rId14"/>
          <a:srcRect t="24542" b="23708"/>
          <a:stretch/>
        </p:blipFill>
        <p:spPr>
          <a:xfrm>
            <a:off x="8424922" y="4095847"/>
            <a:ext cx="2889641" cy="1495388"/>
          </a:xfrm>
          <a:custGeom>
            <a:avLst/>
            <a:gdLst>
              <a:gd name="connsiteX0" fmla="*/ 16256073 w 18258564"/>
              <a:gd name="connsiteY0" fmla="*/ 0 h 9448801"/>
              <a:gd name="connsiteX1" fmla="*/ 18258564 w 18258564"/>
              <a:gd name="connsiteY1" fmla="*/ 0 h 9448801"/>
              <a:gd name="connsiteX2" fmla="*/ 18258564 w 18258564"/>
              <a:gd name="connsiteY2" fmla="*/ 9448801 h 9448801"/>
              <a:gd name="connsiteX3" fmla="*/ 17049350 w 18258564"/>
              <a:gd name="connsiteY3" fmla="*/ 9448801 h 9448801"/>
              <a:gd name="connsiteX4" fmla="*/ 17086288 w 18258564"/>
              <a:gd name="connsiteY4" fmla="*/ 9405644 h 9448801"/>
              <a:gd name="connsiteX5" fmla="*/ 16652711 w 18258564"/>
              <a:gd name="connsiteY5" fmla="*/ 8772438 h 9448801"/>
              <a:gd name="connsiteX6" fmla="*/ 16652711 w 18258564"/>
              <a:gd name="connsiteY6" fmla="*/ 6746179 h 9448801"/>
              <a:gd name="connsiteX7" fmla="*/ 16652711 w 18258564"/>
              <a:gd name="connsiteY7" fmla="*/ 4719920 h 9448801"/>
              <a:gd name="connsiteX8" fmla="*/ 16652711 w 18258564"/>
              <a:gd name="connsiteY8" fmla="*/ 2693661 h 9448801"/>
              <a:gd name="connsiteX9" fmla="*/ 16631091 w 18258564"/>
              <a:gd name="connsiteY9" fmla="*/ 2693661 h 9448801"/>
              <a:gd name="connsiteX10" fmla="*/ 16499973 w 18258564"/>
              <a:gd name="connsiteY10" fmla="*/ 2639304 h 9448801"/>
              <a:gd name="connsiteX11" fmla="*/ 16652711 w 18258564"/>
              <a:gd name="connsiteY11" fmla="*/ 676365 h 9448801"/>
              <a:gd name="connsiteX12" fmla="*/ 16219132 w 18258564"/>
              <a:gd name="connsiteY12" fmla="*/ 43159 h 9448801"/>
              <a:gd name="connsiteX13" fmla="*/ 0 w 18258564"/>
              <a:gd name="connsiteY13" fmla="*/ 0 h 9448801"/>
              <a:gd name="connsiteX14" fmla="*/ 8721798 w 18258564"/>
              <a:gd name="connsiteY14" fmla="*/ 0 h 9448801"/>
              <a:gd name="connsiteX15" fmla="*/ 8684858 w 18258564"/>
              <a:gd name="connsiteY15" fmla="*/ 43159 h 9448801"/>
              <a:gd name="connsiteX16" fmla="*/ 9118436 w 18258564"/>
              <a:gd name="connsiteY16" fmla="*/ 676365 h 9448801"/>
              <a:gd name="connsiteX17" fmla="*/ 9118436 w 18258564"/>
              <a:gd name="connsiteY17" fmla="*/ 2702624 h 9448801"/>
              <a:gd name="connsiteX18" fmla="*/ 9140056 w 18258564"/>
              <a:gd name="connsiteY18" fmla="*/ 2702624 h 9448801"/>
              <a:gd name="connsiteX19" fmla="*/ 9271174 w 18258564"/>
              <a:gd name="connsiteY19" fmla="*/ 2756982 h 9448801"/>
              <a:gd name="connsiteX20" fmla="*/ 9118436 w 18258564"/>
              <a:gd name="connsiteY20" fmla="*/ 4719920 h 9448801"/>
              <a:gd name="connsiteX21" fmla="*/ 9118436 w 18258564"/>
              <a:gd name="connsiteY21" fmla="*/ 6746179 h 9448801"/>
              <a:gd name="connsiteX22" fmla="*/ 9118436 w 18258564"/>
              <a:gd name="connsiteY22" fmla="*/ 8772438 h 9448801"/>
              <a:gd name="connsiteX23" fmla="*/ 9552014 w 18258564"/>
              <a:gd name="connsiteY23" fmla="*/ 9405644 h 9448801"/>
              <a:gd name="connsiteX24" fmla="*/ 9515075 w 18258564"/>
              <a:gd name="connsiteY24" fmla="*/ 9448801 h 9448801"/>
              <a:gd name="connsiteX25" fmla="*/ 0 w 18258564"/>
              <a:gd name="connsiteY25" fmla="*/ 9448801 h 944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58564" h="9448801">
                <a:moveTo>
                  <a:pt x="16256073" y="0"/>
                </a:moveTo>
                <a:lnTo>
                  <a:pt x="18258564" y="0"/>
                </a:lnTo>
                <a:lnTo>
                  <a:pt x="18258564" y="9448801"/>
                </a:lnTo>
                <a:lnTo>
                  <a:pt x="17049350" y="9448801"/>
                </a:lnTo>
                <a:lnTo>
                  <a:pt x="17086288" y="9405644"/>
                </a:lnTo>
                <a:cubicBezTo>
                  <a:pt x="17248332" y="9194575"/>
                  <a:pt x="17213296" y="8983507"/>
                  <a:pt x="16652711" y="8772438"/>
                </a:cubicBezTo>
                <a:cubicBezTo>
                  <a:pt x="14858836" y="8097018"/>
                  <a:pt x="18446584" y="7421599"/>
                  <a:pt x="16652711" y="6746179"/>
                </a:cubicBezTo>
                <a:cubicBezTo>
                  <a:pt x="14858836" y="6070759"/>
                  <a:pt x="18446584" y="5395340"/>
                  <a:pt x="16652711" y="4719920"/>
                </a:cubicBezTo>
                <a:cubicBezTo>
                  <a:pt x="14858836" y="4044500"/>
                  <a:pt x="18446584" y="3369081"/>
                  <a:pt x="16652711" y="2693661"/>
                </a:cubicBezTo>
                <a:lnTo>
                  <a:pt x="16631091" y="2693661"/>
                </a:lnTo>
                <a:lnTo>
                  <a:pt x="16499973" y="2639304"/>
                </a:lnTo>
                <a:cubicBezTo>
                  <a:pt x="15077815" y="1984991"/>
                  <a:pt x="18390528" y="1330679"/>
                  <a:pt x="16652711" y="676365"/>
                </a:cubicBezTo>
                <a:cubicBezTo>
                  <a:pt x="16092125" y="465296"/>
                  <a:pt x="16057088" y="254228"/>
                  <a:pt x="16219132" y="43159"/>
                </a:cubicBezTo>
                <a:close/>
                <a:moveTo>
                  <a:pt x="0" y="0"/>
                </a:moveTo>
                <a:lnTo>
                  <a:pt x="8721798" y="0"/>
                </a:lnTo>
                <a:lnTo>
                  <a:pt x="8684858" y="43159"/>
                </a:lnTo>
                <a:cubicBezTo>
                  <a:pt x="8522813" y="254228"/>
                  <a:pt x="8557850" y="465296"/>
                  <a:pt x="9118436" y="676365"/>
                </a:cubicBezTo>
                <a:cubicBezTo>
                  <a:pt x="10912311" y="1351785"/>
                  <a:pt x="7324561" y="2027204"/>
                  <a:pt x="9118436" y="2702624"/>
                </a:cubicBezTo>
                <a:lnTo>
                  <a:pt x="9140056" y="2702624"/>
                </a:lnTo>
                <a:lnTo>
                  <a:pt x="9271174" y="2756982"/>
                </a:lnTo>
                <a:cubicBezTo>
                  <a:pt x="10693332" y="3411295"/>
                  <a:pt x="7380618" y="4065607"/>
                  <a:pt x="9118436" y="4719920"/>
                </a:cubicBezTo>
                <a:cubicBezTo>
                  <a:pt x="10912311" y="5395340"/>
                  <a:pt x="7324561" y="6070759"/>
                  <a:pt x="9118436" y="6746179"/>
                </a:cubicBezTo>
                <a:cubicBezTo>
                  <a:pt x="10912311" y="7421599"/>
                  <a:pt x="7324561" y="8097018"/>
                  <a:pt x="9118436" y="8772438"/>
                </a:cubicBezTo>
                <a:cubicBezTo>
                  <a:pt x="9679022" y="8983507"/>
                  <a:pt x="9714059" y="9194575"/>
                  <a:pt x="9552014" y="9405644"/>
                </a:cubicBezTo>
                <a:lnTo>
                  <a:pt x="9515075" y="9448801"/>
                </a:lnTo>
                <a:lnTo>
                  <a:pt x="0" y="9448801"/>
                </a:lnTo>
                <a:close/>
              </a:path>
            </a:pathLst>
          </a:custGeom>
        </p:spPr>
      </p:pic>
      <p:sp>
        <p:nvSpPr>
          <p:cNvPr id="14" name="TextBox 13">
            <a:extLst>
              <a:ext uri="{FF2B5EF4-FFF2-40B4-BE49-F238E27FC236}">
                <a16:creationId xmlns:a16="http://schemas.microsoft.com/office/drawing/2014/main" id="{3FE843D8-29FA-29B9-4945-A126A43F3A62}"/>
              </a:ext>
            </a:extLst>
          </p:cNvPr>
          <p:cNvSpPr txBox="1"/>
          <p:nvPr/>
        </p:nvSpPr>
        <p:spPr>
          <a:xfrm>
            <a:off x="1377950" y="1862138"/>
            <a:ext cx="1873250" cy="420687"/>
          </a:xfrm>
          <a:prstGeom prst="rect">
            <a:avLst/>
          </a:prstGeom>
          <a:noFill/>
        </p:spPr>
        <p:txBody>
          <a:bodyPr>
            <a:spAutoFit/>
          </a:bodyPr>
          <a:lstStyle/>
          <a:p>
            <a:pPr algn="ctr" defTabSz="609630" eaLnBrk="1" fontAlgn="auto" hangingPunct="1">
              <a:spcBef>
                <a:spcPts val="0"/>
              </a:spcBef>
              <a:spcAft>
                <a:spcPts val="0"/>
              </a:spcAft>
              <a:defRPr/>
            </a:pPr>
            <a:r>
              <a:rPr lang="en-VN" sz="2133" b="1" dirty="0">
                <a:solidFill>
                  <a:srgbClr val="00B050"/>
                </a:solidFill>
                <a:latin typeface="Times New Roman" panose="02020603050405020304" pitchFamily="18" charset="0"/>
                <a:cs typeface="Times New Roman" panose="02020603050405020304" pitchFamily="18" charset="0"/>
              </a:rPr>
              <a:t>Đà Nẵng</a:t>
            </a:r>
          </a:p>
        </p:txBody>
      </p:sp>
      <p:sp>
        <p:nvSpPr>
          <p:cNvPr id="17" name="TextBox 16">
            <a:extLst>
              <a:ext uri="{FF2B5EF4-FFF2-40B4-BE49-F238E27FC236}">
                <a16:creationId xmlns:a16="http://schemas.microsoft.com/office/drawing/2014/main" id="{63226D97-7746-20A6-2A88-3C26691A700F}"/>
              </a:ext>
            </a:extLst>
          </p:cNvPr>
          <p:cNvSpPr txBox="1"/>
          <p:nvPr/>
        </p:nvSpPr>
        <p:spPr>
          <a:xfrm>
            <a:off x="3844925" y="1773238"/>
            <a:ext cx="1873250" cy="420687"/>
          </a:xfrm>
          <a:prstGeom prst="rect">
            <a:avLst/>
          </a:prstGeom>
          <a:noFill/>
        </p:spPr>
        <p:txBody>
          <a:bodyPr>
            <a:spAutoFit/>
          </a:bodyPr>
          <a:lstStyle/>
          <a:p>
            <a:pPr algn="ctr" defTabSz="609630" eaLnBrk="1" fontAlgn="auto" hangingPunct="1">
              <a:spcBef>
                <a:spcPts val="0"/>
              </a:spcBef>
              <a:spcAft>
                <a:spcPts val="0"/>
              </a:spcAft>
              <a:defRPr/>
            </a:pPr>
            <a:r>
              <a:rPr lang="en-VN" sz="2133" b="1" dirty="0">
                <a:solidFill>
                  <a:srgbClr val="00B050"/>
                </a:solidFill>
                <a:latin typeface="Times New Roman" panose="02020603050405020304" pitchFamily="18" charset="0"/>
                <a:cs typeface="Times New Roman" panose="02020603050405020304" pitchFamily="18" charset="0"/>
              </a:rPr>
              <a:t>Quảng Nam</a:t>
            </a:r>
          </a:p>
        </p:txBody>
      </p:sp>
      <p:sp>
        <p:nvSpPr>
          <p:cNvPr id="21" name="TextBox 20">
            <a:extLst>
              <a:ext uri="{FF2B5EF4-FFF2-40B4-BE49-F238E27FC236}">
                <a16:creationId xmlns:a16="http://schemas.microsoft.com/office/drawing/2014/main" id="{730CA46A-454B-E78C-AEBB-C601C1F98FB0}"/>
              </a:ext>
            </a:extLst>
          </p:cNvPr>
          <p:cNvSpPr txBox="1"/>
          <p:nvPr/>
        </p:nvSpPr>
        <p:spPr>
          <a:xfrm>
            <a:off x="6230938" y="1731963"/>
            <a:ext cx="1873250" cy="420687"/>
          </a:xfrm>
          <a:prstGeom prst="rect">
            <a:avLst/>
          </a:prstGeom>
          <a:noFill/>
        </p:spPr>
        <p:txBody>
          <a:bodyPr>
            <a:spAutoFit/>
          </a:bodyPr>
          <a:lstStyle/>
          <a:p>
            <a:pPr algn="ctr" defTabSz="609630" eaLnBrk="1" fontAlgn="auto" hangingPunct="1">
              <a:spcBef>
                <a:spcPts val="0"/>
              </a:spcBef>
              <a:spcAft>
                <a:spcPts val="0"/>
              </a:spcAft>
              <a:defRPr/>
            </a:pPr>
            <a:r>
              <a:rPr lang="en-VN" sz="2133" b="1" dirty="0">
                <a:solidFill>
                  <a:srgbClr val="00B050"/>
                </a:solidFill>
                <a:latin typeface="Times New Roman" panose="02020603050405020304" pitchFamily="18" charset="0"/>
                <a:cs typeface="Times New Roman" panose="02020603050405020304" pitchFamily="18" charset="0"/>
              </a:rPr>
              <a:t>Quảng Ngãi</a:t>
            </a:r>
          </a:p>
        </p:txBody>
      </p:sp>
      <p:sp>
        <p:nvSpPr>
          <p:cNvPr id="23" name="TextBox 22">
            <a:extLst>
              <a:ext uri="{FF2B5EF4-FFF2-40B4-BE49-F238E27FC236}">
                <a16:creationId xmlns:a16="http://schemas.microsoft.com/office/drawing/2014/main" id="{5F9A2299-1CCD-B121-951C-FBB0EAD37E83}"/>
              </a:ext>
            </a:extLst>
          </p:cNvPr>
          <p:cNvSpPr txBox="1"/>
          <p:nvPr/>
        </p:nvSpPr>
        <p:spPr>
          <a:xfrm>
            <a:off x="8858250" y="1743075"/>
            <a:ext cx="1871663" cy="420688"/>
          </a:xfrm>
          <a:prstGeom prst="rect">
            <a:avLst/>
          </a:prstGeom>
          <a:noFill/>
        </p:spPr>
        <p:txBody>
          <a:bodyPr>
            <a:spAutoFit/>
          </a:bodyPr>
          <a:lstStyle/>
          <a:p>
            <a:pPr algn="ctr" defTabSz="609630" eaLnBrk="1" fontAlgn="auto" hangingPunct="1">
              <a:spcBef>
                <a:spcPts val="0"/>
              </a:spcBef>
              <a:spcAft>
                <a:spcPts val="0"/>
              </a:spcAft>
              <a:defRPr/>
            </a:pPr>
            <a:r>
              <a:rPr lang="en-VN" sz="2133" b="1" dirty="0">
                <a:solidFill>
                  <a:srgbClr val="00B050"/>
                </a:solidFill>
                <a:latin typeface="Times New Roman" panose="02020603050405020304" pitchFamily="18" charset="0"/>
                <a:cs typeface="Times New Roman" panose="02020603050405020304" pitchFamily="18" charset="0"/>
              </a:rPr>
              <a:t>Bình Định</a:t>
            </a:r>
          </a:p>
        </p:txBody>
      </p:sp>
      <p:sp>
        <p:nvSpPr>
          <p:cNvPr id="24" name="TextBox 23">
            <a:extLst>
              <a:ext uri="{FF2B5EF4-FFF2-40B4-BE49-F238E27FC236}">
                <a16:creationId xmlns:a16="http://schemas.microsoft.com/office/drawing/2014/main" id="{102D0BD9-C0CC-5FFD-0FEE-8B33E9D07959}"/>
              </a:ext>
            </a:extLst>
          </p:cNvPr>
          <p:cNvSpPr txBox="1"/>
          <p:nvPr/>
        </p:nvSpPr>
        <p:spPr>
          <a:xfrm>
            <a:off x="1228725" y="3805238"/>
            <a:ext cx="1873250" cy="420687"/>
          </a:xfrm>
          <a:prstGeom prst="rect">
            <a:avLst/>
          </a:prstGeom>
          <a:noFill/>
        </p:spPr>
        <p:txBody>
          <a:bodyPr>
            <a:spAutoFit/>
          </a:bodyPr>
          <a:lstStyle/>
          <a:p>
            <a:pPr algn="ctr" defTabSz="609630" eaLnBrk="1" fontAlgn="auto" hangingPunct="1">
              <a:spcBef>
                <a:spcPts val="0"/>
              </a:spcBef>
              <a:spcAft>
                <a:spcPts val="0"/>
              </a:spcAft>
              <a:defRPr/>
            </a:pPr>
            <a:r>
              <a:rPr lang="en-VN" sz="2133" b="1" dirty="0">
                <a:solidFill>
                  <a:srgbClr val="00B050"/>
                </a:solidFill>
                <a:latin typeface="Times New Roman" panose="02020603050405020304" pitchFamily="18" charset="0"/>
                <a:cs typeface="Times New Roman" panose="02020603050405020304" pitchFamily="18" charset="0"/>
              </a:rPr>
              <a:t>Phú Yên</a:t>
            </a:r>
          </a:p>
        </p:txBody>
      </p:sp>
      <p:sp>
        <p:nvSpPr>
          <p:cNvPr id="25" name="TextBox 24">
            <a:extLst>
              <a:ext uri="{FF2B5EF4-FFF2-40B4-BE49-F238E27FC236}">
                <a16:creationId xmlns:a16="http://schemas.microsoft.com/office/drawing/2014/main" id="{1AD8D973-35B3-BAC4-7082-D7127205F8EC}"/>
              </a:ext>
            </a:extLst>
          </p:cNvPr>
          <p:cNvSpPr txBox="1"/>
          <p:nvPr/>
        </p:nvSpPr>
        <p:spPr>
          <a:xfrm>
            <a:off x="3806825" y="3817938"/>
            <a:ext cx="1871663" cy="420687"/>
          </a:xfrm>
          <a:prstGeom prst="rect">
            <a:avLst/>
          </a:prstGeom>
          <a:noFill/>
        </p:spPr>
        <p:txBody>
          <a:bodyPr>
            <a:spAutoFit/>
          </a:bodyPr>
          <a:lstStyle/>
          <a:p>
            <a:pPr algn="ctr" defTabSz="609630" eaLnBrk="1" fontAlgn="auto" hangingPunct="1">
              <a:spcBef>
                <a:spcPts val="0"/>
              </a:spcBef>
              <a:spcAft>
                <a:spcPts val="0"/>
              </a:spcAft>
              <a:defRPr/>
            </a:pPr>
            <a:r>
              <a:rPr lang="en-VN" sz="2133" b="1" dirty="0">
                <a:solidFill>
                  <a:srgbClr val="00B050"/>
                </a:solidFill>
                <a:latin typeface="Times New Roman" panose="02020603050405020304" pitchFamily="18" charset="0"/>
                <a:cs typeface="Times New Roman" panose="02020603050405020304" pitchFamily="18" charset="0"/>
              </a:rPr>
              <a:t>Khánh Hoà</a:t>
            </a:r>
          </a:p>
        </p:txBody>
      </p:sp>
      <p:sp>
        <p:nvSpPr>
          <p:cNvPr id="26" name="TextBox 25">
            <a:extLst>
              <a:ext uri="{FF2B5EF4-FFF2-40B4-BE49-F238E27FC236}">
                <a16:creationId xmlns:a16="http://schemas.microsoft.com/office/drawing/2014/main" id="{676CBCDC-9A93-4287-E30E-35100F041E2E}"/>
              </a:ext>
            </a:extLst>
          </p:cNvPr>
          <p:cNvSpPr txBox="1"/>
          <p:nvPr/>
        </p:nvSpPr>
        <p:spPr>
          <a:xfrm>
            <a:off x="6361113" y="3817938"/>
            <a:ext cx="1871662" cy="420687"/>
          </a:xfrm>
          <a:prstGeom prst="rect">
            <a:avLst/>
          </a:prstGeom>
          <a:noFill/>
        </p:spPr>
        <p:txBody>
          <a:bodyPr>
            <a:spAutoFit/>
          </a:bodyPr>
          <a:lstStyle/>
          <a:p>
            <a:pPr algn="ctr" defTabSz="609630" eaLnBrk="1" fontAlgn="auto" hangingPunct="1">
              <a:spcBef>
                <a:spcPts val="0"/>
              </a:spcBef>
              <a:spcAft>
                <a:spcPts val="0"/>
              </a:spcAft>
              <a:defRPr/>
            </a:pPr>
            <a:r>
              <a:rPr lang="en-VN" sz="2133" b="1" dirty="0">
                <a:solidFill>
                  <a:srgbClr val="00B050"/>
                </a:solidFill>
                <a:latin typeface="Times New Roman" panose="02020603050405020304" pitchFamily="18" charset="0"/>
                <a:cs typeface="Times New Roman" panose="02020603050405020304" pitchFamily="18" charset="0"/>
              </a:rPr>
              <a:t>Ninh Thuận</a:t>
            </a:r>
          </a:p>
        </p:txBody>
      </p:sp>
      <p:sp>
        <p:nvSpPr>
          <p:cNvPr id="27" name="TextBox 26">
            <a:extLst>
              <a:ext uri="{FF2B5EF4-FFF2-40B4-BE49-F238E27FC236}">
                <a16:creationId xmlns:a16="http://schemas.microsoft.com/office/drawing/2014/main" id="{05AAD715-D202-C4E4-B28B-8A05B733A956}"/>
              </a:ext>
            </a:extLst>
          </p:cNvPr>
          <p:cNvSpPr txBox="1"/>
          <p:nvPr/>
        </p:nvSpPr>
        <p:spPr>
          <a:xfrm>
            <a:off x="8812213" y="3779838"/>
            <a:ext cx="1873250" cy="420687"/>
          </a:xfrm>
          <a:prstGeom prst="rect">
            <a:avLst/>
          </a:prstGeom>
          <a:noFill/>
        </p:spPr>
        <p:txBody>
          <a:bodyPr>
            <a:spAutoFit/>
          </a:bodyPr>
          <a:lstStyle/>
          <a:p>
            <a:pPr algn="ctr" defTabSz="609630" eaLnBrk="1" fontAlgn="auto" hangingPunct="1">
              <a:spcBef>
                <a:spcPts val="0"/>
              </a:spcBef>
              <a:spcAft>
                <a:spcPts val="0"/>
              </a:spcAft>
              <a:defRPr/>
            </a:pPr>
            <a:r>
              <a:rPr lang="en-VN" sz="2133" b="1">
                <a:solidFill>
                  <a:srgbClr val="00B050"/>
                </a:solidFill>
                <a:latin typeface="Times New Roman" panose="02020603050405020304" pitchFamily="18" charset="0"/>
                <a:cs typeface="Times New Roman" panose="02020603050405020304" pitchFamily="18" charset="0"/>
              </a:rPr>
              <a:t>Bình Thuận</a:t>
            </a:r>
            <a:endParaRPr lang="en-VN" sz="2133"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4.86111E-6 4.19753E-6 L -0.01693 4.19753E-6 " pathEditMode="relative" rAng="0" ptsTypes="AA">
                                      <p:cBhvr>
                                        <p:cTn id="6" dur="2000" fill="hold"/>
                                        <p:tgtEl>
                                          <p:spTgt spid="16"/>
                                        </p:tgtEl>
                                        <p:attrNameLst>
                                          <p:attrName>ppt_x</p:attrName>
                                          <p:attrName>ppt_y</p:attrName>
                                        </p:attrNameLst>
                                      </p:cBhvr>
                                      <p:rCtr x="-851" y="0"/>
                                    </p:animMotion>
                                  </p:childTnLst>
                                </p:cTn>
                              </p:par>
                              <p:par>
                                <p:cTn id="7" presetID="63" presetClass="path" presetSubtype="0" accel="50000" decel="50000" fill="hold" nodeType="withEffect">
                                  <p:stCondLst>
                                    <p:cond delay="0"/>
                                  </p:stCondLst>
                                  <p:childTnLst>
                                    <p:animMotion origin="layout" path="M 4.86111E-6 4.19753E-6 L 0.01692 4.19753E-6 " pathEditMode="relative" rAng="0" ptsTypes="AA">
                                      <p:cBhvr>
                                        <p:cTn id="8" dur="2000" fill="hold"/>
                                        <p:tgtEl>
                                          <p:spTgt spid="15"/>
                                        </p:tgtEl>
                                        <p:attrNameLst>
                                          <p:attrName>ppt_x</p:attrName>
                                          <p:attrName>ppt_y</p:attrName>
                                        </p:attrNameLst>
                                      </p:cBhvr>
                                      <p:rCtr x="842" y="0"/>
                                    </p:animMotion>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xit" presetSubtype="0" fill="hold" nodeType="withEffect">
                                  <p:stCondLst>
                                    <p:cond delay="0"/>
                                  </p:stCondLst>
                                  <p:childTnLst>
                                    <p:set>
                                      <p:cBhvr>
                                        <p:cTn id="13" dur="1" fill="hold">
                                          <p:stCondLst>
                                            <p:cond delay="0"/>
                                          </p:stCondLst>
                                        </p:cTn>
                                        <p:tgtEl>
                                          <p:spTgt spid="15"/>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20"/>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35" presetClass="path" presetSubtype="0" accel="50000" decel="50000" fill="hold" nodeType="clickEffect">
                                  <p:stCondLst>
                                    <p:cond delay="0"/>
                                  </p:stCondLst>
                                  <p:childTnLst>
                                    <p:animMotion origin="layout" path="M 4.86111E-6 4.19753E-6 L -0.01693 4.19753E-6 " pathEditMode="relative" rAng="0" ptsTypes="AA">
                                      <p:cBhvr>
                                        <p:cTn id="20" dur="2000" fill="hold"/>
                                        <p:tgtEl>
                                          <p:spTgt spid="20"/>
                                        </p:tgtEl>
                                        <p:attrNameLst>
                                          <p:attrName>ppt_x</p:attrName>
                                          <p:attrName>ppt_y</p:attrName>
                                        </p:attrNameLst>
                                      </p:cBhvr>
                                      <p:rCtr x="-851" y="0"/>
                                    </p:animMotion>
                                  </p:childTnLst>
                                </p:cTn>
                              </p:par>
                              <p:par>
                                <p:cTn id="21" presetID="63" presetClass="path" presetSubtype="0" accel="50000" decel="50000" fill="hold" nodeType="withEffect">
                                  <p:stCondLst>
                                    <p:cond delay="0"/>
                                  </p:stCondLst>
                                  <p:childTnLst>
                                    <p:animMotion origin="layout" path="M 4.86111E-6 4.19753E-6 L 0.01692 4.19753E-6 " pathEditMode="relative" rAng="0" ptsTypes="AA">
                                      <p:cBhvr>
                                        <p:cTn id="22" dur="2000" fill="hold"/>
                                        <p:tgtEl>
                                          <p:spTgt spid="19"/>
                                        </p:tgtEl>
                                        <p:attrNameLst>
                                          <p:attrName>ppt_x</p:attrName>
                                          <p:attrName>ppt_y</p:attrName>
                                        </p:attrNameLst>
                                      </p:cBhvr>
                                      <p:rCtr x="842" y="0"/>
                                    </p:animMotion>
                                  </p:child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xit" presetSubtype="0" fill="hold" nodeType="withEffect">
                                  <p:stCondLst>
                                    <p:cond delay="0"/>
                                  </p:stCondLst>
                                  <p:childTnLst>
                                    <p:set>
                                      <p:cBhvr>
                                        <p:cTn id="27" dur="1" fill="hold">
                                          <p:stCondLst>
                                            <p:cond delay="0"/>
                                          </p:stCondLst>
                                        </p:cTn>
                                        <p:tgtEl>
                                          <p:spTgt spid="2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0" restart="whenNotActive" fill="hold" evtFilter="cancelBubble" nodeType="interactiveSeq">
                <p:stCondLst>
                  <p:cond evt="onClick" delay="0">
                    <p:tgtEl>
                      <p:spTgt spid="49"/>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xit" presetSubtype="0" fill="hold" nodeType="withEffect">
                                  <p:stCondLst>
                                    <p:cond delay="0"/>
                                  </p:stCondLst>
                                  <p:childTnLst>
                                    <p:set>
                                      <p:cBhvr>
                                        <p:cTn id="34" dur="1" fill="hold">
                                          <p:stCondLst>
                                            <p:cond delay="0"/>
                                          </p:stCondLst>
                                        </p:cTn>
                                        <p:tgtEl>
                                          <p:spTgt spid="4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xit" presetSubtype="0" fill="hold" nodeType="withEffect">
                                  <p:stCondLst>
                                    <p:cond delay="0"/>
                                  </p:stCondLst>
                                  <p:childTnLst>
                                    <p:set>
                                      <p:cBhvr>
                                        <p:cTn id="41" dur="1" fill="hold">
                                          <p:stCondLst>
                                            <p:cond delay="0"/>
                                          </p:stCondLst>
                                        </p:cTn>
                                        <p:tgtEl>
                                          <p:spTgt spid="2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4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35" presetClass="path" presetSubtype="0" accel="50000" decel="50000" fill="hold" nodeType="clickEffect">
                                  <p:stCondLst>
                                    <p:cond delay="0"/>
                                  </p:stCondLst>
                                  <p:childTnLst>
                                    <p:animMotion origin="layout" path="M 4.86111E-6 4.19753E-6 L -0.01693 4.19753E-6 " pathEditMode="relative" rAng="0" ptsTypes="AA">
                                      <p:cBhvr>
                                        <p:cTn id="48" dur="2000" fill="hold"/>
                                        <p:tgtEl>
                                          <p:spTgt spid="47"/>
                                        </p:tgtEl>
                                        <p:attrNameLst>
                                          <p:attrName>ppt_x</p:attrName>
                                          <p:attrName>ppt_y</p:attrName>
                                        </p:attrNameLst>
                                      </p:cBhvr>
                                      <p:rCtr x="-851" y="0"/>
                                    </p:animMotion>
                                  </p:childTnLst>
                                </p:cTn>
                              </p:par>
                              <p:par>
                                <p:cTn id="49" presetID="63" presetClass="path" presetSubtype="0" accel="50000" decel="50000" fill="hold" nodeType="withEffect">
                                  <p:stCondLst>
                                    <p:cond delay="0"/>
                                  </p:stCondLst>
                                  <p:childTnLst>
                                    <p:animMotion origin="layout" path="M 4.86111E-6 4.19753E-6 L 0.01692 4.19753E-6 " pathEditMode="relative" rAng="0" ptsTypes="AA">
                                      <p:cBhvr>
                                        <p:cTn id="50" dur="2000" fill="hold"/>
                                        <p:tgtEl>
                                          <p:spTgt spid="22"/>
                                        </p:tgtEl>
                                        <p:attrNameLst>
                                          <p:attrName>ppt_x</p:attrName>
                                          <p:attrName>ppt_y</p:attrName>
                                        </p:attrNameLst>
                                      </p:cBhvr>
                                      <p:rCtr x="842" y="0"/>
                                    </p:animMotion>
                                  </p:childTnLst>
                                </p:cTn>
                              </p:par>
                            </p:childTnLst>
                          </p:cTn>
                        </p:par>
                      </p:childTnLst>
                    </p:cTn>
                  </p:par>
                </p:childTnLst>
              </p:cTn>
              <p:nextCondLst>
                <p:cond evt="onClick" delay="0">
                  <p:tgtEl>
                    <p:spTgt spid="47"/>
                  </p:tgtEl>
                </p:cond>
              </p:nextCondLst>
            </p:seq>
            <p:seq concurrent="1" nextAc="seek">
              <p:cTn id="51" restart="whenNotActive" fill="hold" evtFilter="cancelBubble" nodeType="interactiveSeq">
                <p:stCondLst>
                  <p:cond evt="onClick" delay="0">
                    <p:tgtEl>
                      <p:spTgt spid="50"/>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35" presetClass="path" presetSubtype="0" accel="50000" decel="50000" fill="hold" nodeType="clickEffect">
                                  <p:stCondLst>
                                    <p:cond delay="0"/>
                                  </p:stCondLst>
                                  <p:childTnLst>
                                    <p:animMotion origin="layout" path="M 4.86111E-6 4.19753E-6 L -0.01693 4.19753E-6 " pathEditMode="relative" rAng="0" ptsTypes="AA">
                                      <p:cBhvr>
                                        <p:cTn id="55" dur="2000" fill="hold"/>
                                        <p:tgtEl>
                                          <p:spTgt spid="50"/>
                                        </p:tgtEl>
                                        <p:attrNameLst>
                                          <p:attrName>ppt_x</p:attrName>
                                          <p:attrName>ppt_y</p:attrName>
                                        </p:attrNameLst>
                                      </p:cBhvr>
                                      <p:rCtr x="-851" y="0"/>
                                    </p:animMotion>
                                  </p:childTnLst>
                                </p:cTn>
                              </p:par>
                              <p:par>
                                <p:cTn id="56" presetID="63" presetClass="path" presetSubtype="0" accel="50000" decel="50000" fill="hold" nodeType="withEffect">
                                  <p:stCondLst>
                                    <p:cond delay="0"/>
                                  </p:stCondLst>
                                  <p:childTnLst>
                                    <p:animMotion origin="layout" path="M 4.86111E-6 4.19753E-6 L 0.01692 4.19753E-6 " pathEditMode="relative" rAng="0" ptsTypes="AA">
                                      <p:cBhvr>
                                        <p:cTn id="57" dur="2000" fill="hold"/>
                                        <p:tgtEl>
                                          <p:spTgt spid="49"/>
                                        </p:tgtEl>
                                        <p:attrNameLst>
                                          <p:attrName>ppt_x</p:attrName>
                                          <p:attrName>ppt_y</p:attrName>
                                        </p:attrNameLst>
                                      </p:cBhvr>
                                      <p:rCtr x="842" y="0"/>
                                    </p:animMotion>
                                  </p:childTnLst>
                                </p:cTn>
                              </p:par>
                            </p:childTnLst>
                          </p:cTn>
                        </p:par>
                      </p:childTnLst>
                    </p:cTn>
                  </p:par>
                </p:childTnLst>
              </p:cTn>
              <p:nextCondLst>
                <p:cond evt="onClick" delay="0">
                  <p:tgtEl>
                    <p:spTgt spid="50"/>
                  </p:tgtEl>
                </p:cond>
              </p:nextCondLst>
            </p:seq>
            <p:seq concurrent="1" nextAc="seek">
              <p:cTn id="58" restart="whenNotActive" fill="hold" evtFilter="cancelBubble" nodeType="interactiveSeq">
                <p:stCondLst>
                  <p:cond evt="onClick" delay="0">
                    <p:tgtEl>
                      <p:spTgt spid="54"/>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35" presetClass="path" presetSubtype="0" accel="50000" decel="50000" fill="hold" nodeType="clickEffect">
                                  <p:stCondLst>
                                    <p:cond delay="0"/>
                                  </p:stCondLst>
                                  <p:childTnLst>
                                    <p:animMotion origin="layout" path="M 4.86111E-6 4.19753E-6 L -0.01693 4.19753E-6 " pathEditMode="relative" rAng="0" ptsTypes="AA">
                                      <p:cBhvr>
                                        <p:cTn id="62" dur="2000" fill="hold"/>
                                        <p:tgtEl>
                                          <p:spTgt spid="54"/>
                                        </p:tgtEl>
                                        <p:attrNameLst>
                                          <p:attrName>ppt_x</p:attrName>
                                          <p:attrName>ppt_y</p:attrName>
                                        </p:attrNameLst>
                                      </p:cBhvr>
                                      <p:rCtr x="-851" y="0"/>
                                    </p:animMotion>
                                  </p:childTnLst>
                                </p:cTn>
                              </p:par>
                              <p:par>
                                <p:cTn id="63" presetID="63" presetClass="path" presetSubtype="0" accel="50000" decel="50000" fill="hold" nodeType="withEffect">
                                  <p:stCondLst>
                                    <p:cond delay="0"/>
                                  </p:stCondLst>
                                  <p:childTnLst>
                                    <p:animMotion origin="layout" path="M 4.86111E-6 4.19753E-6 L 0.01692 4.19753E-6 " pathEditMode="relative" rAng="0" ptsTypes="AA">
                                      <p:cBhvr>
                                        <p:cTn id="64" dur="2000" fill="hold"/>
                                        <p:tgtEl>
                                          <p:spTgt spid="52"/>
                                        </p:tgtEl>
                                        <p:attrNameLst>
                                          <p:attrName>ppt_x</p:attrName>
                                          <p:attrName>ppt_y</p:attrName>
                                        </p:attrNameLst>
                                      </p:cBhvr>
                                      <p:rCtr x="842" y="0"/>
                                    </p:animMotion>
                                  </p:childTnLst>
                                </p:cTn>
                              </p:par>
                            </p:childTnLst>
                          </p:cTn>
                        </p:par>
                      </p:childTnLst>
                    </p:cTn>
                  </p:par>
                </p:childTnLst>
              </p:cTn>
              <p:nextCondLst>
                <p:cond evt="onClick" delay="0">
                  <p:tgtEl>
                    <p:spTgt spid="54"/>
                  </p:tgtEl>
                </p:cond>
              </p:nextCondLst>
            </p:seq>
            <p:seq concurrent="1" nextAc="seek">
              <p:cTn id="65" restart="whenNotActive" fill="hold" evtFilter="cancelBubble" nodeType="interactiveSeq">
                <p:stCondLst>
                  <p:cond evt="onClick" delay="0">
                    <p:tgtEl>
                      <p:spTgt spid="52"/>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 presetClass="exit" presetSubtype="0" fill="hold" nodeType="withEffect">
                                  <p:stCondLst>
                                    <p:cond delay="0"/>
                                  </p:stCondLst>
                                  <p:childTnLst>
                                    <p:set>
                                      <p:cBhvr>
                                        <p:cTn id="69" dur="1" fill="hold">
                                          <p:stCondLst>
                                            <p:cond delay="0"/>
                                          </p:stCondLst>
                                        </p:cTn>
                                        <p:tgtEl>
                                          <p:spTgt spid="52"/>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2" restart="whenNotActive" fill="hold" evtFilter="cancelBubble" nodeType="interactiveSeq">
                <p:stCondLst>
                  <p:cond evt="onClick" delay="0">
                    <p:tgtEl>
                      <p:spTgt spid="55"/>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35" presetClass="path" presetSubtype="0" accel="50000" decel="50000" fill="hold" nodeType="clickEffect">
                                  <p:stCondLst>
                                    <p:cond delay="0"/>
                                  </p:stCondLst>
                                  <p:childTnLst>
                                    <p:animMotion origin="layout" path="M 4.86111E-6 4.19753E-6 L -0.01693 4.19753E-6 " pathEditMode="relative" rAng="0" ptsTypes="AA">
                                      <p:cBhvr>
                                        <p:cTn id="76" dur="2000" fill="hold"/>
                                        <p:tgtEl>
                                          <p:spTgt spid="55"/>
                                        </p:tgtEl>
                                        <p:attrNameLst>
                                          <p:attrName>ppt_x</p:attrName>
                                          <p:attrName>ppt_y</p:attrName>
                                        </p:attrNameLst>
                                      </p:cBhvr>
                                      <p:rCtr x="-851" y="0"/>
                                    </p:animMotion>
                                  </p:childTnLst>
                                </p:cTn>
                              </p:par>
                              <p:par>
                                <p:cTn id="77" presetID="63" presetClass="path" presetSubtype="0" accel="50000" decel="50000" fill="hold" nodeType="withEffect">
                                  <p:stCondLst>
                                    <p:cond delay="0"/>
                                  </p:stCondLst>
                                  <p:childTnLst>
                                    <p:animMotion origin="layout" path="M 4.86111E-6 4.19753E-6 L 0.01692 4.19753E-6 " pathEditMode="relative" rAng="0" ptsTypes="AA">
                                      <p:cBhvr>
                                        <p:cTn id="78" dur="2000" fill="hold"/>
                                        <p:tgtEl>
                                          <p:spTgt spid="53"/>
                                        </p:tgtEl>
                                        <p:attrNameLst>
                                          <p:attrName>ppt_x</p:attrName>
                                          <p:attrName>ppt_y</p:attrName>
                                        </p:attrNameLst>
                                      </p:cBhvr>
                                      <p:rCtr x="842" y="0"/>
                                    </p:animMotion>
                                  </p:childTnLst>
                                </p:cTn>
                              </p:par>
                            </p:childTnLst>
                          </p:cTn>
                        </p:par>
                      </p:childTnLst>
                    </p:cTn>
                  </p:par>
                </p:childTnLst>
              </p:cTn>
              <p:nextCondLst>
                <p:cond evt="onClick" delay="0">
                  <p:tgtEl>
                    <p:spTgt spid="55"/>
                  </p:tgtEl>
                </p:cond>
              </p:nextCondLst>
            </p:seq>
            <p:seq concurrent="1" nextAc="seek">
              <p:cTn id="79" restart="whenNotActive" fill="hold" evtFilter="cancelBubble" nodeType="interactiveSeq">
                <p:stCondLst>
                  <p:cond evt="onClick" delay="0">
                    <p:tgtEl>
                      <p:spTgt spid="53"/>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 presetClass="exit" presetSubtype="0" fill="hold" nodeType="withEffect">
                                  <p:stCondLst>
                                    <p:cond delay="0"/>
                                  </p:stCondLst>
                                  <p:childTnLst>
                                    <p:set>
                                      <p:cBhvr>
                                        <p:cTn id="83" dur="1" fill="hold">
                                          <p:stCondLst>
                                            <p:cond delay="0"/>
                                          </p:stCondLst>
                                        </p:cTn>
                                        <p:tgtEl>
                                          <p:spTgt spid="55"/>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86" restart="whenNotActive" fill="hold" evtFilter="cancelBubble" nodeType="interactiveSeq">
                <p:stCondLst>
                  <p:cond evt="onClick" delay="0">
                    <p:tgtEl>
                      <p:spTgt spid="58"/>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 presetClass="exit" presetSubtype="0" fill="hold" nodeType="withEffect">
                                  <p:stCondLst>
                                    <p:cond delay="0"/>
                                  </p:stCondLst>
                                  <p:childTnLst>
                                    <p:set>
                                      <p:cBhvr>
                                        <p:cTn id="90" dur="1" fill="hold">
                                          <p:stCondLst>
                                            <p:cond delay="0"/>
                                          </p:stCondLst>
                                        </p:cTn>
                                        <p:tgtEl>
                                          <p:spTgt spid="58"/>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93" restart="whenNotActive" fill="hold" evtFilter="cancelBubble" nodeType="interactiveSeq">
                <p:stCondLst>
                  <p:cond evt="onClick" delay="0">
                    <p:tgtEl>
                      <p:spTgt spid="56"/>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1" presetClass="exit" presetSubtype="0" fill="hold" nodeType="withEffect">
                                  <p:stCondLst>
                                    <p:cond delay="0"/>
                                  </p:stCondLst>
                                  <p:childTnLst>
                                    <p:set>
                                      <p:cBhvr>
                                        <p:cTn id="97" dur="1" fill="hold">
                                          <p:stCondLst>
                                            <p:cond delay="0"/>
                                          </p:stCondLst>
                                        </p:cTn>
                                        <p:tgtEl>
                                          <p:spTgt spid="56"/>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00" restart="whenNotActive" fill="hold" evtFilter="cancelBubble" nodeType="interactiveSeq">
                <p:stCondLst>
                  <p:cond evt="onClick" delay="0">
                    <p:tgtEl>
                      <p:spTgt spid="57"/>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35" presetClass="path" presetSubtype="0" accel="50000" decel="50000" fill="hold" nodeType="clickEffect">
                                  <p:stCondLst>
                                    <p:cond delay="0"/>
                                  </p:stCondLst>
                                  <p:childTnLst>
                                    <p:animMotion origin="layout" path="M 4.86111E-6 4.19753E-6 L -0.01693 4.19753E-6 " pathEditMode="relative" rAng="0" ptsTypes="AA">
                                      <p:cBhvr>
                                        <p:cTn id="104" dur="2000" fill="hold"/>
                                        <p:tgtEl>
                                          <p:spTgt spid="57"/>
                                        </p:tgtEl>
                                        <p:attrNameLst>
                                          <p:attrName>ppt_x</p:attrName>
                                          <p:attrName>ppt_y</p:attrName>
                                        </p:attrNameLst>
                                      </p:cBhvr>
                                      <p:rCtr x="-851" y="0"/>
                                    </p:animMotion>
                                  </p:childTnLst>
                                </p:cTn>
                              </p:par>
                              <p:par>
                                <p:cTn id="105" presetID="63" presetClass="path" presetSubtype="0" accel="50000" decel="50000" fill="hold" nodeType="withEffect">
                                  <p:stCondLst>
                                    <p:cond delay="0"/>
                                  </p:stCondLst>
                                  <p:childTnLst>
                                    <p:animMotion origin="layout" path="M 4.86111E-6 4.19753E-6 L 0.01692 4.19753E-6 " pathEditMode="relative" rAng="0" ptsTypes="AA">
                                      <p:cBhvr>
                                        <p:cTn id="106" dur="2000" fill="hold"/>
                                        <p:tgtEl>
                                          <p:spTgt spid="56"/>
                                        </p:tgtEl>
                                        <p:attrNameLst>
                                          <p:attrName>ppt_x</p:attrName>
                                          <p:attrName>ppt_y</p:attrName>
                                        </p:attrNameLst>
                                      </p:cBhvr>
                                      <p:rCtr x="842" y="0"/>
                                    </p:animMotion>
                                  </p:childTnLst>
                                </p:cTn>
                              </p:par>
                            </p:childTnLst>
                          </p:cTn>
                        </p:par>
                      </p:childTnLst>
                    </p:cTn>
                  </p:par>
                </p:childTnLst>
              </p:cTn>
              <p:nextCondLst>
                <p:cond evt="onClick" delay="0">
                  <p:tgtEl>
                    <p:spTgt spid="57"/>
                  </p:tgtEl>
                </p:cond>
              </p:nextCondLst>
            </p:seq>
            <p:seq concurrent="1" nextAc="seek">
              <p:cTn id="107" restart="whenNotActive" fill="hold" evtFilter="cancelBubble" nodeType="interactiveSeq">
                <p:stCondLst>
                  <p:cond evt="onClick" delay="0">
                    <p:tgtEl>
                      <p:spTgt spid="59"/>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35" presetClass="path" presetSubtype="0" accel="50000" decel="50000" fill="hold" nodeType="clickEffect">
                                  <p:stCondLst>
                                    <p:cond delay="0"/>
                                  </p:stCondLst>
                                  <p:childTnLst>
                                    <p:animMotion origin="layout" path="M 4.86111E-6 4.19753E-6 L -0.01693 4.19753E-6 " pathEditMode="relative" rAng="0" ptsTypes="AA">
                                      <p:cBhvr>
                                        <p:cTn id="111" dur="2000" fill="hold"/>
                                        <p:tgtEl>
                                          <p:spTgt spid="59"/>
                                        </p:tgtEl>
                                        <p:attrNameLst>
                                          <p:attrName>ppt_x</p:attrName>
                                          <p:attrName>ppt_y</p:attrName>
                                        </p:attrNameLst>
                                      </p:cBhvr>
                                      <p:rCtr x="-851" y="0"/>
                                    </p:animMotion>
                                  </p:childTnLst>
                                </p:cTn>
                              </p:par>
                              <p:par>
                                <p:cTn id="112" presetID="63" presetClass="path" presetSubtype="0" accel="50000" decel="50000" fill="hold" nodeType="withEffect">
                                  <p:stCondLst>
                                    <p:cond delay="0"/>
                                  </p:stCondLst>
                                  <p:childTnLst>
                                    <p:animMotion origin="layout" path="M 4.86111E-6 4.19753E-6 L 0.01692 4.19753E-6 " pathEditMode="relative" rAng="0" ptsTypes="AA">
                                      <p:cBhvr>
                                        <p:cTn id="113" dur="2000" fill="hold"/>
                                        <p:tgtEl>
                                          <p:spTgt spid="58"/>
                                        </p:tgtEl>
                                        <p:attrNameLst>
                                          <p:attrName>ppt_x</p:attrName>
                                          <p:attrName>ppt_y</p:attrName>
                                        </p:attrNameLst>
                                      </p:cBhvr>
                                      <p:rCtr x="842" y="0"/>
                                    </p:animMotion>
                                  </p:childTnLst>
                                </p:cTn>
                              </p:par>
                            </p:childTnLst>
                          </p:cTn>
                        </p:par>
                      </p:childTnLst>
                    </p:cTn>
                  </p:par>
                </p:childTnLst>
              </p:cTn>
              <p:nextCondLst>
                <p:cond evt="onClick" delay="0">
                  <p:tgtEl>
                    <p:spTgt spid="5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1DF"/>
        </a:solidFill>
        <a:effectLst/>
      </p:bgPr>
    </p:bg>
    <p:spTree>
      <p:nvGrpSpPr>
        <p:cNvPr id="1" name=""/>
        <p:cNvGrpSpPr/>
        <p:nvPr/>
      </p:nvGrpSpPr>
      <p:grpSpPr>
        <a:xfrm>
          <a:off x="0" y="0"/>
          <a:ext cx="0" cy="0"/>
          <a:chOff x="0" y="0"/>
          <a:chExt cx="0" cy="0"/>
        </a:xfrm>
      </p:grpSpPr>
      <p:sp>
        <p:nvSpPr>
          <p:cNvPr id="34818" name="Freeform 2">
            <a:extLst>
              <a:ext uri="{FF2B5EF4-FFF2-40B4-BE49-F238E27FC236}">
                <a16:creationId xmlns:a16="http://schemas.microsoft.com/office/drawing/2014/main" id="{A91B6D12-994B-FF96-267A-E8382BFDDAC7}"/>
              </a:ext>
            </a:extLst>
          </p:cNvPr>
          <p:cNvSpPr>
            <a:spLocks/>
          </p:cNvSpPr>
          <p:nvPr/>
        </p:nvSpPr>
        <p:spPr bwMode="auto">
          <a:xfrm>
            <a:off x="-1058863" y="-163513"/>
            <a:ext cx="7186613" cy="7185026"/>
          </a:xfrm>
          <a:custGeom>
            <a:avLst/>
            <a:gdLst>
              <a:gd name="T0" fmla="*/ 0 w 10778847"/>
              <a:gd name="T1" fmla="*/ 0 h 10778847"/>
              <a:gd name="T2" fmla="*/ 1420143 w 10778847"/>
              <a:gd name="T3" fmla="*/ 0 h 10778847"/>
              <a:gd name="T4" fmla="*/ 1420143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19" name="Freeform 3">
            <a:extLst>
              <a:ext uri="{FF2B5EF4-FFF2-40B4-BE49-F238E27FC236}">
                <a16:creationId xmlns:a16="http://schemas.microsoft.com/office/drawing/2014/main" id="{8F622B4E-B118-F26B-F261-50F92636E785}"/>
              </a:ext>
            </a:extLst>
          </p:cNvPr>
          <p:cNvSpPr>
            <a:spLocks/>
          </p:cNvSpPr>
          <p:nvPr/>
        </p:nvSpPr>
        <p:spPr bwMode="auto">
          <a:xfrm rot="7826777">
            <a:off x="-1575593" y="5296693"/>
            <a:ext cx="3973512" cy="3759201"/>
          </a:xfrm>
          <a:custGeom>
            <a:avLst/>
            <a:gdLst>
              <a:gd name="T0" fmla="*/ 0 w 5961179"/>
              <a:gd name="T1" fmla="*/ 0 h 5638408"/>
              <a:gd name="T2" fmla="*/ 784411 w 5961179"/>
              <a:gd name="T3" fmla="*/ 0 h 5638408"/>
              <a:gd name="T4" fmla="*/ 784411 w 5961179"/>
              <a:gd name="T5" fmla="*/ 742765 h 5638408"/>
              <a:gd name="T6" fmla="*/ 0 w 5961179"/>
              <a:gd name="T7" fmla="*/ 742765 h 5638408"/>
              <a:gd name="T8" fmla="*/ 0 w 5961179"/>
              <a:gd name="T9" fmla="*/ 0 h 5638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61179" h="5638408">
                <a:moveTo>
                  <a:pt x="0" y="0"/>
                </a:moveTo>
                <a:lnTo>
                  <a:pt x="5961179" y="0"/>
                </a:lnTo>
                <a:lnTo>
                  <a:pt x="5961179" y="5638408"/>
                </a:lnTo>
                <a:lnTo>
                  <a:pt x="0" y="5638408"/>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0" name="Freeform 4">
            <a:extLst>
              <a:ext uri="{FF2B5EF4-FFF2-40B4-BE49-F238E27FC236}">
                <a16:creationId xmlns:a16="http://schemas.microsoft.com/office/drawing/2014/main" id="{B40397C3-C247-51CC-1E8C-488C3E1C8398}"/>
              </a:ext>
            </a:extLst>
          </p:cNvPr>
          <p:cNvSpPr>
            <a:spLocks/>
          </p:cNvSpPr>
          <p:nvPr/>
        </p:nvSpPr>
        <p:spPr bwMode="auto">
          <a:xfrm>
            <a:off x="6127750" y="-163513"/>
            <a:ext cx="7185025" cy="7185026"/>
          </a:xfrm>
          <a:custGeom>
            <a:avLst/>
            <a:gdLst>
              <a:gd name="T0" fmla="*/ 0 w 10778847"/>
              <a:gd name="T1" fmla="*/ 0 h 10778847"/>
              <a:gd name="T2" fmla="*/ 1418575 w 10778847"/>
              <a:gd name="T3" fmla="*/ 0 h 10778847"/>
              <a:gd name="T4" fmla="*/ 1418575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21" name="Group 5">
            <a:extLst>
              <a:ext uri="{FF2B5EF4-FFF2-40B4-BE49-F238E27FC236}">
                <a16:creationId xmlns:a16="http://schemas.microsoft.com/office/drawing/2014/main" id="{567DFCB1-4F93-8C1D-9777-E80FE3AC6B7B}"/>
              </a:ext>
            </a:extLst>
          </p:cNvPr>
          <p:cNvGrpSpPr>
            <a:grpSpLocks/>
          </p:cNvGrpSpPr>
          <p:nvPr/>
        </p:nvGrpSpPr>
        <p:grpSpPr bwMode="auto">
          <a:xfrm>
            <a:off x="685800" y="2901950"/>
            <a:ext cx="10820400" cy="3486150"/>
            <a:chOff x="0" y="0"/>
            <a:chExt cx="4274726" cy="1464029"/>
          </a:xfrm>
        </p:grpSpPr>
        <p:sp>
          <p:nvSpPr>
            <p:cNvPr id="34856" name="Freeform 6">
              <a:extLst>
                <a:ext uri="{FF2B5EF4-FFF2-40B4-BE49-F238E27FC236}">
                  <a16:creationId xmlns:a16="http://schemas.microsoft.com/office/drawing/2014/main" id="{401CB105-BFC7-19D0-C4F7-B74FAA10055E}"/>
                </a:ext>
              </a:extLst>
            </p:cNvPr>
            <p:cNvSpPr>
              <a:spLocks/>
            </p:cNvSpPr>
            <p:nvPr/>
          </p:nvSpPr>
          <p:spPr bwMode="auto">
            <a:xfrm>
              <a:off x="0" y="0"/>
              <a:ext cx="4274726" cy="1464029"/>
            </a:xfrm>
            <a:custGeom>
              <a:avLst/>
              <a:gdLst>
                <a:gd name="T0" fmla="*/ 47700 w 4274726"/>
                <a:gd name="T1" fmla="*/ 0 h 1464029"/>
                <a:gd name="T2" fmla="*/ 4227026 w 4274726"/>
                <a:gd name="T3" fmla="*/ 0 h 1464029"/>
                <a:gd name="T4" fmla="*/ 4260755 w 4274726"/>
                <a:gd name="T5" fmla="*/ 13971 h 1464029"/>
                <a:gd name="T6" fmla="*/ 4274726 w 4274726"/>
                <a:gd name="T7" fmla="*/ 47700 h 1464029"/>
                <a:gd name="T8" fmla="*/ 4274726 w 4274726"/>
                <a:gd name="T9" fmla="*/ 1416330 h 1464029"/>
                <a:gd name="T10" fmla="*/ 4260755 w 4274726"/>
                <a:gd name="T11" fmla="*/ 1450059 h 1464029"/>
                <a:gd name="T12" fmla="*/ 4227026 w 4274726"/>
                <a:gd name="T13" fmla="*/ 1464029 h 1464029"/>
                <a:gd name="T14" fmla="*/ 47700 w 4274726"/>
                <a:gd name="T15" fmla="*/ 1464029 h 1464029"/>
                <a:gd name="T16" fmla="*/ 13971 w 4274726"/>
                <a:gd name="T17" fmla="*/ 1450059 h 1464029"/>
                <a:gd name="T18" fmla="*/ 0 w 4274726"/>
                <a:gd name="T19" fmla="*/ 1416330 h 1464029"/>
                <a:gd name="T20" fmla="*/ 0 w 4274726"/>
                <a:gd name="T21" fmla="*/ 47700 h 1464029"/>
                <a:gd name="T22" fmla="*/ 13971 w 4274726"/>
                <a:gd name="T23" fmla="*/ 13971 h 1464029"/>
                <a:gd name="T24" fmla="*/ 47700 w 4274726"/>
                <a:gd name="T25" fmla="*/ 0 h 14640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1464029">
                  <a:moveTo>
                    <a:pt x="47700" y="0"/>
                  </a:moveTo>
                  <a:lnTo>
                    <a:pt x="4227026" y="0"/>
                  </a:lnTo>
                  <a:cubicBezTo>
                    <a:pt x="4239677" y="0"/>
                    <a:pt x="4251809" y="5025"/>
                    <a:pt x="4260755" y="13971"/>
                  </a:cubicBezTo>
                  <a:cubicBezTo>
                    <a:pt x="4269700" y="22916"/>
                    <a:pt x="4274726" y="35049"/>
                    <a:pt x="4274726" y="47700"/>
                  </a:cubicBezTo>
                  <a:lnTo>
                    <a:pt x="4274726" y="1416330"/>
                  </a:lnTo>
                  <a:cubicBezTo>
                    <a:pt x="4274726" y="1428981"/>
                    <a:pt x="4269700" y="1441113"/>
                    <a:pt x="4260755" y="1450059"/>
                  </a:cubicBezTo>
                  <a:cubicBezTo>
                    <a:pt x="4251809" y="1459004"/>
                    <a:pt x="4239677" y="1464029"/>
                    <a:pt x="4227026" y="1464029"/>
                  </a:cubicBezTo>
                  <a:lnTo>
                    <a:pt x="47700" y="1464029"/>
                  </a:lnTo>
                  <a:cubicBezTo>
                    <a:pt x="35049" y="1464029"/>
                    <a:pt x="22916" y="1459004"/>
                    <a:pt x="13971" y="1450059"/>
                  </a:cubicBezTo>
                  <a:cubicBezTo>
                    <a:pt x="5025" y="1441113"/>
                    <a:pt x="0" y="1428981"/>
                    <a:pt x="0" y="1416330"/>
                  </a:cubicBezTo>
                  <a:lnTo>
                    <a:pt x="0" y="47700"/>
                  </a:lnTo>
                  <a:cubicBezTo>
                    <a:pt x="0" y="35049"/>
                    <a:pt x="5025" y="22916"/>
                    <a:pt x="13971" y="13971"/>
                  </a:cubicBezTo>
                  <a:cubicBezTo>
                    <a:pt x="22916" y="5025"/>
                    <a:pt x="35049" y="0"/>
                    <a:pt x="47700" y="0"/>
                  </a:cubicBezTo>
                  <a:close/>
                </a:path>
              </a:pathLst>
            </a:custGeom>
            <a:solidFill>
              <a:srgbClr val="FFFFFF"/>
            </a:solidFill>
            <a:ln w="333375" cap="rnd">
              <a:solidFill>
                <a:srgbClr val="F48B91"/>
              </a:solidFill>
              <a:prstDash val="solid"/>
              <a:round/>
              <a:headEnd/>
              <a:tailEnd/>
            </a:ln>
          </p:spPr>
          <p:txBody>
            <a:bodyPr/>
            <a:lstStyle/>
            <a:p>
              <a:endParaRPr lang="en-US"/>
            </a:p>
          </p:txBody>
        </p:sp>
        <p:sp>
          <p:nvSpPr>
            <p:cNvPr id="34857" name="TextBox 7">
              <a:extLst>
                <a:ext uri="{FF2B5EF4-FFF2-40B4-BE49-F238E27FC236}">
                  <a16:creationId xmlns:a16="http://schemas.microsoft.com/office/drawing/2014/main" id="{DD6DCB90-6AF2-AE91-E4EB-100329020EE0}"/>
                </a:ext>
              </a:extLst>
            </p:cNvPr>
            <p:cNvSpPr txBox="1">
              <a:spLocks noChangeArrowheads="1"/>
            </p:cNvSpPr>
            <p:nvPr/>
          </p:nvSpPr>
          <p:spPr bwMode="auto">
            <a:xfrm>
              <a:off x="0" y="-47625"/>
              <a:ext cx="4274726" cy="151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34822" name="Group 8">
            <a:extLst>
              <a:ext uri="{FF2B5EF4-FFF2-40B4-BE49-F238E27FC236}">
                <a16:creationId xmlns:a16="http://schemas.microsoft.com/office/drawing/2014/main" id="{48DE99E5-70D7-49E9-74C8-A9D3D81A03D5}"/>
              </a:ext>
            </a:extLst>
          </p:cNvPr>
          <p:cNvGrpSpPr>
            <a:grpSpLocks/>
          </p:cNvGrpSpPr>
          <p:nvPr/>
        </p:nvGrpSpPr>
        <p:grpSpPr bwMode="auto">
          <a:xfrm>
            <a:off x="685800" y="485775"/>
            <a:ext cx="10820400" cy="1858963"/>
            <a:chOff x="0" y="0"/>
            <a:chExt cx="4274726" cy="734303"/>
          </a:xfrm>
        </p:grpSpPr>
        <p:sp>
          <p:nvSpPr>
            <p:cNvPr id="34854" name="Freeform 9">
              <a:extLst>
                <a:ext uri="{FF2B5EF4-FFF2-40B4-BE49-F238E27FC236}">
                  <a16:creationId xmlns:a16="http://schemas.microsoft.com/office/drawing/2014/main" id="{5A5C0E39-35E2-BA9F-FC50-F267B2EDE0B4}"/>
                </a:ext>
              </a:extLst>
            </p:cNvPr>
            <p:cNvSpPr>
              <a:spLocks/>
            </p:cNvSpPr>
            <p:nvPr/>
          </p:nvSpPr>
          <p:spPr bwMode="auto">
            <a:xfrm>
              <a:off x="0" y="0"/>
              <a:ext cx="4274726" cy="734303"/>
            </a:xfrm>
            <a:custGeom>
              <a:avLst/>
              <a:gdLst>
                <a:gd name="T0" fmla="*/ 47700 w 4274726"/>
                <a:gd name="T1" fmla="*/ 0 h 734303"/>
                <a:gd name="T2" fmla="*/ 4227026 w 4274726"/>
                <a:gd name="T3" fmla="*/ 0 h 734303"/>
                <a:gd name="T4" fmla="*/ 4260755 w 4274726"/>
                <a:gd name="T5" fmla="*/ 13971 h 734303"/>
                <a:gd name="T6" fmla="*/ 4274726 w 4274726"/>
                <a:gd name="T7" fmla="*/ 47700 h 734303"/>
                <a:gd name="T8" fmla="*/ 4274726 w 4274726"/>
                <a:gd name="T9" fmla="*/ 686603 h 734303"/>
                <a:gd name="T10" fmla="*/ 4260755 w 4274726"/>
                <a:gd name="T11" fmla="*/ 720332 h 734303"/>
                <a:gd name="T12" fmla="*/ 4227026 w 4274726"/>
                <a:gd name="T13" fmla="*/ 734303 h 734303"/>
                <a:gd name="T14" fmla="*/ 47700 w 4274726"/>
                <a:gd name="T15" fmla="*/ 734303 h 734303"/>
                <a:gd name="T16" fmla="*/ 13971 w 4274726"/>
                <a:gd name="T17" fmla="*/ 720332 h 734303"/>
                <a:gd name="T18" fmla="*/ 0 w 4274726"/>
                <a:gd name="T19" fmla="*/ 686603 h 734303"/>
                <a:gd name="T20" fmla="*/ 0 w 4274726"/>
                <a:gd name="T21" fmla="*/ 47700 h 734303"/>
                <a:gd name="T22" fmla="*/ 13971 w 4274726"/>
                <a:gd name="T23" fmla="*/ 13971 h 734303"/>
                <a:gd name="T24" fmla="*/ 47700 w 4274726"/>
                <a:gd name="T25" fmla="*/ 0 h 734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734303">
                  <a:moveTo>
                    <a:pt x="47700" y="0"/>
                  </a:moveTo>
                  <a:lnTo>
                    <a:pt x="4227026" y="0"/>
                  </a:lnTo>
                  <a:cubicBezTo>
                    <a:pt x="4239677" y="0"/>
                    <a:pt x="4251809" y="5025"/>
                    <a:pt x="4260755" y="13971"/>
                  </a:cubicBezTo>
                  <a:cubicBezTo>
                    <a:pt x="4269700" y="22916"/>
                    <a:pt x="4274726" y="35049"/>
                    <a:pt x="4274726" y="47700"/>
                  </a:cubicBezTo>
                  <a:lnTo>
                    <a:pt x="4274726" y="686603"/>
                  </a:lnTo>
                  <a:cubicBezTo>
                    <a:pt x="4274726" y="699254"/>
                    <a:pt x="4269700" y="711387"/>
                    <a:pt x="4260755" y="720332"/>
                  </a:cubicBezTo>
                  <a:cubicBezTo>
                    <a:pt x="4251809" y="729277"/>
                    <a:pt x="4239677" y="734303"/>
                    <a:pt x="4227026" y="734303"/>
                  </a:cubicBezTo>
                  <a:lnTo>
                    <a:pt x="47700" y="734303"/>
                  </a:lnTo>
                  <a:cubicBezTo>
                    <a:pt x="35049" y="734303"/>
                    <a:pt x="22916" y="729277"/>
                    <a:pt x="13971" y="720332"/>
                  </a:cubicBezTo>
                  <a:cubicBezTo>
                    <a:pt x="5025" y="711387"/>
                    <a:pt x="0" y="699254"/>
                    <a:pt x="0" y="686603"/>
                  </a:cubicBezTo>
                  <a:lnTo>
                    <a:pt x="0" y="47700"/>
                  </a:lnTo>
                  <a:cubicBezTo>
                    <a:pt x="0" y="35049"/>
                    <a:pt x="5025" y="22916"/>
                    <a:pt x="13971" y="13971"/>
                  </a:cubicBezTo>
                  <a:cubicBezTo>
                    <a:pt x="22916" y="5025"/>
                    <a:pt x="35049" y="0"/>
                    <a:pt x="47700" y="0"/>
                  </a:cubicBezTo>
                  <a:close/>
                </a:path>
              </a:pathLst>
            </a:custGeom>
            <a:solidFill>
              <a:srgbClr val="F48B91"/>
            </a:solidFill>
            <a:ln w="447675" cap="rnd">
              <a:solidFill>
                <a:srgbClr val="F48B91"/>
              </a:solidFill>
              <a:prstDash val="solid"/>
              <a:round/>
              <a:headEnd/>
              <a:tailEnd/>
            </a:ln>
          </p:spPr>
          <p:txBody>
            <a:bodyPr/>
            <a:lstStyle/>
            <a:p>
              <a:endParaRPr lang="en-US"/>
            </a:p>
          </p:txBody>
        </p:sp>
        <p:sp>
          <p:nvSpPr>
            <p:cNvPr id="34855" name="TextBox 10">
              <a:extLst>
                <a:ext uri="{FF2B5EF4-FFF2-40B4-BE49-F238E27FC236}">
                  <a16:creationId xmlns:a16="http://schemas.microsoft.com/office/drawing/2014/main" id="{E5BE2E85-F2F0-CD64-34E7-C59FFB671E27}"/>
                </a:ext>
              </a:extLst>
            </p:cNvPr>
            <p:cNvSpPr txBox="1">
              <a:spLocks noChangeArrowheads="1"/>
            </p:cNvSpPr>
            <p:nvPr/>
          </p:nvSpPr>
          <p:spPr bwMode="auto">
            <a:xfrm>
              <a:off x="0" y="-47625"/>
              <a:ext cx="4274726" cy="78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4823" name="TextBox 11">
            <a:extLst>
              <a:ext uri="{FF2B5EF4-FFF2-40B4-BE49-F238E27FC236}">
                <a16:creationId xmlns:a16="http://schemas.microsoft.com/office/drawing/2014/main" id="{2C4F3A56-3CFA-CB3D-93FD-E86EF1B9D279}"/>
              </a:ext>
            </a:extLst>
          </p:cNvPr>
          <p:cNvSpPr txBox="1">
            <a:spLocks noChangeArrowheads="1"/>
          </p:cNvSpPr>
          <p:nvPr/>
        </p:nvSpPr>
        <p:spPr bwMode="auto">
          <a:xfrm>
            <a:off x="1498600" y="676275"/>
            <a:ext cx="9194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7000"/>
              </a:lnSpc>
              <a:spcBef>
                <a:spcPct val="0"/>
              </a:spcBef>
              <a:spcAft>
                <a:spcPts val="538"/>
              </a:spcAft>
              <a:buFontTx/>
              <a:buNone/>
            </a:pPr>
            <a:r>
              <a:rPr lang="en-US" altLang="en-US" sz="3600" b="1">
                <a:solidFill>
                  <a:srgbClr val="000000"/>
                </a:solidFill>
                <a:latin typeface="Times New Roman" panose="02020603050405020304" pitchFamily="18" charset="0"/>
                <a:cs typeface="Times New Roman" panose="02020603050405020304" pitchFamily="18" charset="0"/>
              </a:rPr>
              <a:t>Duyên hải Nam Trung Bộ không tiếp giáp với vùng kinh tế nào?</a:t>
            </a:r>
            <a:endParaRPr lang="LID4096" altLang="en-US" sz="3600" b="1">
              <a:solidFill>
                <a:srgbClr val="000000"/>
              </a:solidFill>
              <a:ea typeface="Calibri" panose="020F0502020204030204" pitchFamily="34" charset="0"/>
              <a:cs typeface="Times New Roman" panose="02020603050405020304" pitchFamily="18" charset="0"/>
            </a:endParaRPr>
          </a:p>
        </p:txBody>
      </p:sp>
      <p:sp>
        <p:nvSpPr>
          <p:cNvPr id="34824" name="Freeform 19">
            <a:extLst>
              <a:ext uri="{FF2B5EF4-FFF2-40B4-BE49-F238E27FC236}">
                <a16:creationId xmlns:a16="http://schemas.microsoft.com/office/drawing/2014/main" id="{9BBD5DCF-3428-91D7-6039-502CA55F573C}"/>
              </a:ext>
            </a:extLst>
          </p:cNvPr>
          <p:cNvSpPr>
            <a:spLocks/>
          </p:cNvSpPr>
          <p:nvPr/>
        </p:nvSpPr>
        <p:spPr bwMode="auto">
          <a:xfrm rot="816167">
            <a:off x="182563" y="271463"/>
            <a:ext cx="1220787" cy="1163637"/>
          </a:xfrm>
          <a:custGeom>
            <a:avLst/>
            <a:gdLst>
              <a:gd name="T0" fmla="*/ 0 w 1832028"/>
              <a:gd name="T1" fmla="*/ 0 h 1745423"/>
              <a:gd name="T2" fmla="*/ 240697 w 1832028"/>
              <a:gd name="T3" fmla="*/ 0 h 1745423"/>
              <a:gd name="T4" fmla="*/ 240697 w 1832028"/>
              <a:gd name="T5" fmla="*/ 229871 h 1745423"/>
              <a:gd name="T6" fmla="*/ 0 w 1832028"/>
              <a:gd name="T7" fmla="*/ 229871 h 1745423"/>
              <a:gd name="T8" fmla="*/ 0 w 1832028"/>
              <a:gd name="T9" fmla="*/ 0 h 1745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2028" h="1745423">
                <a:moveTo>
                  <a:pt x="0" y="0"/>
                </a:moveTo>
                <a:lnTo>
                  <a:pt x="1832029" y="0"/>
                </a:lnTo>
                <a:lnTo>
                  <a:pt x="1832029" y="1745423"/>
                </a:lnTo>
                <a:lnTo>
                  <a:pt x="0" y="1745423"/>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5" name="Freeform 20">
            <a:extLst>
              <a:ext uri="{FF2B5EF4-FFF2-40B4-BE49-F238E27FC236}">
                <a16:creationId xmlns:a16="http://schemas.microsoft.com/office/drawing/2014/main" id="{81E8D8E0-0249-BC49-1DC2-F06CCBCFCF42}"/>
              </a:ext>
            </a:extLst>
          </p:cNvPr>
          <p:cNvSpPr>
            <a:spLocks/>
          </p:cNvSpPr>
          <p:nvPr/>
        </p:nvSpPr>
        <p:spPr bwMode="auto">
          <a:xfrm rot="816167">
            <a:off x="136525" y="2622550"/>
            <a:ext cx="742950" cy="709613"/>
          </a:xfrm>
          <a:custGeom>
            <a:avLst/>
            <a:gdLst>
              <a:gd name="T0" fmla="*/ 0 w 1116466"/>
              <a:gd name="T1" fmla="*/ 0 h 1063688"/>
              <a:gd name="T2" fmla="*/ 145685 w 1116466"/>
              <a:gd name="T3" fmla="*/ 0 h 1063688"/>
              <a:gd name="T4" fmla="*/ 145685 w 1116466"/>
              <a:gd name="T5" fmla="*/ 140556 h 1063688"/>
              <a:gd name="T6" fmla="*/ 0 w 1116466"/>
              <a:gd name="T7" fmla="*/ 140556 h 1063688"/>
              <a:gd name="T8" fmla="*/ 0 w 1116466"/>
              <a:gd name="T9" fmla="*/ 0 h 1063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6466" h="1063688">
                <a:moveTo>
                  <a:pt x="0" y="0"/>
                </a:moveTo>
                <a:lnTo>
                  <a:pt x="1116466" y="0"/>
                </a:lnTo>
                <a:lnTo>
                  <a:pt x="1116466" y="1063687"/>
                </a:lnTo>
                <a:lnTo>
                  <a:pt x="0" y="1063687"/>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26" name="Group 12">
            <a:extLst>
              <a:ext uri="{FF2B5EF4-FFF2-40B4-BE49-F238E27FC236}">
                <a16:creationId xmlns:a16="http://schemas.microsoft.com/office/drawing/2014/main" id="{29C09297-8576-48AD-6841-462CDD55647E}"/>
              </a:ext>
            </a:extLst>
          </p:cNvPr>
          <p:cNvGrpSpPr>
            <a:grpSpLocks/>
          </p:cNvGrpSpPr>
          <p:nvPr/>
        </p:nvGrpSpPr>
        <p:grpSpPr bwMode="auto">
          <a:xfrm>
            <a:off x="1062038" y="3675063"/>
            <a:ext cx="5340350" cy="822325"/>
            <a:chOff x="0" y="0"/>
            <a:chExt cx="914311" cy="198973"/>
          </a:xfrm>
        </p:grpSpPr>
        <p:sp>
          <p:nvSpPr>
            <p:cNvPr id="34852" name="Freeform 13">
              <a:extLst>
                <a:ext uri="{FF2B5EF4-FFF2-40B4-BE49-F238E27FC236}">
                  <a16:creationId xmlns:a16="http://schemas.microsoft.com/office/drawing/2014/main" id="{AF13B385-2426-1551-14B2-226F0E792B71}"/>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F48B91"/>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4853" name="TextBox 14">
              <a:extLst>
                <a:ext uri="{FF2B5EF4-FFF2-40B4-BE49-F238E27FC236}">
                  <a16:creationId xmlns:a16="http://schemas.microsoft.com/office/drawing/2014/main" id="{8FE56DB9-38FB-45A2-2C05-F53FA637C9C2}"/>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16" name="Freeform 16">
            <a:extLst>
              <a:ext uri="{FF2B5EF4-FFF2-40B4-BE49-F238E27FC236}">
                <a16:creationId xmlns:a16="http://schemas.microsoft.com/office/drawing/2014/main" id="{D9DD3E03-CF3E-33AB-24C8-2EDF3668AE07}"/>
              </a:ext>
            </a:extLst>
          </p:cNvPr>
          <p:cNvSpPr>
            <a:spLocks/>
          </p:cNvSpPr>
          <p:nvPr/>
        </p:nvSpPr>
        <p:spPr bwMode="auto">
          <a:xfrm>
            <a:off x="1062038" y="3676650"/>
            <a:ext cx="5340350" cy="822325"/>
          </a:xfrm>
          <a:custGeom>
            <a:avLst/>
            <a:gdLst>
              <a:gd name="T0" fmla="*/ 2147483646 w 916637"/>
              <a:gd name="T1" fmla="*/ 0 h 198973"/>
              <a:gd name="T2" fmla="*/ 2147483646 w 916637"/>
              <a:gd name="T3" fmla="*/ 0 h 198973"/>
              <a:gd name="T4" fmla="*/ 2147483646 w 916637"/>
              <a:gd name="T5" fmla="*/ 387318468 h 198973"/>
              <a:gd name="T6" fmla="*/ 2147483646 w 916637"/>
              <a:gd name="T7" fmla="*/ 604175977 h 198973"/>
              <a:gd name="T8" fmla="*/ 2147483646 w 916637"/>
              <a:gd name="T9" fmla="*/ 878050373 h 198973"/>
              <a:gd name="T10" fmla="*/ 2147483646 w 916637"/>
              <a:gd name="T11" fmla="*/ 991494441 h 198973"/>
              <a:gd name="T12" fmla="*/ 2147483646 w 916637"/>
              <a:gd name="T13" fmla="*/ 991494441 h 198973"/>
              <a:gd name="T14" fmla="*/ 0 w 916637"/>
              <a:gd name="T15" fmla="*/ 604175977 h 198973"/>
              <a:gd name="T16" fmla="*/ 0 w 916637"/>
              <a:gd name="T17" fmla="*/ 387318468 h 198973"/>
              <a:gd name="T18" fmla="*/ 2147483646 w 916637"/>
              <a:gd name="T19" fmla="*/ 0 h 1989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6637" h="198973">
                <a:moveTo>
                  <a:pt x="77727" y="0"/>
                </a:moveTo>
                <a:lnTo>
                  <a:pt x="838910" y="0"/>
                </a:lnTo>
                <a:cubicBezTo>
                  <a:pt x="881837" y="0"/>
                  <a:pt x="916637" y="34799"/>
                  <a:pt x="916637" y="77727"/>
                </a:cubicBezTo>
                <a:lnTo>
                  <a:pt x="916637" y="121246"/>
                </a:lnTo>
                <a:cubicBezTo>
                  <a:pt x="916637" y="141861"/>
                  <a:pt x="908448" y="161631"/>
                  <a:pt x="893871" y="176207"/>
                </a:cubicBezTo>
                <a:cubicBezTo>
                  <a:pt x="879295" y="190784"/>
                  <a:pt x="859524" y="198973"/>
                  <a:pt x="838910" y="198973"/>
                </a:cubicBezTo>
                <a:lnTo>
                  <a:pt x="77727" y="198973"/>
                </a:lnTo>
                <a:cubicBezTo>
                  <a:pt x="34799" y="198973"/>
                  <a:pt x="0" y="164173"/>
                  <a:pt x="0" y="121246"/>
                </a:cubicBezTo>
                <a:lnTo>
                  <a:pt x="0" y="77727"/>
                </a:lnTo>
                <a:cubicBezTo>
                  <a:pt x="0" y="34799"/>
                  <a:pt x="34799" y="0"/>
                  <a:pt x="77727" y="0"/>
                </a:cubicBezTo>
                <a:close/>
              </a:path>
            </a:pathLst>
          </a:custGeom>
          <a:solidFill>
            <a:srgbClr val="53D90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4828" name="TextBox 17">
            <a:extLst>
              <a:ext uri="{FF2B5EF4-FFF2-40B4-BE49-F238E27FC236}">
                <a16:creationId xmlns:a16="http://schemas.microsoft.com/office/drawing/2014/main" id="{20BEB1E3-11E8-A36D-E4FF-6B629DDC3544}"/>
              </a:ext>
            </a:extLst>
          </p:cNvPr>
          <p:cNvSpPr txBox="1">
            <a:spLocks noChangeArrowheads="1"/>
          </p:cNvSpPr>
          <p:nvPr/>
        </p:nvSpPr>
        <p:spPr bwMode="auto">
          <a:xfrm>
            <a:off x="1752600" y="3482975"/>
            <a:ext cx="3784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675"/>
              </a:lnSpc>
              <a:spcBef>
                <a:spcPct val="0"/>
              </a:spcBef>
              <a:buFontTx/>
              <a:buNone/>
            </a:pPr>
            <a:endParaRPr lang="en-US" altLang="en-US" sz="1200">
              <a:solidFill>
                <a:srgbClr val="000000"/>
              </a:solidFill>
            </a:endParaRPr>
          </a:p>
        </p:txBody>
      </p:sp>
      <p:sp>
        <p:nvSpPr>
          <p:cNvPr id="18" name="TextBox 18">
            <a:extLst>
              <a:ext uri="{FF2B5EF4-FFF2-40B4-BE49-F238E27FC236}">
                <a16:creationId xmlns:a16="http://schemas.microsoft.com/office/drawing/2014/main" id="{7D7BFCDB-B505-B658-8896-21AB4D88E237}"/>
              </a:ext>
            </a:extLst>
          </p:cNvPr>
          <p:cNvSpPr txBox="1"/>
          <p:nvPr/>
        </p:nvSpPr>
        <p:spPr>
          <a:xfrm>
            <a:off x="1344613" y="3792538"/>
            <a:ext cx="4960937" cy="563562"/>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933" b="1" dirty="0">
                <a:solidFill>
                  <a:prstClr val="black"/>
                </a:solidFill>
                <a:latin typeface="Times New Roman" panose="02020603050405020304" pitchFamily="18" charset="0"/>
                <a:ea typeface="Baloo"/>
                <a:cs typeface="Times New Roman" panose="02020603050405020304" pitchFamily="18" charset="0"/>
                <a:sym typeface="Baloo"/>
              </a:rPr>
              <a:t>A. </a:t>
            </a:r>
            <a:r>
              <a:rPr lang="vi-VN" sz="2933" b="1" dirty="0">
                <a:solidFill>
                  <a:prstClr val="black"/>
                </a:solidFill>
                <a:latin typeface="Times New Roman" panose="02020603050405020304" pitchFamily="18" charset="0"/>
                <a:ea typeface="Baloo"/>
                <a:cs typeface="Times New Roman" panose="02020603050405020304" pitchFamily="18" charset="0"/>
                <a:sym typeface="Baloo"/>
              </a:rPr>
              <a:t>Đồng bằng sông Cửu Long</a:t>
            </a:r>
            <a:r>
              <a:rPr lang="en-US" sz="1200" dirty="0">
                <a:solidFill>
                  <a:prstClr val="black"/>
                </a:solidFill>
                <a:latin typeface="Calibri"/>
              </a:rPr>
              <a:t>.</a:t>
            </a:r>
            <a:r>
              <a:rPr lang="en-VN" sz="4000" dirty="0">
                <a:solidFill>
                  <a:prstClr val="black"/>
                </a:solidFill>
                <a:latin typeface="Calibri"/>
              </a:rPr>
              <a:t> </a:t>
            </a:r>
            <a:endParaRPr lang="en-US" sz="3646" dirty="0">
              <a:solidFill>
                <a:srgbClr val="FFFFFF"/>
              </a:solidFill>
              <a:latin typeface="Baloo 2 ExtraBold" pitchFamily="2" charset="0"/>
              <a:ea typeface="Baloo"/>
              <a:cs typeface="Baloo 2 ExtraBold" pitchFamily="2" charset="0"/>
              <a:sym typeface="Baloo"/>
            </a:endParaRPr>
          </a:p>
        </p:txBody>
      </p:sp>
      <p:grpSp>
        <p:nvGrpSpPr>
          <p:cNvPr id="34830" name="Group 21">
            <a:extLst>
              <a:ext uri="{FF2B5EF4-FFF2-40B4-BE49-F238E27FC236}">
                <a16:creationId xmlns:a16="http://schemas.microsoft.com/office/drawing/2014/main" id="{62695BD5-1FA7-4536-79AB-AF2D67D1621C}"/>
              </a:ext>
            </a:extLst>
          </p:cNvPr>
          <p:cNvGrpSpPr>
            <a:grpSpLocks/>
          </p:cNvGrpSpPr>
          <p:nvPr/>
        </p:nvGrpSpPr>
        <p:grpSpPr bwMode="auto">
          <a:xfrm>
            <a:off x="1100138" y="4867275"/>
            <a:ext cx="5148262" cy="822325"/>
            <a:chOff x="0" y="0"/>
            <a:chExt cx="914311" cy="198973"/>
          </a:xfrm>
        </p:grpSpPr>
        <p:sp>
          <p:nvSpPr>
            <p:cNvPr id="34850" name="Freeform 22">
              <a:extLst>
                <a:ext uri="{FF2B5EF4-FFF2-40B4-BE49-F238E27FC236}">
                  <a16:creationId xmlns:a16="http://schemas.microsoft.com/office/drawing/2014/main" id="{BD894119-E50C-ABEC-1029-8EA45A3B8FB9}"/>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F48B91"/>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4851" name="TextBox 23">
              <a:extLst>
                <a:ext uri="{FF2B5EF4-FFF2-40B4-BE49-F238E27FC236}">
                  <a16:creationId xmlns:a16="http://schemas.microsoft.com/office/drawing/2014/main" id="{056F7BA9-55E4-C7C8-D64B-5C2D8A3D8D7D}"/>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4831" name="TextBox 26">
            <a:extLst>
              <a:ext uri="{FF2B5EF4-FFF2-40B4-BE49-F238E27FC236}">
                <a16:creationId xmlns:a16="http://schemas.microsoft.com/office/drawing/2014/main" id="{A5478324-602D-659C-1615-FA73D73766F8}"/>
              </a:ext>
            </a:extLst>
          </p:cNvPr>
          <p:cNvSpPr txBox="1">
            <a:spLocks noChangeArrowheads="1"/>
          </p:cNvSpPr>
          <p:nvPr/>
        </p:nvSpPr>
        <p:spPr bwMode="auto">
          <a:xfrm>
            <a:off x="1789113" y="4710113"/>
            <a:ext cx="37861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nvGrpSpPr>
          <p:cNvPr id="34832" name="Group 28">
            <a:extLst>
              <a:ext uri="{FF2B5EF4-FFF2-40B4-BE49-F238E27FC236}">
                <a16:creationId xmlns:a16="http://schemas.microsoft.com/office/drawing/2014/main" id="{658CFD1F-EB71-11E3-CE5D-ECF6DA5401FD}"/>
              </a:ext>
            </a:extLst>
          </p:cNvPr>
          <p:cNvGrpSpPr>
            <a:grpSpLocks/>
          </p:cNvGrpSpPr>
          <p:nvPr/>
        </p:nvGrpSpPr>
        <p:grpSpPr bwMode="auto">
          <a:xfrm>
            <a:off x="6954838" y="3584575"/>
            <a:ext cx="4346575" cy="820738"/>
            <a:chOff x="0" y="0"/>
            <a:chExt cx="914311" cy="198973"/>
          </a:xfrm>
        </p:grpSpPr>
        <p:sp>
          <p:nvSpPr>
            <p:cNvPr id="34848" name="Freeform 29">
              <a:extLst>
                <a:ext uri="{FF2B5EF4-FFF2-40B4-BE49-F238E27FC236}">
                  <a16:creationId xmlns:a16="http://schemas.microsoft.com/office/drawing/2014/main" id="{3A6D5B27-54AE-BC9F-4AE7-55A4893349EF}"/>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F48B91"/>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4849" name="TextBox 30">
              <a:extLst>
                <a:ext uri="{FF2B5EF4-FFF2-40B4-BE49-F238E27FC236}">
                  <a16:creationId xmlns:a16="http://schemas.microsoft.com/office/drawing/2014/main" id="{1232D7FE-D188-A6F2-4E2F-C28A503CDC56}"/>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4833" name="TextBox 33">
            <a:extLst>
              <a:ext uri="{FF2B5EF4-FFF2-40B4-BE49-F238E27FC236}">
                <a16:creationId xmlns:a16="http://schemas.microsoft.com/office/drawing/2014/main" id="{C4122D39-0D9C-897B-E3DD-0E1371C2F0E8}"/>
              </a:ext>
            </a:extLst>
          </p:cNvPr>
          <p:cNvSpPr txBox="1">
            <a:spLocks noChangeArrowheads="1"/>
          </p:cNvSpPr>
          <p:nvPr/>
        </p:nvSpPr>
        <p:spPr bwMode="auto">
          <a:xfrm>
            <a:off x="6607175" y="3443288"/>
            <a:ext cx="378618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nvGrpSpPr>
          <p:cNvPr id="34834" name="Group 35">
            <a:extLst>
              <a:ext uri="{FF2B5EF4-FFF2-40B4-BE49-F238E27FC236}">
                <a16:creationId xmlns:a16="http://schemas.microsoft.com/office/drawing/2014/main" id="{69946CB4-891B-261F-A897-58663EA70582}"/>
              </a:ext>
            </a:extLst>
          </p:cNvPr>
          <p:cNvGrpSpPr>
            <a:grpSpLocks/>
          </p:cNvGrpSpPr>
          <p:nvPr/>
        </p:nvGrpSpPr>
        <p:grpSpPr bwMode="auto">
          <a:xfrm>
            <a:off x="6954838" y="4645025"/>
            <a:ext cx="4237037" cy="979488"/>
            <a:chOff x="-111689" y="-38100"/>
            <a:chExt cx="1026000" cy="237073"/>
          </a:xfrm>
        </p:grpSpPr>
        <p:sp>
          <p:nvSpPr>
            <p:cNvPr id="34846" name="Freeform 36">
              <a:extLst>
                <a:ext uri="{FF2B5EF4-FFF2-40B4-BE49-F238E27FC236}">
                  <a16:creationId xmlns:a16="http://schemas.microsoft.com/office/drawing/2014/main" id="{04623255-9360-71EF-1EA3-FF0DDE519080}"/>
                </a:ext>
              </a:extLst>
            </p:cNvPr>
            <p:cNvSpPr>
              <a:spLocks/>
            </p:cNvSpPr>
            <p:nvPr/>
          </p:nvSpPr>
          <p:spPr bwMode="auto">
            <a:xfrm>
              <a:off x="-111689" y="0"/>
              <a:ext cx="1026000" cy="198973"/>
            </a:xfrm>
            <a:custGeom>
              <a:avLst/>
              <a:gdLst>
                <a:gd name="T0" fmla="*/ 155595 w 914311"/>
                <a:gd name="T1" fmla="*/ 0 h 198973"/>
                <a:gd name="T2" fmla="*/ 1670042 w 914311"/>
                <a:gd name="T3" fmla="*/ 0 h 198973"/>
                <a:gd name="T4" fmla="*/ 1780063 w 914311"/>
                <a:gd name="T5" fmla="*/ 22823 h 198973"/>
                <a:gd name="T6" fmla="*/ 1825637 w 914311"/>
                <a:gd name="T7" fmla="*/ 77924 h 198973"/>
                <a:gd name="T8" fmla="*/ 1825637 w 914311"/>
                <a:gd name="T9" fmla="*/ 121049 h 198973"/>
                <a:gd name="T10" fmla="*/ 1780063 w 914311"/>
                <a:gd name="T11" fmla="*/ 176149 h 198973"/>
                <a:gd name="T12" fmla="*/ 1670042 w 914311"/>
                <a:gd name="T13" fmla="*/ 198973 h 198973"/>
                <a:gd name="T14" fmla="*/ 155595 w 914311"/>
                <a:gd name="T15" fmla="*/ 198973 h 198973"/>
                <a:gd name="T16" fmla="*/ 0 w 914311"/>
                <a:gd name="T17" fmla="*/ 121049 h 198973"/>
                <a:gd name="T18" fmla="*/ 0 w 914311"/>
                <a:gd name="T19" fmla="*/ 77924 h 198973"/>
                <a:gd name="T20" fmla="*/ 45573 w 914311"/>
                <a:gd name="T21" fmla="*/ 22823 h 198973"/>
                <a:gd name="T22" fmla="*/ 155595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F48B91"/>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4847" name="TextBox 37">
              <a:extLst>
                <a:ext uri="{FF2B5EF4-FFF2-40B4-BE49-F238E27FC236}">
                  <a16:creationId xmlns:a16="http://schemas.microsoft.com/office/drawing/2014/main" id="{A817A1F8-4508-13A1-F175-7E0C8C9A4B42}"/>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4835" name="TextBox 40">
            <a:extLst>
              <a:ext uri="{FF2B5EF4-FFF2-40B4-BE49-F238E27FC236}">
                <a16:creationId xmlns:a16="http://schemas.microsoft.com/office/drawing/2014/main" id="{4FB9C7B1-00A6-8A61-9B01-02D971983126}"/>
              </a:ext>
            </a:extLst>
          </p:cNvPr>
          <p:cNvSpPr txBox="1">
            <a:spLocks noChangeArrowheads="1"/>
          </p:cNvSpPr>
          <p:nvPr/>
        </p:nvSpPr>
        <p:spPr bwMode="auto">
          <a:xfrm>
            <a:off x="6654800" y="4710113"/>
            <a:ext cx="37846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4836" name="Freeform 42">
            <a:extLst>
              <a:ext uri="{FF2B5EF4-FFF2-40B4-BE49-F238E27FC236}">
                <a16:creationId xmlns:a16="http://schemas.microsoft.com/office/drawing/2014/main" id="{855347E1-2AFB-38C9-05DF-D4FBAA170664}"/>
              </a:ext>
            </a:extLst>
          </p:cNvPr>
          <p:cNvSpPr>
            <a:spLocks/>
          </p:cNvSpPr>
          <p:nvPr/>
        </p:nvSpPr>
        <p:spPr bwMode="auto">
          <a:xfrm>
            <a:off x="508000" y="5881688"/>
            <a:ext cx="592138" cy="581025"/>
          </a:xfrm>
          <a:custGeom>
            <a:avLst/>
            <a:gdLst>
              <a:gd name="T0" fmla="*/ 0 w 888542"/>
              <a:gd name="T1" fmla="*/ 0 h 870771"/>
              <a:gd name="T2" fmla="*/ 116789 w 888542"/>
              <a:gd name="T3" fmla="*/ 0 h 870771"/>
              <a:gd name="T4" fmla="*/ 116789 w 888542"/>
              <a:gd name="T5" fmla="*/ 115175 h 870771"/>
              <a:gd name="T6" fmla="*/ 0 w 888542"/>
              <a:gd name="T7" fmla="*/ 115175 h 870771"/>
              <a:gd name="T8" fmla="*/ 0 w 888542"/>
              <a:gd name="T9" fmla="*/ 0 h 870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8542" h="870771">
                <a:moveTo>
                  <a:pt x="0" y="0"/>
                </a:moveTo>
                <a:lnTo>
                  <a:pt x="888542" y="0"/>
                </a:lnTo>
                <a:lnTo>
                  <a:pt x="888542" y="870770"/>
                </a:lnTo>
                <a:lnTo>
                  <a:pt x="0" y="870770"/>
                </a:lnTo>
                <a:lnTo>
                  <a:pt x="0"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7" name="Freeform 43">
            <a:hlinkClick r:id="rId6" action="ppaction://hlinksldjump"/>
            <a:extLst>
              <a:ext uri="{FF2B5EF4-FFF2-40B4-BE49-F238E27FC236}">
                <a16:creationId xmlns:a16="http://schemas.microsoft.com/office/drawing/2014/main" id="{8E02F8F2-04BC-2AEF-44B6-987EA2A49099}"/>
              </a:ext>
            </a:extLst>
          </p:cNvPr>
          <p:cNvSpPr>
            <a:spLocks/>
          </p:cNvSpPr>
          <p:nvPr/>
        </p:nvSpPr>
        <p:spPr bwMode="auto">
          <a:xfrm rot="1691414">
            <a:off x="10507663" y="501650"/>
            <a:ext cx="1893887" cy="1503363"/>
          </a:xfrm>
          <a:custGeom>
            <a:avLst/>
            <a:gdLst>
              <a:gd name="T0" fmla="*/ 0 w 2841856"/>
              <a:gd name="T1" fmla="*/ 0 h 2253355"/>
              <a:gd name="T2" fmla="*/ 248951 w 2841856"/>
              <a:gd name="T3" fmla="*/ 0 h 2253355"/>
              <a:gd name="T4" fmla="*/ 248951 w 2841856"/>
              <a:gd name="T5" fmla="*/ 198717 h 2253355"/>
              <a:gd name="T6" fmla="*/ 0 w 2841856"/>
              <a:gd name="T7" fmla="*/ 198717 h 2253355"/>
              <a:gd name="T8" fmla="*/ 0 w 2841856"/>
              <a:gd name="T9" fmla="*/ 0 h 2253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1856" h="2253355">
                <a:moveTo>
                  <a:pt x="0" y="0"/>
                </a:moveTo>
                <a:lnTo>
                  <a:pt x="2841856" y="0"/>
                </a:lnTo>
                <a:lnTo>
                  <a:pt x="2841856" y="2253355"/>
                </a:lnTo>
                <a:lnTo>
                  <a:pt x="0" y="2253355"/>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4839" name="Wrong answer 1">
            <a:hlinkClick r:id="" action="ppaction://media"/>
            <a:extLst>
              <a:ext uri="{FF2B5EF4-FFF2-40B4-BE49-F238E27FC236}">
                <a16:creationId xmlns:a16="http://schemas.microsoft.com/office/drawing/2014/main" id="{05F1BB21-CA4D-1E1E-EBE4-AC9E7756B6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1446213"/>
            <a:ext cx="168592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2" name="Freeform 19">
            <a:extLst>
              <a:ext uri="{FF2B5EF4-FFF2-40B4-BE49-F238E27FC236}">
                <a16:creationId xmlns:a16="http://schemas.microsoft.com/office/drawing/2014/main" id="{D4C46DEC-196D-44F2-C296-A0873462B9A3}"/>
              </a:ext>
            </a:extLst>
          </p:cNvPr>
          <p:cNvSpPr>
            <a:spLocks/>
          </p:cNvSpPr>
          <p:nvPr/>
        </p:nvSpPr>
        <p:spPr bwMode="auto">
          <a:xfrm rot="816167">
            <a:off x="10788650" y="5591175"/>
            <a:ext cx="1220788" cy="1162050"/>
          </a:xfrm>
          <a:custGeom>
            <a:avLst/>
            <a:gdLst>
              <a:gd name="T0" fmla="*/ 0 w 1832028"/>
              <a:gd name="T1" fmla="*/ 0 h 1745423"/>
              <a:gd name="T2" fmla="*/ 240698 w 1832028"/>
              <a:gd name="T3" fmla="*/ 0 h 1745423"/>
              <a:gd name="T4" fmla="*/ 240698 w 1832028"/>
              <a:gd name="T5" fmla="*/ 228308 h 1745423"/>
              <a:gd name="T6" fmla="*/ 0 w 1832028"/>
              <a:gd name="T7" fmla="*/ 228308 h 1745423"/>
              <a:gd name="T8" fmla="*/ 0 w 1832028"/>
              <a:gd name="T9" fmla="*/ 0 h 1745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2028" h="1745423">
                <a:moveTo>
                  <a:pt x="0" y="0"/>
                </a:moveTo>
                <a:lnTo>
                  <a:pt x="1832029" y="0"/>
                </a:lnTo>
                <a:lnTo>
                  <a:pt x="1832029" y="1745423"/>
                </a:lnTo>
                <a:lnTo>
                  <a:pt x="0" y="1745423"/>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3" name="TextBox 18">
            <a:extLst>
              <a:ext uri="{FF2B5EF4-FFF2-40B4-BE49-F238E27FC236}">
                <a16:creationId xmlns:a16="http://schemas.microsoft.com/office/drawing/2014/main" id="{D26A963B-DCA4-CD39-4AAD-28718403AACC}"/>
              </a:ext>
            </a:extLst>
          </p:cNvPr>
          <p:cNvSpPr txBox="1">
            <a:spLocks noChangeArrowheads="1"/>
          </p:cNvSpPr>
          <p:nvPr/>
        </p:nvSpPr>
        <p:spPr bwMode="auto">
          <a:xfrm>
            <a:off x="2060575" y="4987925"/>
            <a:ext cx="284003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ts val="4413"/>
              </a:lnSpc>
              <a:spcBef>
                <a:spcPct val="0"/>
              </a:spcBef>
              <a:buFontTx/>
              <a:buNone/>
            </a:pPr>
            <a:r>
              <a:rPr lang="en-US" altLang="en-US" sz="2900" b="1">
                <a:solidFill>
                  <a:srgbClr val="000000"/>
                </a:solidFill>
                <a:latin typeface="Times New Roman" panose="02020603050405020304" pitchFamily="18" charset="0"/>
                <a:ea typeface="Baloo"/>
                <a:cs typeface="Times New Roman" panose="02020603050405020304" pitchFamily="18" charset="0"/>
                <a:sym typeface="Baloo"/>
              </a:rPr>
              <a:t>B. </a:t>
            </a:r>
            <a:r>
              <a:rPr lang="en-US" altLang="en-US" sz="2900" b="1">
                <a:solidFill>
                  <a:srgbClr val="000000"/>
                </a:solidFill>
                <a:latin typeface="Times New Roman" panose="02020603050405020304" pitchFamily="18" charset="0"/>
                <a:ea typeface="Baloo"/>
                <a:cs typeface="Times New Roman" panose="02020603050405020304" pitchFamily="18" charset="0"/>
              </a:rPr>
              <a:t>Bắc Trung Bộ</a:t>
            </a:r>
            <a:r>
              <a:rPr lang="en-US" altLang="en-US" sz="1200">
                <a:solidFill>
                  <a:srgbClr val="000000"/>
                </a:solidFill>
                <a:ea typeface="Baloo"/>
                <a:cs typeface="Times New Roman" panose="02020603050405020304" pitchFamily="18" charset="0"/>
              </a:rPr>
              <a:t>.</a:t>
            </a:r>
            <a:r>
              <a:rPr lang="LID4096" altLang="en-US" sz="4000">
                <a:solidFill>
                  <a:srgbClr val="000000"/>
                </a:solidFill>
                <a:ea typeface="Baloo"/>
                <a:cs typeface="Times New Roman" panose="02020603050405020304" pitchFamily="18" charset="0"/>
              </a:rPr>
              <a:t> </a:t>
            </a:r>
            <a:endParaRPr lang="en-US" altLang="en-US" sz="3600">
              <a:solidFill>
                <a:srgbClr val="FFFFFF"/>
              </a:solidFill>
              <a:latin typeface="Baloo 2 ExtraBold"/>
              <a:ea typeface="Baloo"/>
              <a:cs typeface="Baloo 2 ExtraBold"/>
              <a:sym typeface="Baloo"/>
            </a:endParaRPr>
          </a:p>
        </p:txBody>
      </p:sp>
      <p:sp>
        <p:nvSpPr>
          <p:cNvPr id="31" name="TextBox 18">
            <a:extLst>
              <a:ext uri="{FF2B5EF4-FFF2-40B4-BE49-F238E27FC236}">
                <a16:creationId xmlns:a16="http://schemas.microsoft.com/office/drawing/2014/main" id="{215E9AC6-E076-0192-8156-97F28FAC8E5D}"/>
              </a:ext>
            </a:extLst>
          </p:cNvPr>
          <p:cNvSpPr txBox="1"/>
          <p:nvPr/>
        </p:nvSpPr>
        <p:spPr>
          <a:xfrm>
            <a:off x="8108950" y="3762375"/>
            <a:ext cx="2840038" cy="511175"/>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933" b="1" dirty="0">
                <a:solidFill>
                  <a:prstClr val="black"/>
                </a:solidFill>
                <a:latin typeface="Times New Roman" panose="02020603050405020304" pitchFamily="18" charset="0"/>
                <a:ea typeface="Baloo"/>
                <a:cs typeface="Times New Roman" panose="02020603050405020304" pitchFamily="18" charset="0"/>
                <a:sym typeface="Baloo"/>
              </a:rPr>
              <a:t>C. </a:t>
            </a:r>
            <a:r>
              <a:rPr lang="vi-VN" sz="2933" b="1" dirty="0">
                <a:solidFill>
                  <a:prstClr val="black"/>
                </a:solidFill>
                <a:latin typeface="Times New Roman" panose="02020603050405020304" pitchFamily="18" charset="0"/>
                <a:ea typeface="Baloo"/>
                <a:cs typeface="Times New Roman" panose="02020603050405020304" pitchFamily="18" charset="0"/>
                <a:sym typeface="Baloo"/>
              </a:rPr>
              <a:t>Tây Nguyên</a:t>
            </a:r>
            <a:endParaRPr lang="en-US" sz="3646" dirty="0">
              <a:solidFill>
                <a:srgbClr val="FFFFFF"/>
              </a:solidFill>
              <a:latin typeface="Baloo 2 ExtraBold" pitchFamily="2" charset="0"/>
              <a:ea typeface="Baloo"/>
              <a:cs typeface="Baloo 2 ExtraBold" pitchFamily="2" charset="0"/>
              <a:sym typeface="Baloo"/>
            </a:endParaRPr>
          </a:p>
        </p:txBody>
      </p:sp>
      <p:sp>
        <p:nvSpPr>
          <p:cNvPr id="38" name="TextBox 18">
            <a:extLst>
              <a:ext uri="{FF2B5EF4-FFF2-40B4-BE49-F238E27FC236}">
                <a16:creationId xmlns:a16="http://schemas.microsoft.com/office/drawing/2014/main" id="{34B932D3-627C-A086-6171-0B00AB1B5CE8}"/>
              </a:ext>
            </a:extLst>
          </p:cNvPr>
          <p:cNvSpPr txBox="1"/>
          <p:nvPr/>
        </p:nvSpPr>
        <p:spPr>
          <a:xfrm>
            <a:off x="7734300" y="4949825"/>
            <a:ext cx="4872038" cy="511175"/>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vi-VN" sz="2933" b="1" dirty="0">
                <a:solidFill>
                  <a:prstClr val="black"/>
                </a:solidFill>
                <a:latin typeface="Times New Roman" panose="02020603050405020304" pitchFamily="18" charset="0"/>
                <a:ea typeface="Baloo"/>
                <a:cs typeface="Times New Roman" panose="02020603050405020304" pitchFamily="18" charset="0"/>
                <a:sym typeface="Baloo"/>
              </a:rPr>
              <a:t>D. Đông Nam Bộ</a:t>
            </a:r>
            <a:endParaRPr lang="en-US" sz="3646" dirty="0">
              <a:solidFill>
                <a:srgbClr val="FFFFFF"/>
              </a:solidFill>
              <a:latin typeface="Baloo 2 ExtraBold" pitchFamily="2" charset="0"/>
              <a:ea typeface="Baloo"/>
              <a:cs typeface="Baloo 2 ExtraBold" pitchFamily="2" charset="0"/>
              <a:sym typeface="Baloo"/>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p:cNvGrpSpPr/>
        <p:nvPr/>
      </p:nvGrpSpPr>
      <p:grpSpPr>
        <a:xfrm>
          <a:off x="0" y="0"/>
          <a:ext cx="0" cy="0"/>
          <a:chOff x="0" y="0"/>
          <a:chExt cx="0" cy="0"/>
        </a:xfrm>
      </p:grpSpPr>
      <p:sp>
        <p:nvSpPr>
          <p:cNvPr id="35842" name="Freeform 2">
            <a:extLst>
              <a:ext uri="{FF2B5EF4-FFF2-40B4-BE49-F238E27FC236}">
                <a16:creationId xmlns:a16="http://schemas.microsoft.com/office/drawing/2014/main" id="{9089BBA0-8438-18DC-944F-8FCB9CCC9BDE}"/>
              </a:ext>
            </a:extLst>
          </p:cNvPr>
          <p:cNvSpPr>
            <a:spLocks/>
          </p:cNvSpPr>
          <p:nvPr/>
        </p:nvSpPr>
        <p:spPr bwMode="auto">
          <a:xfrm>
            <a:off x="-1058863" y="-163513"/>
            <a:ext cx="7186613" cy="7185026"/>
          </a:xfrm>
          <a:custGeom>
            <a:avLst/>
            <a:gdLst>
              <a:gd name="T0" fmla="*/ 0 w 10778847"/>
              <a:gd name="T1" fmla="*/ 0 h 10778847"/>
              <a:gd name="T2" fmla="*/ 1420143 w 10778847"/>
              <a:gd name="T3" fmla="*/ 0 h 10778847"/>
              <a:gd name="T4" fmla="*/ 1420143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3" name="Freeform 3">
            <a:extLst>
              <a:ext uri="{FF2B5EF4-FFF2-40B4-BE49-F238E27FC236}">
                <a16:creationId xmlns:a16="http://schemas.microsoft.com/office/drawing/2014/main" id="{90C3F3E4-B0D7-7915-EDBD-F5B73FD428CB}"/>
              </a:ext>
            </a:extLst>
          </p:cNvPr>
          <p:cNvSpPr>
            <a:spLocks/>
          </p:cNvSpPr>
          <p:nvPr/>
        </p:nvSpPr>
        <p:spPr bwMode="auto">
          <a:xfrm>
            <a:off x="6127750" y="-163513"/>
            <a:ext cx="7185025" cy="7185026"/>
          </a:xfrm>
          <a:custGeom>
            <a:avLst/>
            <a:gdLst>
              <a:gd name="T0" fmla="*/ 0 w 10778847"/>
              <a:gd name="T1" fmla="*/ 0 h 10778847"/>
              <a:gd name="T2" fmla="*/ 1418575 w 10778847"/>
              <a:gd name="T3" fmla="*/ 0 h 10778847"/>
              <a:gd name="T4" fmla="*/ 1418575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4" name="Freeform 4">
            <a:extLst>
              <a:ext uri="{FF2B5EF4-FFF2-40B4-BE49-F238E27FC236}">
                <a16:creationId xmlns:a16="http://schemas.microsoft.com/office/drawing/2014/main" id="{B487E3B5-7485-DE8A-49E8-B5E678E3B905}"/>
              </a:ext>
            </a:extLst>
          </p:cNvPr>
          <p:cNvSpPr>
            <a:spLocks/>
          </p:cNvSpPr>
          <p:nvPr/>
        </p:nvSpPr>
        <p:spPr bwMode="auto">
          <a:xfrm rot="2102414">
            <a:off x="-1727200" y="4837113"/>
            <a:ext cx="3873500" cy="3663950"/>
          </a:xfrm>
          <a:custGeom>
            <a:avLst/>
            <a:gdLst>
              <a:gd name="T0" fmla="*/ 0 w 5811487"/>
              <a:gd name="T1" fmla="*/ 0 h 5496821"/>
              <a:gd name="T2" fmla="*/ 764485 w 5811487"/>
              <a:gd name="T3" fmla="*/ 0 h 5496821"/>
              <a:gd name="T4" fmla="*/ 764485 w 5811487"/>
              <a:gd name="T5" fmla="*/ 723271 h 5496821"/>
              <a:gd name="T6" fmla="*/ 0 w 5811487"/>
              <a:gd name="T7" fmla="*/ 723271 h 5496821"/>
              <a:gd name="T8" fmla="*/ 0 w 5811487"/>
              <a:gd name="T9" fmla="*/ 0 h 5496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1487" h="5496821">
                <a:moveTo>
                  <a:pt x="0" y="0"/>
                </a:moveTo>
                <a:lnTo>
                  <a:pt x="5811487" y="0"/>
                </a:lnTo>
                <a:lnTo>
                  <a:pt x="5811487" y="5496821"/>
                </a:lnTo>
                <a:lnTo>
                  <a:pt x="0" y="5496821"/>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845" name="Group 5">
            <a:extLst>
              <a:ext uri="{FF2B5EF4-FFF2-40B4-BE49-F238E27FC236}">
                <a16:creationId xmlns:a16="http://schemas.microsoft.com/office/drawing/2014/main" id="{6080FD10-CD6A-1FB5-C4F3-2A0F41CC7885}"/>
              </a:ext>
            </a:extLst>
          </p:cNvPr>
          <p:cNvGrpSpPr>
            <a:grpSpLocks/>
          </p:cNvGrpSpPr>
          <p:nvPr/>
        </p:nvGrpSpPr>
        <p:grpSpPr bwMode="auto">
          <a:xfrm>
            <a:off x="685800" y="2797175"/>
            <a:ext cx="10820400" cy="3590925"/>
            <a:chOff x="0" y="-47625"/>
            <a:chExt cx="4274726" cy="1511654"/>
          </a:xfrm>
        </p:grpSpPr>
        <p:sp>
          <p:nvSpPr>
            <p:cNvPr id="35880" name="Freeform 6">
              <a:extLst>
                <a:ext uri="{FF2B5EF4-FFF2-40B4-BE49-F238E27FC236}">
                  <a16:creationId xmlns:a16="http://schemas.microsoft.com/office/drawing/2014/main" id="{1251875C-8861-35D4-E69A-024FCAF68E5A}"/>
                </a:ext>
              </a:extLst>
            </p:cNvPr>
            <p:cNvSpPr>
              <a:spLocks/>
            </p:cNvSpPr>
            <p:nvPr/>
          </p:nvSpPr>
          <p:spPr bwMode="auto">
            <a:xfrm>
              <a:off x="0" y="0"/>
              <a:ext cx="4274726" cy="1464029"/>
            </a:xfrm>
            <a:custGeom>
              <a:avLst/>
              <a:gdLst>
                <a:gd name="T0" fmla="*/ 47700 w 4274726"/>
                <a:gd name="T1" fmla="*/ 0 h 1464029"/>
                <a:gd name="T2" fmla="*/ 4227026 w 4274726"/>
                <a:gd name="T3" fmla="*/ 0 h 1464029"/>
                <a:gd name="T4" fmla="*/ 4260755 w 4274726"/>
                <a:gd name="T5" fmla="*/ 13971 h 1464029"/>
                <a:gd name="T6" fmla="*/ 4274726 w 4274726"/>
                <a:gd name="T7" fmla="*/ 47700 h 1464029"/>
                <a:gd name="T8" fmla="*/ 4274726 w 4274726"/>
                <a:gd name="T9" fmla="*/ 1416330 h 1464029"/>
                <a:gd name="T10" fmla="*/ 4260755 w 4274726"/>
                <a:gd name="T11" fmla="*/ 1450059 h 1464029"/>
                <a:gd name="T12" fmla="*/ 4227026 w 4274726"/>
                <a:gd name="T13" fmla="*/ 1464029 h 1464029"/>
                <a:gd name="T14" fmla="*/ 47700 w 4274726"/>
                <a:gd name="T15" fmla="*/ 1464029 h 1464029"/>
                <a:gd name="T16" fmla="*/ 13971 w 4274726"/>
                <a:gd name="T17" fmla="*/ 1450059 h 1464029"/>
                <a:gd name="T18" fmla="*/ 0 w 4274726"/>
                <a:gd name="T19" fmla="*/ 1416330 h 1464029"/>
                <a:gd name="T20" fmla="*/ 0 w 4274726"/>
                <a:gd name="T21" fmla="*/ 47700 h 1464029"/>
                <a:gd name="T22" fmla="*/ 13971 w 4274726"/>
                <a:gd name="T23" fmla="*/ 13971 h 1464029"/>
                <a:gd name="T24" fmla="*/ 47700 w 4274726"/>
                <a:gd name="T25" fmla="*/ 0 h 14640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1464029">
                  <a:moveTo>
                    <a:pt x="47700" y="0"/>
                  </a:moveTo>
                  <a:lnTo>
                    <a:pt x="4227026" y="0"/>
                  </a:lnTo>
                  <a:cubicBezTo>
                    <a:pt x="4239677" y="0"/>
                    <a:pt x="4251809" y="5025"/>
                    <a:pt x="4260755" y="13971"/>
                  </a:cubicBezTo>
                  <a:cubicBezTo>
                    <a:pt x="4269700" y="22916"/>
                    <a:pt x="4274726" y="35049"/>
                    <a:pt x="4274726" y="47700"/>
                  </a:cubicBezTo>
                  <a:lnTo>
                    <a:pt x="4274726" y="1416330"/>
                  </a:lnTo>
                  <a:cubicBezTo>
                    <a:pt x="4274726" y="1428981"/>
                    <a:pt x="4269700" y="1441113"/>
                    <a:pt x="4260755" y="1450059"/>
                  </a:cubicBezTo>
                  <a:cubicBezTo>
                    <a:pt x="4251809" y="1459004"/>
                    <a:pt x="4239677" y="1464029"/>
                    <a:pt x="4227026" y="1464029"/>
                  </a:cubicBezTo>
                  <a:lnTo>
                    <a:pt x="47700" y="1464029"/>
                  </a:lnTo>
                  <a:cubicBezTo>
                    <a:pt x="35049" y="1464029"/>
                    <a:pt x="22916" y="1459004"/>
                    <a:pt x="13971" y="1450059"/>
                  </a:cubicBezTo>
                  <a:cubicBezTo>
                    <a:pt x="5025" y="1441113"/>
                    <a:pt x="0" y="1428981"/>
                    <a:pt x="0" y="1416330"/>
                  </a:cubicBezTo>
                  <a:lnTo>
                    <a:pt x="0" y="47700"/>
                  </a:lnTo>
                  <a:cubicBezTo>
                    <a:pt x="0" y="35049"/>
                    <a:pt x="5025" y="22916"/>
                    <a:pt x="13971" y="13971"/>
                  </a:cubicBezTo>
                  <a:cubicBezTo>
                    <a:pt x="22916" y="5025"/>
                    <a:pt x="35049" y="0"/>
                    <a:pt x="47700" y="0"/>
                  </a:cubicBezTo>
                  <a:close/>
                </a:path>
              </a:pathLst>
            </a:custGeom>
            <a:solidFill>
              <a:srgbClr val="FFFFFF"/>
            </a:solidFill>
            <a:ln w="333375" cap="rnd">
              <a:solidFill>
                <a:srgbClr val="5F81C0"/>
              </a:solidFill>
              <a:prstDash val="solid"/>
              <a:round/>
              <a:headEnd/>
              <a:tailEnd/>
            </a:ln>
          </p:spPr>
          <p:txBody>
            <a:bodyPr/>
            <a:lstStyle/>
            <a:p>
              <a:endParaRPr lang="en-US"/>
            </a:p>
          </p:txBody>
        </p:sp>
        <p:sp>
          <p:nvSpPr>
            <p:cNvPr id="35881" name="TextBox 7">
              <a:extLst>
                <a:ext uri="{FF2B5EF4-FFF2-40B4-BE49-F238E27FC236}">
                  <a16:creationId xmlns:a16="http://schemas.microsoft.com/office/drawing/2014/main" id="{6308A51D-8180-E6FA-5D6D-A0C072283AF0}"/>
                </a:ext>
              </a:extLst>
            </p:cNvPr>
            <p:cNvSpPr txBox="1">
              <a:spLocks noChangeArrowheads="1"/>
            </p:cNvSpPr>
            <p:nvPr/>
          </p:nvSpPr>
          <p:spPr bwMode="auto">
            <a:xfrm>
              <a:off x="0" y="-47625"/>
              <a:ext cx="4274726" cy="151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35846" name="Group 8">
            <a:extLst>
              <a:ext uri="{FF2B5EF4-FFF2-40B4-BE49-F238E27FC236}">
                <a16:creationId xmlns:a16="http://schemas.microsoft.com/office/drawing/2014/main" id="{3673F4E3-D741-E340-CC9E-1A0F5818A6AE}"/>
              </a:ext>
            </a:extLst>
          </p:cNvPr>
          <p:cNvGrpSpPr>
            <a:grpSpLocks/>
          </p:cNvGrpSpPr>
          <p:nvPr/>
        </p:nvGrpSpPr>
        <p:grpSpPr bwMode="auto">
          <a:xfrm>
            <a:off x="685800" y="485775"/>
            <a:ext cx="10820400" cy="1858963"/>
            <a:chOff x="0" y="0"/>
            <a:chExt cx="4274726" cy="734303"/>
          </a:xfrm>
        </p:grpSpPr>
        <p:sp>
          <p:nvSpPr>
            <p:cNvPr id="35878" name="Freeform 9">
              <a:extLst>
                <a:ext uri="{FF2B5EF4-FFF2-40B4-BE49-F238E27FC236}">
                  <a16:creationId xmlns:a16="http://schemas.microsoft.com/office/drawing/2014/main" id="{56BEA3EA-4912-ED1C-EA84-FEE6A60178ED}"/>
                </a:ext>
              </a:extLst>
            </p:cNvPr>
            <p:cNvSpPr>
              <a:spLocks/>
            </p:cNvSpPr>
            <p:nvPr/>
          </p:nvSpPr>
          <p:spPr bwMode="auto">
            <a:xfrm>
              <a:off x="0" y="0"/>
              <a:ext cx="4274726" cy="734303"/>
            </a:xfrm>
            <a:custGeom>
              <a:avLst/>
              <a:gdLst>
                <a:gd name="T0" fmla="*/ 47700 w 4274726"/>
                <a:gd name="T1" fmla="*/ 0 h 734303"/>
                <a:gd name="T2" fmla="*/ 4227026 w 4274726"/>
                <a:gd name="T3" fmla="*/ 0 h 734303"/>
                <a:gd name="T4" fmla="*/ 4260755 w 4274726"/>
                <a:gd name="T5" fmla="*/ 13971 h 734303"/>
                <a:gd name="T6" fmla="*/ 4274726 w 4274726"/>
                <a:gd name="T7" fmla="*/ 47700 h 734303"/>
                <a:gd name="T8" fmla="*/ 4274726 w 4274726"/>
                <a:gd name="T9" fmla="*/ 686603 h 734303"/>
                <a:gd name="T10" fmla="*/ 4260755 w 4274726"/>
                <a:gd name="T11" fmla="*/ 720332 h 734303"/>
                <a:gd name="T12" fmla="*/ 4227026 w 4274726"/>
                <a:gd name="T13" fmla="*/ 734303 h 734303"/>
                <a:gd name="T14" fmla="*/ 47700 w 4274726"/>
                <a:gd name="T15" fmla="*/ 734303 h 734303"/>
                <a:gd name="T16" fmla="*/ 13971 w 4274726"/>
                <a:gd name="T17" fmla="*/ 720332 h 734303"/>
                <a:gd name="T18" fmla="*/ 0 w 4274726"/>
                <a:gd name="T19" fmla="*/ 686603 h 734303"/>
                <a:gd name="T20" fmla="*/ 0 w 4274726"/>
                <a:gd name="T21" fmla="*/ 47700 h 734303"/>
                <a:gd name="T22" fmla="*/ 13971 w 4274726"/>
                <a:gd name="T23" fmla="*/ 13971 h 734303"/>
                <a:gd name="T24" fmla="*/ 47700 w 4274726"/>
                <a:gd name="T25" fmla="*/ 0 h 734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734303">
                  <a:moveTo>
                    <a:pt x="47700" y="0"/>
                  </a:moveTo>
                  <a:lnTo>
                    <a:pt x="4227026" y="0"/>
                  </a:lnTo>
                  <a:cubicBezTo>
                    <a:pt x="4239677" y="0"/>
                    <a:pt x="4251809" y="5025"/>
                    <a:pt x="4260755" y="13971"/>
                  </a:cubicBezTo>
                  <a:cubicBezTo>
                    <a:pt x="4269700" y="22916"/>
                    <a:pt x="4274726" y="35049"/>
                    <a:pt x="4274726" y="47700"/>
                  </a:cubicBezTo>
                  <a:lnTo>
                    <a:pt x="4274726" y="686603"/>
                  </a:lnTo>
                  <a:cubicBezTo>
                    <a:pt x="4274726" y="699254"/>
                    <a:pt x="4269700" y="711387"/>
                    <a:pt x="4260755" y="720332"/>
                  </a:cubicBezTo>
                  <a:cubicBezTo>
                    <a:pt x="4251809" y="729277"/>
                    <a:pt x="4239677" y="734303"/>
                    <a:pt x="4227026" y="734303"/>
                  </a:cubicBezTo>
                  <a:lnTo>
                    <a:pt x="47700" y="734303"/>
                  </a:lnTo>
                  <a:cubicBezTo>
                    <a:pt x="35049" y="734303"/>
                    <a:pt x="22916" y="729277"/>
                    <a:pt x="13971" y="720332"/>
                  </a:cubicBezTo>
                  <a:cubicBezTo>
                    <a:pt x="5025" y="711387"/>
                    <a:pt x="0" y="699254"/>
                    <a:pt x="0" y="686603"/>
                  </a:cubicBezTo>
                  <a:lnTo>
                    <a:pt x="0" y="47700"/>
                  </a:lnTo>
                  <a:cubicBezTo>
                    <a:pt x="0" y="35049"/>
                    <a:pt x="5025" y="22916"/>
                    <a:pt x="13971" y="13971"/>
                  </a:cubicBezTo>
                  <a:cubicBezTo>
                    <a:pt x="22916" y="5025"/>
                    <a:pt x="35049" y="0"/>
                    <a:pt x="47700" y="0"/>
                  </a:cubicBezTo>
                  <a:close/>
                </a:path>
              </a:pathLst>
            </a:custGeom>
            <a:solidFill>
              <a:srgbClr val="5F81C0"/>
            </a:solidFill>
            <a:ln w="447675" cap="rnd">
              <a:solidFill>
                <a:srgbClr val="5F81C0"/>
              </a:solidFill>
              <a:prstDash val="solid"/>
              <a:round/>
              <a:headEnd/>
              <a:tailEnd/>
            </a:ln>
          </p:spPr>
          <p:txBody>
            <a:bodyPr/>
            <a:lstStyle/>
            <a:p>
              <a:endParaRPr lang="en-US"/>
            </a:p>
          </p:txBody>
        </p:sp>
        <p:sp>
          <p:nvSpPr>
            <p:cNvPr id="35879" name="TextBox 10">
              <a:extLst>
                <a:ext uri="{FF2B5EF4-FFF2-40B4-BE49-F238E27FC236}">
                  <a16:creationId xmlns:a16="http://schemas.microsoft.com/office/drawing/2014/main" id="{29B6B3C7-86A0-50D5-9879-665E7427C886}"/>
                </a:ext>
              </a:extLst>
            </p:cNvPr>
            <p:cNvSpPr txBox="1">
              <a:spLocks noChangeArrowheads="1"/>
            </p:cNvSpPr>
            <p:nvPr/>
          </p:nvSpPr>
          <p:spPr bwMode="auto">
            <a:xfrm>
              <a:off x="0" y="-47625"/>
              <a:ext cx="4274726" cy="78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11" name="TextBox 11">
            <a:extLst>
              <a:ext uri="{FF2B5EF4-FFF2-40B4-BE49-F238E27FC236}">
                <a16:creationId xmlns:a16="http://schemas.microsoft.com/office/drawing/2014/main" id="{4C109B8E-1C45-7F1D-4854-4DBBD29FB2E0}"/>
              </a:ext>
            </a:extLst>
          </p:cNvPr>
          <p:cNvSpPr txBox="1"/>
          <p:nvPr/>
        </p:nvSpPr>
        <p:spPr>
          <a:xfrm>
            <a:off x="1431925" y="679450"/>
            <a:ext cx="9328150" cy="1468438"/>
          </a:xfrm>
          <a:prstGeom prst="rect">
            <a:avLst/>
          </a:prstGeom>
        </p:spPr>
        <p:txBody>
          <a:bodyPr lIns="0" tIns="0" rIns="0" bIns="0">
            <a:spAutoFit/>
          </a:bodyPr>
          <a:lstStyle/>
          <a:p>
            <a:pPr algn="ctr" defTabSz="609630" eaLnBrk="1" fontAlgn="auto" hangingPunct="1">
              <a:lnSpc>
                <a:spcPts val="5889"/>
              </a:lnSpc>
              <a:spcBef>
                <a:spcPts val="0"/>
              </a:spcBef>
              <a:spcAft>
                <a:spcPts val="0"/>
              </a:spcAft>
              <a:defRPr/>
            </a:pPr>
            <a:r>
              <a:rPr lang="en-US" sz="48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Quần</a:t>
            </a:r>
            <a:r>
              <a:rPr lang="en-US" sz="48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đảo</a:t>
            </a:r>
            <a:r>
              <a:rPr lang="en-US" sz="48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Hoàng Sa </a:t>
            </a:r>
            <a:r>
              <a:rPr lang="en-US" sz="48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48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 </a:t>
            </a:r>
            <a:r>
              <a:rPr lang="en-US" sz="48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48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lượt</a:t>
            </a:r>
            <a:r>
              <a:rPr lang="en-US" sz="48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48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VN" sz="4000" dirty="0">
                <a:solidFill>
                  <a:prstClr val="black"/>
                </a:solidFill>
                <a:latin typeface="Times New Roman" panose="02020603050405020304" pitchFamily="18" charset="0"/>
                <a:cs typeface="Times New Roman" panose="02020603050405020304" pitchFamily="18" charset="0"/>
              </a:rPr>
              <a:t> </a:t>
            </a:r>
            <a:endParaRPr lang="en-US" sz="4000" dirty="0">
              <a:solidFill>
                <a:srgbClr val="FFFFFF"/>
              </a:solidFill>
              <a:latin typeface="Times New Roman" panose="02020603050405020304" pitchFamily="18" charset="0"/>
              <a:ea typeface="Baloo"/>
              <a:cs typeface="Times New Roman" panose="02020603050405020304" pitchFamily="18" charset="0"/>
              <a:sym typeface="Baloo"/>
            </a:endParaRPr>
          </a:p>
        </p:txBody>
      </p:sp>
      <p:grpSp>
        <p:nvGrpSpPr>
          <p:cNvPr id="35848" name="Group 12">
            <a:extLst>
              <a:ext uri="{FF2B5EF4-FFF2-40B4-BE49-F238E27FC236}">
                <a16:creationId xmlns:a16="http://schemas.microsoft.com/office/drawing/2014/main" id="{26C533A8-492F-7BC7-82A1-D6EB8FE8FE9E}"/>
              </a:ext>
            </a:extLst>
          </p:cNvPr>
          <p:cNvGrpSpPr>
            <a:grpSpLocks/>
          </p:cNvGrpSpPr>
          <p:nvPr/>
        </p:nvGrpSpPr>
        <p:grpSpPr bwMode="auto">
          <a:xfrm>
            <a:off x="889000" y="3333750"/>
            <a:ext cx="4679950" cy="977900"/>
            <a:chOff x="0" y="-38100"/>
            <a:chExt cx="914311" cy="237073"/>
          </a:xfrm>
        </p:grpSpPr>
        <p:sp>
          <p:nvSpPr>
            <p:cNvPr id="35876" name="Freeform 13">
              <a:extLst>
                <a:ext uri="{FF2B5EF4-FFF2-40B4-BE49-F238E27FC236}">
                  <a16:creationId xmlns:a16="http://schemas.microsoft.com/office/drawing/2014/main" id="{D5D33C7D-9E9D-82B1-23B5-061DF101B368}"/>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F81C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5877" name="TextBox 14">
              <a:extLst>
                <a:ext uri="{FF2B5EF4-FFF2-40B4-BE49-F238E27FC236}">
                  <a16:creationId xmlns:a16="http://schemas.microsoft.com/office/drawing/2014/main" id="{68CB2CCD-DC25-24B6-27F7-593BB0A1FBFE}"/>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35849" name="Group 15">
            <a:extLst>
              <a:ext uri="{FF2B5EF4-FFF2-40B4-BE49-F238E27FC236}">
                <a16:creationId xmlns:a16="http://schemas.microsoft.com/office/drawing/2014/main" id="{56D173FC-2F05-B6E6-E57D-D453D0CBAA9D}"/>
              </a:ext>
            </a:extLst>
          </p:cNvPr>
          <p:cNvGrpSpPr>
            <a:grpSpLocks/>
          </p:cNvGrpSpPr>
          <p:nvPr/>
        </p:nvGrpSpPr>
        <p:grpSpPr bwMode="auto">
          <a:xfrm>
            <a:off x="973138" y="4600575"/>
            <a:ext cx="4632325" cy="977900"/>
            <a:chOff x="0" y="-38100"/>
            <a:chExt cx="914311" cy="237073"/>
          </a:xfrm>
        </p:grpSpPr>
        <p:sp>
          <p:nvSpPr>
            <p:cNvPr id="35874" name="Freeform 16">
              <a:extLst>
                <a:ext uri="{FF2B5EF4-FFF2-40B4-BE49-F238E27FC236}">
                  <a16:creationId xmlns:a16="http://schemas.microsoft.com/office/drawing/2014/main" id="{987F5B2A-2993-0678-A70E-22ADD4A244AD}"/>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F81C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5875" name="TextBox 17">
              <a:extLst>
                <a:ext uri="{FF2B5EF4-FFF2-40B4-BE49-F238E27FC236}">
                  <a16:creationId xmlns:a16="http://schemas.microsoft.com/office/drawing/2014/main" id="{106DFD36-A8AA-1C38-F93B-E2A247CBBE7F}"/>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35850" name="Group 18">
            <a:extLst>
              <a:ext uri="{FF2B5EF4-FFF2-40B4-BE49-F238E27FC236}">
                <a16:creationId xmlns:a16="http://schemas.microsoft.com/office/drawing/2014/main" id="{A5FAF8F7-FF53-4577-5D6A-EA6E03843280}"/>
              </a:ext>
            </a:extLst>
          </p:cNvPr>
          <p:cNvGrpSpPr>
            <a:grpSpLocks/>
          </p:cNvGrpSpPr>
          <p:nvPr/>
        </p:nvGrpSpPr>
        <p:grpSpPr bwMode="auto">
          <a:xfrm>
            <a:off x="6648450" y="3333750"/>
            <a:ext cx="4654550" cy="977900"/>
            <a:chOff x="0" y="-38100"/>
            <a:chExt cx="914311" cy="237073"/>
          </a:xfrm>
        </p:grpSpPr>
        <p:sp>
          <p:nvSpPr>
            <p:cNvPr id="35872" name="Freeform 19">
              <a:extLst>
                <a:ext uri="{FF2B5EF4-FFF2-40B4-BE49-F238E27FC236}">
                  <a16:creationId xmlns:a16="http://schemas.microsoft.com/office/drawing/2014/main" id="{DBCE0534-8D41-4EE9-6CAA-A2B972C8E5DD}"/>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F81C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5873" name="TextBox 20">
              <a:extLst>
                <a:ext uri="{FF2B5EF4-FFF2-40B4-BE49-F238E27FC236}">
                  <a16:creationId xmlns:a16="http://schemas.microsoft.com/office/drawing/2014/main" id="{2885F4EB-3E37-B207-9ECC-2F64C5ABC11F}"/>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35851" name="Group 21">
            <a:extLst>
              <a:ext uri="{FF2B5EF4-FFF2-40B4-BE49-F238E27FC236}">
                <a16:creationId xmlns:a16="http://schemas.microsoft.com/office/drawing/2014/main" id="{67FED339-2713-DFB5-2E62-D2451F224F4C}"/>
              </a:ext>
            </a:extLst>
          </p:cNvPr>
          <p:cNvGrpSpPr>
            <a:grpSpLocks/>
          </p:cNvGrpSpPr>
          <p:nvPr/>
        </p:nvGrpSpPr>
        <p:grpSpPr bwMode="auto">
          <a:xfrm>
            <a:off x="6684963" y="4600575"/>
            <a:ext cx="4533900" cy="977900"/>
            <a:chOff x="0" y="-38100"/>
            <a:chExt cx="914311" cy="237073"/>
          </a:xfrm>
        </p:grpSpPr>
        <p:sp>
          <p:nvSpPr>
            <p:cNvPr id="35870" name="Freeform 22">
              <a:extLst>
                <a:ext uri="{FF2B5EF4-FFF2-40B4-BE49-F238E27FC236}">
                  <a16:creationId xmlns:a16="http://schemas.microsoft.com/office/drawing/2014/main" id="{2E3C2E52-2FC8-6D80-6416-E05EFFC25795}"/>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F81C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5871" name="TextBox 23">
              <a:extLst>
                <a:ext uri="{FF2B5EF4-FFF2-40B4-BE49-F238E27FC236}">
                  <a16:creationId xmlns:a16="http://schemas.microsoft.com/office/drawing/2014/main" id="{90DBED6E-863A-3B36-AFF1-FAE5F8000F7E}"/>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5852" name="TextBox 26">
            <a:extLst>
              <a:ext uri="{FF2B5EF4-FFF2-40B4-BE49-F238E27FC236}">
                <a16:creationId xmlns:a16="http://schemas.microsoft.com/office/drawing/2014/main" id="{1047CF4F-A470-739E-B83D-67CFCBD78AA9}"/>
              </a:ext>
            </a:extLst>
          </p:cNvPr>
          <p:cNvSpPr txBox="1">
            <a:spLocks noChangeArrowheads="1"/>
          </p:cNvSpPr>
          <p:nvPr/>
        </p:nvSpPr>
        <p:spPr bwMode="auto">
          <a:xfrm>
            <a:off x="1793875" y="3333750"/>
            <a:ext cx="37750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29" name="Freeform 29">
            <a:extLst>
              <a:ext uri="{FF2B5EF4-FFF2-40B4-BE49-F238E27FC236}">
                <a16:creationId xmlns:a16="http://schemas.microsoft.com/office/drawing/2014/main" id="{16C4159D-5C4F-F880-D051-8ECDEE0A7FA8}"/>
              </a:ext>
            </a:extLst>
          </p:cNvPr>
          <p:cNvSpPr>
            <a:spLocks/>
          </p:cNvSpPr>
          <p:nvPr/>
        </p:nvSpPr>
        <p:spPr bwMode="auto">
          <a:xfrm>
            <a:off x="1003300" y="4773613"/>
            <a:ext cx="4565650" cy="820737"/>
          </a:xfrm>
          <a:custGeom>
            <a:avLst/>
            <a:gdLst>
              <a:gd name="T0" fmla="*/ 1208157580 w 914311"/>
              <a:gd name="T1" fmla="*/ 0 h 198973"/>
              <a:gd name="T2" fmla="*/ 2147483646 w 914311"/>
              <a:gd name="T3" fmla="*/ 0 h 198973"/>
              <a:gd name="T4" fmla="*/ 2147483646 w 914311"/>
              <a:gd name="T5" fmla="*/ 112417119 h 198973"/>
              <a:gd name="T6" fmla="*/ 2147483646 w 914311"/>
              <a:gd name="T7" fmla="*/ 383822313 h 198973"/>
              <a:gd name="T8" fmla="*/ 2147483646 w 914311"/>
              <a:gd name="T9" fmla="*/ 596239062 h 198973"/>
              <a:gd name="T10" fmla="*/ 2147483646 w 914311"/>
              <a:gd name="T11" fmla="*/ 867639628 h 198973"/>
              <a:gd name="T12" fmla="*/ 2147483646 w 914311"/>
              <a:gd name="T13" fmla="*/ 980061441 h 198973"/>
              <a:gd name="T14" fmla="*/ 1208157580 w 914311"/>
              <a:gd name="T15" fmla="*/ 980061441 h 198973"/>
              <a:gd name="T16" fmla="*/ 0 w 914311"/>
              <a:gd name="T17" fmla="*/ 596239062 h 198973"/>
              <a:gd name="T18" fmla="*/ 0 w 914311"/>
              <a:gd name="T19" fmla="*/ 383822313 h 198973"/>
              <a:gd name="T20" fmla="*/ 353855734 w 914311"/>
              <a:gd name="T21" fmla="*/ 112417119 h 198973"/>
              <a:gd name="T22" fmla="*/ 1208157580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3D90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5854" name="TextBox 30">
            <a:extLst>
              <a:ext uri="{FF2B5EF4-FFF2-40B4-BE49-F238E27FC236}">
                <a16:creationId xmlns:a16="http://schemas.microsoft.com/office/drawing/2014/main" id="{D87EF954-B002-7D1C-D2C4-0DB2466C6E7E}"/>
              </a:ext>
            </a:extLst>
          </p:cNvPr>
          <p:cNvSpPr txBox="1">
            <a:spLocks noChangeArrowheads="1"/>
          </p:cNvSpPr>
          <p:nvPr/>
        </p:nvSpPr>
        <p:spPr bwMode="auto">
          <a:xfrm>
            <a:off x="1830388" y="4598988"/>
            <a:ext cx="37750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1" name="TextBox 31">
            <a:extLst>
              <a:ext uri="{FF2B5EF4-FFF2-40B4-BE49-F238E27FC236}">
                <a16:creationId xmlns:a16="http://schemas.microsoft.com/office/drawing/2014/main" id="{9E85A924-5663-918A-D7A0-25228DBD2F23}"/>
              </a:ext>
            </a:extLst>
          </p:cNvPr>
          <p:cNvSpPr txBox="1"/>
          <p:nvPr/>
        </p:nvSpPr>
        <p:spPr>
          <a:xfrm>
            <a:off x="1431925" y="4932363"/>
            <a:ext cx="4173538" cy="503237"/>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667" b="1" dirty="0">
                <a:solidFill>
                  <a:prstClr val="black"/>
                </a:solidFill>
                <a:latin typeface="Times New Roman" panose="02020603050405020304" pitchFamily="18" charset="0"/>
                <a:ea typeface="Baloo"/>
                <a:cs typeface="Times New Roman" panose="02020603050405020304" pitchFamily="18" charset="0"/>
                <a:sym typeface="Baloo"/>
              </a:rPr>
              <a:t>B.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Đà</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Nẵng</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Khánh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Hoà</a:t>
            </a:r>
            <a:endParaRPr lang="en-US" sz="2667" b="1" dirty="0">
              <a:solidFill>
                <a:prstClr val="black"/>
              </a:solidFill>
              <a:latin typeface="Times New Roman" panose="02020603050405020304" pitchFamily="18" charset="0"/>
              <a:ea typeface="Baloo"/>
              <a:cs typeface="Times New Roman" panose="02020603050405020304" pitchFamily="18" charset="0"/>
              <a:sym typeface="Baloo"/>
            </a:endParaRPr>
          </a:p>
        </p:txBody>
      </p:sp>
      <p:sp>
        <p:nvSpPr>
          <p:cNvPr id="35856" name="TextBox 34">
            <a:extLst>
              <a:ext uri="{FF2B5EF4-FFF2-40B4-BE49-F238E27FC236}">
                <a16:creationId xmlns:a16="http://schemas.microsoft.com/office/drawing/2014/main" id="{C4C58580-1431-FB2B-9A3D-EE706C8A55BE}"/>
              </a:ext>
            </a:extLst>
          </p:cNvPr>
          <p:cNvSpPr txBox="1">
            <a:spLocks noChangeArrowheads="1"/>
          </p:cNvSpPr>
          <p:nvPr/>
        </p:nvSpPr>
        <p:spPr bwMode="auto">
          <a:xfrm>
            <a:off x="6648450" y="3333750"/>
            <a:ext cx="37750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5857" name="TextBox 38">
            <a:extLst>
              <a:ext uri="{FF2B5EF4-FFF2-40B4-BE49-F238E27FC236}">
                <a16:creationId xmlns:a16="http://schemas.microsoft.com/office/drawing/2014/main" id="{3AB799FD-18F5-7AA2-1C9A-AA3BAAE0B785}"/>
              </a:ext>
            </a:extLst>
          </p:cNvPr>
          <p:cNvSpPr txBox="1">
            <a:spLocks noChangeArrowheads="1"/>
          </p:cNvSpPr>
          <p:nvPr/>
        </p:nvSpPr>
        <p:spPr bwMode="auto">
          <a:xfrm>
            <a:off x="6684963" y="4598988"/>
            <a:ext cx="377666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5858" name="Freeform 40">
            <a:extLst>
              <a:ext uri="{FF2B5EF4-FFF2-40B4-BE49-F238E27FC236}">
                <a16:creationId xmlns:a16="http://schemas.microsoft.com/office/drawing/2014/main" id="{10FBA14B-8C6B-C4AB-F85D-2168E091B305}"/>
              </a:ext>
            </a:extLst>
          </p:cNvPr>
          <p:cNvSpPr>
            <a:spLocks/>
          </p:cNvSpPr>
          <p:nvPr/>
        </p:nvSpPr>
        <p:spPr bwMode="auto">
          <a:xfrm>
            <a:off x="-96838" y="2044700"/>
            <a:ext cx="611188" cy="600075"/>
          </a:xfrm>
          <a:custGeom>
            <a:avLst/>
            <a:gdLst>
              <a:gd name="T0" fmla="*/ 0 w 917311"/>
              <a:gd name="T1" fmla="*/ 0 h 898965"/>
              <a:gd name="T2" fmla="*/ 120450 w 917311"/>
              <a:gd name="T3" fmla="*/ 0 h 898965"/>
              <a:gd name="T4" fmla="*/ 120450 w 917311"/>
              <a:gd name="T5" fmla="*/ 119140 h 898965"/>
              <a:gd name="T6" fmla="*/ 0 w 917311"/>
              <a:gd name="T7" fmla="*/ 119140 h 898965"/>
              <a:gd name="T8" fmla="*/ 0 w 917311"/>
              <a:gd name="T9" fmla="*/ 0 h 8989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7311" h="898965">
                <a:moveTo>
                  <a:pt x="0" y="0"/>
                </a:moveTo>
                <a:lnTo>
                  <a:pt x="917311" y="0"/>
                </a:lnTo>
                <a:lnTo>
                  <a:pt x="917311" y="898965"/>
                </a:lnTo>
                <a:lnTo>
                  <a:pt x="0" y="898965"/>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9" name="Freeform 41">
            <a:extLst>
              <a:ext uri="{FF2B5EF4-FFF2-40B4-BE49-F238E27FC236}">
                <a16:creationId xmlns:a16="http://schemas.microsoft.com/office/drawing/2014/main" id="{B06ACE25-670E-84C7-10CF-F02AF8B0EE0F}"/>
              </a:ext>
            </a:extLst>
          </p:cNvPr>
          <p:cNvSpPr>
            <a:spLocks/>
          </p:cNvSpPr>
          <p:nvPr/>
        </p:nvSpPr>
        <p:spPr bwMode="auto">
          <a:xfrm>
            <a:off x="514350" y="30163"/>
            <a:ext cx="749300" cy="733425"/>
          </a:xfrm>
          <a:custGeom>
            <a:avLst/>
            <a:gdLst>
              <a:gd name="T0" fmla="*/ 0 w 1123180"/>
              <a:gd name="T1" fmla="*/ 0 h 1100716"/>
              <a:gd name="T2" fmla="*/ 148416 w 1123180"/>
              <a:gd name="T3" fmla="*/ 0 h 1100716"/>
              <a:gd name="T4" fmla="*/ 148416 w 1123180"/>
              <a:gd name="T5" fmla="*/ 144570 h 1100716"/>
              <a:gd name="T6" fmla="*/ 0 w 1123180"/>
              <a:gd name="T7" fmla="*/ 144570 h 1100716"/>
              <a:gd name="T8" fmla="*/ 0 w 1123180"/>
              <a:gd name="T9" fmla="*/ 0 h 1100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180" h="1100716">
                <a:moveTo>
                  <a:pt x="0" y="0"/>
                </a:moveTo>
                <a:lnTo>
                  <a:pt x="1123180" y="0"/>
                </a:lnTo>
                <a:lnTo>
                  <a:pt x="1123180" y="1100716"/>
                </a:lnTo>
                <a:lnTo>
                  <a:pt x="0" y="110071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Freeform 42">
            <a:hlinkClick r:id="rId5" action="ppaction://hlinksldjump"/>
            <a:extLst>
              <a:ext uri="{FF2B5EF4-FFF2-40B4-BE49-F238E27FC236}">
                <a16:creationId xmlns:a16="http://schemas.microsoft.com/office/drawing/2014/main" id="{F0392D28-CC2D-AD49-8698-B7A8DAD6C099}"/>
              </a:ext>
            </a:extLst>
          </p:cNvPr>
          <p:cNvSpPr>
            <a:spLocks/>
          </p:cNvSpPr>
          <p:nvPr/>
        </p:nvSpPr>
        <p:spPr bwMode="auto">
          <a:xfrm flipV="1">
            <a:off x="10928350" y="396875"/>
            <a:ext cx="1468438" cy="2033588"/>
          </a:xfrm>
          <a:custGeom>
            <a:avLst/>
            <a:gdLst>
              <a:gd name="T0" fmla="*/ 0 w 2202256"/>
              <a:gd name="T1" fmla="*/ 401379 h 3050985"/>
              <a:gd name="T2" fmla="*/ 290274 w 2202256"/>
              <a:gd name="T3" fmla="*/ 401379 h 3050985"/>
              <a:gd name="T4" fmla="*/ 290274 w 2202256"/>
              <a:gd name="T5" fmla="*/ 0 h 3050985"/>
              <a:gd name="T6" fmla="*/ 0 w 2202256"/>
              <a:gd name="T7" fmla="*/ 0 h 3050985"/>
              <a:gd name="T8" fmla="*/ 0 w 2202256"/>
              <a:gd name="T9" fmla="*/ 401379 h 30509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2256" h="3050985">
                <a:moveTo>
                  <a:pt x="0" y="3050984"/>
                </a:moveTo>
                <a:lnTo>
                  <a:pt x="2202256" y="3050984"/>
                </a:lnTo>
                <a:lnTo>
                  <a:pt x="2202256" y="0"/>
                </a:lnTo>
                <a:lnTo>
                  <a:pt x="0" y="0"/>
                </a:lnTo>
                <a:lnTo>
                  <a:pt x="0" y="3050984"/>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1" name="Freeform 43">
            <a:extLst>
              <a:ext uri="{FF2B5EF4-FFF2-40B4-BE49-F238E27FC236}">
                <a16:creationId xmlns:a16="http://schemas.microsoft.com/office/drawing/2014/main" id="{70B89803-725D-3789-975C-214180531914}"/>
              </a:ext>
            </a:extLst>
          </p:cNvPr>
          <p:cNvSpPr>
            <a:spLocks/>
          </p:cNvSpPr>
          <p:nvPr/>
        </p:nvSpPr>
        <p:spPr bwMode="auto">
          <a:xfrm>
            <a:off x="5030788" y="6022975"/>
            <a:ext cx="2130425" cy="755650"/>
          </a:xfrm>
          <a:custGeom>
            <a:avLst/>
            <a:gdLst>
              <a:gd name="T0" fmla="*/ 0 w 3195946"/>
              <a:gd name="T1" fmla="*/ 0 h 1133108"/>
              <a:gd name="T2" fmla="*/ 420662 w 3195946"/>
              <a:gd name="T3" fmla="*/ 0 h 1133108"/>
              <a:gd name="T4" fmla="*/ 420662 w 3195946"/>
              <a:gd name="T5" fmla="*/ 149458 h 1133108"/>
              <a:gd name="T6" fmla="*/ 0 w 3195946"/>
              <a:gd name="T7" fmla="*/ 149458 h 1133108"/>
              <a:gd name="T8" fmla="*/ 0 w 3195946"/>
              <a:gd name="T9" fmla="*/ 0 h 1133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5946" h="1133108">
                <a:moveTo>
                  <a:pt x="0" y="0"/>
                </a:moveTo>
                <a:lnTo>
                  <a:pt x="3195946" y="0"/>
                </a:lnTo>
                <a:lnTo>
                  <a:pt x="3195946" y="1133109"/>
                </a:lnTo>
                <a:lnTo>
                  <a:pt x="0" y="1133109"/>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5863" name="Wrong answer 1">
            <a:hlinkClick r:id="" action="ppaction://media"/>
            <a:extLst>
              <a:ext uri="{FF2B5EF4-FFF2-40B4-BE49-F238E27FC236}">
                <a16:creationId xmlns:a16="http://schemas.microsoft.com/office/drawing/2014/main" id="{D7BF6AE1-B505-429A-E271-BCD42FDE0F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1446213"/>
            <a:ext cx="168592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6" name="Freeform 41">
            <a:extLst>
              <a:ext uri="{FF2B5EF4-FFF2-40B4-BE49-F238E27FC236}">
                <a16:creationId xmlns:a16="http://schemas.microsoft.com/office/drawing/2014/main" id="{945464CB-5373-92D3-C57E-E64FDB8BAEC7}"/>
              </a:ext>
            </a:extLst>
          </p:cNvPr>
          <p:cNvSpPr>
            <a:spLocks/>
          </p:cNvSpPr>
          <p:nvPr/>
        </p:nvSpPr>
        <p:spPr bwMode="auto">
          <a:xfrm>
            <a:off x="10760075" y="5703888"/>
            <a:ext cx="1160463" cy="1136650"/>
          </a:xfrm>
          <a:custGeom>
            <a:avLst/>
            <a:gdLst>
              <a:gd name="T0" fmla="*/ 0 w 1123180"/>
              <a:gd name="T1" fmla="*/ 0 h 1100716"/>
              <a:gd name="T2" fmla="*/ 1322388 w 1123180"/>
              <a:gd name="T3" fmla="*/ 0 h 1100716"/>
              <a:gd name="T4" fmla="*/ 1322388 w 1123180"/>
              <a:gd name="T5" fmla="*/ 1292505 h 1100716"/>
              <a:gd name="T6" fmla="*/ 0 w 1123180"/>
              <a:gd name="T7" fmla="*/ 1292505 h 1100716"/>
              <a:gd name="T8" fmla="*/ 0 w 1123180"/>
              <a:gd name="T9" fmla="*/ 0 h 1100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180" h="1100716">
                <a:moveTo>
                  <a:pt x="0" y="0"/>
                </a:moveTo>
                <a:lnTo>
                  <a:pt x="1123180" y="0"/>
                </a:lnTo>
                <a:lnTo>
                  <a:pt x="1123180" y="1100716"/>
                </a:lnTo>
                <a:lnTo>
                  <a:pt x="0" y="110071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TextBox 31">
            <a:extLst>
              <a:ext uri="{FF2B5EF4-FFF2-40B4-BE49-F238E27FC236}">
                <a16:creationId xmlns:a16="http://schemas.microsoft.com/office/drawing/2014/main" id="{5C10A64C-CBF4-2A03-5BEC-2F18E9C3B6B1}"/>
              </a:ext>
            </a:extLst>
          </p:cNvPr>
          <p:cNvSpPr txBox="1"/>
          <p:nvPr/>
        </p:nvSpPr>
        <p:spPr>
          <a:xfrm>
            <a:off x="1263650" y="3649663"/>
            <a:ext cx="4679950" cy="503237"/>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667" b="1" dirty="0">
                <a:solidFill>
                  <a:prstClr val="black"/>
                </a:solidFill>
                <a:latin typeface="Times New Roman" panose="02020603050405020304" pitchFamily="18" charset="0"/>
                <a:ea typeface="Baloo"/>
                <a:cs typeface="Times New Roman" panose="02020603050405020304" pitchFamily="18" charset="0"/>
                <a:sym typeface="Baloo"/>
              </a:rPr>
              <a:t>A.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Quảng</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Nam,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Quảng</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Ngãi</a:t>
            </a:r>
            <a:endParaRPr lang="en-US" sz="2667" b="1" dirty="0">
              <a:solidFill>
                <a:prstClr val="black"/>
              </a:solidFill>
              <a:latin typeface="Times New Roman" panose="02020603050405020304" pitchFamily="18" charset="0"/>
              <a:ea typeface="Baloo"/>
              <a:cs typeface="Times New Roman" panose="02020603050405020304" pitchFamily="18" charset="0"/>
              <a:sym typeface="Baloo"/>
            </a:endParaRPr>
          </a:p>
        </p:txBody>
      </p:sp>
      <p:sp>
        <p:nvSpPr>
          <p:cNvPr id="32" name="TextBox 31">
            <a:extLst>
              <a:ext uri="{FF2B5EF4-FFF2-40B4-BE49-F238E27FC236}">
                <a16:creationId xmlns:a16="http://schemas.microsoft.com/office/drawing/2014/main" id="{BF4C7886-83B8-9239-FA4F-6944AF6FC5D2}"/>
              </a:ext>
            </a:extLst>
          </p:cNvPr>
          <p:cNvSpPr txBox="1"/>
          <p:nvPr/>
        </p:nvSpPr>
        <p:spPr>
          <a:xfrm>
            <a:off x="6789738" y="3613150"/>
            <a:ext cx="4175125" cy="503238"/>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667" b="1" dirty="0">
                <a:solidFill>
                  <a:prstClr val="black"/>
                </a:solidFill>
                <a:latin typeface="Times New Roman" panose="02020603050405020304" pitchFamily="18" charset="0"/>
                <a:ea typeface="Baloo"/>
                <a:cs typeface="Times New Roman" panose="02020603050405020304" pitchFamily="18" charset="0"/>
                <a:sym typeface="Baloo"/>
              </a:rPr>
              <a:t>C. Ninh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Thuận</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Bình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Thuận</a:t>
            </a:r>
            <a:endParaRPr lang="en-US" sz="2667" b="1" dirty="0">
              <a:solidFill>
                <a:prstClr val="black"/>
              </a:solidFill>
              <a:latin typeface="Times New Roman" panose="02020603050405020304" pitchFamily="18" charset="0"/>
              <a:ea typeface="Baloo"/>
              <a:cs typeface="Times New Roman" panose="02020603050405020304" pitchFamily="18" charset="0"/>
              <a:sym typeface="Baloo"/>
            </a:endParaRPr>
          </a:p>
        </p:txBody>
      </p:sp>
      <p:sp>
        <p:nvSpPr>
          <p:cNvPr id="36" name="TextBox 31">
            <a:extLst>
              <a:ext uri="{FF2B5EF4-FFF2-40B4-BE49-F238E27FC236}">
                <a16:creationId xmlns:a16="http://schemas.microsoft.com/office/drawing/2014/main" id="{85629992-95D8-4AD9-96F1-FAD2F69981EE}"/>
              </a:ext>
            </a:extLst>
          </p:cNvPr>
          <p:cNvSpPr txBox="1"/>
          <p:nvPr/>
        </p:nvSpPr>
        <p:spPr>
          <a:xfrm>
            <a:off x="6816725" y="4818063"/>
            <a:ext cx="4173538" cy="503237"/>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667" b="1" dirty="0">
                <a:solidFill>
                  <a:prstClr val="black"/>
                </a:solidFill>
                <a:latin typeface="Times New Roman" panose="02020603050405020304" pitchFamily="18" charset="0"/>
                <a:ea typeface="Baloo"/>
                <a:cs typeface="Times New Roman" panose="02020603050405020304" pitchFamily="18" charset="0"/>
                <a:sym typeface="Baloo"/>
              </a:rPr>
              <a:t>D. Bình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Định</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Phú</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Yên</a:t>
            </a:r>
            <a:endParaRPr lang="en-US" sz="2667" b="1" dirty="0">
              <a:solidFill>
                <a:prstClr val="black"/>
              </a:solidFill>
              <a:latin typeface="Times New Roman" panose="02020603050405020304" pitchFamily="18" charset="0"/>
              <a:ea typeface="Baloo"/>
              <a:cs typeface="Times New Roman" panose="02020603050405020304" pitchFamily="18" charset="0"/>
              <a:sym typeface="Baloo"/>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FFD9"/>
        </a:solidFill>
        <a:effectLst/>
      </p:bgPr>
    </p:bg>
    <p:spTree>
      <p:nvGrpSpPr>
        <p:cNvPr id="1" name=""/>
        <p:cNvGrpSpPr/>
        <p:nvPr/>
      </p:nvGrpSpPr>
      <p:grpSpPr>
        <a:xfrm>
          <a:off x="0" y="0"/>
          <a:ext cx="0" cy="0"/>
          <a:chOff x="0" y="0"/>
          <a:chExt cx="0" cy="0"/>
        </a:xfrm>
      </p:grpSpPr>
      <p:sp>
        <p:nvSpPr>
          <p:cNvPr id="36866" name="Freeform 2">
            <a:extLst>
              <a:ext uri="{FF2B5EF4-FFF2-40B4-BE49-F238E27FC236}">
                <a16:creationId xmlns:a16="http://schemas.microsoft.com/office/drawing/2014/main" id="{F9DE68C8-9198-736D-C682-6E0D4785237B}"/>
              </a:ext>
            </a:extLst>
          </p:cNvPr>
          <p:cNvSpPr>
            <a:spLocks/>
          </p:cNvSpPr>
          <p:nvPr/>
        </p:nvSpPr>
        <p:spPr bwMode="auto">
          <a:xfrm>
            <a:off x="-1058863" y="-163513"/>
            <a:ext cx="7186613" cy="7185026"/>
          </a:xfrm>
          <a:custGeom>
            <a:avLst/>
            <a:gdLst>
              <a:gd name="T0" fmla="*/ 0 w 10778847"/>
              <a:gd name="T1" fmla="*/ 0 h 10778847"/>
              <a:gd name="T2" fmla="*/ 1420143 w 10778847"/>
              <a:gd name="T3" fmla="*/ 0 h 10778847"/>
              <a:gd name="T4" fmla="*/ 1420143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67" name="Freeform 3">
            <a:extLst>
              <a:ext uri="{FF2B5EF4-FFF2-40B4-BE49-F238E27FC236}">
                <a16:creationId xmlns:a16="http://schemas.microsoft.com/office/drawing/2014/main" id="{29D0AED8-9C55-1E28-3324-AE86F02700FF}"/>
              </a:ext>
            </a:extLst>
          </p:cNvPr>
          <p:cNvSpPr>
            <a:spLocks/>
          </p:cNvSpPr>
          <p:nvPr/>
        </p:nvSpPr>
        <p:spPr bwMode="auto">
          <a:xfrm>
            <a:off x="6127750" y="-163513"/>
            <a:ext cx="7185025" cy="7185026"/>
          </a:xfrm>
          <a:custGeom>
            <a:avLst/>
            <a:gdLst>
              <a:gd name="T0" fmla="*/ 0 w 10778847"/>
              <a:gd name="T1" fmla="*/ 0 h 10778847"/>
              <a:gd name="T2" fmla="*/ 1418575 w 10778847"/>
              <a:gd name="T3" fmla="*/ 0 h 10778847"/>
              <a:gd name="T4" fmla="*/ 1418575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68" name="Freeform 4">
            <a:extLst>
              <a:ext uri="{FF2B5EF4-FFF2-40B4-BE49-F238E27FC236}">
                <a16:creationId xmlns:a16="http://schemas.microsoft.com/office/drawing/2014/main" id="{FA199DF6-A4FC-1B9B-186D-B30479B0F526}"/>
              </a:ext>
            </a:extLst>
          </p:cNvPr>
          <p:cNvSpPr>
            <a:spLocks/>
          </p:cNvSpPr>
          <p:nvPr/>
        </p:nvSpPr>
        <p:spPr bwMode="auto">
          <a:xfrm rot="2102414">
            <a:off x="10255250" y="4870450"/>
            <a:ext cx="3873500" cy="3665538"/>
          </a:xfrm>
          <a:custGeom>
            <a:avLst/>
            <a:gdLst>
              <a:gd name="T0" fmla="*/ 0 w 5811487"/>
              <a:gd name="T1" fmla="*/ 0 h 5496821"/>
              <a:gd name="T2" fmla="*/ 764484 w 5811487"/>
              <a:gd name="T3" fmla="*/ 0 h 5496821"/>
              <a:gd name="T4" fmla="*/ 764484 w 5811487"/>
              <a:gd name="T5" fmla="*/ 724840 h 5496821"/>
              <a:gd name="T6" fmla="*/ 0 w 5811487"/>
              <a:gd name="T7" fmla="*/ 724840 h 5496821"/>
              <a:gd name="T8" fmla="*/ 0 w 5811487"/>
              <a:gd name="T9" fmla="*/ 0 h 5496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1487" h="5496821">
                <a:moveTo>
                  <a:pt x="0" y="0"/>
                </a:moveTo>
                <a:lnTo>
                  <a:pt x="5811486" y="0"/>
                </a:lnTo>
                <a:lnTo>
                  <a:pt x="5811486" y="5496821"/>
                </a:lnTo>
                <a:lnTo>
                  <a:pt x="0" y="5496821"/>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69" name="Freeform 6">
            <a:extLst>
              <a:ext uri="{FF2B5EF4-FFF2-40B4-BE49-F238E27FC236}">
                <a16:creationId xmlns:a16="http://schemas.microsoft.com/office/drawing/2014/main" id="{A05A1605-18DC-A633-3899-A2300300D30B}"/>
              </a:ext>
            </a:extLst>
          </p:cNvPr>
          <p:cNvSpPr>
            <a:spLocks/>
          </p:cNvSpPr>
          <p:nvPr/>
        </p:nvSpPr>
        <p:spPr bwMode="auto">
          <a:xfrm>
            <a:off x="685800" y="2874963"/>
            <a:ext cx="10820400" cy="3513137"/>
          </a:xfrm>
          <a:custGeom>
            <a:avLst/>
            <a:gdLst>
              <a:gd name="T0" fmla="*/ 12546728 w 4274726"/>
              <a:gd name="T1" fmla="*/ 0 h 1464029"/>
              <a:gd name="T2" fmla="*/ 1111847172 w 4274726"/>
              <a:gd name="T3" fmla="*/ 0 h 1464029"/>
              <a:gd name="T4" fmla="*/ 1120719079 w 4274726"/>
              <a:gd name="T5" fmla="*/ 2667452 h 1464029"/>
              <a:gd name="T6" fmla="*/ 1124393899 w 4274726"/>
              <a:gd name="T7" fmla="*/ 9107363 h 1464029"/>
              <a:gd name="T8" fmla="*/ 1124393899 w 4274726"/>
              <a:gd name="T9" fmla="*/ 270418810 h 1464029"/>
              <a:gd name="T10" fmla="*/ 1120719079 w 4274726"/>
              <a:gd name="T11" fmla="*/ 276858668 h 1464029"/>
              <a:gd name="T12" fmla="*/ 1111847172 w 4274726"/>
              <a:gd name="T13" fmla="*/ 279525955 h 1464029"/>
              <a:gd name="T14" fmla="*/ 12546728 w 4274726"/>
              <a:gd name="T15" fmla="*/ 279525955 h 1464029"/>
              <a:gd name="T16" fmla="*/ 3674821 w 4274726"/>
              <a:gd name="T17" fmla="*/ 276858668 h 1464029"/>
              <a:gd name="T18" fmla="*/ 0 w 4274726"/>
              <a:gd name="T19" fmla="*/ 270418810 h 1464029"/>
              <a:gd name="T20" fmla="*/ 0 w 4274726"/>
              <a:gd name="T21" fmla="*/ 9107363 h 1464029"/>
              <a:gd name="T22" fmla="*/ 3674821 w 4274726"/>
              <a:gd name="T23" fmla="*/ 2667452 h 1464029"/>
              <a:gd name="T24" fmla="*/ 12546728 w 4274726"/>
              <a:gd name="T25" fmla="*/ 0 h 14640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1464029">
                <a:moveTo>
                  <a:pt x="47700" y="0"/>
                </a:moveTo>
                <a:lnTo>
                  <a:pt x="4227026" y="0"/>
                </a:lnTo>
                <a:cubicBezTo>
                  <a:pt x="4239677" y="0"/>
                  <a:pt x="4251809" y="5025"/>
                  <a:pt x="4260755" y="13971"/>
                </a:cubicBezTo>
                <a:cubicBezTo>
                  <a:pt x="4269700" y="22916"/>
                  <a:pt x="4274726" y="35049"/>
                  <a:pt x="4274726" y="47700"/>
                </a:cubicBezTo>
                <a:lnTo>
                  <a:pt x="4274726" y="1416330"/>
                </a:lnTo>
                <a:cubicBezTo>
                  <a:pt x="4274726" y="1428981"/>
                  <a:pt x="4269700" y="1441113"/>
                  <a:pt x="4260755" y="1450059"/>
                </a:cubicBezTo>
                <a:cubicBezTo>
                  <a:pt x="4251809" y="1459004"/>
                  <a:pt x="4239677" y="1464029"/>
                  <a:pt x="4227026" y="1464029"/>
                </a:cubicBezTo>
                <a:lnTo>
                  <a:pt x="47700" y="1464029"/>
                </a:lnTo>
                <a:cubicBezTo>
                  <a:pt x="35049" y="1464029"/>
                  <a:pt x="22916" y="1459004"/>
                  <a:pt x="13971" y="1450059"/>
                </a:cubicBezTo>
                <a:cubicBezTo>
                  <a:pt x="5025" y="1441113"/>
                  <a:pt x="0" y="1428981"/>
                  <a:pt x="0" y="1416330"/>
                </a:cubicBezTo>
                <a:lnTo>
                  <a:pt x="0" y="47700"/>
                </a:lnTo>
                <a:cubicBezTo>
                  <a:pt x="0" y="35049"/>
                  <a:pt x="5025" y="22916"/>
                  <a:pt x="13971" y="13971"/>
                </a:cubicBezTo>
                <a:cubicBezTo>
                  <a:pt x="22916" y="5025"/>
                  <a:pt x="35049" y="0"/>
                  <a:pt x="47700" y="0"/>
                </a:cubicBezTo>
                <a:close/>
              </a:path>
            </a:pathLst>
          </a:custGeom>
          <a:solidFill>
            <a:srgbClr val="FFFFFF"/>
          </a:solidFill>
          <a:ln w="333375" cap="rnd">
            <a:solidFill>
              <a:srgbClr val="71B646"/>
            </a:solidFill>
            <a:prstDash val="solid"/>
            <a:round/>
            <a:headEnd/>
            <a:tailEnd/>
          </a:ln>
        </p:spPr>
        <p:txBody>
          <a:bodyPr/>
          <a:lstStyle/>
          <a:p>
            <a:endParaRPr lang="en-US"/>
          </a:p>
        </p:txBody>
      </p:sp>
      <p:sp>
        <p:nvSpPr>
          <p:cNvPr id="36870" name="TextBox 7">
            <a:extLst>
              <a:ext uri="{FF2B5EF4-FFF2-40B4-BE49-F238E27FC236}">
                <a16:creationId xmlns:a16="http://schemas.microsoft.com/office/drawing/2014/main" id="{EAA8489C-9DE8-FEF7-857C-A2AED3DC82B5}"/>
              </a:ext>
            </a:extLst>
          </p:cNvPr>
          <p:cNvSpPr txBox="1">
            <a:spLocks noChangeArrowheads="1"/>
          </p:cNvSpPr>
          <p:nvPr/>
        </p:nvSpPr>
        <p:spPr bwMode="auto">
          <a:xfrm>
            <a:off x="685800" y="2760663"/>
            <a:ext cx="10820400"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nvGrpSpPr>
          <p:cNvPr id="36871" name="Group 8">
            <a:extLst>
              <a:ext uri="{FF2B5EF4-FFF2-40B4-BE49-F238E27FC236}">
                <a16:creationId xmlns:a16="http://schemas.microsoft.com/office/drawing/2014/main" id="{C216E802-15D4-EF4F-7D45-6C5D4C8DCD7D}"/>
              </a:ext>
            </a:extLst>
          </p:cNvPr>
          <p:cNvGrpSpPr>
            <a:grpSpLocks/>
          </p:cNvGrpSpPr>
          <p:nvPr/>
        </p:nvGrpSpPr>
        <p:grpSpPr bwMode="auto">
          <a:xfrm>
            <a:off x="685800" y="485775"/>
            <a:ext cx="10820400" cy="1858963"/>
            <a:chOff x="0" y="0"/>
            <a:chExt cx="4274726" cy="734303"/>
          </a:xfrm>
        </p:grpSpPr>
        <p:sp>
          <p:nvSpPr>
            <p:cNvPr id="36896" name="Freeform 9">
              <a:extLst>
                <a:ext uri="{FF2B5EF4-FFF2-40B4-BE49-F238E27FC236}">
                  <a16:creationId xmlns:a16="http://schemas.microsoft.com/office/drawing/2014/main" id="{E8EADB18-88EE-5185-5BAC-2361DABEEA2D}"/>
                </a:ext>
              </a:extLst>
            </p:cNvPr>
            <p:cNvSpPr>
              <a:spLocks/>
            </p:cNvSpPr>
            <p:nvPr/>
          </p:nvSpPr>
          <p:spPr bwMode="auto">
            <a:xfrm>
              <a:off x="0" y="0"/>
              <a:ext cx="4274726" cy="734303"/>
            </a:xfrm>
            <a:custGeom>
              <a:avLst/>
              <a:gdLst>
                <a:gd name="T0" fmla="*/ 47700 w 4274726"/>
                <a:gd name="T1" fmla="*/ 0 h 734303"/>
                <a:gd name="T2" fmla="*/ 4227026 w 4274726"/>
                <a:gd name="T3" fmla="*/ 0 h 734303"/>
                <a:gd name="T4" fmla="*/ 4260755 w 4274726"/>
                <a:gd name="T5" fmla="*/ 13971 h 734303"/>
                <a:gd name="T6" fmla="*/ 4274726 w 4274726"/>
                <a:gd name="T7" fmla="*/ 47700 h 734303"/>
                <a:gd name="T8" fmla="*/ 4274726 w 4274726"/>
                <a:gd name="T9" fmla="*/ 686603 h 734303"/>
                <a:gd name="T10" fmla="*/ 4260755 w 4274726"/>
                <a:gd name="T11" fmla="*/ 720332 h 734303"/>
                <a:gd name="T12" fmla="*/ 4227026 w 4274726"/>
                <a:gd name="T13" fmla="*/ 734303 h 734303"/>
                <a:gd name="T14" fmla="*/ 47700 w 4274726"/>
                <a:gd name="T15" fmla="*/ 734303 h 734303"/>
                <a:gd name="T16" fmla="*/ 13971 w 4274726"/>
                <a:gd name="T17" fmla="*/ 720332 h 734303"/>
                <a:gd name="T18" fmla="*/ 0 w 4274726"/>
                <a:gd name="T19" fmla="*/ 686603 h 734303"/>
                <a:gd name="T20" fmla="*/ 0 w 4274726"/>
                <a:gd name="T21" fmla="*/ 47700 h 734303"/>
                <a:gd name="T22" fmla="*/ 13971 w 4274726"/>
                <a:gd name="T23" fmla="*/ 13971 h 734303"/>
                <a:gd name="T24" fmla="*/ 47700 w 4274726"/>
                <a:gd name="T25" fmla="*/ 0 h 734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734303">
                  <a:moveTo>
                    <a:pt x="47700" y="0"/>
                  </a:moveTo>
                  <a:lnTo>
                    <a:pt x="4227026" y="0"/>
                  </a:lnTo>
                  <a:cubicBezTo>
                    <a:pt x="4239677" y="0"/>
                    <a:pt x="4251809" y="5025"/>
                    <a:pt x="4260755" y="13971"/>
                  </a:cubicBezTo>
                  <a:cubicBezTo>
                    <a:pt x="4269700" y="22916"/>
                    <a:pt x="4274726" y="35049"/>
                    <a:pt x="4274726" y="47700"/>
                  </a:cubicBezTo>
                  <a:lnTo>
                    <a:pt x="4274726" y="686603"/>
                  </a:lnTo>
                  <a:cubicBezTo>
                    <a:pt x="4274726" y="699254"/>
                    <a:pt x="4269700" y="711387"/>
                    <a:pt x="4260755" y="720332"/>
                  </a:cubicBezTo>
                  <a:cubicBezTo>
                    <a:pt x="4251809" y="729277"/>
                    <a:pt x="4239677" y="734303"/>
                    <a:pt x="4227026" y="734303"/>
                  </a:cubicBezTo>
                  <a:lnTo>
                    <a:pt x="47700" y="734303"/>
                  </a:lnTo>
                  <a:cubicBezTo>
                    <a:pt x="35049" y="734303"/>
                    <a:pt x="22916" y="729277"/>
                    <a:pt x="13971" y="720332"/>
                  </a:cubicBezTo>
                  <a:cubicBezTo>
                    <a:pt x="5025" y="711387"/>
                    <a:pt x="0" y="699254"/>
                    <a:pt x="0" y="686603"/>
                  </a:cubicBezTo>
                  <a:lnTo>
                    <a:pt x="0" y="47700"/>
                  </a:lnTo>
                  <a:cubicBezTo>
                    <a:pt x="0" y="35049"/>
                    <a:pt x="5025" y="22916"/>
                    <a:pt x="13971" y="13971"/>
                  </a:cubicBezTo>
                  <a:cubicBezTo>
                    <a:pt x="22916" y="5025"/>
                    <a:pt x="35049" y="0"/>
                    <a:pt x="47700" y="0"/>
                  </a:cubicBezTo>
                  <a:close/>
                </a:path>
              </a:pathLst>
            </a:custGeom>
            <a:solidFill>
              <a:srgbClr val="71B646"/>
            </a:solidFill>
            <a:ln w="447675" cap="rnd">
              <a:solidFill>
                <a:srgbClr val="71B646"/>
              </a:solidFill>
              <a:prstDash val="solid"/>
              <a:round/>
              <a:headEnd/>
              <a:tailEnd/>
            </a:ln>
          </p:spPr>
          <p:txBody>
            <a:bodyPr/>
            <a:lstStyle/>
            <a:p>
              <a:endParaRPr lang="en-US"/>
            </a:p>
          </p:txBody>
        </p:sp>
        <p:sp>
          <p:nvSpPr>
            <p:cNvPr id="36897" name="TextBox 10">
              <a:extLst>
                <a:ext uri="{FF2B5EF4-FFF2-40B4-BE49-F238E27FC236}">
                  <a16:creationId xmlns:a16="http://schemas.microsoft.com/office/drawing/2014/main" id="{92EB6497-F5F7-5399-0E6F-4FD714C5EEA6}"/>
                </a:ext>
              </a:extLst>
            </p:cNvPr>
            <p:cNvSpPr txBox="1">
              <a:spLocks noChangeArrowheads="1"/>
            </p:cNvSpPr>
            <p:nvPr/>
          </p:nvSpPr>
          <p:spPr bwMode="auto">
            <a:xfrm>
              <a:off x="0" y="-47625"/>
              <a:ext cx="4274726" cy="78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6872" name="TextBox 11">
            <a:extLst>
              <a:ext uri="{FF2B5EF4-FFF2-40B4-BE49-F238E27FC236}">
                <a16:creationId xmlns:a16="http://schemas.microsoft.com/office/drawing/2014/main" id="{C03768A3-7242-28E6-3331-DE48DCE16BC8}"/>
              </a:ext>
            </a:extLst>
          </p:cNvPr>
          <p:cNvSpPr txBox="1">
            <a:spLocks noChangeArrowheads="1"/>
          </p:cNvSpPr>
          <p:nvPr/>
        </p:nvSpPr>
        <p:spPr bwMode="auto">
          <a:xfrm>
            <a:off x="1530350" y="676275"/>
            <a:ext cx="91948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6100"/>
              </a:lnSpc>
              <a:spcBef>
                <a:spcPct val="0"/>
              </a:spcBef>
              <a:buFontTx/>
              <a:buNone/>
            </a:pPr>
            <a:r>
              <a:rPr lang="en-US" altLang="en-US" sz="4000" b="1">
                <a:solidFill>
                  <a:srgbClr val="000000"/>
                </a:solidFill>
                <a:latin typeface="Times New Roman" panose="02020603050405020304" pitchFamily="18" charset="0"/>
                <a:cs typeface="Times New Roman" panose="02020603050405020304" pitchFamily="18" charset="0"/>
              </a:rPr>
              <a:t>Số lượng các tỉnh, thành phố của vùng Duyên hải Nam Trung Bộ là:</a:t>
            </a:r>
            <a:r>
              <a:rPr lang="LID4096" altLang="en-US" sz="27500" b="1">
                <a:solidFill>
                  <a:srgbClr val="000000"/>
                </a:solidFill>
                <a:latin typeface="Times New Roman" panose="02020603050405020304" pitchFamily="18" charset="0"/>
                <a:cs typeface="Times New Roman" panose="02020603050405020304" pitchFamily="18" charset="0"/>
              </a:rPr>
              <a:t> </a:t>
            </a:r>
            <a:endParaRPr lang="en-US" altLang="en-US" sz="22900" b="1">
              <a:solidFill>
                <a:srgbClr val="FFFFFF"/>
              </a:solidFill>
              <a:latin typeface="Times New Roman" panose="02020603050405020304" pitchFamily="18" charset="0"/>
              <a:ea typeface="Baloo"/>
              <a:cs typeface="Times New Roman" panose="02020603050405020304" pitchFamily="18" charset="0"/>
              <a:sym typeface="Baloo"/>
            </a:endParaRPr>
          </a:p>
        </p:txBody>
      </p:sp>
      <p:grpSp>
        <p:nvGrpSpPr>
          <p:cNvPr id="12" name="Group 12">
            <a:extLst>
              <a:ext uri="{FF2B5EF4-FFF2-40B4-BE49-F238E27FC236}">
                <a16:creationId xmlns:a16="http://schemas.microsoft.com/office/drawing/2014/main" id="{8B16DA22-E725-4565-5F38-19FC90AFDEB7}"/>
              </a:ext>
            </a:extLst>
          </p:cNvPr>
          <p:cNvGrpSpPr/>
          <p:nvPr/>
        </p:nvGrpSpPr>
        <p:grpSpPr>
          <a:xfrm>
            <a:off x="1762314" y="3587010"/>
            <a:ext cx="3775370" cy="821598"/>
            <a:chOff x="0" y="0"/>
            <a:chExt cx="914311" cy="198973"/>
          </a:xfrm>
          <a:solidFill>
            <a:srgbClr val="0070C0"/>
          </a:solidFill>
        </p:grpSpPr>
        <p:sp>
          <p:nvSpPr>
            <p:cNvPr id="13" name="Freeform 13">
              <a:extLst>
                <a:ext uri="{FF2B5EF4-FFF2-40B4-BE49-F238E27FC236}">
                  <a16:creationId xmlns:a16="http://schemas.microsoft.com/office/drawing/2014/main" id="{9A254CEF-AF1C-5FC6-3EE6-24DCA7712337}"/>
                </a:ext>
              </a:extLst>
            </p:cNvPr>
            <p:cNvSpPr/>
            <p:nvPr/>
          </p:nvSpPr>
          <p:spPr>
            <a:xfrm>
              <a:off x="0" y="0"/>
              <a:ext cx="914311" cy="198973"/>
            </a:xfrm>
            <a:custGeom>
              <a:avLst/>
              <a:gdLst/>
              <a:ahLst/>
              <a:cxnLst/>
              <a:rect l="l" t="t"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grpFill/>
            <a:ln cap="rnd">
              <a:solidFill>
                <a:srgbClr val="0070C0"/>
              </a:solidFill>
              <a:prstDash val="solid"/>
              <a:round/>
            </a:ln>
          </p:spPr>
          <p:txBody>
            <a:bodyPr/>
            <a:lstStyle/>
            <a:p>
              <a:pPr defTabSz="609630" eaLnBrk="1" fontAlgn="auto" hangingPunct="1">
                <a:spcBef>
                  <a:spcPts val="0"/>
                </a:spcBef>
                <a:spcAft>
                  <a:spcPts val="0"/>
                </a:spcAft>
                <a:defRPr/>
              </a:pPr>
              <a:endParaRPr lang="en-US" sz="1200">
                <a:solidFill>
                  <a:prstClr val="black"/>
                </a:solidFill>
                <a:latin typeface="Calibri"/>
              </a:endParaRPr>
            </a:p>
          </p:txBody>
        </p:sp>
        <p:sp>
          <p:nvSpPr>
            <p:cNvPr id="14" name="TextBox 14">
              <a:extLst>
                <a:ext uri="{FF2B5EF4-FFF2-40B4-BE49-F238E27FC236}">
                  <a16:creationId xmlns:a16="http://schemas.microsoft.com/office/drawing/2014/main" id="{372DC428-79A7-149B-B11D-1FDFCC43DC49}"/>
                </a:ext>
              </a:extLst>
            </p:cNvPr>
            <p:cNvSpPr txBox="1"/>
            <p:nvPr/>
          </p:nvSpPr>
          <p:spPr>
            <a:xfrm>
              <a:off x="0" y="-38100"/>
              <a:ext cx="914311" cy="237073"/>
            </a:xfrm>
            <a:prstGeom prst="rect">
              <a:avLst/>
            </a:prstGeom>
            <a:grpFill/>
            <a:ln>
              <a:solidFill>
                <a:srgbClr val="0070C0"/>
              </a:solidFill>
            </a:ln>
          </p:spPr>
          <p:txBody>
            <a:bodyPr lIns="33867" tIns="33867" rIns="33867" bIns="33867" anchor="ctr"/>
            <a:lstStyle/>
            <a:p>
              <a:pPr algn="ctr" defTabSz="609630" eaLnBrk="1" fontAlgn="auto" hangingPunct="1">
                <a:lnSpc>
                  <a:spcPts val="1773"/>
                </a:lnSpc>
                <a:spcAft>
                  <a:spcPts val="0"/>
                </a:spcAft>
                <a:defRPr/>
              </a:pPr>
              <a:endParaRPr sz="1200">
                <a:solidFill>
                  <a:prstClr val="black"/>
                </a:solidFill>
                <a:latin typeface="Calibri"/>
              </a:endParaRPr>
            </a:p>
          </p:txBody>
        </p:sp>
      </p:grpSp>
      <p:sp>
        <p:nvSpPr>
          <p:cNvPr id="36874" name="TextBox 17">
            <a:extLst>
              <a:ext uri="{FF2B5EF4-FFF2-40B4-BE49-F238E27FC236}">
                <a16:creationId xmlns:a16="http://schemas.microsoft.com/office/drawing/2014/main" id="{3C4052CB-4C62-64E5-37D7-43728A8CC9CC}"/>
              </a:ext>
            </a:extLst>
          </p:cNvPr>
          <p:cNvSpPr txBox="1">
            <a:spLocks noChangeArrowheads="1"/>
          </p:cNvSpPr>
          <p:nvPr/>
        </p:nvSpPr>
        <p:spPr bwMode="auto">
          <a:xfrm>
            <a:off x="1752600" y="3429000"/>
            <a:ext cx="37846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18" name="TextBox 18">
            <a:extLst>
              <a:ext uri="{FF2B5EF4-FFF2-40B4-BE49-F238E27FC236}">
                <a16:creationId xmlns:a16="http://schemas.microsoft.com/office/drawing/2014/main" id="{57ECD06C-C3F7-2E64-BA27-92D6B9240D23}"/>
              </a:ext>
            </a:extLst>
          </p:cNvPr>
          <p:cNvSpPr txBox="1"/>
          <p:nvPr/>
        </p:nvSpPr>
        <p:spPr>
          <a:xfrm>
            <a:off x="1968500" y="3792538"/>
            <a:ext cx="2449513" cy="530225"/>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3646" dirty="0">
                <a:solidFill>
                  <a:srgbClr val="FFFFFF"/>
                </a:solidFill>
                <a:latin typeface="Baloo 2 ExtraBold" pitchFamily="2" charset="0"/>
                <a:ea typeface="Baloo"/>
                <a:cs typeface="Baloo 2 ExtraBold" pitchFamily="2" charset="0"/>
                <a:sym typeface="Baloo"/>
              </a:rPr>
              <a:t>A. 7</a:t>
            </a:r>
          </a:p>
        </p:txBody>
      </p:sp>
      <p:grpSp>
        <p:nvGrpSpPr>
          <p:cNvPr id="19" name="Group 19">
            <a:extLst>
              <a:ext uri="{FF2B5EF4-FFF2-40B4-BE49-F238E27FC236}">
                <a16:creationId xmlns:a16="http://schemas.microsoft.com/office/drawing/2014/main" id="{E81B619B-F6D1-7274-6012-7224E46F47DA}"/>
              </a:ext>
            </a:extLst>
          </p:cNvPr>
          <p:cNvGrpSpPr/>
          <p:nvPr/>
        </p:nvGrpSpPr>
        <p:grpSpPr>
          <a:xfrm>
            <a:off x="1799420" y="4853786"/>
            <a:ext cx="3775370" cy="821598"/>
            <a:chOff x="0" y="0"/>
            <a:chExt cx="914311" cy="198973"/>
          </a:xfrm>
          <a:solidFill>
            <a:srgbClr val="0070C0"/>
          </a:solidFill>
        </p:grpSpPr>
        <p:sp>
          <p:nvSpPr>
            <p:cNvPr id="20" name="Freeform 20">
              <a:extLst>
                <a:ext uri="{FF2B5EF4-FFF2-40B4-BE49-F238E27FC236}">
                  <a16:creationId xmlns:a16="http://schemas.microsoft.com/office/drawing/2014/main" id="{0881542B-7ACD-6A17-3C3F-87F6DD21716A}"/>
                </a:ext>
              </a:extLst>
            </p:cNvPr>
            <p:cNvSpPr/>
            <p:nvPr/>
          </p:nvSpPr>
          <p:spPr>
            <a:xfrm>
              <a:off x="0" y="0"/>
              <a:ext cx="914311" cy="198973"/>
            </a:xfrm>
            <a:custGeom>
              <a:avLst/>
              <a:gdLst/>
              <a:ahLst/>
              <a:cxnLst/>
              <a:rect l="l" t="t"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grpFill/>
            <a:ln cap="rnd">
              <a:noFill/>
              <a:prstDash val="solid"/>
              <a:round/>
            </a:ln>
          </p:spPr>
          <p:txBody>
            <a:bodyPr/>
            <a:lstStyle/>
            <a:p>
              <a:pPr defTabSz="609630" eaLnBrk="1" fontAlgn="auto" hangingPunct="1">
                <a:spcBef>
                  <a:spcPts val="0"/>
                </a:spcBef>
                <a:spcAft>
                  <a:spcPts val="0"/>
                </a:spcAft>
                <a:defRPr/>
              </a:pPr>
              <a:endParaRPr lang="en-US" sz="1200">
                <a:solidFill>
                  <a:prstClr val="black"/>
                </a:solidFill>
                <a:latin typeface="Calibri"/>
              </a:endParaRPr>
            </a:p>
          </p:txBody>
        </p:sp>
        <p:sp>
          <p:nvSpPr>
            <p:cNvPr id="21" name="TextBox 21">
              <a:extLst>
                <a:ext uri="{FF2B5EF4-FFF2-40B4-BE49-F238E27FC236}">
                  <a16:creationId xmlns:a16="http://schemas.microsoft.com/office/drawing/2014/main" id="{5F05FFB4-87EF-E66C-7AC4-27CF96CA34F3}"/>
                </a:ext>
              </a:extLst>
            </p:cNvPr>
            <p:cNvSpPr txBox="1"/>
            <p:nvPr/>
          </p:nvSpPr>
          <p:spPr>
            <a:xfrm>
              <a:off x="0" y="-38100"/>
              <a:ext cx="914311" cy="237073"/>
            </a:xfrm>
            <a:prstGeom prst="rect">
              <a:avLst/>
            </a:prstGeom>
            <a:grpFill/>
          </p:spPr>
          <p:txBody>
            <a:bodyPr lIns="33867" tIns="33867" rIns="33867" bIns="33867" anchor="ctr"/>
            <a:lstStyle/>
            <a:p>
              <a:pPr algn="ctr" defTabSz="609630" eaLnBrk="1" fontAlgn="auto" hangingPunct="1">
                <a:lnSpc>
                  <a:spcPts val="1773"/>
                </a:lnSpc>
                <a:spcAft>
                  <a:spcPts val="0"/>
                </a:spcAft>
                <a:defRPr/>
              </a:pPr>
              <a:endParaRPr sz="1200">
                <a:solidFill>
                  <a:prstClr val="black"/>
                </a:solidFill>
                <a:latin typeface="Calibri"/>
              </a:endParaRPr>
            </a:p>
          </p:txBody>
        </p:sp>
      </p:grpSp>
      <p:sp>
        <p:nvSpPr>
          <p:cNvPr id="36877" name="TextBox 24">
            <a:extLst>
              <a:ext uri="{FF2B5EF4-FFF2-40B4-BE49-F238E27FC236}">
                <a16:creationId xmlns:a16="http://schemas.microsoft.com/office/drawing/2014/main" id="{0BEF37AD-4045-51C7-2366-578B8D7F4D2D}"/>
              </a:ext>
            </a:extLst>
          </p:cNvPr>
          <p:cNvSpPr txBox="1">
            <a:spLocks noChangeArrowheads="1"/>
          </p:cNvSpPr>
          <p:nvPr/>
        </p:nvSpPr>
        <p:spPr bwMode="auto">
          <a:xfrm>
            <a:off x="1789113" y="4695825"/>
            <a:ext cx="37861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25" name="TextBox 25">
            <a:extLst>
              <a:ext uri="{FF2B5EF4-FFF2-40B4-BE49-F238E27FC236}">
                <a16:creationId xmlns:a16="http://schemas.microsoft.com/office/drawing/2014/main" id="{CDD1C4E3-5591-0DD0-1F3D-57C400EB0A01}"/>
              </a:ext>
            </a:extLst>
          </p:cNvPr>
          <p:cNvSpPr txBox="1"/>
          <p:nvPr/>
        </p:nvSpPr>
        <p:spPr>
          <a:xfrm>
            <a:off x="2005013" y="5053013"/>
            <a:ext cx="2622550" cy="530225"/>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3646" dirty="0">
                <a:solidFill>
                  <a:srgbClr val="FFFFFF"/>
                </a:solidFill>
                <a:latin typeface="Baloo 2 ExtraBold" pitchFamily="2" charset="0"/>
                <a:ea typeface="Baloo"/>
                <a:cs typeface="Baloo 2 ExtraBold" pitchFamily="2" charset="0"/>
                <a:sym typeface="Baloo"/>
              </a:rPr>
              <a:t>C. 9</a:t>
            </a:r>
          </a:p>
        </p:txBody>
      </p:sp>
      <p:grpSp>
        <p:nvGrpSpPr>
          <p:cNvPr id="26" name="Group 26">
            <a:extLst>
              <a:ext uri="{FF2B5EF4-FFF2-40B4-BE49-F238E27FC236}">
                <a16:creationId xmlns:a16="http://schemas.microsoft.com/office/drawing/2014/main" id="{D768AF1D-F87C-D8C3-6181-1C65589392BD}"/>
              </a:ext>
            </a:extLst>
          </p:cNvPr>
          <p:cNvGrpSpPr/>
          <p:nvPr/>
        </p:nvGrpSpPr>
        <p:grpSpPr>
          <a:xfrm>
            <a:off x="6617210" y="3587010"/>
            <a:ext cx="3775370" cy="821598"/>
            <a:chOff x="0" y="0"/>
            <a:chExt cx="914311" cy="198973"/>
          </a:xfrm>
          <a:solidFill>
            <a:srgbClr val="0070C0"/>
          </a:solidFill>
        </p:grpSpPr>
        <p:sp>
          <p:nvSpPr>
            <p:cNvPr id="27" name="Freeform 27">
              <a:extLst>
                <a:ext uri="{FF2B5EF4-FFF2-40B4-BE49-F238E27FC236}">
                  <a16:creationId xmlns:a16="http://schemas.microsoft.com/office/drawing/2014/main" id="{389AF020-76B1-4045-8996-3320A66D7371}"/>
                </a:ext>
              </a:extLst>
            </p:cNvPr>
            <p:cNvSpPr/>
            <p:nvPr/>
          </p:nvSpPr>
          <p:spPr>
            <a:xfrm>
              <a:off x="0" y="0"/>
              <a:ext cx="914311" cy="198973"/>
            </a:xfrm>
            <a:custGeom>
              <a:avLst/>
              <a:gdLst/>
              <a:ahLst/>
              <a:cxnLst/>
              <a:rect l="l" t="t"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grpFill/>
            <a:ln cap="rnd">
              <a:noFill/>
              <a:prstDash val="solid"/>
              <a:round/>
            </a:ln>
          </p:spPr>
          <p:txBody>
            <a:bodyPr/>
            <a:lstStyle/>
            <a:p>
              <a:pPr defTabSz="609630" eaLnBrk="1" fontAlgn="auto" hangingPunct="1">
                <a:spcBef>
                  <a:spcPts val="0"/>
                </a:spcBef>
                <a:spcAft>
                  <a:spcPts val="0"/>
                </a:spcAft>
                <a:defRPr/>
              </a:pPr>
              <a:endParaRPr lang="en-VN" sz="1200" dirty="0">
                <a:solidFill>
                  <a:prstClr val="black"/>
                </a:solidFill>
                <a:latin typeface="Calibri"/>
              </a:endParaRPr>
            </a:p>
          </p:txBody>
        </p:sp>
        <p:sp>
          <p:nvSpPr>
            <p:cNvPr id="28" name="TextBox 28">
              <a:extLst>
                <a:ext uri="{FF2B5EF4-FFF2-40B4-BE49-F238E27FC236}">
                  <a16:creationId xmlns:a16="http://schemas.microsoft.com/office/drawing/2014/main" id="{6985C95B-3CE6-35AC-78C4-DE8A85031535}"/>
                </a:ext>
              </a:extLst>
            </p:cNvPr>
            <p:cNvSpPr txBox="1"/>
            <p:nvPr/>
          </p:nvSpPr>
          <p:spPr>
            <a:xfrm>
              <a:off x="0" y="-38100"/>
              <a:ext cx="914311" cy="237073"/>
            </a:xfrm>
            <a:prstGeom prst="rect">
              <a:avLst/>
            </a:prstGeom>
            <a:grpFill/>
          </p:spPr>
          <p:txBody>
            <a:bodyPr lIns="33867" tIns="33867" rIns="33867" bIns="33867" anchor="ctr"/>
            <a:lstStyle/>
            <a:p>
              <a:pPr algn="ctr" defTabSz="609630" eaLnBrk="1" fontAlgn="auto" hangingPunct="1">
                <a:lnSpc>
                  <a:spcPts val="1773"/>
                </a:lnSpc>
                <a:spcAft>
                  <a:spcPts val="0"/>
                </a:spcAft>
                <a:defRPr/>
              </a:pPr>
              <a:endParaRPr sz="1200">
                <a:solidFill>
                  <a:prstClr val="black"/>
                </a:solidFill>
                <a:latin typeface="Calibri"/>
              </a:endParaRPr>
            </a:p>
          </p:txBody>
        </p:sp>
      </p:grpSp>
      <p:sp>
        <p:nvSpPr>
          <p:cNvPr id="30" name="Freeform 30">
            <a:extLst>
              <a:ext uri="{FF2B5EF4-FFF2-40B4-BE49-F238E27FC236}">
                <a16:creationId xmlns:a16="http://schemas.microsoft.com/office/drawing/2014/main" id="{D4F5A656-D3C1-1E89-6439-A6A482828E4C}"/>
              </a:ext>
            </a:extLst>
          </p:cNvPr>
          <p:cNvSpPr>
            <a:spLocks/>
          </p:cNvSpPr>
          <p:nvPr/>
        </p:nvSpPr>
        <p:spPr bwMode="auto">
          <a:xfrm>
            <a:off x="6400800" y="3382963"/>
            <a:ext cx="4235450" cy="1122362"/>
          </a:xfrm>
          <a:custGeom>
            <a:avLst/>
            <a:gdLst>
              <a:gd name="T0" fmla="*/ 756459109 w 916637"/>
              <a:gd name="T1" fmla="*/ 0 h 198973"/>
              <a:gd name="T2" fmla="*/ 2147483646 w 916637"/>
              <a:gd name="T3" fmla="*/ 0 h 198973"/>
              <a:gd name="T4" fmla="*/ 2147483646 w 916637"/>
              <a:gd name="T5" fmla="*/ 2147483646 h 198973"/>
              <a:gd name="T6" fmla="*/ 2147483646 w 916637"/>
              <a:gd name="T7" fmla="*/ 2147483646 h 198973"/>
              <a:gd name="T8" fmla="*/ 2147483646 w 916637"/>
              <a:gd name="T9" fmla="*/ 2147483646 h 198973"/>
              <a:gd name="T10" fmla="*/ 2147483646 w 916637"/>
              <a:gd name="T11" fmla="*/ 2147483646 h 198973"/>
              <a:gd name="T12" fmla="*/ 756459109 w 916637"/>
              <a:gd name="T13" fmla="*/ 2147483646 h 198973"/>
              <a:gd name="T14" fmla="*/ 0 w 916637"/>
              <a:gd name="T15" fmla="*/ 2147483646 h 198973"/>
              <a:gd name="T16" fmla="*/ 0 w 916637"/>
              <a:gd name="T17" fmla="*/ 2147483646 h 198973"/>
              <a:gd name="T18" fmla="*/ 756459109 w 916637"/>
              <a:gd name="T19" fmla="*/ 0 h 1989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6637" h="198973">
                <a:moveTo>
                  <a:pt x="77727" y="0"/>
                </a:moveTo>
                <a:lnTo>
                  <a:pt x="838910" y="0"/>
                </a:lnTo>
                <a:cubicBezTo>
                  <a:pt x="881837" y="0"/>
                  <a:pt x="916637" y="34799"/>
                  <a:pt x="916637" y="77727"/>
                </a:cubicBezTo>
                <a:lnTo>
                  <a:pt x="916637" y="121246"/>
                </a:lnTo>
                <a:cubicBezTo>
                  <a:pt x="916637" y="141861"/>
                  <a:pt x="908448" y="161631"/>
                  <a:pt x="893871" y="176207"/>
                </a:cubicBezTo>
                <a:cubicBezTo>
                  <a:pt x="879295" y="190784"/>
                  <a:pt x="859524" y="198973"/>
                  <a:pt x="838910" y="198973"/>
                </a:cubicBezTo>
                <a:lnTo>
                  <a:pt x="77727" y="198973"/>
                </a:lnTo>
                <a:cubicBezTo>
                  <a:pt x="34799" y="198973"/>
                  <a:pt x="0" y="164173"/>
                  <a:pt x="0" y="121246"/>
                </a:cubicBezTo>
                <a:lnTo>
                  <a:pt x="0" y="77727"/>
                </a:lnTo>
                <a:cubicBezTo>
                  <a:pt x="0" y="34799"/>
                  <a:pt x="34799" y="0"/>
                  <a:pt x="77727" y="0"/>
                </a:cubicBezTo>
                <a:close/>
              </a:path>
            </a:pathLst>
          </a:custGeom>
          <a:solidFill>
            <a:srgbClr val="53D90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6881" name="TextBox 31">
            <a:extLst>
              <a:ext uri="{FF2B5EF4-FFF2-40B4-BE49-F238E27FC236}">
                <a16:creationId xmlns:a16="http://schemas.microsoft.com/office/drawing/2014/main" id="{DD31CDCB-F997-6997-BC24-2E4F2C6E177A}"/>
              </a:ext>
            </a:extLst>
          </p:cNvPr>
          <p:cNvSpPr txBox="1">
            <a:spLocks noChangeArrowheads="1"/>
          </p:cNvSpPr>
          <p:nvPr/>
        </p:nvSpPr>
        <p:spPr bwMode="auto">
          <a:xfrm>
            <a:off x="6611938" y="3429000"/>
            <a:ext cx="37861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2" name="TextBox 32">
            <a:extLst>
              <a:ext uri="{FF2B5EF4-FFF2-40B4-BE49-F238E27FC236}">
                <a16:creationId xmlns:a16="http://schemas.microsoft.com/office/drawing/2014/main" id="{82451D22-1EAF-B430-D3EC-9F981D8D43E6}"/>
              </a:ext>
            </a:extLst>
          </p:cNvPr>
          <p:cNvSpPr txBox="1"/>
          <p:nvPr/>
        </p:nvSpPr>
        <p:spPr>
          <a:xfrm>
            <a:off x="6796088" y="3792538"/>
            <a:ext cx="2197100" cy="530225"/>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3646" dirty="0">
                <a:solidFill>
                  <a:srgbClr val="FFFFFF"/>
                </a:solidFill>
                <a:latin typeface="Baloo 2 ExtraBold" pitchFamily="2" charset="0"/>
                <a:ea typeface="Baloo"/>
                <a:cs typeface="Baloo 2 ExtraBold" pitchFamily="2" charset="0"/>
                <a:sym typeface="Baloo"/>
              </a:rPr>
              <a:t>B. 8</a:t>
            </a:r>
          </a:p>
        </p:txBody>
      </p:sp>
      <p:grpSp>
        <p:nvGrpSpPr>
          <p:cNvPr id="33" name="Group 33">
            <a:extLst>
              <a:ext uri="{FF2B5EF4-FFF2-40B4-BE49-F238E27FC236}">
                <a16:creationId xmlns:a16="http://schemas.microsoft.com/office/drawing/2014/main" id="{250A0E18-76DA-7336-FB73-32261CBBEB88}"/>
              </a:ext>
            </a:extLst>
          </p:cNvPr>
          <p:cNvGrpSpPr/>
          <p:nvPr/>
        </p:nvGrpSpPr>
        <p:grpSpPr>
          <a:xfrm>
            <a:off x="6654317" y="4853786"/>
            <a:ext cx="3775370" cy="821598"/>
            <a:chOff x="0" y="0"/>
            <a:chExt cx="914311" cy="198973"/>
          </a:xfrm>
          <a:solidFill>
            <a:srgbClr val="0070C0"/>
          </a:solidFill>
        </p:grpSpPr>
        <p:sp>
          <p:nvSpPr>
            <p:cNvPr id="34" name="Freeform 34">
              <a:extLst>
                <a:ext uri="{FF2B5EF4-FFF2-40B4-BE49-F238E27FC236}">
                  <a16:creationId xmlns:a16="http://schemas.microsoft.com/office/drawing/2014/main" id="{4FC72DA7-C197-2BFF-10E2-4E978B0D4BB7}"/>
                </a:ext>
              </a:extLst>
            </p:cNvPr>
            <p:cNvSpPr/>
            <p:nvPr/>
          </p:nvSpPr>
          <p:spPr>
            <a:xfrm>
              <a:off x="0" y="0"/>
              <a:ext cx="914311" cy="198973"/>
            </a:xfrm>
            <a:custGeom>
              <a:avLst/>
              <a:gdLst/>
              <a:ahLst/>
              <a:cxnLst/>
              <a:rect l="l" t="t"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grpFill/>
            <a:ln cap="rnd">
              <a:noFill/>
              <a:prstDash val="solid"/>
              <a:round/>
            </a:ln>
          </p:spPr>
          <p:txBody>
            <a:bodyPr/>
            <a:lstStyle/>
            <a:p>
              <a:pPr defTabSz="609630" eaLnBrk="1" fontAlgn="auto" hangingPunct="1">
                <a:spcBef>
                  <a:spcPts val="0"/>
                </a:spcBef>
                <a:spcAft>
                  <a:spcPts val="0"/>
                </a:spcAft>
                <a:defRPr/>
              </a:pPr>
              <a:endParaRPr lang="en-US" sz="1200">
                <a:solidFill>
                  <a:prstClr val="black"/>
                </a:solidFill>
                <a:latin typeface="Calibri"/>
              </a:endParaRPr>
            </a:p>
          </p:txBody>
        </p:sp>
        <p:sp>
          <p:nvSpPr>
            <p:cNvPr id="35" name="TextBox 35">
              <a:extLst>
                <a:ext uri="{FF2B5EF4-FFF2-40B4-BE49-F238E27FC236}">
                  <a16:creationId xmlns:a16="http://schemas.microsoft.com/office/drawing/2014/main" id="{DB024013-6323-58F3-A54F-C43C634340D6}"/>
                </a:ext>
              </a:extLst>
            </p:cNvPr>
            <p:cNvSpPr txBox="1"/>
            <p:nvPr/>
          </p:nvSpPr>
          <p:spPr>
            <a:xfrm>
              <a:off x="0" y="-38100"/>
              <a:ext cx="914311" cy="237073"/>
            </a:xfrm>
            <a:prstGeom prst="rect">
              <a:avLst/>
            </a:prstGeom>
            <a:grpFill/>
          </p:spPr>
          <p:txBody>
            <a:bodyPr lIns="33867" tIns="33867" rIns="33867" bIns="33867" anchor="ctr"/>
            <a:lstStyle/>
            <a:p>
              <a:pPr algn="ctr" defTabSz="609630" eaLnBrk="1" fontAlgn="auto" hangingPunct="1">
                <a:lnSpc>
                  <a:spcPts val="1773"/>
                </a:lnSpc>
                <a:spcAft>
                  <a:spcPts val="0"/>
                </a:spcAft>
                <a:defRPr/>
              </a:pPr>
              <a:endParaRPr sz="1200">
                <a:solidFill>
                  <a:prstClr val="black"/>
                </a:solidFill>
                <a:latin typeface="Calibri"/>
              </a:endParaRPr>
            </a:p>
          </p:txBody>
        </p:sp>
      </p:grpSp>
      <p:sp>
        <p:nvSpPr>
          <p:cNvPr id="36884" name="TextBox 38">
            <a:extLst>
              <a:ext uri="{FF2B5EF4-FFF2-40B4-BE49-F238E27FC236}">
                <a16:creationId xmlns:a16="http://schemas.microsoft.com/office/drawing/2014/main" id="{A001C801-E06F-3256-9ADD-6155C552C621}"/>
              </a:ext>
            </a:extLst>
          </p:cNvPr>
          <p:cNvSpPr txBox="1">
            <a:spLocks noChangeArrowheads="1"/>
          </p:cNvSpPr>
          <p:nvPr/>
        </p:nvSpPr>
        <p:spPr bwMode="auto">
          <a:xfrm>
            <a:off x="6654800" y="4695825"/>
            <a:ext cx="37846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9" name="TextBox 39">
            <a:extLst>
              <a:ext uri="{FF2B5EF4-FFF2-40B4-BE49-F238E27FC236}">
                <a16:creationId xmlns:a16="http://schemas.microsoft.com/office/drawing/2014/main" id="{AC4990DC-A6C3-A5A2-CE25-AAAC0DFE9F0A}"/>
              </a:ext>
            </a:extLst>
          </p:cNvPr>
          <p:cNvSpPr txBox="1"/>
          <p:nvPr/>
        </p:nvSpPr>
        <p:spPr>
          <a:xfrm>
            <a:off x="6859588" y="5053013"/>
            <a:ext cx="2497137" cy="530225"/>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3646" dirty="0">
                <a:solidFill>
                  <a:srgbClr val="FFFFFF"/>
                </a:solidFill>
                <a:latin typeface="Baloo 2 ExtraBold" pitchFamily="2" charset="0"/>
                <a:ea typeface="Baloo"/>
                <a:cs typeface="Baloo 2 ExtraBold" pitchFamily="2" charset="0"/>
                <a:sym typeface="Baloo"/>
              </a:rPr>
              <a:t>D. 10</a:t>
            </a:r>
          </a:p>
        </p:txBody>
      </p:sp>
      <p:sp>
        <p:nvSpPr>
          <p:cNvPr id="36886" name="Freeform 40">
            <a:hlinkClick r:id="rId4" action="ppaction://hlinksldjump"/>
            <a:extLst>
              <a:ext uri="{FF2B5EF4-FFF2-40B4-BE49-F238E27FC236}">
                <a16:creationId xmlns:a16="http://schemas.microsoft.com/office/drawing/2014/main" id="{4F8FF929-223C-F489-0018-1D91ABE0697F}"/>
              </a:ext>
            </a:extLst>
          </p:cNvPr>
          <p:cNvSpPr>
            <a:spLocks/>
          </p:cNvSpPr>
          <p:nvPr/>
        </p:nvSpPr>
        <p:spPr bwMode="auto">
          <a:xfrm flipV="1">
            <a:off x="10723563" y="311150"/>
            <a:ext cx="1468437" cy="2033588"/>
          </a:xfrm>
          <a:custGeom>
            <a:avLst/>
            <a:gdLst>
              <a:gd name="T0" fmla="*/ 0 w 2202256"/>
              <a:gd name="T1" fmla="*/ 401379 h 3050985"/>
              <a:gd name="T2" fmla="*/ 290273 w 2202256"/>
              <a:gd name="T3" fmla="*/ 401379 h 3050985"/>
              <a:gd name="T4" fmla="*/ 290273 w 2202256"/>
              <a:gd name="T5" fmla="*/ 0 h 3050985"/>
              <a:gd name="T6" fmla="*/ 0 w 2202256"/>
              <a:gd name="T7" fmla="*/ 0 h 3050985"/>
              <a:gd name="T8" fmla="*/ 0 w 2202256"/>
              <a:gd name="T9" fmla="*/ 401379 h 30509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2256" h="3050985">
                <a:moveTo>
                  <a:pt x="0" y="3050985"/>
                </a:moveTo>
                <a:lnTo>
                  <a:pt x="2202256" y="3050985"/>
                </a:lnTo>
                <a:lnTo>
                  <a:pt x="2202256" y="0"/>
                </a:lnTo>
                <a:lnTo>
                  <a:pt x="0" y="0"/>
                </a:lnTo>
                <a:lnTo>
                  <a:pt x="0" y="3050985"/>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7" name="Freeform 41">
            <a:extLst>
              <a:ext uri="{FF2B5EF4-FFF2-40B4-BE49-F238E27FC236}">
                <a16:creationId xmlns:a16="http://schemas.microsoft.com/office/drawing/2014/main" id="{7B123380-3F0B-0397-E213-B8685B14D26E}"/>
              </a:ext>
            </a:extLst>
          </p:cNvPr>
          <p:cNvSpPr>
            <a:spLocks/>
          </p:cNvSpPr>
          <p:nvPr/>
        </p:nvSpPr>
        <p:spPr bwMode="auto">
          <a:xfrm>
            <a:off x="5030788" y="6022975"/>
            <a:ext cx="2130425" cy="755650"/>
          </a:xfrm>
          <a:custGeom>
            <a:avLst/>
            <a:gdLst>
              <a:gd name="T0" fmla="*/ 0 w 3195946"/>
              <a:gd name="T1" fmla="*/ 0 h 1133108"/>
              <a:gd name="T2" fmla="*/ 420662 w 3195946"/>
              <a:gd name="T3" fmla="*/ 0 h 1133108"/>
              <a:gd name="T4" fmla="*/ 420662 w 3195946"/>
              <a:gd name="T5" fmla="*/ 149458 h 1133108"/>
              <a:gd name="T6" fmla="*/ 0 w 3195946"/>
              <a:gd name="T7" fmla="*/ 149458 h 1133108"/>
              <a:gd name="T8" fmla="*/ 0 w 3195946"/>
              <a:gd name="T9" fmla="*/ 0 h 1133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5946" h="1133108">
                <a:moveTo>
                  <a:pt x="0" y="0"/>
                </a:moveTo>
                <a:lnTo>
                  <a:pt x="3195946" y="0"/>
                </a:lnTo>
                <a:lnTo>
                  <a:pt x="3195946" y="1133109"/>
                </a:lnTo>
                <a:lnTo>
                  <a:pt x="0" y="1133109"/>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8" name="Freeform 42">
            <a:extLst>
              <a:ext uri="{FF2B5EF4-FFF2-40B4-BE49-F238E27FC236}">
                <a16:creationId xmlns:a16="http://schemas.microsoft.com/office/drawing/2014/main" id="{3C6C07E3-2166-EBD7-4882-257BEB5814CE}"/>
              </a:ext>
            </a:extLst>
          </p:cNvPr>
          <p:cNvSpPr>
            <a:spLocks/>
          </p:cNvSpPr>
          <p:nvPr/>
        </p:nvSpPr>
        <p:spPr bwMode="auto">
          <a:xfrm>
            <a:off x="434975" y="1957388"/>
            <a:ext cx="546100" cy="534987"/>
          </a:xfrm>
          <a:custGeom>
            <a:avLst/>
            <a:gdLst>
              <a:gd name="T0" fmla="*/ 0 w 819639"/>
              <a:gd name="T1" fmla="*/ 0 h 803247"/>
              <a:gd name="T2" fmla="*/ 107614 w 819639"/>
              <a:gd name="T3" fmla="*/ 0 h 803247"/>
              <a:gd name="T4" fmla="*/ 107614 w 819639"/>
              <a:gd name="T5" fmla="*/ 105273 h 803247"/>
              <a:gd name="T6" fmla="*/ 0 w 819639"/>
              <a:gd name="T7" fmla="*/ 105273 h 803247"/>
              <a:gd name="T8" fmla="*/ 0 w 819639"/>
              <a:gd name="T9" fmla="*/ 0 h 803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639" h="803247">
                <a:moveTo>
                  <a:pt x="0" y="0"/>
                </a:moveTo>
                <a:lnTo>
                  <a:pt x="819640" y="0"/>
                </a:lnTo>
                <a:lnTo>
                  <a:pt x="819640" y="803246"/>
                </a:lnTo>
                <a:lnTo>
                  <a:pt x="0" y="803246"/>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9" name="Freeform 46">
            <a:extLst>
              <a:ext uri="{FF2B5EF4-FFF2-40B4-BE49-F238E27FC236}">
                <a16:creationId xmlns:a16="http://schemas.microsoft.com/office/drawing/2014/main" id="{1617D316-76DE-ABD0-1EED-C07E1B102B87}"/>
              </a:ext>
            </a:extLst>
          </p:cNvPr>
          <p:cNvSpPr>
            <a:spLocks/>
          </p:cNvSpPr>
          <p:nvPr/>
        </p:nvSpPr>
        <p:spPr bwMode="auto">
          <a:xfrm>
            <a:off x="163513" y="527050"/>
            <a:ext cx="817562" cy="801688"/>
          </a:xfrm>
          <a:custGeom>
            <a:avLst/>
            <a:gdLst>
              <a:gd name="T0" fmla="*/ 0 w 1225530"/>
              <a:gd name="T1" fmla="*/ 0 h 1201020"/>
              <a:gd name="T2" fmla="*/ 161923 w 1225530"/>
              <a:gd name="T3" fmla="*/ 0 h 1201020"/>
              <a:gd name="T4" fmla="*/ 161923 w 1225530"/>
              <a:gd name="T5" fmla="*/ 159157 h 1201020"/>
              <a:gd name="T6" fmla="*/ 0 w 1225530"/>
              <a:gd name="T7" fmla="*/ 159157 h 1201020"/>
              <a:gd name="T8" fmla="*/ 0 w 1225530"/>
              <a:gd name="T9" fmla="*/ 0 h 1201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5530" h="1201020">
                <a:moveTo>
                  <a:pt x="0" y="0"/>
                </a:moveTo>
                <a:lnTo>
                  <a:pt x="1225531" y="0"/>
                </a:lnTo>
                <a:lnTo>
                  <a:pt x="1225531" y="1201019"/>
                </a:lnTo>
                <a:lnTo>
                  <a:pt x="0" y="1201019"/>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47">
            <a:extLst>
              <a:ext uri="{FF2B5EF4-FFF2-40B4-BE49-F238E27FC236}">
                <a16:creationId xmlns:a16="http://schemas.microsoft.com/office/drawing/2014/main" id="{7A044021-4DB8-7827-D228-E1FD5EEDBF8B}"/>
              </a:ext>
            </a:extLst>
          </p:cNvPr>
          <p:cNvSpPr>
            <a:spLocks/>
          </p:cNvSpPr>
          <p:nvPr/>
        </p:nvSpPr>
        <p:spPr bwMode="auto">
          <a:xfrm>
            <a:off x="11098213" y="5902325"/>
            <a:ext cx="815975" cy="800100"/>
          </a:xfrm>
          <a:custGeom>
            <a:avLst/>
            <a:gdLst>
              <a:gd name="T0" fmla="*/ 0 w 1225530"/>
              <a:gd name="T1" fmla="*/ 0 h 1201020"/>
              <a:gd name="T2" fmla="*/ 160357 w 1225530"/>
              <a:gd name="T3" fmla="*/ 0 h 1201020"/>
              <a:gd name="T4" fmla="*/ 160357 w 1225530"/>
              <a:gd name="T5" fmla="*/ 157587 h 1201020"/>
              <a:gd name="T6" fmla="*/ 0 w 1225530"/>
              <a:gd name="T7" fmla="*/ 157587 h 1201020"/>
              <a:gd name="T8" fmla="*/ 0 w 1225530"/>
              <a:gd name="T9" fmla="*/ 0 h 1201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5530" h="1201020">
                <a:moveTo>
                  <a:pt x="0" y="0"/>
                </a:moveTo>
                <a:lnTo>
                  <a:pt x="1225530" y="0"/>
                </a:lnTo>
                <a:lnTo>
                  <a:pt x="1225530" y="1201020"/>
                </a:lnTo>
                <a:lnTo>
                  <a:pt x="0" y="1201020"/>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6892" name="Wrong answer 1">
            <a:hlinkClick r:id="" action="ppaction://media"/>
            <a:extLst>
              <a:ext uri="{FF2B5EF4-FFF2-40B4-BE49-F238E27FC236}">
                <a16:creationId xmlns:a16="http://schemas.microsoft.com/office/drawing/2014/main" id="{2A55C455-58B8-A5B9-0E2F-76DE20EE94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1446213"/>
            <a:ext cx="168592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5" name="Freeform 47">
            <a:extLst>
              <a:ext uri="{FF2B5EF4-FFF2-40B4-BE49-F238E27FC236}">
                <a16:creationId xmlns:a16="http://schemas.microsoft.com/office/drawing/2014/main" id="{5F84A270-9209-494F-6F30-BB830C2DC1E8}"/>
              </a:ext>
            </a:extLst>
          </p:cNvPr>
          <p:cNvSpPr>
            <a:spLocks/>
          </p:cNvSpPr>
          <p:nvPr/>
        </p:nvSpPr>
        <p:spPr bwMode="auto">
          <a:xfrm>
            <a:off x="212725" y="5951538"/>
            <a:ext cx="815975" cy="800100"/>
          </a:xfrm>
          <a:custGeom>
            <a:avLst/>
            <a:gdLst>
              <a:gd name="T0" fmla="*/ 0 w 1225530"/>
              <a:gd name="T1" fmla="*/ 0 h 1201020"/>
              <a:gd name="T2" fmla="*/ 160357 w 1225530"/>
              <a:gd name="T3" fmla="*/ 0 h 1201020"/>
              <a:gd name="T4" fmla="*/ 160357 w 1225530"/>
              <a:gd name="T5" fmla="*/ 157587 h 1201020"/>
              <a:gd name="T6" fmla="*/ 0 w 1225530"/>
              <a:gd name="T7" fmla="*/ 157587 h 1201020"/>
              <a:gd name="T8" fmla="*/ 0 w 1225530"/>
              <a:gd name="T9" fmla="*/ 0 h 1201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5530" h="1201020">
                <a:moveTo>
                  <a:pt x="0" y="0"/>
                </a:moveTo>
                <a:lnTo>
                  <a:pt x="1225530" y="0"/>
                </a:lnTo>
                <a:lnTo>
                  <a:pt x="1225530" y="1201020"/>
                </a:lnTo>
                <a:lnTo>
                  <a:pt x="0" y="1201020"/>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1DF"/>
        </a:solidFill>
        <a:effectLst/>
      </p:bgPr>
    </p:bg>
    <p:spTree>
      <p:nvGrpSpPr>
        <p:cNvPr id="1" name=""/>
        <p:cNvGrpSpPr/>
        <p:nvPr/>
      </p:nvGrpSpPr>
      <p:grpSpPr>
        <a:xfrm>
          <a:off x="0" y="0"/>
          <a:ext cx="0" cy="0"/>
          <a:chOff x="0" y="0"/>
          <a:chExt cx="0" cy="0"/>
        </a:xfrm>
      </p:grpSpPr>
      <p:sp>
        <p:nvSpPr>
          <p:cNvPr id="37890" name="Freeform 2">
            <a:extLst>
              <a:ext uri="{FF2B5EF4-FFF2-40B4-BE49-F238E27FC236}">
                <a16:creationId xmlns:a16="http://schemas.microsoft.com/office/drawing/2014/main" id="{B2FB4AB3-C6D6-5F08-A098-536923B685FE}"/>
              </a:ext>
            </a:extLst>
          </p:cNvPr>
          <p:cNvSpPr>
            <a:spLocks/>
          </p:cNvSpPr>
          <p:nvPr/>
        </p:nvSpPr>
        <p:spPr bwMode="auto">
          <a:xfrm>
            <a:off x="-1058863" y="-163513"/>
            <a:ext cx="7186613" cy="7185026"/>
          </a:xfrm>
          <a:custGeom>
            <a:avLst/>
            <a:gdLst>
              <a:gd name="T0" fmla="*/ 0 w 10778847"/>
              <a:gd name="T1" fmla="*/ 0 h 10778847"/>
              <a:gd name="T2" fmla="*/ 1420143 w 10778847"/>
              <a:gd name="T3" fmla="*/ 0 h 10778847"/>
              <a:gd name="T4" fmla="*/ 1420143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1" name="Freeform 3">
            <a:extLst>
              <a:ext uri="{FF2B5EF4-FFF2-40B4-BE49-F238E27FC236}">
                <a16:creationId xmlns:a16="http://schemas.microsoft.com/office/drawing/2014/main" id="{F33016DF-EFF3-23A4-7014-AEE52C614FA3}"/>
              </a:ext>
            </a:extLst>
          </p:cNvPr>
          <p:cNvSpPr>
            <a:spLocks/>
          </p:cNvSpPr>
          <p:nvPr/>
        </p:nvSpPr>
        <p:spPr bwMode="auto">
          <a:xfrm>
            <a:off x="6127750" y="-163513"/>
            <a:ext cx="7185025" cy="7185026"/>
          </a:xfrm>
          <a:custGeom>
            <a:avLst/>
            <a:gdLst>
              <a:gd name="T0" fmla="*/ 0 w 10778847"/>
              <a:gd name="T1" fmla="*/ 0 h 10778847"/>
              <a:gd name="T2" fmla="*/ 1418575 w 10778847"/>
              <a:gd name="T3" fmla="*/ 0 h 10778847"/>
              <a:gd name="T4" fmla="*/ 1418575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2" name="Freeform 4">
            <a:extLst>
              <a:ext uri="{FF2B5EF4-FFF2-40B4-BE49-F238E27FC236}">
                <a16:creationId xmlns:a16="http://schemas.microsoft.com/office/drawing/2014/main" id="{98BFAA18-C0AE-B29D-5404-BC02F49C89A3}"/>
              </a:ext>
            </a:extLst>
          </p:cNvPr>
          <p:cNvSpPr>
            <a:spLocks/>
          </p:cNvSpPr>
          <p:nvPr/>
        </p:nvSpPr>
        <p:spPr bwMode="auto">
          <a:xfrm rot="2102414">
            <a:off x="-1727200" y="4837113"/>
            <a:ext cx="3873500" cy="3663950"/>
          </a:xfrm>
          <a:custGeom>
            <a:avLst/>
            <a:gdLst>
              <a:gd name="T0" fmla="*/ 0 w 5811487"/>
              <a:gd name="T1" fmla="*/ 0 h 5496821"/>
              <a:gd name="T2" fmla="*/ 764485 w 5811487"/>
              <a:gd name="T3" fmla="*/ 0 h 5496821"/>
              <a:gd name="T4" fmla="*/ 764485 w 5811487"/>
              <a:gd name="T5" fmla="*/ 723271 h 5496821"/>
              <a:gd name="T6" fmla="*/ 0 w 5811487"/>
              <a:gd name="T7" fmla="*/ 723271 h 5496821"/>
              <a:gd name="T8" fmla="*/ 0 w 5811487"/>
              <a:gd name="T9" fmla="*/ 0 h 5496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1487" h="5496821">
                <a:moveTo>
                  <a:pt x="0" y="0"/>
                </a:moveTo>
                <a:lnTo>
                  <a:pt x="5811487" y="0"/>
                </a:lnTo>
                <a:lnTo>
                  <a:pt x="5811487" y="5496821"/>
                </a:lnTo>
                <a:lnTo>
                  <a:pt x="0" y="5496821"/>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7893" name="Group 5">
            <a:extLst>
              <a:ext uri="{FF2B5EF4-FFF2-40B4-BE49-F238E27FC236}">
                <a16:creationId xmlns:a16="http://schemas.microsoft.com/office/drawing/2014/main" id="{DB1AF681-DB48-E941-A690-4CD446CCD226}"/>
              </a:ext>
            </a:extLst>
          </p:cNvPr>
          <p:cNvGrpSpPr>
            <a:grpSpLocks/>
          </p:cNvGrpSpPr>
          <p:nvPr/>
        </p:nvGrpSpPr>
        <p:grpSpPr bwMode="auto">
          <a:xfrm>
            <a:off x="685800" y="2874963"/>
            <a:ext cx="10820400" cy="3513137"/>
            <a:chOff x="0" y="0"/>
            <a:chExt cx="4274726" cy="1464029"/>
          </a:xfrm>
        </p:grpSpPr>
        <p:sp>
          <p:nvSpPr>
            <p:cNvPr id="37927" name="Freeform 6">
              <a:extLst>
                <a:ext uri="{FF2B5EF4-FFF2-40B4-BE49-F238E27FC236}">
                  <a16:creationId xmlns:a16="http://schemas.microsoft.com/office/drawing/2014/main" id="{A79B64F7-C3B4-51AF-54F1-FEC3847A3F80}"/>
                </a:ext>
              </a:extLst>
            </p:cNvPr>
            <p:cNvSpPr>
              <a:spLocks/>
            </p:cNvSpPr>
            <p:nvPr/>
          </p:nvSpPr>
          <p:spPr bwMode="auto">
            <a:xfrm>
              <a:off x="0" y="0"/>
              <a:ext cx="4274726" cy="1464029"/>
            </a:xfrm>
            <a:custGeom>
              <a:avLst/>
              <a:gdLst>
                <a:gd name="T0" fmla="*/ 47700 w 4274726"/>
                <a:gd name="T1" fmla="*/ 0 h 1464029"/>
                <a:gd name="T2" fmla="*/ 4227026 w 4274726"/>
                <a:gd name="T3" fmla="*/ 0 h 1464029"/>
                <a:gd name="T4" fmla="*/ 4260755 w 4274726"/>
                <a:gd name="T5" fmla="*/ 13971 h 1464029"/>
                <a:gd name="T6" fmla="*/ 4274726 w 4274726"/>
                <a:gd name="T7" fmla="*/ 47700 h 1464029"/>
                <a:gd name="T8" fmla="*/ 4274726 w 4274726"/>
                <a:gd name="T9" fmla="*/ 1416330 h 1464029"/>
                <a:gd name="T10" fmla="*/ 4260755 w 4274726"/>
                <a:gd name="T11" fmla="*/ 1450059 h 1464029"/>
                <a:gd name="T12" fmla="*/ 4227026 w 4274726"/>
                <a:gd name="T13" fmla="*/ 1464029 h 1464029"/>
                <a:gd name="T14" fmla="*/ 47700 w 4274726"/>
                <a:gd name="T15" fmla="*/ 1464029 h 1464029"/>
                <a:gd name="T16" fmla="*/ 13971 w 4274726"/>
                <a:gd name="T17" fmla="*/ 1450059 h 1464029"/>
                <a:gd name="T18" fmla="*/ 0 w 4274726"/>
                <a:gd name="T19" fmla="*/ 1416330 h 1464029"/>
                <a:gd name="T20" fmla="*/ 0 w 4274726"/>
                <a:gd name="T21" fmla="*/ 47700 h 1464029"/>
                <a:gd name="T22" fmla="*/ 13971 w 4274726"/>
                <a:gd name="T23" fmla="*/ 13971 h 1464029"/>
                <a:gd name="T24" fmla="*/ 47700 w 4274726"/>
                <a:gd name="T25" fmla="*/ 0 h 14640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1464029">
                  <a:moveTo>
                    <a:pt x="47700" y="0"/>
                  </a:moveTo>
                  <a:lnTo>
                    <a:pt x="4227026" y="0"/>
                  </a:lnTo>
                  <a:cubicBezTo>
                    <a:pt x="4239677" y="0"/>
                    <a:pt x="4251809" y="5025"/>
                    <a:pt x="4260755" y="13971"/>
                  </a:cubicBezTo>
                  <a:cubicBezTo>
                    <a:pt x="4269700" y="22916"/>
                    <a:pt x="4274726" y="35049"/>
                    <a:pt x="4274726" y="47700"/>
                  </a:cubicBezTo>
                  <a:lnTo>
                    <a:pt x="4274726" y="1416330"/>
                  </a:lnTo>
                  <a:cubicBezTo>
                    <a:pt x="4274726" y="1428981"/>
                    <a:pt x="4269700" y="1441113"/>
                    <a:pt x="4260755" y="1450059"/>
                  </a:cubicBezTo>
                  <a:cubicBezTo>
                    <a:pt x="4251809" y="1459004"/>
                    <a:pt x="4239677" y="1464029"/>
                    <a:pt x="4227026" y="1464029"/>
                  </a:cubicBezTo>
                  <a:lnTo>
                    <a:pt x="47700" y="1464029"/>
                  </a:lnTo>
                  <a:cubicBezTo>
                    <a:pt x="35049" y="1464029"/>
                    <a:pt x="22916" y="1459004"/>
                    <a:pt x="13971" y="1450059"/>
                  </a:cubicBezTo>
                  <a:cubicBezTo>
                    <a:pt x="5025" y="1441113"/>
                    <a:pt x="0" y="1428981"/>
                    <a:pt x="0" y="1416330"/>
                  </a:cubicBezTo>
                  <a:lnTo>
                    <a:pt x="0" y="47700"/>
                  </a:lnTo>
                  <a:cubicBezTo>
                    <a:pt x="0" y="35049"/>
                    <a:pt x="5025" y="22916"/>
                    <a:pt x="13971" y="13971"/>
                  </a:cubicBezTo>
                  <a:cubicBezTo>
                    <a:pt x="22916" y="5025"/>
                    <a:pt x="35049" y="0"/>
                    <a:pt x="47700" y="0"/>
                  </a:cubicBezTo>
                  <a:close/>
                </a:path>
              </a:pathLst>
            </a:custGeom>
            <a:solidFill>
              <a:srgbClr val="FFFFFF"/>
            </a:solidFill>
            <a:ln w="333375" cap="rnd">
              <a:solidFill>
                <a:srgbClr val="EFC666"/>
              </a:solidFill>
              <a:prstDash val="solid"/>
              <a:round/>
              <a:headEnd/>
              <a:tailEnd/>
            </a:ln>
          </p:spPr>
          <p:txBody>
            <a:bodyPr/>
            <a:lstStyle/>
            <a:p>
              <a:endParaRPr lang="en-US"/>
            </a:p>
          </p:txBody>
        </p:sp>
        <p:sp>
          <p:nvSpPr>
            <p:cNvPr id="37928" name="TextBox 7">
              <a:extLst>
                <a:ext uri="{FF2B5EF4-FFF2-40B4-BE49-F238E27FC236}">
                  <a16:creationId xmlns:a16="http://schemas.microsoft.com/office/drawing/2014/main" id="{9B52E633-78C4-0D76-DD2B-7E2B06B22732}"/>
                </a:ext>
              </a:extLst>
            </p:cNvPr>
            <p:cNvSpPr txBox="1">
              <a:spLocks noChangeArrowheads="1"/>
            </p:cNvSpPr>
            <p:nvPr/>
          </p:nvSpPr>
          <p:spPr bwMode="auto">
            <a:xfrm>
              <a:off x="0" y="-47625"/>
              <a:ext cx="4274726" cy="151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8" name="Group 8">
            <a:extLst>
              <a:ext uri="{FF2B5EF4-FFF2-40B4-BE49-F238E27FC236}">
                <a16:creationId xmlns:a16="http://schemas.microsoft.com/office/drawing/2014/main" id="{4A4865B9-9039-25B5-EA92-ABC8A4D4518D}"/>
              </a:ext>
            </a:extLst>
          </p:cNvPr>
          <p:cNvGrpSpPr/>
          <p:nvPr/>
        </p:nvGrpSpPr>
        <p:grpSpPr>
          <a:xfrm>
            <a:off x="685800" y="486288"/>
            <a:ext cx="10820400" cy="1858704"/>
            <a:chOff x="0" y="0"/>
            <a:chExt cx="4274726" cy="734303"/>
          </a:xfrm>
          <a:solidFill>
            <a:schemeClr val="accent2">
              <a:lumMod val="40000"/>
              <a:lumOff val="60000"/>
            </a:schemeClr>
          </a:solidFill>
        </p:grpSpPr>
        <p:sp>
          <p:nvSpPr>
            <p:cNvPr id="9" name="Freeform 9">
              <a:extLst>
                <a:ext uri="{FF2B5EF4-FFF2-40B4-BE49-F238E27FC236}">
                  <a16:creationId xmlns:a16="http://schemas.microsoft.com/office/drawing/2014/main" id="{5A8EBAB2-5F14-6457-D9C0-23B3A35B2970}"/>
                </a:ext>
              </a:extLst>
            </p:cNvPr>
            <p:cNvSpPr/>
            <p:nvPr/>
          </p:nvSpPr>
          <p:spPr>
            <a:xfrm>
              <a:off x="0" y="0"/>
              <a:ext cx="4274726" cy="734303"/>
            </a:xfrm>
            <a:custGeom>
              <a:avLst/>
              <a:gdLst/>
              <a:ahLst/>
              <a:cxnLst/>
              <a:rect l="l" t="t" r="r" b="b"/>
              <a:pathLst>
                <a:path w="4274726" h="734303">
                  <a:moveTo>
                    <a:pt x="47700" y="0"/>
                  </a:moveTo>
                  <a:lnTo>
                    <a:pt x="4227026" y="0"/>
                  </a:lnTo>
                  <a:cubicBezTo>
                    <a:pt x="4239677" y="0"/>
                    <a:pt x="4251809" y="5025"/>
                    <a:pt x="4260755" y="13971"/>
                  </a:cubicBezTo>
                  <a:cubicBezTo>
                    <a:pt x="4269700" y="22916"/>
                    <a:pt x="4274726" y="35049"/>
                    <a:pt x="4274726" y="47700"/>
                  </a:cubicBezTo>
                  <a:lnTo>
                    <a:pt x="4274726" y="686603"/>
                  </a:lnTo>
                  <a:cubicBezTo>
                    <a:pt x="4274726" y="699254"/>
                    <a:pt x="4269700" y="711387"/>
                    <a:pt x="4260755" y="720332"/>
                  </a:cubicBezTo>
                  <a:cubicBezTo>
                    <a:pt x="4251809" y="729277"/>
                    <a:pt x="4239677" y="734303"/>
                    <a:pt x="4227026" y="734303"/>
                  </a:cubicBezTo>
                  <a:lnTo>
                    <a:pt x="47700" y="734303"/>
                  </a:lnTo>
                  <a:cubicBezTo>
                    <a:pt x="35049" y="734303"/>
                    <a:pt x="22916" y="729277"/>
                    <a:pt x="13971" y="720332"/>
                  </a:cubicBezTo>
                  <a:cubicBezTo>
                    <a:pt x="5025" y="711387"/>
                    <a:pt x="0" y="699254"/>
                    <a:pt x="0" y="686603"/>
                  </a:cubicBezTo>
                  <a:lnTo>
                    <a:pt x="0" y="47700"/>
                  </a:lnTo>
                  <a:cubicBezTo>
                    <a:pt x="0" y="35049"/>
                    <a:pt x="5025" y="22916"/>
                    <a:pt x="13971" y="13971"/>
                  </a:cubicBezTo>
                  <a:cubicBezTo>
                    <a:pt x="22916" y="5025"/>
                    <a:pt x="35049" y="0"/>
                    <a:pt x="47700" y="0"/>
                  </a:cubicBezTo>
                  <a:close/>
                </a:path>
              </a:pathLst>
            </a:custGeom>
            <a:grpFill/>
            <a:ln w="447675" cap="rnd">
              <a:solidFill>
                <a:srgbClr val="EFC666"/>
              </a:solidFill>
              <a:prstDash val="solid"/>
              <a:round/>
            </a:ln>
          </p:spPr>
          <p:txBody>
            <a:bodyPr/>
            <a:lstStyle/>
            <a:p>
              <a:pPr defTabSz="609630" eaLnBrk="1" fontAlgn="auto" hangingPunct="1">
                <a:spcBef>
                  <a:spcPts val="0"/>
                </a:spcBef>
                <a:spcAft>
                  <a:spcPts val="0"/>
                </a:spcAft>
                <a:defRPr/>
              </a:pPr>
              <a:endParaRPr lang="en-US" sz="1200">
                <a:solidFill>
                  <a:prstClr val="black"/>
                </a:solidFill>
                <a:latin typeface="Calibri"/>
              </a:endParaRPr>
            </a:p>
          </p:txBody>
        </p:sp>
        <p:sp>
          <p:nvSpPr>
            <p:cNvPr id="10" name="TextBox 10">
              <a:extLst>
                <a:ext uri="{FF2B5EF4-FFF2-40B4-BE49-F238E27FC236}">
                  <a16:creationId xmlns:a16="http://schemas.microsoft.com/office/drawing/2014/main" id="{9C2A61ED-A45C-D63C-9705-A6DB6AD13FC7}"/>
                </a:ext>
              </a:extLst>
            </p:cNvPr>
            <p:cNvSpPr txBox="1"/>
            <p:nvPr/>
          </p:nvSpPr>
          <p:spPr>
            <a:xfrm>
              <a:off x="0" y="-47625"/>
              <a:ext cx="4274726" cy="781928"/>
            </a:xfrm>
            <a:prstGeom prst="rect">
              <a:avLst/>
            </a:prstGeom>
            <a:grpFill/>
          </p:spPr>
          <p:txBody>
            <a:bodyPr lIns="33867" tIns="33867" rIns="33867" bIns="33867" anchor="ctr"/>
            <a:lstStyle/>
            <a:p>
              <a:pPr algn="ctr" defTabSz="609630" eaLnBrk="1" fontAlgn="auto" hangingPunct="1">
                <a:lnSpc>
                  <a:spcPts val="1773"/>
                </a:lnSpc>
                <a:spcBef>
                  <a:spcPts val="0"/>
                </a:spcBef>
                <a:spcAft>
                  <a:spcPts val="0"/>
                </a:spcAft>
                <a:defRPr/>
              </a:pPr>
              <a:endParaRPr sz="1200">
                <a:solidFill>
                  <a:prstClr val="black"/>
                </a:solidFill>
                <a:latin typeface="Calibri"/>
              </a:endParaRPr>
            </a:p>
          </p:txBody>
        </p:sp>
      </p:grpSp>
      <p:sp>
        <p:nvSpPr>
          <p:cNvPr id="37895" name="TextBox 11">
            <a:extLst>
              <a:ext uri="{FF2B5EF4-FFF2-40B4-BE49-F238E27FC236}">
                <a16:creationId xmlns:a16="http://schemas.microsoft.com/office/drawing/2014/main" id="{3A08E479-9CCD-D4DF-F6A6-0BABC98E71EA}"/>
              </a:ext>
            </a:extLst>
          </p:cNvPr>
          <p:cNvSpPr txBox="1">
            <a:spLocks noChangeArrowheads="1"/>
          </p:cNvSpPr>
          <p:nvPr/>
        </p:nvSpPr>
        <p:spPr bwMode="auto">
          <a:xfrm>
            <a:off x="1498600" y="676275"/>
            <a:ext cx="9194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7000"/>
              </a:lnSpc>
              <a:spcBef>
                <a:spcPct val="0"/>
              </a:spcBef>
              <a:spcAft>
                <a:spcPts val="538"/>
              </a:spcAft>
              <a:buFontTx/>
              <a:buNone/>
            </a:pPr>
            <a:r>
              <a:rPr lang="en-US" altLang="en-US" sz="3200" b="1">
                <a:solidFill>
                  <a:srgbClr val="000000"/>
                </a:solidFill>
                <a:latin typeface="Times New Roman" panose="02020603050405020304" pitchFamily="18" charset="0"/>
                <a:cs typeface="Times New Roman" panose="02020603050405020304" pitchFamily="18" charset="0"/>
              </a:rPr>
              <a:t>Từ Bắc đến Nam của vùng Duyên hải Nam Trung bắt đầu thành phố Đà Nẵng đến tỉnh nào?</a:t>
            </a:r>
            <a:endParaRPr lang="LID4096" altLang="en-US" sz="3200" b="1">
              <a:solidFill>
                <a:srgbClr val="000000"/>
              </a:solidFill>
              <a:ea typeface="Calibri" panose="020F0502020204030204" pitchFamily="34" charset="0"/>
              <a:cs typeface="Times New Roman" panose="02020603050405020304" pitchFamily="18" charset="0"/>
            </a:endParaRPr>
          </a:p>
        </p:txBody>
      </p:sp>
      <p:grpSp>
        <p:nvGrpSpPr>
          <p:cNvPr id="37896" name="Group 12">
            <a:extLst>
              <a:ext uri="{FF2B5EF4-FFF2-40B4-BE49-F238E27FC236}">
                <a16:creationId xmlns:a16="http://schemas.microsoft.com/office/drawing/2014/main" id="{3A5E910B-2E3C-4094-8322-C674A5B73B87}"/>
              </a:ext>
            </a:extLst>
          </p:cNvPr>
          <p:cNvGrpSpPr>
            <a:grpSpLocks/>
          </p:cNvGrpSpPr>
          <p:nvPr/>
        </p:nvGrpSpPr>
        <p:grpSpPr bwMode="auto">
          <a:xfrm>
            <a:off x="1752600" y="3587750"/>
            <a:ext cx="3775075" cy="820738"/>
            <a:chOff x="0" y="0"/>
            <a:chExt cx="914311" cy="198973"/>
          </a:xfrm>
        </p:grpSpPr>
        <p:sp>
          <p:nvSpPr>
            <p:cNvPr id="37925" name="Freeform 13">
              <a:extLst>
                <a:ext uri="{FF2B5EF4-FFF2-40B4-BE49-F238E27FC236}">
                  <a16:creationId xmlns:a16="http://schemas.microsoft.com/office/drawing/2014/main" id="{C8D46051-4B57-D55F-EF41-B0F209166AD6}"/>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EFC66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7926" name="TextBox 14">
              <a:extLst>
                <a:ext uri="{FF2B5EF4-FFF2-40B4-BE49-F238E27FC236}">
                  <a16:creationId xmlns:a16="http://schemas.microsoft.com/office/drawing/2014/main" id="{FE488055-FBF4-0A3F-DDE3-18A8FE77F940}"/>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16" name="Freeform 16">
            <a:extLst>
              <a:ext uri="{FF2B5EF4-FFF2-40B4-BE49-F238E27FC236}">
                <a16:creationId xmlns:a16="http://schemas.microsoft.com/office/drawing/2014/main" id="{35A71202-5EA1-188C-ACFA-A86B53D3C356}"/>
              </a:ext>
            </a:extLst>
          </p:cNvPr>
          <p:cNvSpPr>
            <a:spLocks/>
          </p:cNvSpPr>
          <p:nvPr/>
        </p:nvSpPr>
        <p:spPr bwMode="auto">
          <a:xfrm>
            <a:off x="1752600" y="3587750"/>
            <a:ext cx="3784600" cy="820738"/>
          </a:xfrm>
          <a:custGeom>
            <a:avLst/>
            <a:gdLst>
              <a:gd name="T0" fmla="*/ 385040991 w 916637"/>
              <a:gd name="T1" fmla="*/ 0 h 198973"/>
              <a:gd name="T2" fmla="*/ 2147483646 w 916637"/>
              <a:gd name="T3" fmla="*/ 0 h 198973"/>
              <a:gd name="T4" fmla="*/ 2147483646 w 916637"/>
              <a:gd name="T5" fmla="*/ 382854983 h 198973"/>
              <a:gd name="T6" fmla="*/ 2147483646 w 916637"/>
              <a:gd name="T7" fmla="*/ 597213559 h 198973"/>
              <a:gd name="T8" fmla="*/ 2147483646 w 916637"/>
              <a:gd name="T9" fmla="*/ 867931312 h 198973"/>
              <a:gd name="T10" fmla="*/ 2147483646 w 916637"/>
              <a:gd name="T11" fmla="*/ 980068815 h 198973"/>
              <a:gd name="T12" fmla="*/ 385040991 w 916637"/>
              <a:gd name="T13" fmla="*/ 980068815 h 198973"/>
              <a:gd name="T14" fmla="*/ 0 w 916637"/>
              <a:gd name="T15" fmla="*/ 597213559 h 198973"/>
              <a:gd name="T16" fmla="*/ 0 w 916637"/>
              <a:gd name="T17" fmla="*/ 382854983 h 198973"/>
              <a:gd name="T18" fmla="*/ 385040991 w 916637"/>
              <a:gd name="T19" fmla="*/ 0 h 1989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6637" h="198973">
                <a:moveTo>
                  <a:pt x="77727" y="0"/>
                </a:moveTo>
                <a:lnTo>
                  <a:pt x="838910" y="0"/>
                </a:lnTo>
                <a:cubicBezTo>
                  <a:pt x="881837" y="0"/>
                  <a:pt x="916637" y="34799"/>
                  <a:pt x="916637" y="77727"/>
                </a:cubicBezTo>
                <a:lnTo>
                  <a:pt x="916637" y="121246"/>
                </a:lnTo>
                <a:cubicBezTo>
                  <a:pt x="916637" y="141861"/>
                  <a:pt x="908448" y="161631"/>
                  <a:pt x="893871" y="176207"/>
                </a:cubicBezTo>
                <a:cubicBezTo>
                  <a:pt x="879295" y="190784"/>
                  <a:pt x="859524" y="198973"/>
                  <a:pt x="838910" y="198973"/>
                </a:cubicBezTo>
                <a:lnTo>
                  <a:pt x="77727" y="198973"/>
                </a:lnTo>
                <a:cubicBezTo>
                  <a:pt x="34799" y="198973"/>
                  <a:pt x="0" y="164173"/>
                  <a:pt x="0" y="121246"/>
                </a:cubicBezTo>
                <a:lnTo>
                  <a:pt x="0" y="77727"/>
                </a:lnTo>
                <a:cubicBezTo>
                  <a:pt x="0" y="34799"/>
                  <a:pt x="34799" y="0"/>
                  <a:pt x="77727" y="0"/>
                </a:cubicBezTo>
                <a:close/>
              </a:path>
            </a:pathLst>
          </a:custGeom>
          <a:solidFill>
            <a:srgbClr val="A6A6A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18" name="TextBox 18">
            <a:extLst>
              <a:ext uri="{FF2B5EF4-FFF2-40B4-BE49-F238E27FC236}">
                <a16:creationId xmlns:a16="http://schemas.microsoft.com/office/drawing/2014/main" id="{A89F6BCB-6132-7AB2-C161-8AFDE7DBB4C2}"/>
              </a:ext>
            </a:extLst>
          </p:cNvPr>
          <p:cNvSpPr txBox="1"/>
          <p:nvPr/>
        </p:nvSpPr>
        <p:spPr>
          <a:xfrm>
            <a:off x="1958975" y="3792538"/>
            <a:ext cx="2746375" cy="533400"/>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3646" b="1" dirty="0">
                <a:solidFill>
                  <a:srgbClr val="FFFFFF"/>
                </a:solidFill>
                <a:latin typeface="Times New Roman" panose="02020603050405020304" pitchFamily="18" charset="0"/>
                <a:ea typeface="Baloo"/>
                <a:cs typeface="Times New Roman" panose="02020603050405020304" pitchFamily="18" charset="0"/>
                <a:sym typeface="Baloo"/>
              </a:rPr>
              <a:t>A. </a:t>
            </a:r>
            <a:r>
              <a:rPr lang="en-US" sz="3646" b="1" dirty="0" err="1">
                <a:solidFill>
                  <a:srgbClr val="FFFFFF"/>
                </a:solidFill>
                <a:latin typeface="Times New Roman" panose="02020603050405020304" pitchFamily="18" charset="0"/>
                <a:ea typeface="Baloo"/>
                <a:cs typeface="Times New Roman" panose="02020603050405020304" pitchFamily="18" charset="0"/>
                <a:sym typeface="Baloo"/>
              </a:rPr>
              <a:t>Phú</a:t>
            </a:r>
            <a:r>
              <a:rPr lang="en-US" sz="3646" b="1" dirty="0">
                <a:solidFill>
                  <a:srgbClr val="FFFFFF"/>
                </a:solidFill>
                <a:latin typeface="Times New Roman" panose="02020603050405020304" pitchFamily="18" charset="0"/>
                <a:ea typeface="Baloo"/>
                <a:cs typeface="Times New Roman" panose="02020603050405020304" pitchFamily="18" charset="0"/>
                <a:sym typeface="Baloo"/>
              </a:rPr>
              <a:t> </a:t>
            </a:r>
            <a:r>
              <a:rPr lang="en-US" sz="3646" b="1" dirty="0" err="1">
                <a:solidFill>
                  <a:srgbClr val="FFFFFF"/>
                </a:solidFill>
                <a:latin typeface="Times New Roman" panose="02020603050405020304" pitchFamily="18" charset="0"/>
                <a:ea typeface="Baloo"/>
                <a:cs typeface="Times New Roman" panose="02020603050405020304" pitchFamily="18" charset="0"/>
                <a:sym typeface="Baloo"/>
              </a:rPr>
              <a:t>Yên</a:t>
            </a:r>
            <a:endParaRPr lang="en-US" sz="3646" b="1" dirty="0">
              <a:solidFill>
                <a:srgbClr val="FFFFFF"/>
              </a:solidFill>
              <a:latin typeface="Times New Roman" panose="02020603050405020304" pitchFamily="18" charset="0"/>
              <a:ea typeface="Baloo"/>
              <a:cs typeface="Times New Roman" panose="02020603050405020304" pitchFamily="18" charset="0"/>
              <a:sym typeface="Baloo"/>
            </a:endParaRPr>
          </a:p>
        </p:txBody>
      </p:sp>
      <p:grpSp>
        <p:nvGrpSpPr>
          <p:cNvPr id="37899" name="Group 19">
            <a:extLst>
              <a:ext uri="{FF2B5EF4-FFF2-40B4-BE49-F238E27FC236}">
                <a16:creationId xmlns:a16="http://schemas.microsoft.com/office/drawing/2014/main" id="{B2587226-76F8-9F4B-9EF9-A1E2E2AE915A}"/>
              </a:ext>
            </a:extLst>
          </p:cNvPr>
          <p:cNvGrpSpPr>
            <a:grpSpLocks/>
          </p:cNvGrpSpPr>
          <p:nvPr/>
        </p:nvGrpSpPr>
        <p:grpSpPr bwMode="auto">
          <a:xfrm>
            <a:off x="1789113" y="4854575"/>
            <a:ext cx="3776662" cy="820738"/>
            <a:chOff x="0" y="0"/>
            <a:chExt cx="914311" cy="198973"/>
          </a:xfrm>
        </p:grpSpPr>
        <p:sp>
          <p:nvSpPr>
            <p:cNvPr id="37923" name="Freeform 20">
              <a:extLst>
                <a:ext uri="{FF2B5EF4-FFF2-40B4-BE49-F238E27FC236}">
                  <a16:creationId xmlns:a16="http://schemas.microsoft.com/office/drawing/2014/main" id="{FDA781E3-BA3E-F951-A367-87A9BE449F3A}"/>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EFC66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7924" name="TextBox 21">
              <a:extLst>
                <a:ext uri="{FF2B5EF4-FFF2-40B4-BE49-F238E27FC236}">
                  <a16:creationId xmlns:a16="http://schemas.microsoft.com/office/drawing/2014/main" id="{E527A04E-932F-E8FD-57BB-44CD918757BE}"/>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23" name="Freeform 23">
            <a:extLst>
              <a:ext uri="{FF2B5EF4-FFF2-40B4-BE49-F238E27FC236}">
                <a16:creationId xmlns:a16="http://schemas.microsoft.com/office/drawing/2014/main" id="{BAA6099A-1AEC-389A-EEB3-95002C49C908}"/>
              </a:ext>
            </a:extLst>
          </p:cNvPr>
          <p:cNvSpPr>
            <a:spLocks/>
          </p:cNvSpPr>
          <p:nvPr/>
        </p:nvSpPr>
        <p:spPr bwMode="auto">
          <a:xfrm>
            <a:off x="1789113" y="4854575"/>
            <a:ext cx="3786187" cy="820738"/>
          </a:xfrm>
          <a:custGeom>
            <a:avLst/>
            <a:gdLst>
              <a:gd name="T0" fmla="*/ 386011483 w 916637"/>
              <a:gd name="T1" fmla="*/ 0 h 198973"/>
              <a:gd name="T2" fmla="*/ 2147483646 w 916637"/>
              <a:gd name="T3" fmla="*/ 0 h 198973"/>
              <a:gd name="T4" fmla="*/ 2147483646 w 916637"/>
              <a:gd name="T5" fmla="*/ 382854983 h 198973"/>
              <a:gd name="T6" fmla="*/ 2147483646 w 916637"/>
              <a:gd name="T7" fmla="*/ 597213559 h 198973"/>
              <a:gd name="T8" fmla="*/ 2147483646 w 916637"/>
              <a:gd name="T9" fmla="*/ 867931312 h 198973"/>
              <a:gd name="T10" fmla="*/ 2147483646 w 916637"/>
              <a:gd name="T11" fmla="*/ 980068815 h 198973"/>
              <a:gd name="T12" fmla="*/ 386011483 w 916637"/>
              <a:gd name="T13" fmla="*/ 980068815 h 198973"/>
              <a:gd name="T14" fmla="*/ 0 w 916637"/>
              <a:gd name="T15" fmla="*/ 597213559 h 198973"/>
              <a:gd name="T16" fmla="*/ 0 w 916637"/>
              <a:gd name="T17" fmla="*/ 382854983 h 198973"/>
              <a:gd name="T18" fmla="*/ 386011483 w 916637"/>
              <a:gd name="T19" fmla="*/ 0 h 1989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6637" h="198973">
                <a:moveTo>
                  <a:pt x="77727" y="0"/>
                </a:moveTo>
                <a:lnTo>
                  <a:pt x="838910" y="0"/>
                </a:lnTo>
                <a:cubicBezTo>
                  <a:pt x="881837" y="0"/>
                  <a:pt x="916637" y="34799"/>
                  <a:pt x="916637" y="77727"/>
                </a:cubicBezTo>
                <a:lnTo>
                  <a:pt x="916637" y="121246"/>
                </a:lnTo>
                <a:cubicBezTo>
                  <a:pt x="916637" y="141861"/>
                  <a:pt x="908448" y="161631"/>
                  <a:pt x="893871" y="176207"/>
                </a:cubicBezTo>
                <a:cubicBezTo>
                  <a:pt x="879295" y="190784"/>
                  <a:pt x="859524" y="198973"/>
                  <a:pt x="838910" y="198973"/>
                </a:cubicBezTo>
                <a:lnTo>
                  <a:pt x="77727" y="198973"/>
                </a:lnTo>
                <a:cubicBezTo>
                  <a:pt x="34799" y="198973"/>
                  <a:pt x="0" y="164173"/>
                  <a:pt x="0" y="121246"/>
                </a:cubicBezTo>
                <a:lnTo>
                  <a:pt x="0" y="77727"/>
                </a:lnTo>
                <a:cubicBezTo>
                  <a:pt x="0" y="34799"/>
                  <a:pt x="34799" y="0"/>
                  <a:pt x="77727" y="0"/>
                </a:cubicBezTo>
                <a:close/>
              </a:path>
            </a:pathLst>
          </a:custGeom>
          <a:solidFill>
            <a:srgbClr val="A6A6A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7901" name="TextBox 24">
            <a:extLst>
              <a:ext uri="{FF2B5EF4-FFF2-40B4-BE49-F238E27FC236}">
                <a16:creationId xmlns:a16="http://schemas.microsoft.com/office/drawing/2014/main" id="{5DF36B39-E570-7702-3E82-8CF3C59A0241}"/>
              </a:ext>
            </a:extLst>
          </p:cNvPr>
          <p:cNvSpPr txBox="1">
            <a:spLocks noChangeArrowheads="1"/>
          </p:cNvSpPr>
          <p:nvPr/>
        </p:nvSpPr>
        <p:spPr bwMode="auto">
          <a:xfrm>
            <a:off x="1789113" y="4695825"/>
            <a:ext cx="37861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25" name="TextBox 25">
            <a:extLst>
              <a:ext uri="{FF2B5EF4-FFF2-40B4-BE49-F238E27FC236}">
                <a16:creationId xmlns:a16="http://schemas.microsoft.com/office/drawing/2014/main" id="{CE9F417F-9601-7B2C-8857-6951BBBEE75F}"/>
              </a:ext>
            </a:extLst>
          </p:cNvPr>
          <p:cNvSpPr txBox="1"/>
          <p:nvPr/>
        </p:nvSpPr>
        <p:spPr>
          <a:xfrm>
            <a:off x="1995488" y="5053013"/>
            <a:ext cx="3333750" cy="533400"/>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3646" b="1" dirty="0">
                <a:solidFill>
                  <a:srgbClr val="FFFFFF"/>
                </a:solidFill>
                <a:latin typeface="Times New Roman" panose="02020603050405020304" pitchFamily="18" charset="0"/>
                <a:ea typeface="Baloo"/>
                <a:cs typeface="Times New Roman" panose="02020603050405020304" pitchFamily="18" charset="0"/>
                <a:sym typeface="Baloo"/>
              </a:rPr>
              <a:t>C. Ninh </a:t>
            </a:r>
            <a:r>
              <a:rPr lang="en-US" sz="3646" b="1" dirty="0" err="1">
                <a:solidFill>
                  <a:srgbClr val="FFFFFF"/>
                </a:solidFill>
                <a:latin typeface="Times New Roman" panose="02020603050405020304" pitchFamily="18" charset="0"/>
                <a:ea typeface="Baloo"/>
                <a:cs typeface="Times New Roman" panose="02020603050405020304" pitchFamily="18" charset="0"/>
                <a:sym typeface="Baloo"/>
              </a:rPr>
              <a:t>Thuận</a:t>
            </a:r>
            <a:endParaRPr lang="en-US" sz="3646" b="1" dirty="0">
              <a:solidFill>
                <a:srgbClr val="FFFFFF"/>
              </a:solidFill>
              <a:latin typeface="Times New Roman" panose="02020603050405020304" pitchFamily="18" charset="0"/>
              <a:ea typeface="Baloo"/>
              <a:cs typeface="Times New Roman" panose="02020603050405020304" pitchFamily="18" charset="0"/>
              <a:sym typeface="Baloo"/>
            </a:endParaRPr>
          </a:p>
        </p:txBody>
      </p:sp>
      <p:grpSp>
        <p:nvGrpSpPr>
          <p:cNvPr id="37903" name="Group 26">
            <a:extLst>
              <a:ext uri="{FF2B5EF4-FFF2-40B4-BE49-F238E27FC236}">
                <a16:creationId xmlns:a16="http://schemas.microsoft.com/office/drawing/2014/main" id="{34DAE565-6E73-F2DE-DF35-C156EAE272A5}"/>
              </a:ext>
            </a:extLst>
          </p:cNvPr>
          <p:cNvGrpSpPr>
            <a:grpSpLocks/>
          </p:cNvGrpSpPr>
          <p:nvPr/>
        </p:nvGrpSpPr>
        <p:grpSpPr bwMode="auto">
          <a:xfrm>
            <a:off x="6604000" y="3587750"/>
            <a:ext cx="3775075" cy="820738"/>
            <a:chOff x="0" y="0"/>
            <a:chExt cx="914311" cy="198973"/>
          </a:xfrm>
        </p:grpSpPr>
        <p:sp>
          <p:nvSpPr>
            <p:cNvPr id="37921" name="Freeform 27">
              <a:extLst>
                <a:ext uri="{FF2B5EF4-FFF2-40B4-BE49-F238E27FC236}">
                  <a16:creationId xmlns:a16="http://schemas.microsoft.com/office/drawing/2014/main" id="{4ECBAFC2-D347-04A8-EF22-827C309FEA38}"/>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EFC66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7922" name="TextBox 28">
              <a:extLst>
                <a:ext uri="{FF2B5EF4-FFF2-40B4-BE49-F238E27FC236}">
                  <a16:creationId xmlns:a16="http://schemas.microsoft.com/office/drawing/2014/main" id="{E498C743-AEC1-7186-C69B-6171B9BAC547}"/>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0" name="Freeform 30">
            <a:extLst>
              <a:ext uri="{FF2B5EF4-FFF2-40B4-BE49-F238E27FC236}">
                <a16:creationId xmlns:a16="http://schemas.microsoft.com/office/drawing/2014/main" id="{0B0E1AE6-DDF9-51B6-3824-D2C96BD4BA15}"/>
              </a:ext>
            </a:extLst>
          </p:cNvPr>
          <p:cNvSpPr>
            <a:spLocks/>
          </p:cNvSpPr>
          <p:nvPr/>
        </p:nvSpPr>
        <p:spPr bwMode="auto">
          <a:xfrm>
            <a:off x="6604000" y="3587750"/>
            <a:ext cx="3784600" cy="820738"/>
          </a:xfrm>
          <a:custGeom>
            <a:avLst/>
            <a:gdLst>
              <a:gd name="T0" fmla="*/ 385040991 w 916637"/>
              <a:gd name="T1" fmla="*/ 0 h 198973"/>
              <a:gd name="T2" fmla="*/ 2147483646 w 916637"/>
              <a:gd name="T3" fmla="*/ 0 h 198973"/>
              <a:gd name="T4" fmla="*/ 2147483646 w 916637"/>
              <a:gd name="T5" fmla="*/ 382854983 h 198973"/>
              <a:gd name="T6" fmla="*/ 2147483646 w 916637"/>
              <a:gd name="T7" fmla="*/ 597213559 h 198973"/>
              <a:gd name="T8" fmla="*/ 2147483646 w 916637"/>
              <a:gd name="T9" fmla="*/ 867931312 h 198973"/>
              <a:gd name="T10" fmla="*/ 2147483646 w 916637"/>
              <a:gd name="T11" fmla="*/ 980068815 h 198973"/>
              <a:gd name="T12" fmla="*/ 385040991 w 916637"/>
              <a:gd name="T13" fmla="*/ 980068815 h 198973"/>
              <a:gd name="T14" fmla="*/ 0 w 916637"/>
              <a:gd name="T15" fmla="*/ 597213559 h 198973"/>
              <a:gd name="T16" fmla="*/ 0 w 916637"/>
              <a:gd name="T17" fmla="*/ 382854983 h 198973"/>
              <a:gd name="T18" fmla="*/ 385040991 w 916637"/>
              <a:gd name="T19" fmla="*/ 0 h 1989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6637" h="198973">
                <a:moveTo>
                  <a:pt x="77727" y="0"/>
                </a:moveTo>
                <a:lnTo>
                  <a:pt x="838910" y="0"/>
                </a:lnTo>
                <a:cubicBezTo>
                  <a:pt x="881837" y="0"/>
                  <a:pt x="916637" y="34799"/>
                  <a:pt x="916637" y="77727"/>
                </a:cubicBezTo>
                <a:lnTo>
                  <a:pt x="916637" y="121246"/>
                </a:lnTo>
                <a:cubicBezTo>
                  <a:pt x="916637" y="141861"/>
                  <a:pt x="908448" y="161631"/>
                  <a:pt x="893871" y="176207"/>
                </a:cubicBezTo>
                <a:cubicBezTo>
                  <a:pt x="879295" y="190784"/>
                  <a:pt x="859524" y="198973"/>
                  <a:pt x="838910" y="198973"/>
                </a:cubicBezTo>
                <a:lnTo>
                  <a:pt x="77727" y="198973"/>
                </a:lnTo>
                <a:cubicBezTo>
                  <a:pt x="34799" y="198973"/>
                  <a:pt x="0" y="164173"/>
                  <a:pt x="0" y="121246"/>
                </a:cubicBezTo>
                <a:lnTo>
                  <a:pt x="0" y="77727"/>
                </a:lnTo>
                <a:cubicBezTo>
                  <a:pt x="0" y="34799"/>
                  <a:pt x="34799" y="0"/>
                  <a:pt x="77727" y="0"/>
                </a:cubicBezTo>
                <a:close/>
              </a:path>
            </a:pathLst>
          </a:custGeom>
          <a:solidFill>
            <a:srgbClr val="A6A6A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7905" name="TextBox 31">
            <a:extLst>
              <a:ext uri="{FF2B5EF4-FFF2-40B4-BE49-F238E27FC236}">
                <a16:creationId xmlns:a16="http://schemas.microsoft.com/office/drawing/2014/main" id="{653DD6D1-6F65-2319-F755-3FB72FCFC252}"/>
              </a:ext>
            </a:extLst>
          </p:cNvPr>
          <p:cNvSpPr txBox="1">
            <a:spLocks noChangeArrowheads="1"/>
          </p:cNvSpPr>
          <p:nvPr/>
        </p:nvSpPr>
        <p:spPr bwMode="auto">
          <a:xfrm>
            <a:off x="6611938" y="3429000"/>
            <a:ext cx="37861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2" name="TextBox 32">
            <a:extLst>
              <a:ext uri="{FF2B5EF4-FFF2-40B4-BE49-F238E27FC236}">
                <a16:creationId xmlns:a16="http://schemas.microsoft.com/office/drawing/2014/main" id="{9D79D175-B627-4E31-30F9-B9B9BCFA8554}"/>
              </a:ext>
            </a:extLst>
          </p:cNvPr>
          <p:cNvSpPr txBox="1"/>
          <p:nvPr/>
        </p:nvSpPr>
        <p:spPr>
          <a:xfrm>
            <a:off x="6786563" y="3792538"/>
            <a:ext cx="3360737" cy="533400"/>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3646" b="1" dirty="0">
                <a:solidFill>
                  <a:srgbClr val="FFFFFF"/>
                </a:solidFill>
                <a:latin typeface="Times New Roman" panose="02020603050405020304" pitchFamily="18" charset="0"/>
                <a:ea typeface="Baloo"/>
                <a:cs typeface="Times New Roman" panose="02020603050405020304" pitchFamily="18" charset="0"/>
                <a:sym typeface="Baloo"/>
              </a:rPr>
              <a:t>B. Khánh </a:t>
            </a:r>
            <a:r>
              <a:rPr lang="en-US" sz="3646" b="1" dirty="0" err="1">
                <a:solidFill>
                  <a:srgbClr val="FFFFFF"/>
                </a:solidFill>
                <a:latin typeface="Times New Roman" panose="02020603050405020304" pitchFamily="18" charset="0"/>
                <a:ea typeface="Baloo"/>
                <a:cs typeface="Times New Roman" panose="02020603050405020304" pitchFamily="18" charset="0"/>
                <a:sym typeface="Baloo"/>
              </a:rPr>
              <a:t>Hoà</a:t>
            </a:r>
            <a:endParaRPr lang="en-US" sz="3646" b="1" dirty="0">
              <a:solidFill>
                <a:srgbClr val="FFFFFF"/>
              </a:solidFill>
              <a:latin typeface="Times New Roman" panose="02020603050405020304" pitchFamily="18" charset="0"/>
              <a:ea typeface="Baloo"/>
              <a:cs typeface="Times New Roman" panose="02020603050405020304" pitchFamily="18" charset="0"/>
              <a:sym typeface="Baloo"/>
            </a:endParaRPr>
          </a:p>
        </p:txBody>
      </p:sp>
      <p:grpSp>
        <p:nvGrpSpPr>
          <p:cNvPr id="37907" name="Group 33">
            <a:extLst>
              <a:ext uri="{FF2B5EF4-FFF2-40B4-BE49-F238E27FC236}">
                <a16:creationId xmlns:a16="http://schemas.microsoft.com/office/drawing/2014/main" id="{8D4C4B81-A013-A4E8-74A6-E5FC6D8B669F}"/>
              </a:ext>
            </a:extLst>
          </p:cNvPr>
          <p:cNvGrpSpPr>
            <a:grpSpLocks/>
          </p:cNvGrpSpPr>
          <p:nvPr/>
        </p:nvGrpSpPr>
        <p:grpSpPr bwMode="auto">
          <a:xfrm>
            <a:off x="6604000" y="4854575"/>
            <a:ext cx="3775075" cy="820738"/>
            <a:chOff x="0" y="0"/>
            <a:chExt cx="914311" cy="198973"/>
          </a:xfrm>
        </p:grpSpPr>
        <p:sp>
          <p:nvSpPr>
            <p:cNvPr id="37919" name="Freeform 34">
              <a:extLst>
                <a:ext uri="{FF2B5EF4-FFF2-40B4-BE49-F238E27FC236}">
                  <a16:creationId xmlns:a16="http://schemas.microsoft.com/office/drawing/2014/main" id="{B62D5E65-EA23-7E1B-4B06-241DBAB0F39F}"/>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EFC66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7920" name="TextBox 35">
              <a:extLst>
                <a:ext uri="{FF2B5EF4-FFF2-40B4-BE49-F238E27FC236}">
                  <a16:creationId xmlns:a16="http://schemas.microsoft.com/office/drawing/2014/main" id="{3216AC97-95A1-2B47-AFB4-56CB6C5E15EE}"/>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7" name="Freeform 37">
            <a:extLst>
              <a:ext uri="{FF2B5EF4-FFF2-40B4-BE49-F238E27FC236}">
                <a16:creationId xmlns:a16="http://schemas.microsoft.com/office/drawing/2014/main" id="{CD2322E4-5691-C066-F181-7459F2B97718}"/>
              </a:ext>
            </a:extLst>
          </p:cNvPr>
          <p:cNvSpPr>
            <a:spLocks/>
          </p:cNvSpPr>
          <p:nvPr/>
        </p:nvSpPr>
        <p:spPr bwMode="auto">
          <a:xfrm>
            <a:off x="6604000" y="4854575"/>
            <a:ext cx="3784600" cy="820738"/>
          </a:xfrm>
          <a:custGeom>
            <a:avLst/>
            <a:gdLst>
              <a:gd name="T0" fmla="*/ 385040991 w 916637"/>
              <a:gd name="T1" fmla="*/ 0 h 198973"/>
              <a:gd name="T2" fmla="*/ 2147483646 w 916637"/>
              <a:gd name="T3" fmla="*/ 0 h 198973"/>
              <a:gd name="T4" fmla="*/ 2147483646 w 916637"/>
              <a:gd name="T5" fmla="*/ 382854983 h 198973"/>
              <a:gd name="T6" fmla="*/ 2147483646 w 916637"/>
              <a:gd name="T7" fmla="*/ 597213559 h 198973"/>
              <a:gd name="T8" fmla="*/ 2147483646 w 916637"/>
              <a:gd name="T9" fmla="*/ 867931312 h 198973"/>
              <a:gd name="T10" fmla="*/ 2147483646 w 916637"/>
              <a:gd name="T11" fmla="*/ 980068815 h 198973"/>
              <a:gd name="T12" fmla="*/ 385040991 w 916637"/>
              <a:gd name="T13" fmla="*/ 980068815 h 198973"/>
              <a:gd name="T14" fmla="*/ 0 w 916637"/>
              <a:gd name="T15" fmla="*/ 597213559 h 198973"/>
              <a:gd name="T16" fmla="*/ 0 w 916637"/>
              <a:gd name="T17" fmla="*/ 382854983 h 198973"/>
              <a:gd name="T18" fmla="*/ 385040991 w 916637"/>
              <a:gd name="T19" fmla="*/ 0 h 1989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6637" h="198973">
                <a:moveTo>
                  <a:pt x="77727" y="0"/>
                </a:moveTo>
                <a:lnTo>
                  <a:pt x="838910" y="0"/>
                </a:lnTo>
                <a:cubicBezTo>
                  <a:pt x="881837" y="0"/>
                  <a:pt x="916637" y="34799"/>
                  <a:pt x="916637" y="77727"/>
                </a:cubicBezTo>
                <a:lnTo>
                  <a:pt x="916637" y="121246"/>
                </a:lnTo>
                <a:cubicBezTo>
                  <a:pt x="916637" y="141861"/>
                  <a:pt x="908448" y="161631"/>
                  <a:pt x="893871" y="176207"/>
                </a:cubicBezTo>
                <a:cubicBezTo>
                  <a:pt x="879295" y="190784"/>
                  <a:pt x="859524" y="198973"/>
                  <a:pt x="838910" y="198973"/>
                </a:cubicBezTo>
                <a:lnTo>
                  <a:pt x="77727" y="198973"/>
                </a:lnTo>
                <a:cubicBezTo>
                  <a:pt x="34799" y="198973"/>
                  <a:pt x="0" y="164173"/>
                  <a:pt x="0" y="121246"/>
                </a:cubicBezTo>
                <a:lnTo>
                  <a:pt x="0" y="77727"/>
                </a:lnTo>
                <a:cubicBezTo>
                  <a:pt x="0" y="34799"/>
                  <a:pt x="34799" y="0"/>
                  <a:pt x="77727" y="0"/>
                </a:cubicBezTo>
                <a:close/>
              </a:path>
            </a:pathLst>
          </a:custGeom>
          <a:solidFill>
            <a:srgbClr val="53D90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7909" name="TextBox 38">
            <a:extLst>
              <a:ext uri="{FF2B5EF4-FFF2-40B4-BE49-F238E27FC236}">
                <a16:creationId xmlns:a16="http://schemas.microsoft.com/office/drawing/2014/main" id="{905377AD-CCFE-CBAB-EDFB-2F3134D55508}"/>
              </a:ext>
            </a:extLst>
          </p:cNvPr>
          <p:cNvSpPr txBox="1">
            <a:spLocks noChangeArrowheads="1"/>
          </p:cNvSpPr>
          <p:nvPr/>
        </p:nvSpPr>
        <p:spPr bwMode="auto">
          <a:xfrm>
            <a:off x="6654800" y="4695825"/>
            <a:ext cx="37846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9" name="TextBox 39">
            <a:extLst>
              <a:ext uri="{FF2B5EF4-FFF2-40B4-BE49-F238E27FC236}">
                <a16:creationId xmlns:a16="http://schemas.microsoft.com/office/drawing/2014/main" id="{6B1B86D3-F135-56EF-F430-6188A49D104B}"/>
              </a:ext>
            </a:extLst>
          </p:cNvPr>
          <p:cNvSpPr txBox="1"/>
          <p:nvPr/>
        </p:nvSpPr>
        <p:spPr>
          <a:xfrm>
            <a:off x="6805613" y="5053013"/>
            <a:ext cx="3227387" cy="531812"/>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3646" dirty="0">
                <a:solidFill>
                  <a:srgbClr val="FFFFFF"/>
                </a:solidFill>
                <a:latin typeface="Baloo 2 ExtraBold" pitchFamily="2" charset="0"/>
                <a:ea typeface="Baloo"/>
                <a:cs typeface="Baloo 2 ExtraBold" pitchFamily="2" charset="0"/>
                <a:sym typeface="Baloo"/>
              </a:rPr>
              <a:t>D. </a:t>
            </a:r>
            <a:r>
              <a:rPr lang="en-US" sz="3646" b="1" dirty="0">
                <a:solidFill>
                  <a:srgbClr val="FFFFFF"/>
                </a:solidFill>
                <a:latin typeface="Times New Roman" panose="02020603050405020304" pitchFamily="18" charset="0"/>
                <a:ea typeface="Baloo"/>
                <a:cs typeface="Times New Roman" panose="02020603050405020304" pitchFamily="18" charset="0"/>
                <a:sym typeface="Baloo"/>
              </a:rPr>
              <a:t>Bình </a:t>
            </a:r>
            <a:r>
              <a:rPr lang="en-US" sz="3646" b="1" dirty="0" err="1">
                <a:solidFill>
                  <a:srgbClr val="FFFFFF"/>
                </a:solidFill>
                <a:latin typeface="Times New Roman" panose="02020603050405020304" pitchFamily="18" charset="0"/>
                <a:ea typeface="Baloo"/>
                <a:cs typeface="Times New Roman" panose="02020603050405020304" pitchFamily="18" charset="0"/>
                <a:sym typeface="Baloo"/>
              </a:rPr>
              <a:t>Thuận</a:t>
            </a:r>
            <a:endParaRPr lang="en-US" sz="3646" dirty="0">
              <a:solidFill>
                <a:srgbClr val="FFFFFF"/>
              </a:solidFill>
              <a:latin typeface="Baloo 2 ExtraBold" pitchFamily="2" charset="0"/>
              <a:ea typeface="Baloo"/>
              <a:cs typeface="Baloo 2 ExtraBold" pitchFamily="2" charset="0"/>
              <a:sym typeface="Baloo"/>
            </a:endParaRPr>
          </a:p>
        </p:txBody>
      </p:sp>
      <p:sp>
        <p:nvSpPr>
          <p:cNvPr id="37911" name="Freeform 40">
            <a:extLst>
              <a:ext uri="{FF2B5EF4-FFF2-40B4-BE49-F238E27FC236}">
                <a16:creationId xmlns:a16="http://schemas.microsoft.com/office/drawing/2014/main" id="{4636C584-F7E5-9E26-7443-1170D12E5BF6}"/>
              </a:ext>
            </a:extLst>
          </p:cNvPr>
          <p:cNvSpPr>
            <a:spLocks/>
          </p:cNvSpPr>
          <p:nvPr/>
        </p:nvSpPr>
        <p:spPr bwMode="auto">
          <a:xfrm>
            <a:off x="209550" y="1830388"/>
            <a:ext cx="611188" cy="600075"/>
          </a:xfrm>
          <a:custGeom>
            <a:avLst/>
            <a:gdLst>
              <a:gd name="T0" fmla="*/ 0 w 917311"/>
              <a:gd name="T1" fmla="*/ 0 h 898965"/>
              <a:gd name="T2" fmla="*/ 120450 w 917311"/>
              <a:gd name="T3" fmla="*/ 0 h 898965"/>
              <a:gd name="T4" fmla="*/ 120450 w 917311"/>
              <a:gd name="T5" fmla="*/ 119140 h 898965"/>
              <a:gd name="T6" fmla="*/ 0 w 917311"/>
              <a:gd name="T7" fmla="*/ 119140 h 898965"/>
              <a:gd name="T8" fmla="*/ 0 w 917311"/>
              <a:gd name="T9" fmla="*/ 0 h 8989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7311" h="898965">
                <a:moveTo>
                  <a:pt x="0" y="0"/>
                </a:moveTo>
                <a:lnTo>
                  <a:pt x="917311" y="0"/>
                </a:lnTo>
                <a:lnTo>
                  <a:pt x="917311" y="898964"/>
                </a:lnTo>
                <a:lnTo>
                  <a:pt x="0" y="898964"/>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2" name="Freeform 41">
            <a:extLst>
              <a:ext uri="{FF2B5EF4-FFF2-40B4-BE49-F238E27FC236}">
                <a16:creationId xmlns:a16="http://schemas.microsoft.com/office/drawing/2014/main" id="{87E569DC-D95C-F660-1C79-7CB5DC2EE674}"/>
              </a:ext>
            </a:extLst>
          </p:cNvPr>
          <p:cNvSpPr>
            <a:spLocks/>
          </p:cNvSpPr>
          <p:nvPr/>
        </p:nvSpPr>
        <p:spPr bwMode="auto">
          <a:xfrm>
            <a:off x="514350" y="485775"/>
            <a:ext cx="749300" cy="735013"/>
          </a:xfrm>
          <a:custGeom>
            <a:avLst/>
            <a:gdLst>
              <a:gd name="T0" fmla="*/ 0 w 1123180"/>
              <a:gd name="T1" fmla="*/ 0 h 1100716"/>
              <a:gd name="T2" fmla="*/ 148416 w 1123180"/>
              <a:gd name="T3" fmla="*/ 0 h 1100716"/>
              <a:gd name="T4" fmla="*/ 148416 w 1123180"/>
              <a:gd name="T5" fmla="*/ 146142 h 1100716"/>
              <a:gd name="T6" fmla="*/ 0 w 1123180"/>
              <a:gd name="T7" fmla="*/ 146142 h 1100716"/>
              <a:gd name="T8" fmla="*/ 0 w 1123180"/>
              <a:gd name="T9" fmla="*/ 0 h 1100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180" h="1100716">
                <a:moveTo>
                  <a:pt x="0" y="0"/>
                </a:moveTo>
                <a:lnTo>
                  <a:pt x="1123180" y="0"/>
                </a:lnTo>
                <a:lnTo>
                  <a:pt x="1123180" y="1100716"/>
                </a:lnTo>
                <a:lnTo>
                  <a:pt x="0" y="110071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3" name="Freeform 42">
            <a:hlinkClick r:id="rId5" action="ppaction://hlinksldjump"/>
            <a:extLst>
              <a:ext uri="{FF2B5EF4-FFF2-40B4-BE49-F238E27FC236}">
                <a16:creationId xmlns:a16="http://schemas.microsoft.com/office/drawing/2014/main" id="{100B7595-C25E-DC0E-AB52-CEEC9F6BB285}"/>
              </a:ext>
            </a:extLst>
          </p:cNvPr>
          <p:cNvSpPr>
            <a:spLocks/>
          </p:cNvSpPr>
          <p:nvPr/>
        </p:nvSpPr>
        <p:spPr bwMode="auto">
          <a:xfrm flipV="1">
            <a:off x="10691813" y="311150"/>
            <a:ext cx="1468437" cy="2033588"/>
          </a:xfrm>
          <a:custGeom>
            <a:avLst/>
            <a:gdLst>
              <a:gd name="T0" fmla="*/ 0 w 2202256"/>
              <a:gd name="T1" fmla="*/ 401379 h 3050985"/>
              <a:gd name="T2" fmla="*/ 290273 w 2202256"/>
              <a:gd name="T3" fmla="*/ 401379 h 3050985"/>
              <a:gd name="T4" fmla="*/ 290273 w 2202256"/>
              <a:gd name="T5" fmla="*/ 0 h 3050985"/>
              <a:gd name="T6" fmla="*/ 0 w 2202256"/>
              <a:gd name="T7" fmla="*/ 0 h 3050985"/>
              <a:gd name="T8" fmla="*/ 0 w 2202256"/>
              <a:gd name="T9" fmla="*/ 401379 h 30509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2256" h="3050985">
                <a:moveTo>
                  <a:pt x="0" y="3050985"/>
                </a:moveTo>
                <a:lnTo>
                  <a:pt x="2202256" y="3050985"/>
                </a:lnTo>
                <a:lnTo>
                  <a:pt x="2202256" y="0"/>
                </a:lnTo>
                <a:lnTo>
                  <a:pt x="0" y="0"/>
                </a:lnTo>
                <a:lnTo>
                  <a:pt x="0" y="3050985"/>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7915" name="Wrong answer 1">
            <a:hlinkClick r:id="" action="ppaction://media"/>
            <a:extLst>
              <a:ext uri="{FF2B5EF4-FFF2-40B4-BE49-F238E27FC236}">
                <a16:creationId xmlns:a16="http://schemas.microsoft.com/office/drawing/2014/main" id="{AF526970-F9B2-9238-2E65-502A943569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388" y="1446213"/>
            <a:ext cx="168592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8" name="Freeform 41">
            <a:extLst>
              <a:ext uri="{FF2B5EF4-FFF2-40B4-BE49-F238E27FC236}">
                <a16:creationId xmlns:a16="http://schemas.microsoft.com/office/drawing/2014/main" id="{A5267034-BD81-5EDE-FE07-B7DD837ACA63}"/>
              </a:ext>
            </a:extLst>
          </p:cNvPr>
          <p:cNvSpPr>
            <a:spLocks/>
          </p:cNvSpPr>
          <p:nvPr/>
        </p:nvSpPr>
        <p:spPr bwMode="auto">
          <a:xfrm>
            <a:off x="10868025" y="5799138"/>
            <a:ext cx="1169988" cy="1146175"/>
          </a:xfrm>
          <a:custGeom>
            <a:avLst/>
            <a:gdLst>
              <a:gd name="T0" fmla="*/ 0 w 1123180"/>
              <a:gd name="T1" fmla="*/ 0 h 1100716"/>
              <a:gd name="T2" fmla="*/ 1377557 w 1123180"/>
              <a:gd name="T3" fmla="*/ 0 h 1100716"/>
              <a:gd name="T4" fmla="*/ 1377557 w 1123180"/>
              <a:gd name="T5" fmla="*/ 1347576 h 1100716"/>
              <a:gd name="T6" fmla="*/ 0 w 1123180"/>
              <a:gd name="T7" fmla="*/ 1347576 h 1100716"/>
              <a:gd name="T8" fmla="*/ 0 w 1123180"/>
              <a:gd name="T9" fmla="*/ 0 h 1100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180" h="1100716">
                <a:moveTo>
                  <a:pt x="0" y="0"/>
                </a:moveTo>
                <a:lnTo>
                  <a:pt x="1123180" y="0"/>
                </a:lnTo>
                <a:lnTo>
                  <a:pt x="1123180" y="1100716"/>
                </a:lnTo>
                <a:lnTo>
                  <a:pt x="0" y="110071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39"/>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D365706-37F7-6385-7B1D-0744209717D4}"/>
              </a:ext>
            </a:extLst>
          </p:cNvPr>
          <p:cNvSpPr/>
          <p:nvPr/>
        </p:nvSpPr>
        <p:spPr>
          <a:xfrm>
            <a:off x="779463" y="800100"/>
            <a:ext cx="10442575" cy="56943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defTabSz="914309">
              <a:defRPr/>
            </a:pPr>
            <a:endParaRPr lang="en-US" dirty="0">
              <a:solidFill>
                <a:prstClr val="white"/>
              </a:solidFill>
              <a:latin typeface="Arial" panose="020B0604020202020204"/>
            </a:endParaRPr>
          </a:p>
        </p:txBody>
      </p:sp>
      <p:pic>
        <p:nvPicPr>
          <p:cNvPr id="12296" name="Content Placeholder 3">
            <a:extLst>
              <a:ext uri="{FF2B5EF4-FFF2-40B4-BE49-F238E27FC236}">
                <a16:creationId xmlns:a16="http://schemas.microsoft.com/office/drawing/2014/main" id="{38A1629F-4659-60CB-164B-972B5A9580DE}"/>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1263" y="1287463"/>
            <a:ext cx="9863137" cy="4046537"/>
          </a:xfrm>
        </p:spPr>
      </p:pic>
      <p:sp>
        <p:nvSpPr>
          <p:cNvPr id="6" name="TextBox 5">
            <a:extLst>
              <a:ext uri="{FF2B5EF4-FFF2-40B4-BE49-F238E27FC236}">
                <a16:creationId xmlns:a16="http://schemas.microsoft.com/office/drawing/2014/main" id="{17FAF1A7-E37B-CE72-3278-BAA0C58FE293}"/>
              </a:ext>
            </a:extLst>
          </p:cNvPr>
          <p:cNvSpPr txBox="1">
            <a:spLocks noChangeArrowheads="1"/>
          </p:cNvSpPr>
          <p:nvPr/>
        </p:nvSpPr>
        <p:spPr bwMode="auto">
          <a:xfrm>
            <a:off x="1981200" y="5616575"/>
            <a:ext cx="762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vi-VN" altLang="en-US" sz="4000" b="1">
                <a:solidFill>
                  <a:srgbClr val="FF0000"/>
                </a:solidFill>
                <a:latin typeface="Times New Roman" panose="02020603050405020304" pitchFamily="18" charset="0"/>
                <a:cs typeface="Calibri" panose="020F0502020204030204" pitchFamily="34" charset="0"/>
              </a:rPr>
              <a:t>NINH THUẬN</a:t>
            </a:r>
            <a:endParaRPr lang="en-US" altLang="en-US" sz="4000">
              <a:latin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2">
            <a:extLst>
              <a:ext uri="{FF2B5EF4-FFF2-40B4-BE49-F238E27FC236}">
                <a16:creationId xmlns:a16="http://schemas.microsoft.com/office/drawing/2014/main" id="{45D1A885-2ED5-EB26-FE56-AA38E6FB94F9}"/>
              </a:ext>
            </a:extLst>
          </p:cNvPr>
          <p:cNvSpPr>
            <a:spLocks/>
          </p:cNvSpPr>
          <p:nvPr/>
        </p:nvSpPr>
        <p:spPr bwMode="auto">
          <a:xfrm>
            <a:off x="-1058863" y="-163513"/>
            <a:ext cx="7186613" cy="7185026"/>
          </a:xfrm>
          <a:custGeom>
            <a:avLst/>
            <a:gdLst>
              <a:gd name="T0" fmla="*/ 0 w 10778847"/>
              <a:gd name="T1" fmla="*/ 0 h 10778847"/>
              <a:gd name="T2" fmla="*/ 1420143 w 10778847"/>
              <a:gd name="T3" fmla="*/ 0 h 10778847"/>
              <a:gd name="T4" fmla="*/ 1420143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5" name="Freeform 3">
            <a:extLst>
              <a:ext uri="{FF2B5EF4-FFF2-40B4-BE49-F238E27FC236}">
                <a16:creationId xmlns:a16="http://schemas.microsoft.com/office/drawing/2014/main" id="{7A64F58F-DA55-2CB2-6CDC-BEE7DF7FE0AD}"/>
              </a:ext>
            </a:extLst>
          </p:cNvPr>
          <p:cNvSpPr>
            <a:spLocks/>
          </p:cNvSpPr>
          <p:nvPr/>
        </p:nvSpPr>
        <p:spPr bwMode="auto">
          <a:xfrm>
            <a:off x="6127750" y="-163513"/>
            <a:ext cx="7185025" cy="7185026"/>
          </a:xfrm>
          <a:custGeom>
            <a:avLst/>
            <a:gdLst>
              <a:gd name="T0" fmla="*/ 0 w 10778847"/>
              <a:gd name="T1" fmla="*/ 0 h 10778847"/>
              <a:gd name="T2" fmla="*/ 1418575 w 10778847"/>
              <a:gd name="T3" fmla="*/ 0 h 10778847"/>
              <a:gd name="T4" fmla="*/ 1418575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6" name="Freeform 4">
            <a:extLst>
              <a:ext uri="{FF2B5EF4-FFF2-40B4-BE49-F238E27FC236}">
                <a16:creationId xmlns:a16="http://schemas.microsoft.com/office/drawing/2014/main" id="{DFEBD751-D586-AD56-2569-E3F16A605BCA}"/>
              </a:ext>
            </a:extLst>
          </p:cNvPr>
          <p:cNvSpPr>
            <a:spLocks/>
          </p:cNvSpPr>
          <p:nvPr/>
        </p:nvSpPr>
        <p:spPr bwMode="auto">
          <a:xfrm rot="2102414">
            <a:off x="-1727200" y="4837113"/>
            <a:ext cx="3873500" cy="3663950"/>
          </a:xfrm>
          <a:custGeom>
            <a:avLst/>
            <a:gdLst>
              <a:gd name="T0" fmla="*/ 0 w 5811487"/>
              <a:gd name="T1" fmla="*/ 0 h 5496821"/>
              <a:gd name="T2" fmla="*/ 764485 w 5811487"/>
              <a:gd name="T3" fmla="*/ 0 h 5496821"/>
              <a:gd name="T4" fmla="*/ 764485 w 5811487"/>
              <a:gd name="T5" fmla="*/ 723271 h 5496821"/>
              <a:gd name="T6" fmla="*/ 0 w 5811487"/>
              <a:gd name="T7" fmla="*/ 723271 h 5496821"/>
              <a:gd name="T8" fmla="*/ 0 w 5811487"/>
              <a:gd name="T9" fmla="*/ 0 h 5496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1487" h="5496821">
                <a:moveTo>
                  <a:pt x="0" y="0"/>
                </a:moveTo>
                <a:lnTo>
                  <a:pt x="5811487" y="0"/>
                </a:lnTo>
                <a:lnTo>
                  <a:pt x="5811487" y="5496821"/>
                </a:lnTo>
                <a:lnTo>
                  <a:pt x="0" y="5496821"/>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917" name="Group 5">
            <a:extLst>
              <a:ext uri="{FF2B5EF4-FFF2-40B4-BE49-F238E27FC236}">
                <a16:creationId xmlns:a16="http://schemas.microsoft.com/office/drawing/2014/main" id="{EFB4E54F-3A55-4D0A-3B16-2620492C8672}"/>
              </a:ext>
            </a:extLst>
          </p:cNvPr>
          <p:cNvGrpSpPr>
            <a:grpSpLocks/>
          </p:cNvGrpSpPr>
          <p:nvPr/>
        </p:nvGrpSpPr>
        <p:grpSpPr bwMode="auto">
          <a:xfrm>
            <a:off x="685800" y="2874963"/>
            <a:ext cx="10820400" cy="3513137"/>
            <a:chOff x="0" y="0"/>
            <a:chExt cx="4274726" cy="1464029"/>
          </a:xfrm>
        </p:grpSpPr>
        <p:sp>
          <p:nvSpPr>
            <p:cNvPr id="38953" name="Freeform 6">
              <a:extLst>
                <a:ext uri="{FF2B5EF4-FFF2-40B4-BE49-F238E27FC236}">
                  <a16:creationId xmlns:a16="http://schemas.microsoft.com/office/drawing/2014/main" id="{C17DF7F3-7BC9-6A3D-F495-1A7CEED789C9}"/>
                </a:ext>
              </a:extLst>
            </p:cNvPr>
            <p:cNvSpPr>
              <a:spLocks/>
            </p:cNvSpPr>
            <p:nvPr/>
          </p:nvSpPr>
          <p:spPr bwMode="auto">
            <a:xfrm>
              <a:off x="0" y="0"/>
              <a:ext cx="4274726" cy="1464029"/>
            </a:xfrm>
            <a:custGeom>
              <a:avLst/>
              <a:gdLst>
                <a:gd name="T0" fmla="*/ 47700 w 4274726"/>
                <a:gd name="T1" fmla="*/ 0 h 1464029"/>
                <a:gd name="T2" fmla="*/ 4227026 w 4274726"/>
                <a:gd name="T3" fmla="*/ 0 h 1464029"/>
                <a:gd name="T4" fmla="*/ 4260755 w 4274726"/>
                <a:gd name="T5" fmla="*/ 13971 h 1464029"/>
                <a:gd name="T6" fmla="*/ 4274726 w 4274726"/>
                <a:gd name="T7" fmla="*/ 47700 h 1464029"/>
                <a:gd name="T8" fmla="*/ 4274726 w 4274726"/>
                <a:gd name="T9" fmla="*/ 1416330 h 1464029"/>
                <a:gd name="T10" fmla="*/ 4260755 w 4274726"/>
                <a:gd name="T11" fmla="*/ 1450059 h 1464029"/>
                <a:gd name="T12" fmla="*/ 4227026 w 4274726"/>
                <a:gd name="T13" fmla="*/ 1464029 h 1464029"/>
                <a:gd name="T14" fmla="*/ 47700 w 4274726"/>
                <a:gd name="T15" fmla="*/ 1464029 h 1464029"/>
                <a:gd name="T16" fmla="*/ 13971 w 4274726"/>
                <a:gd name="T17" fmla="*/ 1450059 h 1464029"/>
                <a:gd name="T18" fmla="*/ 0 w 4274726"/>
                <a:gd name="T19" fmla="*/ 1416330 h 1464029"/>
                <a:gd name="T20" fmla="*/ 0 w 4274726"/>
                <a:gd name="T21" fmla="*/ 47700 h 1464029"/>
                <a:gd name="T22" fmla="*/ 13971 w 4274726"/>
                <a:gd name="T23" fmla="*/ 13971 h 1464029"/>
                <a:gd name="T24" fmla="*/ 47700 w 4274726"/>
                <a:gd name="T25" fmla="*/ 0 h 14640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1464029">
                  <a:moveTo>
                    <a:pt x="47700" y="0"/>
                  </a:moveTo>
                  <a:lnTo>
                    <a:pt x="4227026" y="0"/>
                  </a:lnTo>
                  <a:cubicBezTo>
                    <a:pt x="4239677" y="0"/>
                    <a:pt x="4251809" y="5025"/>
                    <a:pt x="4260755" y="13971"/>
                  </a:cubicBezTo>
                  <a:cubicBezTo>
                    <a:pt x="4269700" y="22916"/>
                    <a:pt x="4274726" y="35049"/>
                    <a:pt x="4274726" y="47700"/>
                  </a:cubicBezTo>
                  <a:lnTo>
                    <a:pt x="4274726" y="1416330"/>
                  </a:lnTo>
                  <a:cubicBezTo>
                    <a:pt x="4274726" y="1428981"/>
                    <a:pt x="4269700" y="1441113"/>
                    <a:pt x="4260755" y="1450059"/>
                  </a:cubicBezTo>
                  <a:cubicBezTo>
                    <a:pt x="4251809" y="1459004"/>
                    <a:pt x="4239677" y="1464029"/>
                    <a:pt x="4227026" y="1464029"/>
                  </a:cubicBezTo>
                  <a:lnTo>
                    <a:pt x="47700" y="1464029"/>
                  </a:lnTo>
                  <a:cubicBezTo>
                    <a:pt x="35049" y="1464029"/>
                    <a:pt x="22916" y="1459004"/>
                    <a:pt x="13971" y="1450059"/>
                  </a:cubicBezTo>
                  <a:cubicBezTo>
                    <a:pt x="5025" y="1441113"/>
                    <a:pt x="0" y="1428981"/>
                    <a:pt x="0" y="1416330"/>
                  </a:cubicBezTo>
                  <a:lnTo>
                    <a:pt x="0" y="47700"/>
                  </a:lnTo>
                  <a:cubicBezTo>
                    <a:pt x="0" y="35049"/>
                    <a:pt x="5025" y="22916"/>
                    <a:pt x="13971" y="13971"/>
                  </a:cubicBezTo>
                  <a:cubicBezTo>
                    <a:pt x="22916" y="5025"/>
                    <a:pt x="35049" y="0"/>
                    <a:pt x="47700" y="0"/>
                  </a:cubicBezTo>
                  <a:close/>
                </a:path>
              </a:pathLst>
            </a:custGeom>
            <a:solidFill>
              <a:srgbClr val="FFFFFF"/>
            </a:solidFill>
            <a:ln w="333375" cap="rnd">
              <a:solidFill>
                <a:srgbClr val="EFC666"/>
              </a:solidFill>
              <a:prstDash val="solid"/>
              <a:round/>
              <a:headEnd/>
              <a:tailEnd/>
            </a:ln>
          </p:spPr>
          <p:txBody>
            <a:bodyPr/>
            <a:lstStyle/>
            <a:p>
              <a:endParaRPr lang="en-US"/>
            </a:p>
          </p:txBody>
        </p:sp>
        <p:sp>
          <p:nvSpPr>
            <p:cNvPr id="38954" name="TextBox 7">
              <a:extLst>
                <a:ext uri="{FF2B5EF4-FFF2-40B4-BE49-F238E27FC236}">
                  <a16:creationId xmlns:a16="http://schemas.microsoft.com/office/drawing/2014/main" id="{C5E71974-1CC8-D837-F0FA-234074466080}"/>
                </a:ext>
              </a:extLst>
            </p:cNvPr>
            <p:cNvSpPr txBox="1">
              <a:spLocks noChangeArrowheads="1"/>
            </p:cNvSpPr>
            <p:nvPr/>
          </p:nvSpPr>
          <p:spPr bwMode="auto">
            <a:xfrm>
              <a:off x="0" y="-47625"/>
              <a:ext cx="4274726" cy="151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38918" name="Group 8">
            <a:extLst>
              <a:ext uri="{FF2B5EF4-FFF2-40B4-BE49-F238E27FC236}">
                <a16:creationId xmlns:a16="http://schemas.microsoft.com/office/drawing/2014/main" id="{55130A23-E633-757F-71C6-4E3FD9459705}"/>
              </a:ext>
            </a:extLst>
          </p:cNvPr>
          <p:cNvGrpSpPr>
            <a:grpSpLocks/>
          </p:cNvGrpSpPr>
          <p:nvPr/>
        </p:nvGrpSpPr>
        <p:grpSpPr bwMode="auto">
          <a:xfrm>
            <a:off x="685800" y="485775"/>
            <a:ext cx="10820400" cy="1858963"/>
            <a:chOff x="0" y="0"/>
            <a:chExt cx="4274726" cy="734303"/>
          </a:xfrm>
        </p:grpSpPr>
        <p:sp>
          <p:nvSpPr>
            <p:cNvPr id="38951" name="Freeform 9">
              <a:extLst>
                <a:ext uri="{FF2B5EF4-FFF2-40B4-BE49-F238E27FC236}">
                  <a16:creationId xmlns:a16="http://schemas.microsoft.com/office/drawing/2014/main" id="{83D801C6-4C47-C8C0-CB7E-9521B8DDF5B9}"/>
                </a:ext>
              </a:extLst>
            </p:cNvPr>
            <p:cNvSpPr>
              <a:spLocks/>
            </p:cNvSpPr>
            <p:nvPr/>
          </p:nvSpPr>
          <p:spPr bwMode="auto">
            <a:xfrm>
              <a:off x="0" y="0"/>
              <a:ext cx="4274726" cy="734303"/>
            </a:xfrm>
            <a:custGeom>
              <a:avLst/>
              <a:gdLst>
                <a:gd name="T0" fmla="*/ 47700 w 4274726"/>
                <a:gd name="T1" fmla="*/ 0 h 734303"/>
                <a:gd name="T2" fmla="*/ 4227026 w 4274726"/>
                <a:gd name="T3" fmla="*/ 0 h 734303"/>
                <a:gd name="T4" fmla="*/ 4260755 w 4274726"/>
                <a:gd name="T5" fmla="*/ 13971 h 734303"/>
                <a:gd name="T6" fmla="*/ 4274726 w 4274726"/>
                <a:gd name="T7" fmla="*/ 47700 h 734303"/>
                <a:gd name="T8" fmla="*/ 4274726 w 4274726"/>
                <a:gd name="T9" fmla="*/ 686603 h 734303"/>
                <a:gd name="T10" fmla="*/ 4260755 w 4274726"/>
                <a:gd name="T11" fmla="*/ 720332 h 734303"/>
                <a:gd name="T12" fmla="*/ 4227026 w 4274726"/>
                <a:gd name="T13" fmla="*/ 734303 h 734303"/>
                <a:gd name="T14" fmla="*/ 47700 w 4274726"/>
                <a:gd name="T15" fmla="*/ 734303 h 734303"/>
                <a:gd name="T16" fmla="*/ 13971 w 4274726"/>
                <a:gd name="T17" fmla="*/ 720332 h 734303"/>
                <a:gd name="T18" fmla="*/ 0 w 4274726"/>
                <a:gd name="T19" fmla="*/ 686603 h 734303"/>
                <a:gd name="T20" fmla="*/ 0 w 4274726"/>
                <a:gd name="T21" fmla="*/ 47700 h 734303"/>
                <a:gd name="T22" fmla="*/ 13971 w 4274726"/>
                <a:gd name="T23" fmla="*/ 13971 h 734303"/>
                <a:gd name="T24" fmla="*/ 47700 w 4274726"/>
                <a:gd name="T25" fmla="*/ 0 h 734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734303">
                  <a:moveTo>
                    <a:pt x="47700" y="0"/>
                  </a:moveTo>
                  <a:lnTo>
                    <a:pt x="4227026" y="0"/>
                  </a:lnTo>
                  <a:cubicBezTo>
                    <a:pt x="4239677" y="0"/>
                    <a:pt x="4251809" y="5025"/>
                    <a:pt x="4260755" y="13971"/>
                  </a:cubicBezTo>
                  <a:cubicBezTo>
                    <a:pt x="4269700" y="22916"/>
                    <a:pt x="4274726" y="35049"/>
                    <a:pt x="4274726" y="47700"/>
                  </a:cubicBezTo>
                  <a:lnTo>
                    <a:pt x="4274726" y="686603"/>
                  </a:lnTo>
                  <a:cubicBezTo>
                    <a:pt x="4274726" y="699254"/>
                    <a:pt x="4269700" y="711387"/>
                    <a:pt x="4260755" y="720332"/>
                  </a:cubicBezTo>
                  <a:cubicBezTo>
                    <a:pt x="4251809" y="729277"/>
                    <a:pt x="4239677" y="734303"/>
                    <a:pt x="4227026" y="734303"/>
                  </a:cubicBezTo>
                  <a:lnTo>
                    <a:pt x="47700" y="734303"/>
                  </a:lnTo>
                  <a:cubicBezTo>
                    <a:pt x="35049" y="734303"/>
                    <a:pt x="22916" y="729277"/>
                    <a:pt x="13971" y="720332"/>
                  </a:cubicBezTo>
                  <a:cubicBezTo>
                    <a:pt x="5025" y="711387"/>
                    <a:pt x="0" y="699254"/>
                    <a:pt x="0" y="686603"/>
                  </a:cubicBezTo>
                  <a:lnTo>
                    <a:pt x="0" y="47700"/>
                  </a:lnTo>
                  <a:cubicBezTo>
                    <a:pt x="0" y="35049"/>
                    <a:pt x="5025" y="22916"/>
                    <a:pt x="13971" y="13971"/>
                  </a:cubicBezTo>
                  <a:cubicBezTo>
                    <a:pt x="22916" y="5025"/>
                    <a:pt x="35049" y="0"/>
                    <a:pt x="47700" y="0"/>
                  </a:cubicBezTo>
                  <a:close/>
                </a:path>
              </a:pathLst>
            </a:custGeom>
            <a:solidFill>
              <a:srgbClr val="EFC666"/>
            </a:solidFill>
            <a:ln w="447675" cap="rnd">
              <a:solidFill>
                <a:srgbClr val="EFC666"/>
              </a:solidFill>
              <a:prstDash val="solid"/>
              <a:round/>
              <a:headEnd/>
              <a:tailEnd/>
            </a:ln>
          </p:spPr>
          <p:txBody>
            <a:bodyPr/>
            <a:lstStyle/>
            <a:p>
              <a:endParaRPr lang="en-US"/>
            </a:p>
          </p:txBody>
        </p:sp>
        <p:sp>
          <p:nvSpPr>
            <p:cNvPr id="38952" name="TextBox 10">
              <a:extLst>
                <a:ext uri="{FF2B5EF4-FFF2-40B4-BE49-F238E27FC236}">
                  <a16:creationId xmlns:a16="http://schemas.microsoft.com/office/drawing/2014/main" id="{B0C27342-3631-D81D-EDF4-197BAA4DA55C}"/>
                </a:ext>
              </a:extLst>
            </p:cNvPr>
            <p:cNvSpPr txBox="1">
              <a:spLocks noChangeArrowheads="1"/>
            </p:cNvSpPr>
            <p:nvPr/>
          </p:nvSpPr>
          <p:spPr bwMode="auto">
            <a:xfrm>
              <a:off x="0" y="-47625"/>
              <a:ext cx="4274726" cy="78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8919" name="TextBox 11">
            <a:extLst>
              <a:ext uri="{FF2B5EF4-FFF2-40B4-BE49-F238E27FC236}">
                <a16:creationId xmlns:a16="http://schemas.microsoft.com/office/drawing/2014/main" id="{846128AF-71BC-546B-6BCC-4997A8313CF2}"/>
              </a:ext>
            </a:extLst>
          </p:cNvPr>
          <p:cNvSpPr txBox="1">
            <a:spLocks noChangeArrowheads="1"/>
          </p:cNvSpPr>
          <p:nvPr/>
        </p:nvSpPr>
        <p:spPr bwMode="auto">
          <a:xfrm>
            <a:off x="1498600" y="676275"/>
            <a:ext cx="9194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spcAft>
                <a:spcPts val="538"/>
              </a:spcAft>
              <a:buFontTx/>
              <a:buNone/>
            </a:pPr>
            <a:r>
              <a:rPr lang="en-US" altLang="en-US" sz="4800" b="1">
                <a:solidFill>
                  <a:srgbClr val="000000"/>
                </a:solidFill>
                <a:latin typeface="Times New Roman" panose="02020603050405020304" pitchFamily="18" charset="0"/>
                <a:cs typeface="Times New Roman" panose="02020603050405020304" pitchFamily="18" charset="0"/>
              </a:rPr>
              <a:t>Đặc điểm lãnh thổ vùng duyên hải Nam Trung Bộ là:</a:t>
            </a:r>
            <a:endParaRPr lang="LID4096" altLang="en-US" sz="48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8920" name="Group 12">
            <a:extLst>
              <a:ext uri="{FF2B5EF4-FFF2-40B4-BE49-F238E27FC236}">
                <a16:creationId xmlns:a16="http://schemas.microsoft.com/office/drawing/2014/main" id="{EFDF2120-0B3D-BA81-5B91-BDC87F17280E}"/>
              </a:ext>
            </a:extLst>
          </p:cNvPr>
          <p:cNvGrpSpPr>
            <a:grpSpLocks/>
          </p:cNvGrpSpPr>
          <p:nvPr/>
        </p:nvGrpSpPr>
        <p:grpSpPr bwMode="auto">
          <a:xfrm>
            <a:off x="1752600" y="3587750"/>
            <a:ext cx="3775075" cy="820738"/>
            <a:chOff x="0" y="0"/>
            <a:chExt cx="914311" cy="198973"/>
          </a:xfrm>
        </p:grpSpPr>
        <p:sp>
          <p:nvSpPr>
            <p:cNvPr id="38949" name="Freeform 13">
              <a:extLst>
                <a:ext uri="{FF2B5EF4-FFF2-40B4-BE49-F238E27FC236}">
                  <a16:creationId xmlns:a16="http://schemas.microsoft.com/office/drawing/2014/main" id="{90FA8A2D-EF3A-36B3-BDB9-2EB41CD65145}"/>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EFC66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8950" name="TextBox 14">
              <a:extLst>
                <a:ext uri="{FF2B5EF4-FFF2-40B4-BE49-F238E27FC236}">
                  <a16:creationId xmlns:a16="http://schemas.microsoft.com/office/drawing/2014/main" id="{7D05F251-945F-FA34-C4BB-1922AAEB71A0}"/>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16" name="Freeform 16">
            <a:extLst>
              <a:ext uri="{FF2B5EF4-FFF2-40B4-BE49-F238E27FC236}">
                <a16:creationId xmlns:a16="http://schemas.microsoft.com/office/drawing/2014/main" id="{1069D684-815E-D733-D916-B7073BA5B31C}"/>
              </a:ext>
            </a:extLst>
          </p:cNvPr>
          <p:cNvSpPr>
            <a:spLocks/>
          </p:cNvSpPr>
          <p:nvPr/>
        </p:nvSpPr>
        <p:spPr bwMode="auto">
          <a:xfrm>
            <a:off x="820738" y="3587750"/>
            <a:ext cx="5251450" cy="820738"/>
          </a:xfrm>
          <a:custGeom>
            <a:avLst/>
            <a:gdLst>
              <a:gd name="T0" fmla="*/ 2147483646 w 916637"/>
              <a:gd name="T1" fmla="*/ 0 h 198973"/>
              <a:gd name="T2" fmla="*/ 2147483646 w 916637"/>
              <a:gd name="T3" fmla="*/ 0 h 198973"/>
              <a:gd name="T4" fmla="*/ 2147483646 w 916637"/>
              <a:gd name="T5" fmla="*/ 382854983 h 198973"/>
              <a:gd name="T6" fmla="*/ 2147483646 w 916637"/>
              <a:gd name="T7" fmla="*/ 597213559 h 198973"/>
              <a:gd name="T8" fmla="*/ 2147483646 w 916637"/>
              <a:gd name="T9" fmla="*/ 867931312 h 198973"/>
              <a:gd name="T10" fmla="*/ 2147483646 w 916637"/>
              <a:gd name="T11" fmla="*/ 980068815 h 198973"/>
              <a:gd name="T12" fmla="*/ 2147483646 w 916637"/>
              <a:gd name="T13" fmla="*/ 980068815 h 198973"/>
              <a:gd name="T14" fmla="*/ 0 w 916637"/>
              <a:gd name="T15" fmla="*/ 597213559 h 198973"/>
              <a:gd name="T16" fmla="*/ 0 w 916637"/>
              <a:gd name="T17" fmla="*/ 382854983 h 198973"/>
              <a:gd name="T18" fmla="*/ 2147483646 w 916637"/>
              <a:gd name="T19" fmla="*/ 0 h 1989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6637" h="198973">
                <a:moveTo>
                  <a:pt x="77727" y="0"/>
                </a:moveTo>
                <a:lnTo>
                  <a:pt x="838910" y="0"/>
                </a:lnTo>
                <a:cubicBezTo>
                  <a:pt x="881837" y="0"/>
                  <a:pt x="916637" y="34799"/>
                  <a:pt x="916637" y="77727"/>
                </a:cubicBezTo>
                <a:lnTo>
                  <a:pt x="916637" y="121246"/>
                </a:lnTo>
                <a:cubicBezTo>
                  <a:pt x="916637" y="141861"/>
                  <a:pt x="908448" y="161631"/>
                  <a:pt x="893871" y="176207"/>
                </a:cubicBezTo>
                <a:cubicBezTo>
                  <a:pt x="879295" y="190784"/>
                  <a:pt x="859524" y="198973"/>
                  <a:pt x="838910" y="198973"/>
                </a:cubicBezTo>
                <a:lnTo>
                  <a:pt x="77727" y="198973"/>
                </a:lnTo>
                <a:cubicBezTo>
                  <a:pt x="34799" y="198973"/>
                  <a:pt x="0" y="164173"/>
                  <a:pt x="0" y="121246"/>
                </a:cubicBezTo>
                <a:lnTo>
                  <a:pt x="0" y="77727"/>
                </a:lnTo>
                <a:cubicBezTo>
                  <a:pt x="0" y="34799"/>
                  <a:pt x="34799" y="0"/>
                  <a:pt x="77727" y="0"/>
                </a:cubicBezTo>
                <a:close/>
              </a:path>
            </a:pathLst>
          </a:custGeom>
          <a:solidFill>
            <a:srgbClr val="A6A6A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18" name="TextBox 18">
            <a:extLst>
              <a:ext uri="{FF2B5EF4-FFF2-40B4-BE49-F238E27FC236}">
                <a16:creationId xmlns:a16="http://schemas.microsoft.com/office/drawing/2014/main" id="{C37E7361-F2F3-C727-ADDF-85A2E8D14962}"/>
              </a:ext>
            </a:extLst>
          </p:cNvPr>
          <p:cNvSpPr txBox="1"/>
          <p:nvPr/>
        </p:nvSpPr>
        <p:spPr>
          <a:xfrm>
            <a:off x="1768475" y="3740150"/>
            <a:ext cx="5141913" cy="503238"/>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667" b="1" dirty="0">
                <a:solidFill>
                  <a:srgbClr val="FFFFFF"/>
                </a:solidFill>
                <a:latin typeface="Times New Roman" panose="02020603050405020304" pitchFamily="18" charset="0"/>
                <a:ea typeface="Baloo"/>
                <a:cs typeface="Times New Roman" panose="02020603050405020304" pitchFamily="18" charset="0"/>
                <a:sym typeface="Baloo"/>
              </a:rPr>
              <a:t>A. </a:t>
            </a:r>
            <a:r>
              <a:rPr lang="en-US" sz="2667" b="1" dirty="0" err="1">
                <a:solidFill>
                  <a:srgbClr val="FFFFFF"/>
                </a:solidFill>
                <a:latin typeface="Times New Roman" panose="02020603050405020304" pitchFamily="18" charset="0"/>
                <a:ea typeface="Baloo"/>
                <a:cs typeface="Times New Roman" panose="02020603050405020304" pitchFamily="18" charset="0"/>
                <a:sym typeface="Baloo"/>
              </a:rPr>
              <a:t>Rộng</a:t>
            </a:r>
            <a:r>
              <a:rPr lang="en-US" sz="2667" b="1" dirty="0">
                <a:solidFill>
                  <a:srgbClr val="FFFFFF"/>
                </a:solidFill>
                <a:latin typeface="Times New Roman" panose="02020603050405020304" pitchFamily="18" charset="0"/>
                <a:ea typeface="Baloo"/>
                <a:cs typeface="Times New Roman" panose="02020603050405020304" pitchFamily="18" charset="0"/>
                <a:sym typeface="Baloo"/>
              </a:rPr>
              <a:t> </a:t>
            </a:r>
            <a:r>
              <a:rPr lang="en-US" sz="2667" b="1" dirty="0" err="1">
                <a:solidFill>
                  <a:srgbClr val="FFFFFF"/>
                </a:solidFill>
                <a:latin typeface="Times New Roman" panose="02020603050405020304" pitchFamily="18" charset="0"/>
                <a:ea typeface="Baloo"/>
                <a:cs typeface="Times New Roman" panose="02020603050405020304" pitchFamily="18" charset="0"/>
                <a:sym typeface="Baloo"/>
              </a:rPr>
              <a:t>lớn</a:t>
            </a:r>
            <a:r>
              <a:rPr lang="en-US" sz="2667" b="1" dirty="0">
                <a:solidFill>
                  <a:srgbClr val="FFFFFF"/>
                </a:solidFill>
                <a:latin typeface="Times New Roman" panose="02020603050405020304" pitchFamily="18" charset="0"/>
                <a:ea typeface="Baloo"/>
                <a:cs typeface="Times New Roman" panose="02020603050405020304" pitchFamily="18" charset="0"/>
                <a:sym typeface="Baloo"/>
              </a:rPr>
              <a:t>, </a:t>
            </a:r>
            <a:r>
              <a:rPr lang="en-US" sz="2667" b="1" dirty="0" err="1">
                <a:solidFill>
                  <a:srgbClr val="FFFFFF"/>
                </a:solidFill>
                <a:latin typeface="Times New Roman" panose="02020603050405020304" pitchFamily="18" charset="0"/>
                <a:ea typeface="Baloo"/>
                <a:cs typeface="Times New Roman" panose="02020603050405020304" pitchFamily="18" charset="0"/>
                <a:sym typeface="Baloo"/>
              </a:rPr>
              <a:t>hình</a:t>
            </a:r>
            <a:r>
              <a:rPr lang="en-US" sz="2667" b="1" dirty="0">
                <a:solidFill>
                  <a:srgbClr val="FFFFFF"/>
                </a:solidFill>
                <a:latin typeface="Times New Roman" panose="02020603050405020304" pitchFamily="18" charset="0"/>
                <a:ea typeface="Baloo"/>
                <a:cs typeface="Times New Roman" panose="02020603050405020304" pitchFamily="18" charset="0"/>
                <a:sym typeface="Baloo"/>
              </a:rPr>
              <a:t> thang</a:t>
            </a:r>
          </a:p>
        </p:txBody>
      </p:sp>
      <p:grpSp>
        <p:nvGrpSpPr>
          <p:cNvPr id="38923" name="Group 19">
            <a:extLst>
              <a:ext uri="{FF2B5EF4-FFF2-40B4-BE49-F238E27FC236}">
                <a16:creationId xmlns:a16="http://schemas.microsoft.com/office/drawing/2014/main" id="{A0F9F6E4-EF8C-4903-9CA3-5345466CC2B2}"/>
              </a:ext>
            </a:extLst>
          </p:cNvPr>
          <p:cNvGrpSpPr>
            <a:grpSpLocks/>
          </p:cNvGrpSpPr>
          <p:nvPr/>
        </p:nvGrpSpPr>
        <p:grpSpPr bwMode="auto">
          <a:xfrm>
            <a:off x="1789113" y="4854575"/>
            <a:ext cx="3776662" cy="820738"/>
            <a:chOff x="0" y="0"/>
            <a:chExt cx="914311" cy="198973"/>
          </a:xfrm>
        </p:grpSpPr>
        <p:sp>
          <p:nvSpPr>
            <p:cNvPr id="38947" name="Freeform 20">
              <a:extLst>
                <a:ext uri="{FF2B5EF4-FFF2-40B4-BE49-F238E27FC236}">
                  <a16:creationId xmlns:a16="http://schemas.microsoft.com/office/drawing/2014/main" id="{6EE36904-E632-79A6-BA0E-DD8338F915DA}"/>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EFC66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8948" name="TextBox 21">
              <a:extLst>
                <a:ext uri="{FF2B5EF4-FFF2-40B4-BE49-F238E27FC236}">
                  <a16:creationId xmlns:a16="http://schemas.microsoft.com/office/drawing/2014/main" id="{0463CBF8-B629-0F1D-55AF-DCB2CEF2946F}"/>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23" name="Freeform 23">
            <a:extLst>
              <a:ext uri="{FF2B5EF4-FFF2-40B4-BE49-F238E27FC236}">
                <a16:creationId xmlns:a16="http://schemas.microsoft.com/office/drawing/2014/main" id="{B0951213-2284-D7C3-7304-B00AB7DABA2D}"/>
              </a:ext>
            </a:extLst>
          </p:cNvPr>
          <p:cNvSpPr>
            <a:spLocks/>
          </p:cNvSpPr>
          <p:nvPr/>
        </p:nvSpPr>
        <p:spPr bwMode="auto">
          <a:xfrm>
            <a:off x="857250" y="4854575"/>
            <a:ext cx="5265738" cy="820738"/>
          </a:xfrm>
          <a:custGeom>
            <a:avLst/>
            <a:gdLst>
              <a:gd name="T0" fmla="*/ 2147483646 w 916637"/>
              <a:gd name="T1" fmla="*/ 0 h 198973"/>
              <a:gd name="T2" fmla="*/ 2147483646 w 916637"/>
              <a:gd name="T3" fmla="*/ 0 h 198973"/>
              <a:gd name="T4" fmla="*/ 2147483646 w 916637"/>
              <a:gd name="T5" fmla="*/ 382854983 h 198973"/>
              <a:gd name="T6" fmla="*/ 2147483646 w 916637"/>
              <a:gd name="T7" fmla="*/ 597213559 h 198973"/>
              <a:gd name="T8" fmla="*/ 2147483646 w 916637"/>
              <a:gd name="T9" fmla="*/ 867931312 h 198973"/>
              <a:gd name="T10" fmla="*/ 2147483646 w 916637"/>
              <a:gd name="T11" fmla="*/ 980068815 h 198973"/>
              <a:gd name="T12" fmla="*/ 2147483646 w 916637"/>
              <a:gd name="T13" fmla="*/ 980068815 h 198973"/>
              <a:gd name="T14" fmla="*/ 0 w 916637"/>
              <a:gd name="T15" fmla="*/ 597213559 h 198973"/>
              <a:gd name="T16" fmla="*/ 0 w 916637"/>
              <a:gd name="T17" fmla="*/ 382854983 h 198973"/>
              <a:gd name="T18" fmla="*/ 2147483646 w 916637"/>
              <a:gd name="T19" fmla="*/ 0 h 1989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6637" h="198973">
                <a:moveTo>
                  <a:pt x="77727" y="0"/>
                </a:moveTo>
                <a:lnTo>
                  <a:pt x="838910" y="0"/>
                </a:lnTo>
                <a:cubicBezTo>
                  <a:pt x="881837" y="0"/>
                  <a:pt x="916637" y="34799"/>
                  <a:pt x="916637" y="77727"/>
                </a:cubicBezTo>
                <a:lnTo>
                  <a:pt x="916637" y="121246"/>
                </a:lnTo>
                <a:cubicBezTo>
                  <a:pt x="916637" y="141861"/>
                  <a:pt x="908448" y="161631"/>
                  <a:pt x="893871" y="176207"/>
                </a:cubicBezTo>
                <a:cubicBezTo>
                  <a:pt x="879295" y="190784"/>
                  <a:pt x="859524" y="198973"/>
                  <a:pt x="838910" y="198973"/>
                </a:cubicBezTo>
                <a:lnTo>
                  <a:pt x="77727" y="198973"/>
                </a:lnTo>
                <a:cubicBezTo>
                  <a:pt x="34799" y="198973"/>
                  <a:pt x="0" y="164173"/>
                  <a:pt x="0" y="121246"/>
                </a:cubicBezTo>
                <a:lnTo>
                  <a:pt x="0" y="77727"/>
                </a:lnTo>
                <a:cubicBezTo>
                  <a:pt x="0" y="34799"/>
                  <a:pt x="34799" y="0"/>
                  <a:pt x="77727" y="0"/>
                </a:cubicBezTo>
                <a:close/>
              </a:path>
            </a:pathLst>
          </a:custGeom>
          <a:solidFill>
            <a:srgbClr val="A6A6A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8925" name="TextBox 24">
            <a:extLst>
              <a:ext uri="{FF2B5EF4-FFF2-40B4-BE49-F238E27FC236}">
                <a16:creationId xmlns:a16="http://schemas.microsoft.com/office/drawing/2014/main" id="{1489D6B7-0947-3641-9D0F-FADDF7839E60}"/>
              </a:ext>
            </a:extLst>
          </p:cNvPr>
          <p:cNvSpPr txBox="1">
            <a:spLocks noChangeArrowheads="1"/>
          </p:cNvSpPr>
          <p:nvPr/>
        </p:nvSpPr>
        <p:spPr bwMode="auto">
          <a:xfrm>
            <a:off x="1789113" y="4695825"/>
            <a:ext cx="37861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25" name="TextBox 25">
            <a:extLst>
              <a:ext uri="{FF2B5EF4-FFF2-40B4-BE49-F238E27FC236}">
                <a16:creationId xmlns:a16="http://schemas.microsoft.com/office/drawing/2014/main" id="{48092B6B-00C8-CDB7-A2A9-D1F1F7516B3F}"/>
              </a:ext>
            </a:extLst>
          </p:cNvPr>
          <p:cNvSpPr txBox="1"/>
          <p:nvPr/>
        </p:nvSpPr>
        <p:spPr>
          <a:xfrm>
            <a:off x="1806575" y="5053013"/>
            <a:ext cx="4262438" cy="511175"/>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933" b="1" dirty="0">
                <a:solidFill>
                  <a:srgbClr val="FFFFFF"/>
                </a:solidFill>
                <a:latin typeface="Times New Roman" panose="02020603050405020304" pitchFamily="18" charset="0"/>
                <a:ea typeface="Baloo"/>
                <a:cs typeface="Times New Roman" panose="02020603050405020304" pitchFamily="18" charset="0"/>
                <a:sym typeface="Baloo"/>
              </a:rPr>
              <a:t>C. </a:t>
            </a:r>
            <a:r>
              <a:rPr lang="en-US" sz="2933" b="1" dirty="0" err="1">
                <a:solidFill>
                  <a:srgbClr val="FFFFFF"/>
                </a:solidFill>
                <a:latin typeface="Times New Roman" panose="02020603050405020304" pitchFamily="18" charset="0"/>
                <a:ea typeface="Baloo"/>
                <a:cs typeface="Times New Roman" panose="02020603050405020304" pitchFamily="18" charset="0"/>
                <a:sym typeface="Baloo"/>
              </a:rPr>
              <a:t>Kéo</a:t>
            </a:r>
            <a:r>
              <a:rPr lang="en-US" sz="2933" b="1" dirty="0">
                <a:solidFill>
                  <a:srgbClr val="FFFFFF"/>
                </a:solidFill>
                <a:latin typeface="Times New Roman" panose="02020603050405020304" pitchFamily="18" charset="0"/>
                <a:ea typeface="Baloo"/>
                <a:cs typeface="Times New Roman" panose="02020603050405020304" pitchFamily="18" charset="0"/>
                <a:sym typeface="Baloo"/>
              </a:rPr>
              <a:t> </a:t>
            </a:r>
            <a:r>
              <a:rPr lang="en-US" sz="2933" b="1" dirty="0" err="1">
                <a:solidFill>
                  <a:srgbClr val="FFFFFF"/>
                </a:solidFill>
                <a:latin typeface="Times New Roman" panose="02020603050405020304" pitchFamily="18" charset="0"/>
                <a:ea typeface="Baloo"/>
                <a:cs typeface="Times New Roman" panose="02020603050405020304" pitchFamily="18" charset="0"/>
                <a:sym typeface="Baloo"/>
              </a:rPr>
              <a:t>dài</a:t>
            </a:r>
            <a:r>
              <a:rPr lang="en-US" sz="2933" b="1" dirty="0">
                <a:solidFill>
                  <a:srgbClr val="FFFFFF"/>
                </a:solidFill>
                <a:latin typeface="Times New Roman" panose="02020603050405020304" pitchFamily="18" charset="0"/>
                <a:ea typeface="Baloo"/>
                <a:cs typeface="Times New Roman" panose="02020603050405020304" pitchFamily="18" charset="0"/>
                <a:sym typeface="Baloo"/>
              </a:rPr>
              <a:t>, </a:t>
            </a:r>
            <a:r>
              <a:rPr lang="en-US" sz="2933" b="1" dirty="0" err="1">
                <a:solidFill>
                  <a:srgbClr val="FFFFFF"/>
                </a:solidFill>
                <a:latin typeface="Times New Roman" panose="02020603050405020304" pitchFamily="18" charset="0"/>
                <a:ea typeface="Baloo"/>
                <a:cs typeface="Times New Roman" panose="02020603050405020304" pitchFamily="18" charset="0"/>
                <a:sym typeface="Baloo"/>
              </a:rPr>
              <a:t>rộng</a:t>
            </a:r>
            <a:r>
              <a:rPr lang="en-US" sz="2933" b="1" dirty="0">
                <a:solidFill>
                  <a:srgbClr val="FFFFFF"/>
                </a:solidFill>
                <a:latin typeface="Times New Roman" panose="02020603050405020304" pitchFamily="18" charset="0"/>
                <a:ea typeface="Baloo"/>
                <a:cs typeface="Times New Roman" panose="02020603050405020304" pitchFamily="18" charset="0"/>
                <a:sym typeface="Baloo"/>
              </a:rPr>
              <a:t> </a:t>
            </a:r>
            <a:r>
              <a:rPr lang="en-US" sz="2933" b="1" dirty="0" err="1">
                <a:solidFill>
                  <a:srgbClr val="FFFFFF"/>
                </a:solidFill>
                <a:latin typeface="Times New Roman" panose="02020603050405020304" pitchFamily="18" charset="0"/>
                <a:ea typeface="Baloo"/>
                <a:cs typeface="Times New Roman" panose="02020603050405020304" pitchFamily="18" charset="0"/>
                <a:sym typeface="Baloo"/>
              </a:rPr>
              <a:t>lớn</a:t>
            </a:r>
            <a:endParaRPr lang="en-US" sz="2933" b="1" dirty="0">
              <a:solidFill>
                <a:srgbClr val="FFFFFF"/>
              </a:solidFill>
              <a:latin typeface="Times New Roman" panose="02020603050405020304" pitchFamily="18" charset="0"/>
              <a:ea typeface="Baloo"/>
              <a:cs typeface="Times New Roman" panose="02020603050405020304" pitchFamily="18" charset="0"/>
              <a:sym typeface="Baloo"/>
            </a:endParaRPr>
          </a:p>
        </p:txBody>
      </p:sp>
      <p:grpSp>
        <p:nvGrpSpPr>
          <p:cNvPr id="38927" name="Group 26">
            <a:extLst>
              <a:ext uri="{FF2B5EF4-FFF2-40B4-BE49-F238E27FC236}">
                <a16:creationId xmlns:a16="http://schemas.microsoft.com/office/drawing/2014/main" id="{90E57A2F-5A62-BFAC-8A13-F3E806FE430A}"/>
              </a:ext>
            </a:extLst>
          </p:cNvPr>
          <p:cNvGrpSpPr>
            <a:grpSpLocks/>
          </p:cNvGrpSpPr>
          <p:nvPr/>
        </p:nvGrpSpPr>
        <p:grpSpPr bwMode="auto">
          <a:xfrm>
            <a:off x="6604000" y="3587750"/>
            <a:ext cx="3775075" cy="820738"/>
            <a:chOff x="0" y="0"/>
            <a:chExt cx="914311" cy="198973"/>
          </a:xfrm>
        </p:grpSpPr>
        <p:sp>
          <p:nvSpPr>
            <p:cNvPr id="38945" name="Freeform 27">
              <a:extLst>
                <a:ext uri="{FF2B5EF4-FFF2-40B4-BE49-F238E27FC236}">
                  <a16:creationId xmlns:a16="http://schemas.microsoft.com/office/drawing/2014/main" id="{D4B819B7-22F5-E643-F7D5-963CBFCA1573}"/>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EFC66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8946" name="TextBox 28">
              <a:extLst>
                <a:ext uri="{FF2B5EF4-FFF2-40B4-BE49-F238E27FC236}">
                  <a16:creationId xmlns:a16="http://schemas.microsoft.com/office/drawing/2014/main" id="{6691997C-E95D-3ACB-2F20-A7F91EAB1B53}"/>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0" name="Freeform 30">
            <a:extLst>
              <a:ext uri="{FF2B5EF4-FFF2-40B4-BE49-F238E27FC236}">
                <a16:creationId xmlns:a16="http://schemas.microsoft.com/office/drawing/2014/main" id="{FAE6E348-F7DD-86BA-0488-0E934E660103}"/>
              </a:ext>
            </a:extLst>
          </p:cNvPr>
          <p:cNvSpPr>
            <a:spLocks/>
          </p:cNvSpPr>
          <p:nvPr/>
        </p:nvSpPr>
        <p:spPr bwMode="auto">
          <a:xfrm>
            <a:off x="6604000" y="3587750"/>
            <a:ext cx="4767263" cy="820738"/>
          </a:xfrm>
          <a:custGeom>
            <a:avLst/>
            <a:gdLst>
              <a:gd name="T0" fmla="*/ 1538162706 w 916637"/>
              <a:gd name="T1" fmla="*/ 0 h 198973"/>
              <a:gd name="T2" fmla="*/ 2147483646 w 916637"/>
              <a:gd name="T3" fmla="*/ 0 h 198973"/>
              <a:gd name="T4" fmla="*/ 2147483646 w 916637"/>
              <a:gd name="T5" fmla="*/ 382854983 h 198973"/>
              <a:gd name="T6" fmla="*/ 2147483646 w 916637"/>
              <a:gd name="T7" fmla="*/ 597213559 h 198973"/>
              <a:gd name="T8" fmla="*/ 2147483646 w 916637"/>
              <a:gd name="T9" fmla="*/ 867931312 h 198973"/>
              <a:gd name="T10" fmla="*/ 2147483646 w 916637"/>
              <a:gd name="T11" fmla="*/ 980068815 h 198973"/>
              <a:gd name="T12" fmla="*/ 1538162706 w 916637"/>
              <a:gd name="T13" fmla="*/ 980068815 h 198973"/>
              <a:gd name="T14" fmla="*/ 0 w 916637"/>
              <a:gd name="T15" fmla="*/ 597213559 h 198973"/>
              <a:gd name="T16" fmla="*/ 0 w 916637"/>
              <a:gd name="T17" fmla="*/ 382854983 h 198973"/>
              <a:gd name="T18" fmla="*/ 1538162706 w 916637"/>
              <a:gd name="T19" fmla="*/ 0 h 1989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6637" h="198973">
                <a:moveTo>
                  <a:pt x="77727" y="0"/>
                </a:moveTo>
                <a:lnTo>
                  <a:pt x="838910" y="0"/>
                </a:lnTo>
                <a:cubicBezTo>
                  <a:pt x="881837" y="0"/>
                  <a:pt x="916637" y="34799"/>
                  <a:pt x="916637" y="77727"/>
                </a:cubicBezTo>
                <a:lnTo>
                  <a:pt x="916637" y="121246"/>
                </a:lnTo>
                <a:cubicBezTo>
                  <a:pt x="916637" y="141861"/>
                  <a:pt x="908448" y="161631"/>
                  <a:pt x="893871" y="176207"/>
                </a:cubicBezTo>
                <a:cubicBezTo>
                  <a:pt x="879295" y="190784"/>
                  <a:pt x="859524" y="198973"/>
                  <a:pt x="838910" y="198973"/>
                </a:cubicBezTo>
                <a:lnTo>
                  <a:pt x="77727" y="198973"/>
                </a:lnTo>
                <a:cubicBezTo>
                  <a:pt x="34799" y="198973"/>
                  <a:pt x="0" y="164173"/>
                  <a:pt x="0" y="121246"/>
                </a:cubicBezTo>
                <a:lnTo>
                  <a:pt x="0" y="77727"/>
                </a:lnTo>
                <a:cubicBezTo>
                  <a:pt x="0" y="34799"/>
                  <a:pt x="34799" y="0"/>
                  <a:pt x="77727" y="0"/>
                </a:cubicBezTo>
                <a:close/>
              </a:path>
            </a:pathLst>
          </a:custGeom>
          <a:solidFill>
            <a:srgbClr val="A6A6A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8929" name="TextBox 31">
            <a:extLst>
              <a:ext uri="{FF2B5EF4-FFF2-40B4-BE49-F238E27FC236}">
                <a16:creationId xmlns:a16="http://schemas.microsoft.com/office/drawing/2014/main" id="{9035EA70-3B11-F3B3-CDD0-F4A7CF8FD1B4}"/>
              </a:ext>
            </a:extLst>
          </p:cNvPr>
          <p:cNvSpPr txBox="1">
            <a:spLocks noChangeArrowheads="1"/>
          </p:cNvSpPr>
          <p:nvPr/>
        </p:nvSpPr>
        <p:spPr bwMode="auto">
          <a:xfrm>
            <a:off x="6611938" y="3429000"/>
            <a:ext cx="37861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2" name="TextBox 32">
            <a:extLst>
              <a:ext uri="{FF2B5EF4-FFF2-40B4-BE49-F238E27FC236}">
                <a16:creationId xmlns:a16="http://schemas.microsoft.com/office/drawing/2014/main" id="{592AE330-58AA-04FD-CD4F-4907A6B5E8FF}"/>
              </a:ext>
            </a:extLst>
          </p:cNvPr>
          <p:cNvSpPr txBox="1">
            <a:spLocks noChangeArrowheads="1"/>
          </p:cNvSpPr>
          <p:nvPr/>
        </p:nvSpPr>
        <p:spPr bwMode="auto">
          <a:xfrm>
            <a:off x="7004050" y="3797300"/>
            <a:ext cx="3775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ts val="4413"/>
              </a:lnSpc>
              <a:spcBef>
                <a:spcPct val="0"/>
              </a:spcBef>
              <a:buFontTx/>
              <a:buNone/>
            </a:pPr>
            <a:r>
              <a:rPr lang="en-US" altLang="en-US" sz="3200" b="1">
                <a:solidFill>
                  <a:srgbClr val="FFFFFF"/>
                </a:solidFill>
                <a:latin typeface="Times New Roman" panose="02020603050405020304" pitchFamily="18" charset="0"/>
                <a:ea typeface="Baloo"/>
                <a:cs typeface="Times New Roman" panose="02020603050405020304" pitchFamily="18" charset="0"/>
                <a:sym typeface="Baloo"/>
              </a:rPr>
              <a:t>B. Dạng tam giác</a:t>
            </a:r>
          </a:p>
        </p:txBody>
      </p:sp>
      <p:grpSp>
        <p:nvGrpSpPr>
          <p:cNvPr id="38931" name="Group 33">
            <a:extLst>
              <a:ext uri="{FF2B5EF4-FFF2-40B4-BE49-F238E27FC236}">
                <a16:creationId xmlns:a16="http://schemas.microsoft.com/office/drawing/2014/main" id="{D853EB27-5DB6-829A-C142-C2BACD781F6E}"/>
              </a:ext>
            </a:extLst>
          </p:cNvPr>
          <p:cNvGrpSpPr>
            <a:grpSpLocks/>
          </p:cNvGrpSpPr>
          <p:nvPr/>
        </p:nvGrpSpPr>
        <p:grpSpPr bwMode="auto">
          <a:xfrm>
            <a:off x="6604000" y="4854575"/>
            <a:ext cx="3775075" cy="820738"/>
            <a:chOff x="0" y="0"/>
            <a:chExt cx="914311" cy="198973"/>
          </a:xfrm>
        </p:grpSpPr>
        <p:sp>
          <p:nvSpPr>
            <p:cNvPr id="38943" name="Freeform 34">
              <a:extLst>
                <a:ext uri="{FF2B5EF4-FFF2-40B4-BE49-F238E27FC236}">
                  <a16:creationId xmlns:a16="http://schemas.microsoft.com/office/drawing/2014/main" id="{85A881A4-26D0-BBE1-3135-6658ADFC3232}"/>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EFC66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8944" name="TextBox 35">
              <a:extLst>
                <a:ext uri="{FF2B5EF4-FFF2-40B4-BE49-F238E27FC236}">
                  <a16:creationId xmlns:a16="http://schemas.microsoft.com/office/drawing/2014/main" id="{9D418714-195C-5DDC-5476-4BC1BE5C382E}"/>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7" name="Freeform 37">
            <a:extLst>
              <a:ext uri="{FF2B5EF4-FFF2-40B4-BE49-F238E27FC236}">
                <a16:creationId xmlns:a16="http://schemas.microsoft.com/office/drawing/2014/main" id="{419D279B-6454-6FF6-16B2-3773EF471717}"/>
              </a:ext>
            </a:extLst>
          </p:cNvPr>
          <p:cNvSpPr>
            <a:spLocks/>
          </p:cNvSpPr>
          <p:nvPr/>
        </p:nvSpPr>
        <p:spPr bwMode="auto">
          <a:xfrm>
            <a:off x="6604000" y="4854575"/>
            <a:ext cx="4730750" cy="820738"/>
          </a:xfrm>
          <a:custGeom>
            <a:avLst/>
            <a:gdLst>
              <a:gd name="T0" fmla="*/ 1468817165 w 916637"/>
              <a:gd name="T1" fmla="*/ 0 h 198973"/>
              <a:gd name="T2" fmla="*/ 2147483646 w 916637"/>
              <a:gd name="T3" fmla="*/ 0 h 198973"/>
              <a:gd name="T4" fmla="*/ 2147483646 w 916637"/>
              <a:gd name="T5" fmla="*/ 382854983 h 198973"/>
              <a:gd name="T6" fmla="*/ 2147483646 w 916637"/>
              <a:gd name="T7" fmla="*/ 597213559 h 198973"/>
              <a:gd name="T8" fmla="*/ 2147483646 w 916637"/>
              <a:gd name="T9" fmla="*/ 867931312 h 198973"/>
              <a:gd name="T10" fmla="*/ 2147483646 w 916637"/>
              <a:gd name="T11" fmla="*/ 980068815 h 198973"/>
              <a:gd name="T12" fmla="*/ 1468817165 w 916637"/>
              <a:gd name="T13" fmla="*/ 980068815 h 198973"/>
              <a:gd name="T14" fmla="*/ 0 w 916637"/>
              <a:gd name="T15" fmla="*/ 597213559 h 198973"/>
              <a:gd name="T16" fmla="*/ 0 w 916637"/>
              <a:gd name="T17" fmla="*/ 382854983 h 198973"/>
              <a:gd name="T18" fmla="*/ 1468817165 w 916637"/>
              <a:gd name="T19" fmla="*/ 0 h 1989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6637" h="198973">
                <a:moveTo>
                  <a:pt x="77727" y="0"/>
                </a:moveTo>
                <a:lnTo>
                  <a:pt x="838910" y="0"/>
                </a:lnTo>
                <a:cubicBezTo>
                  <a:pt x="881837" y="0"/>
                  <a:pt x="916637" y="34799"/>
                  <a:pt x="916637" y="77727"/>
                </a:cubicBezTo>
                <a:lnTo>
                  <a:pt x="916637" y="121246"/>
                </a:lnTo>
                <a:cubicBezTo>
                  <a:pt x="916637" y="141861"/>
                  <a:pt x="908448" y="161631"/>
                  <a:pt x="893871" y="176207"/>
                </a:cubicBezTo>
                <a:cubicBezTo>
                  <a:pt x="879295" y="190784"/>
                  <a:pt x="859524" y="198973"/>
                  <a:pt x="838910" y="198973"/>
                </a:cubicBezTo>
                <a:lnTo>
                  <a:pt x="77727" y="198973"/>
                </a:lnTo>
                <a:cubicBezTo>
                  <a:pt x="34799" y="198973"/>
                  <a:pt x="0" y="164173"/>
                  <a:pt x="0" y="121246"/>
                </a:cubicBezTo>
                <a:lnTo>
                  <a:pt x="0" y="77727"/>
                </a:lnTo>
                <a:cubicBezTo>
                  <a:pt x="0" y="34799"/>
                  <a:pt x="34799" y="0"/>
                  <a:pt x="77727" y="0"/>
                </a:cubicBezTo>
                <a:close/>
              </a:path>
            </a:pathLst>
          </a:custGeom>
          <a:solidFill>
            <a:srgbClr val="53D90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8933" name="TextBox 38">
            <a:extLst>
              <a:ext uri="{FF2B5EF4-FFF2-40B4-BE49-F238E27FC236}">
                <a16:creationId xmlns:a16="http://schemas.microsoft.com/office/drawing/2014/main" id="{32C2B1A1-DCC8-A0AF-0E34-3F2801999927}"/>
              </a:ext>
            </a:extLst>
          </p:cNvPr>
          <p:cNvSpPr txBox="1">
            <a:spLocks noChangeArrowheads="1"/>
          </p:cNvSpPr>
          <p:nvPr/>
        </p:nvSpPr>
        <p:spPr bwMode="auto">
          <a:xfrm>
            <a:off x="6654800" y="4695825"/>
            <a:ext cx="37846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9" name="TextBox 39">
            <a:extLst>
              <a:ext uri="{FF2B5EF4-FFF2-40B4-BE49-F238E27FC236}">
                <a16:creationId xmlns:a16="http://schemas.microsoft.com/office/drawing/2014/main" id="{E0E7F47D-4B6E-D080-71FB-8052BCC053D6}"/>
              </a:ext>
            </a:extLst>
          </p:cNvPr>
          <p:cNvSpPr txBox="1"/>
          <p:nvPr/>
        </p:nvSpPr>
        <p:spPr>
          <a:xfrm>
            <a:off x="6886575" y="5053013"/>
            <a:ext cx="4448175" cy="511175"/>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933" dirty="0">
                <a:solidFill>
                  <a:srgbClr val="FFFFFF"/>
                </a:solidFill>
                <a:latin typeface="Baloo 2 ExtraBold" pitchFamily="2" charset="0"/>
                <a:ea typeface="Baloo"/>
                <a:cs typeface="Baloo 2 ExtraBold" pitchFamily="2" charset="0"/>
                <a:sym typeface="Baloo"/>
              </a:rPr>
              <a:t>D. </a:t>
            </a:r>
            <a:r>
              <a:rPr lang="en-US" sz="2933" b="1" dirty="0" err="1">
                <a:solidFill>
                  <a:srgbClr val="FFFFFF"/>
                </a:solidFill>
                <a:latin typeface="Times New Roman" panose="02020603050405020304" pitchFamily="18" charset="0"/>
                <a:ea typeface="Baloo"/>
                <a:cs typeface="Times New Roman" panose="02020603050405020304" pitchFamily="18" charset="0"/>
                <a:sym typeface="Baloo"/>
              </a:rPr>
              <a:t>Kéo</a:t>
            </a:r>
            <a:r>
              <a:rPr lang="en-US" sz="2933" b="1" dirty="0">
                <a:solidFill>
                  <a:srgbClr val="FFFFFF"/>
                </a:solidFill>
                <a:latin typeface="Times New Roman" panose="02020603050405020304" pitchFamily="18" charset="0"/>
                <a:ea typeface="Baloo"/>
                <a:cs typeface="Times New Roman" panose="02020603050405020304" pitchFamily="18" charset="0"/>
                <a:sym typeface="Baloo"/>
              </a:rPr>
              <a:t> </a:t>
            </a:r>
            <a:r>
              <a:rPr lang="en-US" sz="2933" b="1" dirty="0" err="1">
                <a:solidFill>
                  <a:srgbClr val="FFFFFF"/>
                </a:solidFill>
                <a:latin typeface="Times New Roman" panose="02020603050405020304" pitchFamily="18" charset="0"/>
                <a:ea typeface="Baloo"/>
                <a:cs typeface="Times New Roman" panose="02020603050405020304" pitchFamily="18" charset="0"/>
                <a:sym typeface="Baloo"/>
              </a:rPr>
              <a:t>dài</a:t>
            </a:r>
            <a:r>
              <a:rPr lang="en-US" sz="2933" b="1" dirty="0">
                <a:solidFill>
                  <a:srgbClr val="FFFFFF"/>
                </a:solidFill>
                <a:latin typeface="Times New Roman" panose="02020603050405020304" pitchFamily="18" charset="0"/>
                <a:ea typeface="Baloo"/>
                <a:cs typeface="Times New Roman" panose="02020603050405020304" pitchFamily="18" charset="0"/>
                <a:sym typeface="Baloo"/>
              </a:rPr>
              <a:t>, </a:t>
            </a:r>
            <a:r>
              <a:rPr lang="en-US" sz="2933" b="1" dirty="0" err="1">
                <a:solidFill>
                  <a:srgbClr val="FFFFFF"/>
                </a:solidFill>
                <a:latin typeface="Times New Roman" panose="02020603050405020304" pitchFamily="18" charset="0"/>
                <a:ea typeface="Baloo"/>
                <a:cs typeface="Times New Roman" panose="02020603050405020304" pitchFamily="18" charset="0"/>
                <a:sym typeface="Baloo"/>
              </a:rPr>
              <a:t>hẹp</a:t>
            </a:r>
            <a:r>
              <a:rPr lang="en-US" sz="2933" b="1" dirty="0">
                <a:solidFill>
                  <a:srgbClr val="FFFFFF"/>
                </a:solidFill>
                <a:latin typeface="Times New Roman" panose="02020603050405020304" pitchFamily="18" charset="0"/>
                <a:ea typeface="Baloo"/>
                <a:cs typeface="Times New Roman" panose="02020603050405020304" pitchFamily="18" charset="0"/>
                <a:sym typeface="Baloo"/>
              </a:rPr>
              <a:t> </a:t>
            </a:r>
            <a:r>
              <a:rPr lang="en-US" sz="2933" b="1" dirty="0" err="1">
                <a:solidFill>
                  <a:srgbClr val="FFFFFF"/>
                </a:solidFill>
                <a:latin typeface="Times New Roman" panose="02020603050405020304" pitchFamily="18" charset="0"/>
                <a:ea typeface="Baloo"/>
                <a:cs typeface="Times New Roman" panose="02020603050405020304" pitchFamily="18" charset="0"/>
                <a:sym typeface="Baloo"/>
              </a:rPr>
              <a:t>ngang</a:t>
            </a:r>
            <a:endParaRPr lang="en-US" sz="2933" dirty="0">
              <a:solidFill>
                <a:srgbClr val="FFFFFF"/>
              </a:solidFill>
              <a:latin typeface="Baloo 2 ExtraBold" pitchFamily="2" charset="0"/>
              <a:ea typeface="Baloo"/>
              <a:cs typeface="Baloo 2 ExtraBold" pitchFamily="2" charset="0"/>
              <a:sym typeface="Baloo"/>
            </a:endParaRPr>
          </a:p>
        </p:txBody>
      </p:sp>
      <p:sp>
        <p:nvSpPr>
          <p:cNvPr id="38935" name="Freeform 40">
            <a:extLst>
              <a:ext uri="{FF2B5EF4-FFF2-40B4-BE49-F238E27FC236}">
                <a16:creationId xmlns:a16="http://schemas.microsoft.com/office/drawing/2014/main" id="{2F4F3DC4-BA3B-86DD-098D-C7C1892FD140}"/>
              </a:ext>
            </a:extLst>
          </p:cNvPr>
          <p:cNvSpPr>
            <a:spLocks/>
          </p:cNvSpPr>
          <p:nvPr/>
        </p:nvSpPr>
        <p:spPr bwMode="auto">
          <a:xfrm>
            <a:off x="209550" y="1830388"/>
            <a:ext cx="611188" cy="600075"/>
          </a:xfrm>
          <a:custGeom>
            <a:avLst/>
            <a:gdLst>
              <a:gd name="T0" fmla="*/ 0 w 917311"/>
              <a:gd name="T1" fmla="*/ 0 h 898965"/>
              <a:gd name="T2" fmla="*/ 120450 w 917311"/>
              <a:gd name="T3" fmla="*/ 0 h 898965"/>
              <a:gd name="T4" fmla="*/ 120450 w 917311"/>
              <a:gd name="T5" fmla="*/ 119140 h 898965"/>
              <a:gd name="T6" fmla="*/ 0 w 917311"/>
              <a:gd name="T7" fmla="*/ 119140 h 898965"/>
              <a:gd name="T8" fmla="*/ 0 w 917311"/>
              <a:gd name="T9" fmla="*/ 0 h 8989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7311" h="898965">
                <a:moveTo>
                  <a:pt x="0" y="0"/>
                </a:moveTo>
                <a:lnTo>
                  <a:pt x="917311" y="0"/>
                </a:lnTo>
                <a:lnTo>
                  <a:pt x="917311" y="898964"/>
                </a:lnTo>
                <a:lnTo>
                  <a:pt x="0" y="898964"/>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6" name="Freeform 41">
            <a:extLst>
              <a:ext uri="{FF2B5EF4-FFF2-40B4-BE49-F238E27FC236}">
                <a16:creationId xmlns:a16="http://schemas.microsoft.com/office/drawing/2014/main" id="{F93AEB44-D464-952A-02F9-D5164B9D2467}"/>
              </a:ext>
            </a:extLst>
          </p:cNvPr>
          <p:cNvSpPr>
            <a:spLocks/>
          </p:cNvSpPr>
          <p:nvPr/>
        </p:nvSpPr>
        <p:spPr bwMode="auto">
          <a:xfrm>
            <a:off x="514350" y="485775"/>
            <a:ext cx="749300" cy="735013"/>
          </a:xfrm>
          <a:custGeom>
            <a:avLst/>
            <a:gdLst>
              <a:gd name="T0" fmla="*/ 0 w 1123180"/>
              <a:gd name="T1" fmla="*/ 0 h 1100716"/>
              <a:gd name="T2" fmla="*/ 148416 w 1123180"/>
              <a:gd name="T3" fmla="*/ 0 h 1100716"/>
              <a:gd name="T4" fmla="*/ 148416 w 1123180"/>
              <a:gd name="T5" fmla="*/ 146142 h 1100716"/>
              <a:gd name="T6" fmla="*/ 0 w 1123180"/>
              <a:gd name="T7" fmla="*/ 146142 h 1100716"/>
              <a:gd name="T8" fmla="*/ 0 w 1123180"/>
              <a:gd name="T9" fmla="*/ 0 h 1100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180" h="1100716">
                <a:moveTo>
                  <a:pt x="0" y="0"/>
                </a:moveTo>
                <a:lnTo>
                  <a:pt x="1123180" y="0"/>
                </a:lnTo>
                <a:lnTo>
                  <a:pt x="1123180" y="1100716"/>
                </a:lnTo>
                <a:lnTo>
                  <a:pt x="0" y="110071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7" name="Freeform 42">
            <a:hlinkClick r:id="rId5" action="ppaction://hlinksldjump"/>
            <a:extLst>
              <a:ext uri="{FF2B5EF4-FFF2-40B4-BE49-F238E27FC236}">
                <a16:creationId xmlns:a16="http://schemas.microsoft.com/office/drawing/2014/main" id="{B19C6CAD-5FD5-C24C-A5D7-0A6BB42750FF}"/>
              </a:ext>
            </a:extLst>
          </p:cNvPr>
          <p:cNvSpPr>
            <a:spLocks/>
          </p:cNvSpPr>
          <p:nvPr/>
        </p:nvSpPr>
        <p:spPr bwMode="auto">
          <a:xfrm flipV="1">
            <a:off x="10691813" y="311150"/>
            <a:ext cx="1468437" cy="2033588"/>
          </a:xfrm>
          <a:custGeom>
            <a:avLst/>
            <a:gdLst>
              <a:gd name="T0" fmla="*/ 0 w 2202256"/>
              <a:gd name="T1" fmla="*/ 401379 h 3050985"/>
              <a:gd name="T2" fmla="*/ 290273 w 2202256"/>
              <a:gd name="T3" fmla="*/ 401379 h 3050985"/>
              <a:gd name="T4" fmla="*/ 290273 w 2202256"/>
              <a:gd name="T5" fmla="*/ 0 h 3050985"/>
              <a:gd name="T6" fmla="*/ 0 w 2202256"/>
              <a:gd name="T7" fmla="*/ 0 h 3050985"/>
              <a:gd name="T8" fmla="*/ 0 w 2202256"/>
              <a:gd name="T9" fmla="*/ 401379 h 30509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2256" h="3050985">
                <a:moveTo>
                  <a:pt x="0" y="3050985"/>
                </a:moveTo>
                <a:lnTo>
                  <a:pt x="2202256" y="3050985"/>
                </a:lnTo>
                <a:lnTo>
                  <a:pt x="2202256" y="0"/>
                </a:lnTo>
                <a:lnTo>
                  <a:pt x="0" y="0"/>
                </a:lnTo>
                <a:lnTo>
                  <a:pt x="0" y="3050985"/>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8939" name="Wrong answer 1">
            <a:hlinkClick r:id="" action="ppaction://media"/>
            <a:extLst>
              <a:ext uri="{FF2B5EF4-FFF2-40B4-BE49-F238E27FC236}">
                <a16:creationId xmlns:a16="http://schemas.microsoft.com/office/drawing/2014/main" id="{9EE9A578-FE18-E9A2-E9DF-166D254F43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388" y="1446213"/>
            <a:ext cx="168592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2" name="Freeform 41">
            <a:extLst>
              <a:ext uri="{FF2B5EF4-FFF2-40B4-BE49-F238E27FC236}">
                <a16:creationId xmlns:a16="http://schemas.microsoft.com/office/drawing/2014/main" id="{CAE7E795-4919-D3BD-3F49-4F5B3A80442F}"/>
              </a:ext>
            </a:extLst>
          </p:cNvPr>
          <p:cNvSpPr>
            <a:spLocks/>
          </p:cNvSpPr>
          <p:nvPr/>
        </p:nvSpPr>
        <p:spPr bwMode="auto">
          <a:xfrm>
            <a:off x="10868025" y="5799138"/>
            <a:ext cx="1169988" cy="1146175"/>
          </a:xfrm>
          <a:custGeom>
            <a:avLst/>
            <a:gdLst>
              <a:gd name="T0" fmla="*/ 0 w 1123180"/>
              <a:gd name="T1" fmla="*/ 0 h 1100716"/>
              <a:gd name="T2" fmla="*/ 1377557 w 1123180"/>
              <a:gd name="T3" fmla="*/ 0 h 1100716"/>
              <a:gd name="T4" fmla="*/ 1377557 w 1123180"/>
              <a:gd name="T5" fmla="*/ 1347576 h 1100716"/>
              <a:gd name="T6" fmla="*/ 0 w 1123180"/>
              <a:gd name="T7" fmla="*/ 1347576 h 1100716"/>
              <a:gd name="T8" fmla="*/ 0 w 1123180"/>
              <a:gd name="T9" fmla="*/ 0 h 1100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180" h="1100716">
                <a:moveTo>
                  <a:pt x="0" y="0"/>
                </a:moveTo>
                <a:lnTo>
                  <a:pt x="1123180" y="0"/>
                </a:lnTo>
                <a:lnTo>
                  <a:pt x="1123180" y="1100716"/>
                </a:lnTo>
                <a:lnTo>
                  <a:pt x="0" y="110071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39"/>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2">
            <a:extLst>
              <a:ext uri="{FF2B5EF4-FFF2-40B4-BE49-F238E27FC236}">
                <a16:creationId xmlns:a16="http://schemas.microsoft.com/office/drawing/2014/main" id="{08E613E6-3EB8-C20D-DA86-D1C72C753AA5}"/>
              </a:ext>
            </a:extLst>
          </p:cNvPr>
          <p:cNvSpPr>
            <a:spLocks/>
          </p:cNvSpPr>
          <p:nvPr/>
        </p:nvSpPr>
        <p:spPr bwMode="auto">
          <a:xfrm>
            <a:off x="-1058863" y="-163513"/>
            <a:ext cx="7186613" cy="7185026"/>
          </a:xfrm>
          <a:custGeom>
            <a:avLst/>
            <a:gdLst>
              <a:gd name="T0" fmla="*/ 0 w 10778847"/>
              <a:gd name="T1" fmla="*/ 0 h 10778847"/>
              <a:gd name="T2" fmla="*/ 1420143 w 10778847"/>
              <a:gd name="T3" fmla="*/ 0 h 10778847"/>
              <a:gd name="T4" fmla="*/ 1420143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9" name="Freeform 3">
            <a:extLst>
              <a:ext uri="{FF2B5EF4-FFF2-40B4-BE49-F238E27FC236}">
                <a16:creationId xmlns:a16="http://schemas.microsoft.com/office/drawing/2014/main" id="{AFBC4A5A-35B7-9ED9-D28F-C83E5B80C8B0}"/>
              </a:ext>
            </a:extLst>
          </p:cNvPr>
          <p:cNvSpPr>
            <a:spLocks/>
          </p:cNvSpPr>
          <p:nvPr/>
        </p:nvSpPr>
        <p:spPr bwMode="auto">
          <a:xfrm>
            <a:off x="6127750" y="-163513"/>
            <a:ext cx="7185025" cy="7185026"/>
          </a:xfrm>
          <a:custGeom>
            <a:avLst/>
            <a:gdLst>
              <a:gd name="T0" fmla="*/ 0 w 10778847"/>
              <a:gd name="T1" fmla="*/ 0 h 10778847"/>
              <a:gd name="T2" fmla="*/ 1418575 w 10778847"/>
              <a:gd name="T3" fmla="*/ 0 h 10778847"/>
              <a:gd name="T4" fmla="*/ 1418575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0" name="Freeform 4">
            <a:extLst>
              <a:ext uri="{FF2B5EF4-FFF2-40B4-BE49-F238E27FC236}">
                <a16:creationId xmlns:a16="http://schemas.microsoft.com/office/drawing/2014/main" id="{7CDF57A6-B64B-01E5-1662-7A7C8F0FFD41}"/>
              </a:ext>
            </a:extLst>
          </p:cNvPr>
          <p:cNvSpPr>
            <a:spLocks/>
          </p:cNvSpPr>
          <p:nvPr/>
        </p:nvSpPr>
        <p:spPr bwMode="auto">
          <a:xfrm rot="2102414">
            <a:off x="-1727200" y="4837113"/>
            <a:ext cx="3873500" cy="3663950"/>
          </a:xfrm>
          <a:custGeom>
            <a:avLst/>
            <a:gdLst>
              <a:gd name="T0" fmla="*/ 0 w 5811487"/>
              <a:gd name="T1" fmla="*/ 0 h 5496821"/>
              <a:gd name="T2" fmla="*/ 764485 w 5811487"/>
              <a:gd name="T3" fmla="*/ 0 h 5496821"/>
              <a:gd name="T4" fmla="*/ 764485 w 5811487"/>
              <a:gd name="T5" fmla="*/ 723271 h 5496821"/>
              <a:gd name="T6" fmla="*/ 0 w 5811487"/>
              <a:gd name="T7" fmla="*/ 723271 h 5496821"/>
              <a:gd name="T8" fmla="*/ 0 w 5811487"/>
              <a:gd name="T9" fmla="*/ 0 h 5496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1487" h="5496821">
                <a:moveTo>
                  <a:pt x="0" y="0"/>
                </a:moveTo>
                <a:lnTo>
                  <a:pt x="5811487" y="0"/>
                </a:lnTo>
                <a:lnTo>
                  <a:pt x="5811487" y="5496821"/>
                </a:lnTo>
                <a:lnTo>
                  <a:pt x="0" y="5496821"/>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941" name="Group 5">
            <a:extLst>
              <a:ext uri="{FF2B5EF4-FFF2-40B4-BE49-F238E27FC236}">
                <a16:creationId xmlns:a16="http://schemas.microsoft.com/office/drawing/2014/main" id="{E31AB4C4-946B-3097-9D84-645D1500BAE9}"/>
              </a:ext>
            </a:extLst>
          </p:cNvPr>
          <p:cNvGrpSpPr>
            <a:grpSpLocks/>
          </p:cNvGrpSpPr>
          <p:nvPr/>
        </p:nvGrpSpPr>
        <p:grpSpPr bwMode="auto">
          <a:xfrm>
            <a:off x="685800" y="2797175"/>
            <a:ext cx="10820400" cy="3590925"/>
            <a:chOff x="0" y="-47625"/>
            <a:chExt cx="4274726" cy="1511654"/>
          </a:xfrm>
        </p:grpSpPr>
        <p:sp>
          <p:nvSpPr>
            <p:cNvPr id="39976" name="Freeform 6">
              <a:extLst>
                <a:ext uri="{FF2B5EF4-FFF2-40B4-BE49-F238E27FC236}">
                  <a16:creationId xmlns:a16="http://schemas.microsoft.com/office/drawing/2014/main" id="{16E90ACC-7FC2-C965-8BE1-DA9AB2C8115B}"/>
                </a:ext>
              </a:extLst>
            </p:cNvPr>
            <p:cNvSpPr>
              <a:spLocks/>
            </p:cNvSpPr>
            <p:nvPr/>
          </p:nvSpPr>
          <p:spPr bwMode="auto">
            <a:xfrm>
              <a:off x="0" y="0"/>
              <a:ext cx="4274726" cy="1464029"/>
            </a:xfrm>
            <a:custGeom>
              <a:avLst/>
              <a:gdLst>
                <a:gd name="T0" fmla="*/ 47700 w 4274726"/>
                <a:gd name="T1" fmla="*/ 0 h 1464029"/>
                <a:gd name="T2" fmla="*/ 4227026 w 4274726"/>
                <a:gd name="T3" fmla="*/ 0 h 1464029"/>
                <a:gd name="T4" fmla="*/ 4260755 w 4274726"/>
                <a:gd name="T5" fmla="*/ 13971 h 1464029"/>
                <a:gd name="T6" fmla="*/ 4274726 w 4274726"/>
                <a:gd name="T7" fmla="*/ 47700 h 1464029"/>
                <a:gd name="T8" fmla="*/ 4274726 w 4274726"/>
                <a:gd name="T9" fmla="*/ 1416330 h 1464029"/>
                <a:gd name="T10" fmla="*/ 4260755 w 4274726"/>
                <a:gd name="T11" fmla="*/ 1450059 h 1464029"/>
                <a:gd name="T12" fmla="*/ 4227026 w 4274726"/>
                <a:gd name="T13" fmla="*/ 1464029 h 1464029"/>
                <a:gd name="T14" fmla="*/ 47700 w 4274726"/>
                <a:gd name="T15" fmla="*/ 1464029 h 1464029"/>
                <a:gd name="T16" fmla="*/ 13971 w 4274726"/>
                <a:gd name="T17" fmla="*/ 1450059 h 1464029"/>
                <a:gd name="T18" fmla="*/ 0 w 4274726"/>
                <a:gd name="T19" fmla="*/ 1416330 h 1464029"/>
                <a:gd name="T20" fmla="*/ 0 w 4274726"/>
                <a:gd name="T21" fmla="*/ 47700 h 1464029"/>
                <a:gd name="T22" fmla="*/ 13971 w 4274726"/>
                <a:gd name="T23" fmla="*/ 13971 h 1464029"/>
                <a:gd name="T24" fmla="*/ 47700 w 4274726"/>
                <a:gd name="T25" fmla="*/ 0 h 14640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1464029">
                  <a:moveTo>
                    <a:pt x="47700" y="0"/>
                  </a:moveTo>
                  <a:lnTo>
                    <a:pt x="4227026" y="0"/>
                  </a:lnTo>
                  <a:cubicBezTo>
                    <a:pt x="4239677" y="0"/>
                    <a:pt x="4251809" y="5025"/>
                    <a:pt x="4260755" y="13971"/>
                  </a:cubicBezTo>
                  <a:cubicBezTo>
                    <a:pt x="4269700" y="22916"/>
                    <a:pt x="4274726" y="35049"/>
                    <a:pt x="4274726" y="47700"/>
                  </a:cubicBezTo>
                  <a:lnTo>
                    <a:pt x="4274726" y="1416330"/>
                  </a:lnTo>
                  <a:cubicBezTo>
                    <a:pt x="4274726" y="1428981"/>
                    <a:pt x="4269700" y="1441113"/>
                    <a:pt x="4260755" y="1450059"/>
                  </a:cubicBezTo>
                  <a:cubicBezTo>
                    <a:pt x="4251809" y="1459004"/>
                    <a:pt x="4239677" y="1464029"/>
                    <a:pt x="4227026" y="1464029"/>
                  </a:cubicBezTo>
                  <a:lnTo>
                    <a:pt x="47700" y="1464029"/>
                  </a:lnTo>
                  <a:cubicBezTo>
                    <a:pt x="35049" y="1464029"/>
                    <a:pt x="22916" y="1459004"/>
                    <a:pt x="13971" y="1450059"/>
                  </a:cubicBezTo>
                  <a:cubicBezTo>
                    <a:pt x="5025" y="1441113"/>
                    <a:pt x="0" y="1428981"/>
                    <a:pt x="0" y="1416330"/>
                  </a:cubicBezTo>
                  <a:lnTo>
                    <a:pt x="0" y="47700"/>
                  </a:lnTo>
                  <a:cubicBezTo>
                    <a:pt x="0" y="35049"/>
                    <a:pt x="5025" y="22916"/>
                    <a:pt x="13971" y="13971"/>
                  </a:cubicBezTo>
                  <a:cubicBezTo>
                    <a:pt x="22916" y="5025"/>
                    <a:pt x="35049" y="0"/>
                    <a:pt x="47700" y="0"/>
                  </a:cubicBezTo>
                  <a:close/>
                </a:path>
              </a:pathLst>
            </a:custGeom>
            <a:solidFill>
              <a:srgbClr val="FFFFFF"/>
            </a:solidFill>
            <a:ln w="333375" cap="rnd">
              <a:solidFill>
                <a:srgbClr val="5F81C0"/>
              </a:solidFill>
              <a:prstDash val="solid"/>
              <a:round/>
              <a:headEnd/>
              <a:tailEnd/>
            </a:ln>
          </p:spPr>
          <p:txBody>
            <a:bodyPr/>
            <a:lstStyle/>
            <a:p>
              <a:endParaRPr lang="en-US"/>
            </a:p>
          </p:txBody>
        </p:sp>
        <p:sp>
          <p:nvSpPr>
            <p:cNvPr id="39977" name="TextBox 7">
              <a:extLst>
                <a:ext uri="{FF2B5EF4-FFF2-40B4-BE49-F238E27FC236}">
                  <a16:creationId xmlns:a16="http://schemas.microsoft.com/office/drawing/2014/main" id="{DDEB01B7-E1E4-F30D-2429-662D6C0F8594}"/>
                </a:ext>
              </a:extLst>
            </p:cNvPr>
            <p:cNvSpPr txBox="1">
              <a:spLocks noChangeArrowheads="1"/>
            </p:cNvSpPr>
            <p:nvPr/>
          </p:nvSpPr>
          <p:spPr bwMode="auto">
            <a:xfrm>
              <a:off x="0" y="-47625"/>
              <a:ext cx="4274726" cy="151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39942" name="Group 8">
            <a:extLst>
              <a:ext uri="{FF2B5EF4-FFF2-40B4-BE49-F238E27FC236}">
                <a16:creationId xmlns:a16="http://schemas.microsoft.com/office/drawing/2014/main" id="{D2EC935E-4263-485A-D682-A265593FA661}"/>
              </a:ext>
            </a:extLst>
          </p:cNvPr>
          <p:cNvGrpSpPr>
            <a:grpSpLocks/>
          </p:cNvGrpSpPr>
          <p:nvPr/>
        </p:nvGrpSpPr>
        <p:grpSpPr bwMode="auto">
          <a:xfrm>
            <a:off x="685800" y="485775"/>
            <a:ext cx="10820400" cy="1858963"/>
            <a:chOff x="0" y="0"/>
            <a:chExt cx="4274726" cy="734303"/>
          </a:xfrm>
        </p:grpSpPr>
        <p:sp>
          <p:nvSpPr>
            <p:cNvPr id="39974" name="Freeform 9">
              <a:extLst>
                <a:ext uri="{FF2B5EF4-FFF2-40B4-BE49-F238E27FC236}">
                  <a16:creationId xmlns:a16="http://schemas.microsoft.com/office/drawing/2014/main" id="{14EBB5B1-1019-E7AF-A089-56E0096BC8F1}"/>
                </a:ext>
              </a:extLst>
            </p:cNvPr>
            <p:cNvSpPr>
              <a:spLocks/>
            </p:cNvSpPr>
            <p:nvPr/>
          </p:nvSpPr>
          <p:spPr bwMode="auto">
            <a:xfrm>
              <a:off x="0" y="0"/>
              <a:ext cx="4274726" cy="734303"/>
            </a:xfrm>
            <a:custGeom>
              <a:avLst/>
              <a:gdLst>
                <a:gd name="T0" fmla="*/ 47700 w 4274726"/>
                <a:gd name="T1" fmla="*/ 0 h 734303"/>
                <a:gd name="T2" fmla="*/ 4227026 w 4274726"/>
                <a:gd name="T3" fmla="*/ 0 h 734303"/>
                <a:gd name="T4" fmla="*/ 4260755 w 4274726"/>
                <a:gd name="T5" fmla="*/ 13971 h 734303"/>
                <a:gd name="T6" fmla="*/ 4274726 w 4274726"/>
                <a:gd name="T7" fmla="*/ 47700 h 734303"/>
                <a:gd name="T8" fmla="*/ 4274726 w 4274726"/>
                <a:gd name="T9" fmla="*/ 686603 h 734303"/>
                <a:gd name="T10" fmla="*/ 4260755 w 4274726"/>
                <a:gd name="T11" fmla="*/ 720332 h 734303"/>
                <a:gd name="T12" fmla="*/ 4227026 w 4274726"/>
                <a:gd name="T13" fmla="*/ 734303 h 734303"/>
                <a:gd name="T14" fmla="*/ 47700 w 4274726"/>
                <a:gd name="T15" fmla="*/ 734303 h 734303"/>
                <a:gd name="T16" fmla="*/ 13971 w 4274726"/>
                <a:gd name="T17" fmla="*/ 720332 h 734303"/>
                <a:gd name="T18" fmla="*/ 0 w 4274726"/>
                <a:gd name="T19" fmla="*/ 686603 h 734303"/>
                <a:gd name="T20" fmla="*/ 0 w 4274726"/>
                <a:gd name="T21" fmla="*/ 47700 h 734303"/>
                <a:gd name="T22" fmla="*/ 13971 w 4274726"/>
                <a:gd name="T23" fmla="*/ 13971 h 734303"/>
                <a:gd name="T24" fmla="*/ 47700 w 4274726"/>
                <a:gd name="T25" fmla="*/ 0 h 734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734303">
                  <a:moveTo>
                    <a:pt x="47700" y="0"/>
                  </a:moveTo>
                  <a:lnTo>
                    <a:pt x="4227026" y="0"/>
                  </a:lnTo>
                  <a:cubicBezTo>
                    <a:pt x="4239677" y="0"/>
                    <a:pt x="4251809" y="5025"/>
                    <a:pt x="4260755" y="13971"/>
                  </a:cubicBezTo>
                  <a:cubicBezTo>
                    <a:pt x="4269700" y="22916"/>
                    <a:pt x="4274726" y="35049"/>
                    <a:pt x="4274726" y="47700"/>
                  </a:cubicBezTo>
                  <a:lnTo>
                    <a:pt x="4274726" y="686603"/>
                  </a:lnTo>
                  <a:cubicBezTo>
                    <a:pt x="4274726" y="699254"/>
                    <a:pt x="4269700" y="711387"/>
                    <a:pt x="4260755" y="720332"/>
                  </a:cubicBezTo>
                  <a:cubicBezTo>
                    <a:pt x="4251809" y="729277"/>
                    <a:pt x="4239677" y="734303"/>
                    <a:pt x="4227026" y="734303"/>
                  </a:cubicBezTo>
                  <a:lnTo>
                    <a:pt x="47700" y="734303"/>
                  </a:lnTo>
                  <a:cubicBezTo>
                    <a:pt x="35049" y="734303"/>
                    <a:pt x="22916" y="729277"/>
                    <a:pt x="13971" y="720332"/>
                  </a:cubicBezTo>
                  <a:cubicBezTo>
                    <a:pt x="5025" y="711387"/>
                    <a:pt x="0" y="699254"/>
                    <a:pt x="0" y="686603"/>
                  </a:cubicBezTo>
                  <a:lnTo>
                    <a:pt x="0" y="47700"/>
                  </a:lnTo>
                  <a:cubicBezTo>
                    <a:pt x="0" y="35049"/>
                    <a:pt x="5025" y="22916"/>
                    <a:pt x="13971" y="13971"/>
                  </a:cubicBezTo>
                  <a:cubicBezTo>
                    <a:pt x="22916" y="5025"/>
                    <a:pt x="35049" y="0"/>
                    <a:pt x="47700" y="0"/>
                  </a:cubicBezTo>
                  <a:close/>
                </a:path>
              </a:pathLst>
            </a:custGeom>
            <a:solidFill>
              <a:srgbClr val="5F81C0"/>
            </a:solidFill>
            <a:ln w="447675" cap="rnd">
              <a:solidFill>
                <a:srgbClr val="5F81C0"/>
              </a:solidFill>
              <a:prstDash val="solid"/>
              <a:round/>
              <a:headEnd/>
              <a:tailEnd/>
            </a:ln>
          </p:spPr>
          <p:txBody>
            <a:bodyPr/>
            <a:lstStyle/>
            <a:p>
              <a:endParaRPr lang="en-US"/>
            </a:p>
          </p:txBody>
        </p:sp>
        <p:sp>
          <p:nvSpPr>
            <p:cNvPr id="39975" name="TextBox 10">
              <a:extLst>
                <a:ext uri="{FF2B5EF4-FFF2-40B4-BE49-F238E27FC236}">
                  <a16:creationId xmlns:a16="http://schemas.microsoft.com/office/drawing/2014/main" id="{713CBB86-B0AD-4672-B047-816AC992AA39}"/>
                </a:ext>
              </a:extLst>
            </p:cNvPr>
            <p:cNvSpPr txBox="1">
              <a:spLocks noChangeArrowheads="1"/>
            </p:cNvSpPr>
            <p:nvPr/>
          </p:nvSpPr>
          <p:spPr bwMode="auto">
            <a:xfrm>
              <a:off x="0" y="-47625"/>
              <a:ext cx="4274726" cy="78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9943" name="TextBox 11">
            <a:extLst>
              <a:ext uri="{FF2B5EF4-FFF2-40B4-BE49-F238E27FC236}">
                <a16:creationId xmlns:a16="http://schemas.microsoft.com/office/drawing/2014/main" id="{032D5171-960D-C611-213B-E81DED77FA63}"/>
              </a:ext>
            </a:extLst>
          </p:cNvPr>
          <p:cNvSpPr txBox="1">
            <a:spLocks noChangeArrowheads="1"/>
          </p:cNvSpPr>
          <p:nvPr/>
        </p:nvSpPr>
        <p:spPr bwMode="auto">
          <a:xfrm>
            <a:off x="1431925" y="679450"/>
            <a:ext cx="93281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7000"/>
              </a:lnSpc>
              <a:spcBef>
                <a:spcPct val="0"/>
              </a:spcBef>
              <a:spcAft>
                <a:spcPts val="538"/>
              </a:spcAft>
              <a:buFontTx/>
              <a:buNone/>
            </a:pPr>
            <a:r>
              <a:rPr lang="en-US" altLang="en-US" sz="3600" b="1">
                <a:solidFill>
                  <a:srgbClr val="000000"/>
                </a:solidFill>
                <a:latin typeface="Times New Roman" panose="02020603050405020304" pitchFamily="18" charset="0"/>
                <a:cs typeface="Times New Roman" panose="02020603050405020304" pitchFamily="18" charset="0"/>
              </a:rPr>
              <a:t>Hiện tượng hoang mạc hóa đang diễn ra mạnh mẽ tỉnh nào của Duyên hải Nam Trung Bộ?</a:t>
            </a:r>
            <a:endParaRPr lang="LID4096" altLang="en-US" sz="3600" b="1">
              <a:solidFill>
                <a:srgbClr val="000000"/>
              </a:solidFill>
              <a:ea typeface="Calibri" panose="020F0502020204030204" pitchFamily="34" charset="0"/>
              <a:cs typeface="Times New Roman" panose="02020603050405020304" pitchFamily="18" charset="0"/>
            </a:endParaRPr>
          </a:p>
        </p:txBody>
      </p:sp>
      <p:grpSp>
        <p:nvGrpSpPr>
          <p:cNvPr id="39944" name="Group 12">
            <a:extLst>
              <a:ext uri="{FF2B5EF4-FFF2-40B4-BE49-F238E27FC236}">
                <a16:creationId xmlns:a16="http://schemas.microsoft.com/office/drawing/2014/main" id="{1CC8F7F5-3754-0B02-B1D1-DA542E1BBAF6}"/>
              </a:ext>
            </a:extLst>
          </p:cNvPr>
          <p:cNvGrpSpPr>
            <a:grpSpLocks/>
          </p:cNvGrpSpPr>
          <p:nvPr/>
        </p:nvGrpSpPr>
        <p:grpSpPr bwMode="auto">
          <a:xfrm>
            <a:off x="1079500" y="3333750"/>
            <a:ext cx="4489450" cy="977900"/>
            <a:chOff x="0" y="-38100"/>
            <a:chExt cx="914311" cy="237073"/>
          </a:xfrm>
        </p:grpSpPr>
        <p:sp>
          <p:nvSpPr>
            <p:cNvPr id="39972" name="Freeform 13">
              <a:extLst>
                <a:ext uri="{FF2B5EF4-FFF2-40B4-BE49-F238E27FC236}">
                  <a16:creationId xmlns:a16="http://schemas.microsoft.com/office/drawing/2014/main" id="{B680D182-FCBE-9D44-5F14-895C00C18349}"/>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F81C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9973" name="TextBox 14">
              <a:extLst>
                <a:ext uri="{FF2B5EF4-FFF2-40B4-BE49-F238E27FC236}">
                  <a16:creationId xmlns:a16="http://schemas.microsoft.com/office/drawing/2014/main" id="{300C6B4E-C4BC-4DA1-EE55-8E89BB999F6E}"/>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39945" name="Group 15">
            <a:extLst>
              <a:ext uri="{FF2B5EF4-FFF2-40B4-BE49-F238E27FC236}">
                <a16:creationId xmlns:a16="http://schemas.microsoft.com/office/drawing/2014/main" id="{B3DFF722-AE46-4E04-1C80-90CBFEEA5FE5}"/>
              </a:ext>
            </a:extLst>
          </p:cNvPr>
          <p:cNvGrpSpPr>
            <a:grpSpLocks/>
          </p:cNvGrpSpPr>
          <p:nvPr/>
        </p:nvGrpSpPr>
        <p:grpSpPr bwMode="auto">
          <a:xfrm>
            <a:off x="1079500" y="4600575"/>
            <a:ext cx="4525963" cy="977900"/>
            <a:chOff x="0" y="-38100"/>
            <a:chExt cx="914311" cy="237073"/>
          </a:xfrm>
        </p:grpSpPr>
        <p:sp>
          <p:nvSpPr>
            <p:cNvPr id="39970" name="Freeform 16">
              <a:extLst>
                <a:ext uri="{FF2B5EF4-FFF2-40B4-BE49-F238E27FC236}">
                  <a16:creationId xmlns:a16="http://schemas.microsoft.com/office/drawing/2014/main" id="{9311BD7D-021F-86F9-D689-18DDA8CFB5B6}"/>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F81C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9971" name="TextBox 17">
              <a:extLst>
                <a:ext uri="{FF2B5EF4-FFF2-40B4-BE49-F238E27FC236}">
                  <a16:creationId xmlns:a16="http://schemas.microsoft.com/office/drawing/2014/main" id="{DDF235D4-DF46-986E-97AA-C81FB2E66F3A}"/>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39946" name="Group 18">
            <a:extLst>
              <a:ext uri="{FF2B5EF4-FFF2-40B4-BE49-F238E27FC236}">
                <a16:creationId xmlns:a16="http://schemas.microsoft.com/office/drawing/2014/main" id="{7F5BB6D9-F5C0-154A-A7BB-8B1BEB7AC308}"/>
              </a:ext>
            </a:extLst>
          </p:cNvPr>
          <p:cNvGrpSpPr>
            <a:grpSpLocks/>
          </p:cNvGrpSpPr>
          <p:nvPr/>
        </p:nvGrpSpPr>
        <p:grpSpPr bwMode="auto">
          <a:xfrm>
            <a:off x="6648450" y="3333750"/>
            <a:ext cx="3775075" cy="977900"/>
            <a:chOff x="0" y="-38100"/>
            <a:chExt cx="914311" cy="237073"/>
          </a:xfrm>
        </p:grpSpPr>
        <p:sp>
          <p:nvSpPr>
            <p:cNvPr id="39968" name="Freeform 19">
              <a:extLst>
                <a:ext uri="{FF2B5EF4-FFF2-40B4-BE49-F238E27FC236}">
                  <a16:creationId xmlns:a16="http://schemas.microsoft.com/office/drawing/2014/main" id="{6399EEA6-2B68-38A3-580D-7366D289CF06}"/>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F81C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9969" name="TextBox 20">
              <a:extLst>
                <a:ext uri="{FF2B5EF4-FFF2-40B4-BE49-F238E27FC236}">
                  <a16:creationId xmlns:a16="http://schemas.microsoft.com/office/drawing/2014/main" id="{55827EE0-3B32-83B8-E54B-37BF115EC534}"/>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39947" name="Group 21">
            <a:extLst>
              <a:ext uri="{FF2B5EF4-FFF2-40B4-BE49-F238E27FC236}">
                <a16:creationId xmlns:a16="http://schemas.microsoft.com/office/drawing/2014/main" id="{D3DD4974-960C-C4E2-8822-934C478B7784}"/>
              </a:ext>
            </a:extLst>
          </p:cNvPr>
          <p:cNvGrpSpPr>
            <a:grpSpLocks/>
          </p:cNvGrpSpPr>
          <p:nvPr/>
        </p:nvGrpSpPr>
        <p:grpSpPr bwMode="auto">
          <a:xfrm>
            <a:off x="6684963" y="4600575"/>
            <a:ext cx="3776662" cy="977900"/>
            <a:chOff x="0" y="-38100"/>
            <a:chExt cx="914311" cy="237073"/>
          </a:xfrm>
        </p:grpSpPr>
        <p:sp>
          <p:nvSpPr>
            <p:cNvPr id="39966" name="Freeform 22">
              <a:extLst>
                <a:ext uri="{FF2B5EF4-FFF2-40B4-BE49-F238E27FC236}">
                  <a16:creationId xmlns:a16="http://schemas.microsoft.com/office/drawing/2014/main" id="{B17BCDE8-ADE8-7F34-3841-72FABC1BDC46}"/>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F81C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9967" name="TextBox 23">
              <a:extLst>
                <a:ext uri="{FF2B5EF4-FFF2-40B4-BE49-F238E27FC236}">
                  <a16:creationId xmlns:a16="http://schemas.microsoft.com/office/drawing/2014/main" id="{3E4A47DE-3DC3-056E-9262-6FD34E3241ED}"/>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9948" name="TextBox 26">
            <a:extLst>
              <a:ext uri="{FF2B5EF4-FFF2-40B4-BE49-F238E27FC236}">
                <a16:creationId xmlns:a16="http://schemas.microsoft.com/office/drawing/2014/main" id="{DFF6E1AB-9BE4-655B-43B0-7CEB483BEC31}"/>
              </a:ext>
            </a:extLst>
          </p:cNvPr>
          <p:cNvSpPr txBox="1">
            <a:spLocks noChangeArrowheads="1"/>
          </p:cNvSpPr>
          <p:nvPr/>
        </p:nvSpPr>
        <p:spPr bwMode="auto">
          <a:xfrm>
            <a:off x="1793875" y="3333750"/>
            <a:ext cx="37750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29" name="Freeform 29">
            <a:extLst>
              <a:ext uri="{FF2B5EF4-FFF2-40B4-BE49-F238E27FC236}">
                <a16:creationId xmlns:a16="http://schemas.microsoft.com/office/drawing/2014/main" id="{A9CB480F-4195-2D57-C1FE-9E341F3B4E95}"/>
              </a:ext>
            </a:extLst>
          </p:cNvPr>
          <p:cNvSpPr>
            <a:spLocks/>
          </p:cNvSpPr>
          <p:nvPr/>
        </p:nvSpPr>
        <p:spPr bwMode="auto">
          <a:xfrm>
            <a:off x="1092200" y="4764088"/>
            <a:ext cx="4476750" cy="822325"/>
          </a:xfrm>
          <a:custGeom>
            <a:avLst/>
            <a:gdLst>
              <a:gd name="T0" fmla="*/ 1073703973 w 914311"/>
              <a:gd name="T1" fmla="*/ 0 h 198973"/>
              <a:gd name="T2" fmla="*/ 2147483646 w 914311"/>
              <a:gd name="T3" fmla="*/ 0 h 198973"/>
              <a:gd name="T4" fmla="*/ 2147483646 w 914311"/>
              <a:gd name="T5" fmla="*/ 113728461 h 198973"/>
              <a:gd name="T6" fmla="*/ 2147483646 w 914311"/>
              <a:gd name="T7" fmla="*/ 388299891 h 198973"/>
              <a:gd name="T8" fmla="*/ 2147483646 w 914311"/>
              <a:gd name="T9" fmla="*/ 603194260 h 198973"/>
              <a:gd name="T10" fmla="*/ 2147483646 w 914311"/>
              <a:gd name="T11" fmla="*/ 877760962 h 198973"/>
              <a:gd name="T12" fmla="*/ 2147483646 w 914311"/>
              <a:gd name="T13" fmla="*/ 991494441 h 198973"/>
              <a:gd name="T14" fmla="*/ 1073703973 w 914311"/>
              <a:gd name="T15" fmla="*/ 991494441 h 198973"/>
              <a:gd name="T16" fmla="*/ 0 w 914311"/>
              <a:gd name="T17" fmla="*/ 603194260 h 198973"/>
              <a:gd name="T18" fmla="*/ 0 w 914311"/>
              <a:gd name="T19" fmla="*/ 388299891 h 198973"/>
              <a:gd name="T20" fmla="*/ 314473773 w 914311"/>
              <a:gd name="T21" fmla="*/ 113728461 h 198973"/>
              <a:gd name="T22" fmla="*/ 1073703973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3D90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39950" name="TextBox 30">
            <a:extLst>
              <a:ext uri="{FF2B5EF4-FFF2-40B4-BE49-F238E27FC236}">
                <a16:creationId xmlns:a16="http://schemas.microsoft.com/office/drawing/2014/main" id="{5B03B8BC-AD04-AE08-3FB9-BB1CF7FBDCC7}"/>
              </a:ext>
            </a:extLst>
          </p:cNvPr>
          <p:cNvSpPr txBox="1">
            <a:spLocks noChangeArrowheads="1"/>
          </p:cNvSpPr>
          <p:nvPr/>
        </p:nvSpPr>
        <p:spPr bwMode="auto">
          <a:xfrm>
            <a:off x="1830388" y="4598988"/>
            <a:ext cx="37750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1" name="TextBox 31">
            <a:extLst>
              <a:ext uri="{FF2B5EF4-FFF2-40B4-BE49-F238E27FC236}">
                <a16:creationId xmlns:a16="http://schemas.microsoft.com/office/drawing/2014/main" id="{A6ABA8A4-6724-1B16-7867-C61A13F0F1A9}"/>
              </a:ext>
            </a:extLst>
          </p:cNvPr>
          <p:cNvSpPr txBox="1"/>
          <p:nvPr/>
        </p:nvSpPr>
        <p:spPr>
          <a:xfrm>
            <a:off x="1355725" y="4795838"/>
            <a:ext cx="4178300" cy="503237"/>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667" b="1" dirty="0">
                <a:solidFill>
                  <a:prstClr val="black"/>
                </a:solidFill>
                <a:latin typeface="Times New Roman" panose="02020603050405020304" pitchFamily="18" charset="0"/>
                <a:ea typeface="Baloo"/>
                <a:cs typeface="Times New Roman" panose="02020603050405020304" pitchFamily="18" charset="0"/>
                <a:sym typeface="Baloo"/>
              </a:rPr>
              <a:t>B. Ninh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Thuận</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Bình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Thuận</a:t>
            </a:r>
            <a:endParaRPr lang="en-US" sz="2667" b="1" dirty="0">
              <a:solidFill>
                <a:prstClr val="black"/>
              </a:solidFill>
              <a:latin typeface="Times New Roman" panose="02020603050405020304" pitchFamily="18" charset="0"/>
              <a:ea typeface="Baloo"/>
              <a:cs typeface="Times New Roman" panose="02020603050405020304" pitchFamily="18" charset="0"/>
              <a:sym typeface="Baloo"/>
            </a:endParaRPr>
          </a:p>
        </p:txBody>
      </p:sp>
      <p:sp>
        <p:nvSpPr>
          <p:cNvPr id="39952" name="TextBox 34">
            <a:extLst>
              <a:ext uri="{FF2B5EF4-FFF2-40B4-BE49-F238E27FC236}">
                <a16:creationId xmlns:a16="http://schemas.microsoft.com/office/drawing/2014/main" id="{D77FF5A7-E830-2371-E173-72E7CD6668A3}"/>
              </a:ext>
            </a:extLst>
          </p:cNvPr>
          <p:cNvSpPr txBox="1">
            <a:spLocks noChangeArrowheads="1"/>
          </p:cNvSpPr>
          <p:nvPr/>
        </p:nvSpPr>
        <p:spPr bwMode="auto">
          <a:xfrm>
            <a:off x="6648450" y="3333750"/>
            <a:ext cx="37750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9953" name="TextBox 38">
            <a:extLst>
              <a:ext uri="{FF2B5EF4-FFF2-40B4-BE49-F238E27FC236}">
                <a16:creationId xmlns:a16="http://schemas.microsoft.com/office/drawing/2014/main" id="{C68F4614-1DA3-6E27-A5C1-3569AD1375E9}"/>
              </a:ext>
            </a:extLst>
          </p:cNvPr>
          <p:cNvSpPr txBox="1">
            <a:spLocks noChangeArrowheads="1"/>
          </p:cNvSpPr>
          <p:nvPr/>
        </p:nvSpPr>
        <p:spPr bwMode="auto">
          <a:xfrm>
            <a:off x="6684963" y="4598988"/>
            <a:ext cx="377666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9954" name="Freeform 40">
            <a:extLst>
              <a:ext uri="{FF2B5EF4-FFF2-40B4-BE49-F238E27FC236}">
                <a16:creationId xmlns:a16="http://schemas.microsoft.com/office/drawing/2014/main" id="{C3F4F492-D76C-956B-8110-FE152CCA45EE}"/>
              </a:ext>
            </a:extLst>
          </p:cNvPr>
          <p:cNvSpPr>
            <a:spLocks/>
          </p:cNvSpPr>
          <p:nvPr/>
        </p:nvSpPr>
        <p:spPr bwMode="auto">
          <a:xfrm>
            <a:off x="-96838" y="2044700"/>
            <a:ext cx="611188" cy="600075"/>
          </a:xfrm>
          <a:custGeom>
            <a:avLst/>
            <a:gdLst>
              <a:gd name="T0" fmla="*/ 0 w 917311"/>
              <a:gd name="T1" fmla="*/ 0 h 898965"/>
              <a:gd name="T2" fmla="*/ 120450 w 917311"/>
              <a:gd name="T3" fmla="*/ 0 h 898965"/>
              <a:gd name="T4" fmla="*/ 120450 w 917311"/>
              <a:gd name="T5" fmla="*/ 119140 h 898965"/>
              <a:gd name="T6" fmla="*/ 0 w 917311"/>
              <a:gd name="T7" fmla="*/ 119140 h 898965"/>
              <a:gd name="T8" fmla="*/ 0 w 917311"/>
              <a:gd name="T9" fmla="*/ 0 h 8989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7311" h="898965">
                <a:moveTo>
                  <a:pt x="0" y="0"/>
                </a:moveTo>
                <a:lnTo>
                  <a:pt x="917311" y="0"/>
                </a:lnTo>
                <a:lnTo>
                  <a:pt x="917311" y="898965"/>
                </a:lnTo>
                <a:lnTo>
                  <a:pt x="0" y="898965"/>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5" name="Freeform 41">
            <a:extLst>
              <a:ext uri="{FF2B5EF4-FFF2-40B4-BE49-F238E27FC236}">
                <a16:creationId xmlns:a16="http://schemas.microsoft.com/office/drawing/2014/main" id="{50D75888-D084-670E-F58B-94DF8EBDB7F9}"/>
              </a:ext>
            </a:extLst>
          </p:cNvPr>
          <p:cNvSpPr>
            <a:spLocks/>
          </p:cNvSpPr>
          <p:nvPr/>
        </p:nvSpPr>
        <p:spPr bwMode="auto">
          <a:xfrm>
            <a:off x="514350" y="30163"/>
            <a:ext cx="749300" cy="733425"/>
          </a:xfrm>
          <a:custGeom>
            <a:avLst/>
            <a:gdLst>
              <a:gd name="T0" fmla="*/ 0 w 1123180"/>
              <a:gd name="T1" fmla="*/ 0 h 1100716"/>
              <a:gd name="T2" fmla="*/ 148416 w 1123180"/>
              <a:gd name="T3" fmla="*/ 0 h 1100716"/>
              <a:gd name="T4" fmla="*/ 148416 w 1123180"/>
              <a:gd name="T5" fmla="*/ 144570 h 1100716"/>
              <a:gd name="T6" fmla="*/ 0 w 1123180"/>
              <a:gd name="T7" fmla="*/ 144570 h 1100716"/>
              <a:gd name="T8" fmla="*/ 0 w 1123180"/>
              <a:gd name="T9" fmla="*/ 0 h 1100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180" h="1100716">
                <a:moveTo>
                  <a:pt x="0" y="0"/>
                </a:moveTo>
                <a:lnTo>
                  <a:pt x="1123180" y="0"/>
                </a:lnTo>
                <a:lnTo>
                  <a:pt x="1123180" y="1100716"/>
                </a:lnTo>
                <a:lnTo>
                  <a:pt x="0" y="110071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6" name="Freeform 42">
            <a:hlinkClick r:id="rId5" action="ppaction://hlinksldjump"/>
            <a:extLst>
              <a:ext uri="{FF2B5EF4-FFF2-40B4-BE49-F238E27FC236}">
                <a16:creationId xmlns:a16="http://schemas.microsoft.com/office/drawing/2014/main" id="{4C07312B-ECB5-B71D-4B7B-FC35D2470F33}"/>
              </a:ext>
            </a:extLst>
          </p:cNvPr>
          <p:cNvSpPr>
            <a:spLocks/>
          </p:cNvSpPr>
          <p:nvPr/>
        </p:nvSpPr>
        <p:spPr bwMode="auto">
          <a:xfrm flipV="1">
            <a:off x="10928350" y="396875"/>
            <a:ext cx="1468438" cy="2033588"/>
          </a:xfrm>
          <a:custGeom>
            <a:avLst/>
            <a:gdLst>
              <a:gd name="T0" fmla="*/ 0 w 2202256"/>
              <a:gd name="T1" fmla="*/ 401379 h 3050985"/>
              <a:gd name="T2" fmla="*/ 290274 w 2202256"/>
              <a:gd name="T3" fmla="*/ 401379 h 3050985"/>
              <a:gd name="T4" fmla="*/ 290274 w 2202256"/>
              <a:gd name="T5" fmla="*/ 0 h 3050985"/>
              <a:gd name="T6" fmla="*/ 0 w 2202256"/>
              <a:gd name="T7" fmla="*/ 0 h 3050985"/>
              <a:gd name="T8" fmla="*/ 0 w 2202256"/>
              <a:gd name="T9" fmla="*/ 401379 h 30509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2256" h="3050985">
                <a:moveTo>
                  <a:pt x="0" y="3050984"/>
                </a:moveTo>
                <a:lnTo>
                  <a:pt x="2202256" y="3050984"/>
                </a:lnTo>
                <a:lnTo>
                  <a:pt x="2202256" y="0"/>
                </a:lnTo>
                <a:lnTo>
                  <a:pt x="0" y="0"/>
                </a:lnTo>
                <a:lnTo>
                  <a:pt x="0" y="3050984"/>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7" name="Freeform 43">
            <a:extLst>
              <a:ext uri="{FF2B5EF4-FFF2-40B4-BE49-F238E27FC236}">
                <a16:creationId xmlns:a16="http://schemas.microsoft.com/office/drawing/2014/main" id="{EFCDBE46-F4CE-E40D-FE5D-13E7BEBE2F9C}"/>
              </a:ext>
            </a:extLst>
          </p:cNvPr>
          <p:cNvSpPr>
            <a:spLocks/>
          </p:cNvSpPr>
          <p:nvPr/>
        </p:nvSpPr>
        <p:spPr bwMode="auto">
          <a:xfrm>
            <a:off x="5030788" y="6022975"/>
            <a:ext cx="2130425" cy="755650"/>
          </a:xfrm>
          <a:custGeom>
            <a:avLst/>
            <a:gdLst>
              <a:gd name="T0" fmla="*/ 0 w 3195946"/>
              <a:gd name="T1" fmla="*/ 0 h 1133108"/>
              <a:gd name="T2" fmla="*/ 420662 w 3195946"/>
              <a:gd name="T3" fmla="*/ 0 h 1133108"/>
              <a:gd name="T4" fmla="*/ 420662 w 3195946"/>
              <a:gd name="T5" fmla="*/ 149458 h 1133108"/>
              <a:gd name="T6" fmla="*/ 0 w 3195946"/>
              <a:gd name="T7" fmla="*/ 149458 h 1133108"/>
              <a:gd name="T8" fmla="*/ 0 w 3195946"/>
              <a:gd name="T9" fmla="*/ 0 h 1133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5946" h="1133108">
                <a:moveTo>
                  <a:pt x="0" y="0"/>
                </a:moveTo>
                <a:lnTo>
                  <a:pt x="3195946" y="0"/>
                </a:lnTo>
                <a:lnTo>
                  <a:pt x="3195946" y="1133109"/>
                </a:lnTo>
                <a:lnTo>
                  <a:pt x="0" y="1133109"/>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9959" name="Wrong answer 1">
            <a:hlinkClick r:id="" action="ppaction://media"/>
            <a:extLst>
              <a:ext uri="{FF2B5EF4-FFF2-40B4-BE49-F238E27FC236}">
                <a16:creationId xmlns:a16="http://schemas.microsoft.com/office/drawing/2014/main" id="{CB588271-DBAE-E621-9986-32EDECD13F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1446213"/>
            <a:ext cx="168592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2" name="Freeform 41">
            <a:extLst>
              <a:ext uri="{FF2B5EF4-FFF2-40B4-BE49-F238E27FC236}">
                <a16:creationId xmlns:a16="http://schemas.microsoft.com/office/drawing/2014/main" id="{6A257F9A-229B-BEEF-CD72-0778C9C8EC3D}"/>
              </a:ext>
            </a:extLst>
          </p:cNvPr>
          <p:cNvSpPr>
            <a:spLocks/>
          </p:cNvSpPr>
          <p:nvPr/>
        </p:nvSpPr>
        <p:spPr bwMode="auto">
          <a:xfrm>
            <a:off x="10760075" y="5703888"/>
            <a:ext cx="1160463" cy="1136650"/>
          </a:xfrm>
          <a:custGeom>
            <a:avLst/>
            <a:gdLst>
              <a:gd name="T0" fmla="*/ 0 w 1123180"/>
              <a:gd name="T1" fmla="*/ 0 h 1100716"/>
              <a:gd name="T2" fmla="*/ 1322388 w 1123180"/>
              <a:gd name="T3" fmla="*/ 0 h 1100716"/>
              <a:gd name="T4" fmla="*/ 1322388 w 1123180"/>
              <a:gd name="T5" fmla="*/ 1292505 h 1100716"/>
              <a:gd name="T6" fmla="*/ 0 w 1123180"/>
              <a:gd name="T7" fmla="*/ 1292505 h 1100716"/>
              <a:gd name="T8" fmla="*/ 0 w 1123180"/>
              <a:gd name="T9" fmla="*/ 0 h 1100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180" h="1100716">
                <a:moveTo>
                  <a:pt x="0" y="0"/>
                </a:moveTo>
                <a:lnTo>
                  <a:pt x="1123180" y="0"/>
                </a:lnTo>
                <a:lnTo>
                  <a:pt x="1123180" y="1100716"/>
                </a:lnTo>
                <a:lnTo>
                  <a:pt x="0" y="110071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TextBox 31">
            <a:extLst>
              <a:ext uri="{FF2B5EF4-FFF2-40B4-BE49-F238E27FC236}">
                <a16:creationId xmlns:a16="http://schemas.microsoft.com/office/drawing/2014/main" id="{B38E9D89-63A1-A11A-A424-34D5E45F1C75}"/>
              </a:ext>
            </a:extLst>
          </p:cNvPr>
          <p:cNvSpPr txBox="1"/>
          <p:nvPr/>
        </p:nvSpPr>
        <p:spPr>
          <a:xfrm>
            <a:off x="1263650" y="3649663"/>
            <a:ext cx="4679950" cy="503237"/>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667" b="1" dirty="0">
                <a:solidFill>
                  <a:prstClr val="black"/>
                </a:solidFill>
                <a:latin typeface="Times New Roman" panose="02020603050405020304" pitchFamily="18" charset="0"/>
                <a:ea typeface="Baloo"/>
                <a:cs typeface="Times New Roman" panose="02020603050405020304" pitchFamily="18" charset="0"/>
                <a:sym typeface="Baloo"/>
              </a:rPr>
              <a:t>A.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Quảng</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Nam,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Quảng</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Ngãi</a:t>
            </a:r>
            <a:endParaRPr lang="en-US" sz="2667" b="1" dirty="0">
              <a:solidFill>
                <a:prstClr val="black"/>
              </a:solidFill>
              <a:latin typeface="Times New Roman" panose="02020603050405020304" pitchFamily="18" charset="0"/>
              <a:ea typeface="Baloo"/>
              <a:cs typeface="Times New Roman" panose="02020603050405020304" pitchFamily="18" charset="0"/>
              <a:sym typeface="Baloo"/>
            </a:endParaRPr>
          </a:p>
        </p:txBody>
      </p:sp>
      <p:sp>
        <p:nvSpPr>
          <p:cNvPr id="32" name="TextBox 31">
            <a:extLst>
              <a:ext uri="{FF2B5EF4-FFF2-40B4-BE49-F238E27FC236}">
                <a16:creationId xmlns:a16="http://schemas.microsoft.com/office/drawing/2014/main" id="{EC67CED1-58D5-B5B6-5C74-99FEB8E957C2}"/>
              </a:ext>
            </a:extLst>
          </p:cNvPr>
          <p:cNvSpPr txBox="1"/>
          <p:nvPr/>
        </p:nvSpPr>
        <p:spPr>
          <a:xfrm>
            <a:off x="6789738" y="3613150"/>
            <a:ext cx="4175125" cy="503238"/>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667" b="1" dirty="0">
                <a:solidFill>
                  <a:prstClr val="black"/>
                </a:solidFill>
                <a:latin typeface="Times New Roman" panose="02020603050405020304" pitchFamily="18" charset="0"/>
                <a:ea typeface="Baloo"/>
                <a:cs typeface="Times New Roman" panose="02020603050405020304" pitchFamily="18" charset="0"/>
                <a:sym typeface="Baloo"/>
              </a:rPr>
              <a:t>C.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Đà</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Nẵng</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Khánh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Hoà</a:t>
            </a:r>
            <a:endParaRPr lang="en-US" sz="2667" b="1" dirty="0">
              <a:solidFill>
                <a:prstClr val="black"/>
              </a:solidFill>
              <a:latin typeface="Times New Roman" panose="02020603050405020304" pitchFamily="18" charset="0"/>
              <a:ea typeface="Baloo"/>
              <a:cs typeface="Times New Roman" panose="02020603050405020304" pitchFamily="18" charset="0"/>
              <a:sym typeface="Baloo"/>
            </a:endParaRPr>
          </a:p>
        </p:txBody>
      </p:sp>
      <p:sp>
        <p:nvSpPr>
          <p:cNvPr id="36" name="TextBox 31">
            <a:extLst>
              <a:ext uri="{FF2B5EF4-FFF2-40B4-BE49-F238E27FC236}">
                <a16:creationId xmlns:a16="http://schemas.microsoft.com/office/drawing/2014/main" id="{B0B339A8-46EB-12BC-2A29-0F1A20D4E6D4}"/>
              </a:ext>
            </a:extLst>
          </p:cNvPr>
          <p:cNvSpPr txBox="1"/>
          <p:nvPr/>
        </p:nvSpPr>
        <p:spPr>
          <a:xfrm>
            <a:off x="6816725" y="4818063"/>
            <a:ext cx="4173538" cy="503237"/>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667" b="1" dirty="0">
                <a:solidFill>
                  <a:prstClr val="black"/>
                </a:solidFill>
                <a:latin typeface="Times New Roman" panose="02020603050405020304" pitchFamily="18" charset="0"/>
                <a:ea typeface="Baloo"/>
                <a:cs typeface="Times New Roman" panose="02020603050405020304" pitchFamily="18" charset="0"/>
                <a:sym typeface="Baloo"/>
              </a:rPr>
              <a:t>D. Bình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Định</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Phú</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Yên</a:t>
            </a:r>
            <a:endParaRPr lang="en-US" sz="2667" b="1" dirty="0">
              <a:solidFill>
                <a:prstClr val="black"/>
              </a:solidFill>
              <a:latin typeface="Times New Roman" panose="02020603050405020304" pitchFamily="18" charset="0"/>
              <a:ea typeface="Baloo"/>
              <a:cs typeface="Times New Roman" panose="02020603050405020304" pitchFamily="18" charset="0"/>
              <a:sym typeface="Baloo"/>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2">
            <a:extLst>
              <a:ext uri="{FF2B5EF4-FFF2-40B4-BE49-F238E27FC236}">
                <a16:creationId xmlns:a16="http://schemas.microsoft.com/office/drawing/2014/main" id="{4828B20D-B805-6F6D-04EA-93CEB0345E3B}"/>
              </a:ext>
            </a:extLst>
          </p:cNvPr>
          <p:cNvSpPr>
            <a:spLocks/>
          </p:cNvSpPr>
          <p:nvPr/>
        </p:nvSpPr>
        <p:spPr bwMode="auto">
          <a:xfrm>
            <a:off x="-1058863" y="-163513"/>
            <a:ext cx="7186613" cy="7185026"/>
          </a:xfrm>
          <a:custGeom>
            <a:avLst/>
            <a:gdLst>
              <a:gd name="T0" fmla="*/ 0 w 10778847"/>
              <a:gd name="T1" fmla="*/ 0 h 10778847"/>
              <a:gd name="T2" fmla="*/ 1420143 w 10778847"/>
              <a:gd name="T3" fmla="*/ 0 h 10778847"/>
              <a:gd name="T4" fmla="*/ 1420143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3" name="Freeform 3">
            <a:extLst>
              <a:ext uri="{FF2B5EF4-FFF2-40B4-BE49-F238E27FC236}">
                <a16:creationId xmlns:a16="http://schemas.microsoft.com/office/drawing/2014/main" id="{67338C4B-2CF6-939D-8399-C639E0C9373B}"/>
              </a:ext>
            </a:extLst>
          </p:cNvPr>
          <p:cNvSpPr>
            <a:spLocks/>
          </p:cNvSpPr>
          <p:nvPr/>
        </p:nvSpPr>
        <p:spPr bwMode="auto">
          <a:xfrm>
            <a:off x="6127750" y="-163513"/>
            <a:ext cx="7185025" cy="7185026"/>
          </a:xfrm>
          <a:custGeom>
            <a:avLst/>
            <a:gdLst>
              <a:gd name="T0" fmla="*/ 0 w 10778847"/>
              <a:gd name="T1" fmla="*/ 0 h 10778847"/>
              <a:gd name="T2" fmla="*/ 1418575 w 10778847"/>
              <a:gd name="T3" fmla="*/ 0 h 10778847"/>
              <a:gd name="T4" fmla="*/ 1418575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4" name="Freeform 4">
            <a:extLst>
              <a:ext uri="{FF2B5EF4-FFF2-40B4-BE49-F238E27FC236}">
                <a16:creationId xmlns:a16="http://schemas.microsoft.com/office/drawing/2014/main" id="{C7A472D9-B16D-62E5-409A-B5D98786FF7B}"/>
              </a:ext>
            </a:extLst>
          </p:cNvPr>
          <p:cNvSpPr>
            <a:spLocks/>
          </p:cNvSpPr>
          <p:nvPr/>
        </p:nvSpPr>
        <p:spPr bwMode="auto">
          <a:xfrm rot="2102414">
            <a:off x="10255250" y="4870450"/>
            <a:ext cx="3873500" cy="3665538"/>
          </a:xfrm>
          <a:custGeom>
            <a:avLst/>
            <a:gdLst>
              <a:gd name="T0" fmla="*/ 0 w 5811487"/>
              <a:gd name="T1" fmla="*/ 0 h 5496821"/>
              <a:gd name="T2" fmla="*/ 764484 w 5811487"/>
              <a:gd name="T3" fmla="*/ 0 h 5496821"/>
              <a:gd name="T4" fmla="*/ 764484 w 5811487"/>
              <a:gd name="T5" fmla="*/ 724840 h 5496821"/>
              <a:gd name="T6" fmla="*/ 0 w 5811487"/>
              <a:gd name="T7" fmla="*/ 724840 h 5496821"/>
              <a:gd name="T8" fmla="*/ 0 w 5811487"/>
              <a:gd name="T9" fmla="*/ 0 h 5496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1487" h="5496821">
                <a:moveTo>
                  <a:pt x="0" y="0"/>
                </a:moveTo>
                <a:lnTo>
                  <a:pt x="5811486" y="0"/>
                </a:lnTo>
                <a:lnTo>
                  <a:pt x="5811486" y="5496821"/>
                </a:lnTo>
                <a:lnTo>
                  <a:pt x="0" y="5496821"/>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5" name="Freeform 6">
            <a:extLst>
              <a:ext uri="{FF2B5EF4-FFF2-40B4-BE49-F238E27FC236}">
                <a16:creationId xmlns:a16="http://schemas.microsoft.com/office/drawing/2014/main" id="{5AD3F0C7-D6F2-C0F5-0051-028A4815D2BE}"/>
              </a:ext>
            </a:extLst>
          </p:cNvPr>
          <p:cNvSpPr>
            <a:spLocks/>
          </p:cNvSpPr>
          <p:nvPr/>
        </p:nvSpPr>
        <p:spPr bwMode="auto">
          <a:xfrm>
            <a:off x="685800" y="2874963"/>
            <a:ext cx="10820400" cy="3513137"/>
          </a:xfrm>
          <a:custGeom>
            <a:avLst/>
            <a:gdLst>
              <a:gd name="T0" fmla="*/ 12546728 w 4274726"/>
              <a:gd name="T1" fmla="*/ 0 h 1464029"/>
              <a:gd name="T2" fmla="*/ 1111847172 w 4274726"/>
              <a:gd name="T3" fmla="*/ 0 h 1464029"/>
              <a:gd name="T4" fmla="*/ 1120719079 w 4274726"/>
              <a:gd name="T5" fmla="*/ 2667452 h 1464029"/>
              <a:gd name="T6" fmla="*/ 1124393899 w 4274726"/>
              <a:gd name="T7" fmla="*/ 9107363 h 1464029"/>
              <a:gd name="T8" fmla="*/ 1124393899 w 4274726"/>
              <a:gd name="T9" fmla="*/ 270418810 h 1464029"/>
              <a:gd name="T10" fmla="*/ 1120719079 w 4274726"/>
              <a:gd name="T11" fmla="*/ 276858668 h 1464029"/>
              <a:gd name="T12" fmla="*/ 1111847172 w 4274726"/>
              <a:gd name="T13" fmla="*/ 279525955 h 1464029"/>
              <a:gd name="T14" fmla="*/ 12546728 w 4274726"/>
              <a:gd name="T15" fmla="*/ 279525955 h 1464029"/>
              <a:gd name="T16" fmla="*/ 3674821 w 4274726"/>
              <a:gd name="T17" fmla="*/ 276858668 h 1464029"/>
              <a:gd name="T18" fmla="*/ 0 w 4274726"/>
              <a:gd name="T19" fmla="*/ 270418810 h 1464029"/>
              <a:gd name="T20" fmla="*/ 0 w 4274726"/>
              <a:gd name="T21" fmla="*/ 9107363 h 1464029"/>
              <a:gd name="T22" fmla="*/ 3674821 w 4274726"/>
              <a:gd name="T23" fmla="*/ 2667452 h 1464029"/>
              <a:gd name="T24" fmla="*/ 12546728 w 4274726"/>
              <a:gd name="T25" fmla="*/ 0 h 14640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1464029">
                <a:moveTo>
                  <a:pt x="47700" y="0"/>
                </a:moveTo>
                <a:lnTo>
                  <a:pt x="4227026" y="0"/>
                </a:lnTo>
                <a:cubicBezTo>
                  <a:pt x="4239677" y="0"/>
                  <a:pt x="4251809" y="5025"/>
                  <a:pt x="4260755" y="13971"/>
                </a:cubicBezTo>
                <a:cubicBezTo>
                  <a:pt x="4269700" y="22916"/>
                  <a:pt x="4274726" y="35049"/>
                  <a:pt x="4274726" y="47700"/>
                </a:cubicBezTo>
                <a:lnTo>
                  <a:pt x="4274726" y="1416330"/>
                </a:lnTo>
                <a:cubicBezTo>
                  <a:pt x="4274726" y="1428981"/>
                  <a:pt x="4269700" y="1441113"/>
                  <a:pt x="4260755" y="1450059"/>
                </a:cubicBezTo>
                <a:cubicBezTo>
                  <a:pt x="4251809" y="1459004"/>
                  <a:pt x="4239677" y="1464029"/>
                  <a:pt x="4227026" y="1464029"/>
                </a:cubicBezTo>
                <a:lnTo>
                  <a:pt x="47700" y="1464029"/>
                </a:lnTo>
                <a:cubicBezTo>
                  <a:pt x="35049" y="1464029"/>
                  <a:pt x="22916" y="1459004"/>
                  <a:pt x="13971" y="1450059"/>
                </a:cubicBezTo>
                <a:cubicBezTo>
                  <a:pt x="5025" y="1441113"/>
                  <a:pt x="0" y="1428981"/>
                  <a:pt x="0" y="1416330"/>
                </a:cubicBezTo>
                <a:lnTo>
                  <a:pt x="0" y="47700"/>
                </a:lnTo>
                <a:cubicBezTo>
                  <a:pt x="0" y="35049"/>
                  <a:pt x="5025" y="22916"/>
                  <a:pt x="13971" y="13971"/>
                </a:cubicBezTo>
                <a:cubicBezTo>
                  <a:pt x="22916" y="5025"/>
                  <a:pt x="35049" y="0"/>
                  <a:pt x="47700" y="0"/>
                </a:cubicBezTo>
                <a:close/>
              </a:path>
            </a:pathLst>
          </a:custGeom>
          <a:solidFill>
            <a:srgbClr val="FFFFFF"/>
          </a:solidFill>
          <a:ln w="333375" cap="rnd">
            <a:solidFill>
              <a:srgbClr val="71B646"/>
            </a:solidFill>
            <a:prstDash val="solid"/>
            <a:round/>
            <a:headEnd/>
            <a:tailEnd/>
          </a:ln>
        </p:spPr>
        <p:txBody>
          <a:bodyPr/>
          <a:lstStyle/>
          <a:p>
            <a:endParaRPr lang="en-US"/>
          </a:p>
        </p:txBody>
      </p:sp>
      <p:sp>
        <p:nvSpPr>
          <p:cNvPr id="40966" name="TextBox 7">
            <a:extLst>
              <a:ext uri="{FF2B5EF4-FFF2-40B4-BE49-F238E27FC236}">
                <a16:creationId xmlns:a16="http://schemas.microsoft.com/office/drawing/2014/main" id="{111C6BED-36E5-82EE-A50D-9B302E716992}"/>
              </a:ext>
            </a:extLst>
          </p:cNvPr>
          <p:cNvSpPr txBox="1">
            <a:spLocks noChangeArrowheads="1"/>
          </p:cNvSpPr>
          <p:nvPr/>
        </p:nvSpPr>
        <p:spPr bwMode="auto">
          <a:xfrm>
            <a:off x="685800" y="2760663"/>
            <a:ext cx="10820400"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nvGrpSpPr>
          <p:cNvPr id="8" name="Group 8">
            <a:extLst>
              <a:ext uri="{FF2B5EF4-FFF2-40B4-BE49-F238E27FC236}">
                <a16:creationId xmlns:a16="http://schemas.microsoft.com/office/drawing/2014/main" id="{BF2FCB09-53AE-934F-D77C-6AF0F2A21443}"/>
              </a:ext>
            </a:extLst>
          </p:cNvPr>
          <p:cNvGrpSpPr/>
          <p:nvPr/>
        </p:nvGrpSpPr>
        <p:grpSpPr>
          <a:xfrm>
            <a:off x="685800" y="486288"/>
            <a:ext cx="10820400" cy="1858704"/>
            <a:chOff x="0" y="0"/>
            <a:chExt cx="4274726" cy="734303"/>
          </a:xfrm>
          <a:solidFill>
            <a:schemeClr val="accent6">
              <a:lumMod val="20000"/>
              <a:lumOff val="80000"/>
            </a:schemeClr>
          </a:solidFill>
        </p:grpSpPr>
        <p:sp>
          <p:nvSpPr>
            <p:cNvPr id="9" name="Freeform 9">
              <a:extLst>
                <a:ext uri="{FF2B5EF4-FFF2-40B4-BE49-F238E27FC236}">
                  <a16:creationId xmlns:a16="http://schemas.microsoft.com/office/drawing/2014/main" id="{1A595733-C5C9-DA0C-7587-85DED2E1A0E9}"/>
                </a:ext>
              </a:extLst>
            </p:cNvPr>
            <p:cNvSpPr/>
            <p:nvPr/>
          </p:nvSpPr>
          <p:spPr>
            <a:xfrm>
              <a:off x="0" y="0"/>
              <a:ext cx="4274726" cy="734303"/>
            </a:xfrm>
            <a:custGeom>
              <a:avLst/>
              <a:gdLst/>
              <a:ahLst/>
              <a:cxnLst/>
              <a:rect l="l" t="t" r="r" b="b"/>
              <a:pathLst>
                <a:path w="4274726" h="734303">
                  <a:moveTo>
                    <a:pt x="47700" y="0"/>
                  </a:moveTo>
                  <a:lnTo>
                    <a:pt x="4227026" y="0"/>
                  </a:lnTo>
                  <a:cubicBezTo>
                    <a:pt x="4239677" y="0"/>
                    <a:pt x="4251809" y="5025"/>
                    <a:pt x="4260755" y="13971"/>
                  </a:cubicBezTo>
                  <a:cubicBezTo>
                    <a:pt x="4269700" y="22916"/>
                    <a:pt x="4274726" y="35049"/>
                    <a:pt x="4274726" y="47700"/>
                  </a:cubicBezTo>
                  <a:lnTo>
                    <a:pt x="4274726" y="686603"/>
                  </a:lnTo>
                  <a:cubicBezTo>
                    <a:pt x="4274726" y="699254"/>
                    <a:pt x="4269700" y="711387"/>
                    <a:pt x="4260755" y="720332"/>
                  </a:cubicBezTo>
                  <a:cubicBezTo>
                    <a:pt x="4251809" y="729277"/>
                    <a:pt x="4239677" y="734303"/>
                    <a:pt x="4227026" y="734303"/>
                  </a:cubicBezTo>
                  <a:lnTo>
                    <a:pt x="47700" y="734303"/>
                  </a:lnTo>
                  <a:cubicBezTo>
                    <a:pt x="35049" y="734303"/>
                    <a:pt x="22916" y="729277"/>
                    <a:pt x="13971" y="720332"/>
                  </a:cubicBezTo>
                  <a:cubicBezTo>
                    <a:pt x="5025" y="711387"/>
                    <a:pt x="0" y="699254"/>
                    <a:pt x="0" y="686603"/>
                  </a:cubicBezTo>
                  <a:lnTo>
                    <a:pt x="0" y="47700"/>
                  </a:lnTo>
                  <a:cubicBezTo>
                    <a:pt x="0" y="35049"/>
                    <a:pt x="5025" y="22916"/>
                    <a:pt x="13971" y="13971"/>
                  </a:cubicBezTo>
                  <a:cubicBezTo>
                    <a:pt x="22916" y="5025"/>
                    <a:pt x="35049" y="0"/>
                    <a:pt x="47700" y="0"/>
                  </a:cubicBezTo>
                  <a:close/>
                </a:path>
              </a:pathLst>
            </a:custGeom>
            <a:grpFill/>
            <a:ln w="447675" cap="rnd">
              <a:solidFill>
                <a:srgbClr val="71B646"/>
              </a:solidFill>
              <a:prstDash val="solid"/>
              <a:round/>
            </a:ln>
          </p:spPr>
          <p:txBody>
            <a:bodyPr/>
            <a:lstStyle/>
            <a:p>
              <a:pPr defTabSz="609630" eaLnBrk="1" fontAlgn="auto" hangingPunct="1">
                <a:spcBef>
                  <a:spcPts val="0"/>
                </a:spcBef>
                <a:spcAft>
                  <a:spcPts val="0"/>
                </a:spcAft>
                <a:defRPr/>
              </a:pPr>
              <a:endParaRPr lang="en-US" sz="1200">
                <a:solidFill>
                  <a:prstClr val="black"/>
                </a:solidFill>
                <a:latin typeface="Calibri"/>
              </a:endParaRPr>
            </a:p>
          </p:txBody>
        </p:sp>
        <p:sp>
          <p:nvSpPr>
            <p:cNvPr id="10" name="TextBox 10">
              <a:extLst>
                <a:ext uri="{FF2B5EF4-FFF2-40B4-BE49-F238E27FC236}">
                  <a16:creationId xmlns:a16="http://schemas.microsoft.com/office/drawing/2014/main" id="{35DA2947-EF93-709D-E56B-83E38969CCF2}"/>
                </a:ext>
              </a:extLst>
            </p:cNvPr>
            <p:cNvSpPr txBox="1"/>
            <p:nvPr/>
          </p:nvSpPr>
          <p:spPr>
            <a:xfrm>
              <a:off x="0" y="-47625"/>
              <a:ext cx="4274726" cy="781928"/>
            </a:xfrm>
            <a:prstGeom prst="rect">
              <a:avLst/>
            </a:prstGeom>
            <a:grpFill/>
          </p:spPr>
          <p:txBody>
            <a:bodyPr lIns="33867" tIns="33867" rIns="33867" bIns="33867" anchor="ctr"/>
            <a:lstStyle/>
            <a:p>
              <a:pPr algn="ctr" defTabSz="609630" eaLnBrk="1" fontAlgn="auto" hangingPunct="1">
                <a:lnSpc>
                  <a:spcPts val="1773"/>
                </a:lnSpc>
                <a:spcBef>
                  <a:spcPts val="0"/>
                </a:spcBef>
                <a:spcAft>
                  <a:spcPts val="0"/>
                </a:spcAft>
                <a:defRPr/>
              </a:pPr>
              <a:endParaRPr sz="1200">
                <a:solidFill>
                  <a:prstClr val="black"/>
                </a:solidFill>
                <a:latin typeface="Calibri"/>
              </a:endParaRPr>
            </a:p>
          </p:txBody>
        </p:sp>
      </p:grpSp>
      <p:sp>
        <p:nvSpPr>
          <p:cNvPr id="40968" name="TextBox 11">
            <a:extLst>
              <a:ext uri="{FF2B5EF4-FFF2-40B4-BE49-F238E27FC236}">
                <a16:creationId xmlns:a16="http://schemas.microsoft.com/office/drawing/2014/main" id="{D72D3002-FB43-A295-DF98-2DF5D7D35E33}"/>
              </a:ext>
            </a:extLst>
          </p:cNvPr>
          <p:cNvSpPr txBox="1">
            <a:spLocks noChangeArrowheads="1"/>
          </p:cNvSpPr>
          <p:nvPr/>
        </p:nvSpPr>
        <p:spPr bwMode="auto">
          <a:xfrm>
            <a:off x="1530350" y="676275"/>
            <a:ext cx="91948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7000"/>
              </a:lnSpc>
              <a:spcBef>
                <a:spcPct val="0"/>
              </a:spcBef>
              <a:spcAft>
                <a:spcPts val="538"/>
              </a:spcAft>
              <a:buFontTx/>
              <a:buNone/>
            </a:pPr>
            <a:r>
              <a:rPr lang="en-US" altLang="en-US" sz="2900" b="1">
                <a:solidFill>
                  <a:srgbClr val="000000"/>
                </a:solidFill>
                <a:latin typeface="Times New Roman" panose="02020603050405020304" pitchFamily="18" charset="0"/>
                <a:cs typeface="Times New Roman" panose="02020603050405020304" pitchFamily="18" charset="0"/>
              </a:rPr>
              <a:t>Hiện nay vấn đề bảo vệ và phát triển rừng ở các tỉnh cực Nam Trung Bộ có vai trò hết sức quan trọng, chủ yếu vì:</a:t>
            </a:r>
            <a:endParaRPr lang="LID4096" altLang="en-US" sz="2900" b="1">
              <a:solidFill>
                <a:srgbClr val="000000"/>
              </a:solidFill>
              <a:ea typeface="Calibri" panose="020F0502020204030204" pitchFamily="34" charset="0"/>
              <a:cs typeface="Times New Roman" panose="02020603050405020304" pitchFamily="18" charset="0"/>
            </a:endParaRPr>
          </a:p>
        </p:txBody>
      </p:sp>
      <p:grpSp>
        <p:nvGrpSpPr>
          <p:cNvPr id="40969" name="Group 12">
            <a:extLst>
              <a:ext uri="{FF2B5EF4-FFF2-40B4-BE49-F238E27FC236}">
                <a16:creationId xmlns:a16="http://schemas.microsoft.com/office/drawing/2014/main" id="{B5DC089A-99A3-3E31-95DA-1D0F5CC6167B}"/>
              </a:ext>
            </a:extLst>
          </p:cNvPr>
          <p:cNvGrpSpPr>
            <a:grpSpLocks/>
          </p:cNvGrpSpPr>
          <p:nvPr/>
        </p:nvGrpSpPr>
        <p:grpSpPr bwMode="auto">
          <a:xfrm>
            <a:off x="1762125" y="3587750"/>
            <a:ext cx="3775075" cy="820738"/>
            <a:chOff x="0" y="0"/>
            <a:chExt cx="914311" cy="198973"/>
          </a:xfrm>
        </p:grpSpPr>
        <p:sp>
          <p:nvSpPr>
            <p:cNvPr id="40998" name="Freeform 13">
              <a:extLst>
                <a:ext uri="{FF2B5EF4-FFF2-40B4-BE49-F238E27FC236}">
                  <a16:creationId xmlns:a16="http://schemas.microsoft.com/office/drawing/2014/main" id="{45AA2688-51E3-1CBE-9E6B-A7FA702659E9}"/>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71B64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40999" name="TextBox 14">
              <a:extLst>
                <a:ext uri="{FF2B5EF4-FFF2-40B4-BE49-F238E27FC236}">
                  <a16:creationId xmlns:a16="http://schemas.microsoft.com/office/drawing/2014/main" id="{813B37AF-07B7-071E-BEAD-6891813D8763}"/>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40970" name="TextBox 17">
            <a:extLst>
              <a:ext uri="{FF2B5EF4-FFF2-40B4-BE49-F238E27FC236}">
                <a16:creationId xmlns:a16="http://schemas.microsoft.com/office/drawing/2014/main" id="{2EF87851-19A4-2193-81E5-7405D4FCB2A8}"/>
              </a:ext>
            </a:extLst>
          </p:cNvPr>
          <p:cNvSpPr txBox="1">
            <a:spLocks noChangeArrowheads="1"/>
          </p:cNvSpPr>
          <p:nvPr/>
        </p:nvSpPr>
        <p:spPr bwMode="auto">
          <a:xfrm>
            <a:off x="1752600" y="3429000"/>
            <a:ext cx="37846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40971" name="TextBox 18">
            <a:extLst>
              <a:ext uri="{FF2B5EF4-FFF2-40B4-BE49-F238E27FC236}">
                <a16:creationId xmlns:a16="http://schemas.microsoft.com/office/drawing/2014/main" id="{CE3822AD-0AF7-8D3B-6E93-9D52C41034FA}"/>
              </a:ext>
            </a:extLst>
          </p:cNvPr>
          <p:cNvSpPr txBox="1">
            <a:spLocks noChangeArrowheads="1"/>
          </p:cNvSpPr>
          <p:nvPr/>
        </p:nvSpPr>
        <p:spPr bwMode="auto">
          <a:xfrm>
            <a:off x="1947863" y="3741738"/>
            <a:ext cx="5357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ts val="4413"/>
              </a:lnSpc>
              <a:spcBef>
                <a:spcPct val="0"/>
              </a:spcBef>
              <a:buFontTx/>
              <a:buNone/>
            </a:pPr>
            <a:r>
              <a:rPr lang="en-US" altLang="en-US" sz="2400" b="1">
                <a:solidFill>
                  <a:srgbClr val="FFFFFF"/>
                </a:solidFill>
                <a:latin typeface="Times New Roman" panose="02020603050405020304" pitchFamily="18" charset="0"/>
                <a:ea typeface="Baloo"/>
                <a:cs typeface="Times New Roman" panose="02020603050405020304" pitchFamily="18" charset="0"/>
                <a:sym typeface="Baloo"/>
              </a:rPr>
              <a:t>A. Nguyên liệu chế biến gỗ</a:t>
            </a:r>
          </a:p>
        </p:txBody>
      </p:sp>
      <p:grpSp>
        <p:nvGrpSpPr>
          <p:cNvPr id="40972" name="Group 19">
            <a:extLst>
              <a:ext uri="{FF2B5EF4-FFF2-40B4-BE49-F238E27FC236}">
                <a16:creationId xmlns:a16="http://schemas.microsoft.com/office/drawing/2014/main" id="{FC34085E-2F31-88A1-3BC1-196F5DBFCA42}"/>
              </a:ext>
            </a:extLst>
          </p:cNvPr>
          <p:cNvGrpSpPr>
            <a:grpSpLocks/>
          </p:cNvGrpSpPr>
          <p:nvPr/>
        </p:nvGrpSpPr>
        <p:grpSpPr bwMode="auto">
          <a:xfrm>
            <a:off x="1798638" y="4854575"/>
            <a:ext cx="3776662" cy="820738"/>
            <a:chOff x="0" y="0"/>
            <a:chExt cx="914311" cy="198973"/>
          </a:xfrm>
        </p:grpSpPr>
        <p:sp>
          <p:nvSpPr>
            <p:cNvPr id="40996" name="Freeform 20">
              <a:extLst>
                <a:ext uri="{FF2B5EF4-FFF2-40B4-BE49-F238E27FC236}">
                  <a16:creationId xmlns:a16="http://schemas.microsoft.com/office/drawing/2014/main" id="{4D08C978-101A-6230-2787-A2F98D788A57}"/>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71B64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40997" name="TextBox 21">
              <a:extLst>
                <a:ext uri="{FF2B5EF4-FFF2-40B4-BE49-F238E27FC236}">
                  <a16:creationId xmlns:a16="http://schemas.microsoft.com/office/drawing/2014/main" id="{E18D47C7-E9E9-E5C1-7A98-E1D839B79246}"/>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40973" name="TextBox 24">
            <a:extLst>
              <a:ext uri="{FF2B5EF4-FFF2-40B4-BE49-F238E27FC236}">
                <a16:creationId xmlns:a16="http://schemas.microsoft.com/office/drawing/2014/main" id="{5EB8EB05-C198-8D94-DEFD-D2BA861F58A5}"/>
              </a:ext>
            </a:extLst>
          </p:cNvPr>
          <p:cNvSpPr txBox="1">
            <a:spLocks noChangeArrowheads="1"/>
          </p:cNvSpPr>
          <p:nvPr/>
        </p:nvSpPr>
        <p:spPr bwMode="auto">
          <a:xfrm>
            <a:off x="1789113" y="4695825"/>
            <a:ext cx="37861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40974" name="TextBox 25">
            <a:extLst>
              <a:ext uri="{FF2B5EF4-FFF2-40B4-BE49-F238E27FC236}">
                <a16:creationId xmlns:a16="http://schemas.microsoft.com/office/drawing/2014/main" id="{F6F82F67-B383-9FEB-A5FA-0CBC8659144A}"/>
              </a:ext>
            </a:extLst>
          </p:cNvPr>
          <p:cNvSpPr txBox="1">
            <a:spLocks noChangeArrowheads="1"/>
          </p:cNvSpPr>
          <p:nvPr/>
        </p:nvSpPr>
        <p:spPr bwMode="auto">
          <a:xfrm>
            <a:off x="2292350" y="4964113"/>
            <a:ext cx="35988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ts val="4413"/>
              </a:lnSpc>
              <a:spcBef>
                <a:spcPct val="0"/>
              </a:spcBef>
              <a:buFontTx/>
              <a:buNone/>
            </a:pPr>
            <a:r>
              <a:rPr lang="en-US" altLang="en-US" sz="2400" b="1">
                <a:solidFill>
                  <a:srgbClr val="FFFFFF"/>
                </a:solidFill>
                <a:latin typeface="Times New Roman" panose="02020603050405020304" pitchFamily="18" charset="0"/>
                <a:ea typeface="Baloo"/>
                <a:cs typeface="Times New Roman" panose="02020603050405020304" pitchFamily="18" charset="0"/>
                <a:sym typeface="Baloo"/>
              </a:rPr>
              <a:t>C. Thu nhập cao</a:t>
            </a:r>
          </a:p>
        </p:txBody>
      </p:sp>
      <p:grpSp>
        <p:nvGrpSpPr>
          <p:cNvPr id="40975" name="Group 26">
            <a:extLst>
              <a:ext uri="{FF2B5EF4-FFF2-40B4-BE49-F238E27FC236}">
                <a16:creationId xmlns:a16="http://schemas.microsoft.com/office/drawing/2014/main" id="{310FAAA1-1697-B72D-348F-749E5E871A9D}"/>
              </a:ext>
            </a:extLst>
          </p:cNvPr>
          <p:cNvGrpSpPr>
            <a:grpSpLocks/>
          </p:cNvGrpSpPr>
          <p:nvPr/>
        </p:nvGrpSpPr>
        <p:grpSpPr bwMode="auto">
          <a:xfrm>
            <a:off x="6616700" y="3587750"/>
            <a:ext cx="3776663" cy="820738"/>
            <a:chOff x="0" y="0"/>
            <a:chExt cx="914311" cy="198973"/>
          </a:xfrm>
        </p:grpSpPr>
        <p:sp>
          <p:nvSpPr>
            <p:cNvPr id="40994" name="Freeform 27">
              <a:extLst>
                <a:ext uri="{FF2B5EF4-FFF2-40B4-BE49-F238E27FC236}">
                  <a16:creationId xmlns:a16="http://schemas.microsoft.com/office/drawing/2014/main" id="{D432D323-40F1-A155-8D93-4140309C783A}"/>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71B64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40995" name="TextBox 28">
              <a:extLst>
                <a:ext uri="{FF2B5EF4-FFF2-40B4-BE49-F238E27FC236}">
                  <a16:creationId xmlns:a16="http://schemas.microsoft.com/office/drawing/2014/main" id="{C2ABA8A9-20FE-9758-BFEF-151B12139BDF}"/>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30" name="Freeform 30">
            <a:extLst>
              <a:ext uri="{FF2B5EF4-FFF2-40B4-BE49-F238E27FC236}">
                <a16:creationId xmlns:a16="http://schemas.microsoft.com/office/drawing/2014/main" id="{06C9410D-5792-58A4-6133-34C33CADBC30}"/>
              </a:ext>
            </a:extLst>
          </p:cNvPr>
          <p:cNvSpPr>
            <a:spLocks/>
          </p:cNvSpPr>
          <p:nvPr/>
        </p:nvSpPr>
        <p:spPr bwMode="auto">
          <a:xfrm>
            <a:off x="6313488" y="3422650"/>
            <a:ext cx="5091112" cy="1190625"/>
          </a:xfrm>
          <a:custGeom>
            <a:avLst/>
            <a:gdLst>
              <a:gd name="T0" fmla="*/ 2147483646 w 916637"/>
              <a:gd name="T1" fmla="*/ 0 h 198973"/>
              <a:gd name="T2" fmla="*/ 2147483646 w 916637"/>
              <a:gd name="T3" fmla="*/ 0 h 198973"/>
              <a:gd name="T4" fmla="*/ 2147483646 w 916637"/>
              <a:gd name="T5" fmla="*/ 2147483646 h 198973"/>
              <a:gd name="T6" fmla="*/ 2147483646 w 916637"/>
              <a:gd name="T7" fmla="*/ 2147483646 h 198973"/>
              <a:gd name="T8" fmla="*/ 2147483646 w 916637"/>
              <a:gd name="T9" fmla="*/ 2147483646 h 198973"/>
              <a:gd name="T10" fmla="*/ 2147483646 w 916637"/>
              <a:gd name="T11" fmla="*/ 2147483646 h 198973"/>
              <a:gd name="T12" fmla="*/ 2147483646 w 916637"/>
              <a:gd name="T13" fmla="*/ 2147483646 h 198973"/>
              <a:gd name="T14" fmla="*/ 0 w 916637"/>
              <a:gd name="T15" fmla="*/ 2147483646 h 198973"/>
              <a:gd name="T16" fmla="*/ 0 w 916637"/>
              <a:gd name="T17" fmla="*/ 2147483646 h 198973"/>
              <a:gd name="T18" fmla="*/ 2147483646 w 916637"/>
              <a:gd name="T19" fmla="*/ 0 h 1989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6637" h="198973">
                <a:moveTo>
                  <a:pt x="77727" y="0"/>
                </a:moveTo>
                <a:lnTo>
                  <a:pt x="838910" y="0"/>
                </a:lnTo>
                <a:cubicBezTo>
                  <a:pt x="881837" y="0"/>
                  <a:pt x="916637" y="34799"/>
                  <a:pt x="916637" y="77727"/>
                </a:cubicBezTo>
                <a:lnTo>
                  <a:pt x="916637" y="121246"/>
                </a:lnTo>
                <a:cubicBezTo>
                  <a:pt x="916637" y="141861"/>
                  <a:pt x="908448" y="161631"/>
                  <a:pt x="893871" y="176207"/>
                </a:cubicBezTo>
                <a:cubicBezTo>
                  <a:pt x="879295" y="190784"/>
                  <a:pt x="859524" y="198973"/>
                  <a:pt x="838910" y="198973"/>
                </a:cubicBezTo>
                <a:lnTo>
                  <a:pt x="77727" y="198973"/>
                </a:lnTo>
                <a:cubicBezTo>
                  <a:pt x="34799" y="198973"/>
                  <a:pt x="0" y="164173"/>
                  <a:pt x="0" y="121246"/>
                </a:cubicBezTo>
                <a:lnTo>
                  <a:pt x="0" y="77727"/>
                </a:lnTo>
                <a:cubicBezTo>
                  <a:pt x="0" y="34799"/>
                  <a:pt x="34799" y="0"/>
                  <a:pt x="77727" y="0"/>
                </a:cubicBezTo>
                <a:close/>
              </a:path>
            </a:pathLst>
          </a:custGeom>
          <a:solidFill>
            <a:srgbClr val="FFFF0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40977" name="TextBox 31">
            <a:extLst>
              <a:ext uri="{FF2B5EF4-FFF2-40B4-BE49-F238E27FC236}">
                <a16:creationId xmlns:a16="http://schemas.microsoft.com/office/drawing/2014/main" id="{E53FFBA2-AFE0-A56D-5DCB-F74A7CE5AA87}"/>
              </a:ext>
            </a:extLst>
          </p:cNvPr>
          <p:cNvSpPr txBox="1">
            <a:spLocks noChangeArrowheads="1"/>
          </p:cNvSpPr>
          <p:nvPr/>
        </p:nvSpPr>
        <p:spPr bwMode="auto">
          <a:xfrm>
            <a:off x="6611938" y="3429000"/>
            <a:ext cx="37861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2" name="TextBox 32">
            <a:extLst>
              <a:ext uri="{FF2B5EF4-FFF2-40B4-BE49-F238E27FC236}">
                <a16:creationId xmlns:a16="http://schemas.microsoft.com/office/drawing/2014/main" id="{587018B4-38D3-1C79-103B-BEEC9AC2E58C}"/>
              </a:ext>
            </a:extLst>
          </p:cNvPr>
          <p:cNvSpPr txBox="1">
            <a:spLocks noChangeArrowheads="1"/>
          </p:cNvSpPr>
          <p:nvPr/>
        </p:nvSpPr>
        <p:spPr bwMode="auto">
          <a:xfrm>
            <a:off x="6616700" y="3436938"/>
            <a:ext cx="377666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ts val="4413"/>
              </a:lnSpc>
              <a:spcBef>
                <a:spcPct val="0"/>
              </a:spcBef>
              <a:buFontTx/>
              <a:buNone/>
            </a:pPr>
            <a:r>
              <a:rPr lang="en-US" altLang="en-US" sz="2400" b="1">
                <a:solidFill>
                  <a:srgbClr val="FFFFFF"/>
                </a:solidFill>
                <a:latin typeface="Times New Roman" panose="02020603050405020304" pitchFamily="18" charset="0"/>
                <a:ea typeface="Baloo"/>
                <a:cs typeface="Times New Roman" panose="02020603050405020304" pitchFamily="18" charset="0"/>
                <a:sym typeface="Baloo"/>
              </a:rPr>
              <a:t>  B. Bảo vệ nước ngầm, giảm</a:t>
            </a:r>
          </a:p>
          <a:p>
            <a:pPr eaLnBrk="1" hangingPunct="1">
              <a:lnSpc>
                <a:spcPts val="4413"/>
              </a:lnSpc>
              <a:spcBef>
                <a:spcPct val="0"/>
              </a:spcBef>
              <a:buFontTx/>
              <a:buNone/>
            </a:pPr>
            <a:r>
              <a:rPr lang="en-US" altLang="en-US" sz="2400" b="1">
                <a:solidFill>
                  <a:srgbClr val="FFFFFF"/>
                </a:solidFill>
                <a:latin typeface="Times New Roman" panose="02020603050405020304" pitchFamily="18" charset="0"/>
                <a:ea typeface="Baloo"/>
                <a:cs typeface="Times New Roman" panose="02020603050405020304" pitchFamily="18" charset="0"/>
                <a:sym typeface="Baloo"/>
              </a:rPr>
              <a:t>   thiên tai</a:t>
            </a:r>
          </a:p>
        </p:txBody>
      </p:sp>
      <p:grpSp>
        <p:nvGrpSpPr>
          <p:cNvPr id="40979" name="Group 33">
            <a:extLst>
              <a:ext uri="{FF2B5EF4-FFF2-40B4-BE49-F238E27FC236}">
                <a16:creationId xmlns:a16="http://schemas.microsoft.com/office/drawing/2014/main" id="{14C4314D-41C4-89E9-1774-29788C2FA6E7}"/>
              </a:ext>
            </a:extLst>
          </p:cNvPr>
          <p:cNvGrpSpPr>
            <a:grpSpLocks/>
          </p:cNvGrpSpPr>
          <p:nvPr/>
        </p:nvGrpSpPr>
        <p:grpSpPr bwMode="auto">
          <a:xfrm>
            <a:off x="6654800" y="4854575"/>
            <a:ext cx="3775075" cy="820738"/>
            <a:chOff x="0" y="0"/>
            <a:chExt cx="914311" cy="198973"/>
          </a:xfrm>
        </p:grpSpPr>
        <p:sp>
          <p:nvSpPr>
            <p:cNvPr id="40992" name="Freeform 34">
              <a:extLst>
                <a:ext uri="{FF2B5EF4-FFF2-40B4-BE49-F238E27FC236}">
                  <a16:creationId xmlns:a16="http://schemas.microsoft.com/office/drawing/2014/main" id="{977B785D-3F1D-EB1A-2796-5D52B33ED6DA}"/>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71B646"/>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40993" name="TextBox 35">
              <a:extLst>
                <a:ext uri="{FF2B5EF4-FFF2-40B4-BE49-F238E27FC236}">
                  <a16:creationId xmlns:a16="http://schemas.microsoft.com/office/drawing/2014/main" id="{91D0A71B-76FE-FADA-0A86-1958FAD7BFF9}"/>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40980" name="TextBox 38">
            <a:extLst>
              <a:ext uri="{FF2B5EF4-FFF2-40B4-BE49-F238E27FC236}">
                <a16:creationId xmlns:a16="http://schemas.microsoft.com/office/drawing/2014/main" id="{B9B5947C-3F3F-69E0-DEC0-3AFAE13A014C}"/>
              </a:ext>
            </a:extLst>
          </p:cNvPr>
          <p:cNvSpPr txBox="1">
            <a:spLocks noChangeArrowheads="1"/>
          </p:cNvSpPr>
          <p:nvPr/>
        </p:nvSpPr>
        <p:spPr bwMode="auto">
          <a:xfrm>
            <a:off x="6654800" y="4695825"/>
            <a:ext cx="37846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40981" name="TextBox 39">
            <a:extLst>
              <a:ext uri="{FF2B5EF4-FFF2-40B4-BE49-F238E27FC236}">
                <a16:creationId xmlns:a16="http://schemas.microsoft.com/office/drawing/2014/main" id="{CC08E840-C2B3-C993-7102-D8CCC5F9D6F2}"/>
              </a:ext>
            </a:extLst>
          </p:cNvPr>
          <p:cNvSpPr txBox="1">
            <a:spLocks noChangeArrowheads="1"/>
          </p:cNvSpPr>
          <p:nvPr/>
        </p:nvSpPr>
        <p:spPr bwMode="auto">
          <a:xfrm>
            <a:off x="6929438" y="4992688"/>
            <a:ext cx="4413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ts val="4413"/>
              </a:lnSpc>
              <a:spcBef>
                <a:spcPct val="0"/>
              </a:spcBef>
              <a:buFontTx/>
              <a:buNone/>
            </a:pPr>
            <a:r>
              <a:rPr lang="en-US" altLang="en-US" sz="2400" b="1">
                <a:solidFill>
                  <a:srgbClr val="FFFFFF"/>
                </a:solidFill>
                <a:latin typeface="Times New Roman" panose="02020603050405020304" pitchFamily="18" charset="0"/>
                <a:ea typeface="Baloo"/>
                <a:cs typeface="Times New Roman" panose="02020603050405020304" pitchFamily="18" charset="0"/>
                <a:sym typeface="Baloo"/>
              </a:rPr>
              <a:t>D. Du lịch nghỉ dưỡng</a:t>
            </a:r>
          </a:p>
        </p:txBody>
      </p:sp>
      <p:sp>
        <p:nvSpPr>
          <p:cNvPr id="40982" name="Freeform 40">
            <a:hlinkClick r:id="rId4" action="ppaction://hlinksldjump"/>
            <a:extLst>
              <a:ext uri="{FF2B5EF4-FFF2-40B4-BE49-F238E27FC236}">
                <a16:creationId xmlns:a16="http://schemas.microsoft.com/office/drawing/2014/main" id="{C72E1C5C-9FDB-A5F0-2EC2-EEC35EC9412B}"/>
              </a:ext>
            </a:extLst>
          </p:cNvPr>
          <p:cNvSpPr>
            <a:spLocks/>
          </p:cNvSpPr>
          <p:nvPr/>
        </p:nvSpPr>
        <p:spPr bwMode="auto">
          <a:xfrm flipV="1">
            <a:off x="10723563" y="311150"/>
            <a:ext cx="1468437" cy="2033588"/>
          </a:xfrm>
          <a:custGeom>
            <a:avLst/>
            <a:gdLst>
              <a:gd name="T0" fmla="*/ 0 w 2202256"/>
              <a:gd name="T1" fmla="*/ 401379 h 3050985"/>
              <a:gd name="T2" fmla="*/ 290273 w 2202256"/>
              <a:gd name="T3" fmla="*/ 401379 h 3050985"/>
              <a:gd name="T4" fmla="*/ 290273 w 2202256"/>
              <a:gd name="T5" fmla="*/ 0 h 3050985"/>
              <a:gd name="T6" fmla="*/ 0 w 2202256"/>
              <a:gd name="T7" fmla="*/ 0 h 3050985"/>
              <a:gd name="T8" fmla="*/ 0 w 2202256"/>
              <a:gd name="T9" fmla="*/ 401379 h 30509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2256" h="3050985">
                <a:moveTo>
                  <a:pt x="0" y="3050985"/>
                </a:moveTo>
                <a:lnTo>
                  <a:pt x="2202256" y="3050985"/>
                </a:lnTo>
                <a:lnTo>
                  <a:pt x="2202256" y="0"/>
                </a:lnTo>
                <a:lnTo>
                  <a:pt x="0" y="0"/>
                </a:lnTo>
                <a:lnTo>
                  <a:pt x="0" y="3050985"/>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3" name="Freeform 41">
            <a:extLst>
              <a:ext uri="{FF2B5EF4-FFF2-40B4-BE49-F238E27FC236}">
                <a16:creationId xmlns:a16="http://schemas.microsoft.com/office/drawing/2014/main" id="{5E6F167C-19B0-FAFB-18FE-9C9C59987293}"/>
              </a:ext>
            </a:extLst>
          </p:cNvPr>
          <p:cNvSpPr>
            <a:spLocks/>
          </p:cNvSpPr>
          <p:nvPr/>
        </p:nvSpPr>
        <p:spPr bwMode="auto">
          <a:xfrm>
            <a:off x="5030788" y="6022975"/>
            <a:ext cx="2130425" cy="755650"/>
          </a:xfrm>
          <a:custGeom>
            <a:avLst/>
            <a:gdLst>
              <a:gd name="T0" fmla="*/ 0 w 3195946"/>
              <a:gd name="T1" fmla="*/ 0 h 1133108"/>
              <a:gd name="T2" fmla="*/ 420662 w 3195946"/>
              <a:gd name="T3" fmla="*/ 0 h 1133108"/>
              <a:gd name="T4" fmla="*/ 420662 w 3195946"/>
              <a:gd name="T5" fmla="*/ 149458 h 1133108"/>
              <a:gd name="T6" fmla="*/ 0 w 3195946"/>
              <a:gd name="T7" fmla="*/ 149458 h 1133108"/>
              <a:gd name="T8" fmla="*/ 0 w 3195946"/>
              <a:gd name="T9" fmla="*/ 0 h 1133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5946" h="1133108">
                <a:moveTo>
                  <a:pt x="0" y="0"/>
                </a:moveTo>
                <a:lnTo>
                  <a:pt x="3195946" y="0"/>
                </a:lnTo>
                <a:lnTo>
                  <a:pt x="3195946" y="1133109"/>
                </a:lnTo>
                <a:lnTo>
                  <a:pt x="0" y="1133109"/>
                </a:lnTo>
                <a:lnTo>
                  <a:pt x="0" y="0"/>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4" name="Freeform 42">
            <a:extLst>
              <a:ext uri="{FF2B5EF4-FFF2-40B4-BE49-F238E27FC236}">
                <a16:creationId xmlns:a16="http://schemas.microsoft.com/office/drawing/2014/main" id="{29FC1344-D3F4-EFB8-6767-54343CE51694}"/>
              </a:ext>
            </a:extLst>
          </p:cNvPr>
          <p:cNvSpPr>
            <a:spLocks/>
          </p:cNvSpPr>
          <p:nvPr/>
        </p:nvSpPr>
        <p:spPr bwMode="auto">
          <a:xfrm>
            <a:off x="434975" y="1957388"/>
            <a:ext cx="546100" cy="534987"/>
          </a:xfrm>
          <a:custGeom>
            <a:avLst/>
            <a:gdLst>
              <a:gd name="T0" fmla="*/ 0 w 819639"/>
              <a:gd name="T1" fmla="*/ 0 h 803247"/>
              <a:gd name="T2" fmla="*/ 107614 w 819639"/>
              <a:gd name="T3" fmla="*/ 0 h 803247"/>
              <a:gd name="T4" fmla="*/ 107614 w 819639"/>
              <a:gd name="T5" fmla="*/ 105273 h 803247"/>
              <a:gd name="T6" fmla="*/ 0 w 819639"/>
              <a:gd name="T7" fmla="*/ 105273 h 803247"/>
              <a:gd name="T8" fmla="*/ 0 w 819639"/>
              <a:gd name="T9" fmla="*/ 0 h 803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639" h="803247">
                <a:moveTo>
                  <a:pt x="0" y="0"/>
                </a:moveTo>
                <a:lnTo>
                  <a:pt x="819640" y="0"/>
                </a:lnTo>
                <a:lnTo>
                  <a:pt x="819640" y="803246"/>
                </a:lnTo>
                <a:lnTo>
                  <a:pt x="0" y="803246"/>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5" name="Freeform 46">
            <a:extLst>
              <a:ext uri="{FF2B5EF4-FFF2-40B4-BE49-F238E27FC236}">
                <a16:creationId xmlns:a16="http://schemas.microsoft.com/office/drawing/2014/main" id="{3639C6C6-8FD6-5FF5-F0BD-0DAD7D62541E}"/>
              </a:ext>
            </a:extLst>
          </p:cNvPr>
          <p:cNvSpPr>
            <a:spLocks/>
          </p:cNvSpPr>
          <p:nvPr/>
        </p:nvSpPr>
        <p:spPr bwMode="auto">
          <a:xfrm>
            <a:off x="163513" y="527050"/>
            <a:ext cx="817562" cy="801688"/>
          </a:xfrm>
          <a:custGeom>
            <a:avLst/>
            <a:gdLst>
              <a:gd name="T0" fmla="*/ 0 w 1225530"/>
              <a:gd name="T1" fmla="*/ 0 h 1201020"/>
              <a:gd name="T2" fmla="*/ 161923 w 1225530"/>
              <a:gd name="T3" fmla="*/ 0 h 1201020"/>
              <a:gd name="T4" fmla="*/ 161923 w 1225530"/>
              <a:gd name="T5" fmla="*/ 159157 h 1201020"/>
              <a:gd name="T6" fmla="*/ 0 w 1225530"/>
              <a:gd name="T7" fmla="*/ 159157 h 1201020"/>
              <a:gd name="T8" fmla="*/ 0 w 1225530"/>
              <a:gd name="T9" fmla="*/ 0 h 1201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5530" h="1201020">
                <a:moveTo>
                  <a:pt x="0" y="0"/>
                </a:moveTo>
                <a:lnTo>
                  <a:pt x="1225531" y="0"/>
                </a:lnTo>
                <a:lnTo>
                  <a:pt x="1225531" y="1201019"/>
                </a:lnTo>
                <a:lnTo>
                  <a:pt x="0" y="1201019"/>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6" name="Freeform 47">
            <a:extLst>
              <a:ext uri="{FF2B5EF4-FFF2-40B4-BE49-F238E27FC236}">
                <a16:creationId xmlns:a16="http://schemas.microsoft.com/office/drawing/2014/main" id="{F89B04CB-A72F-E65E-9F04-359995C802FE}"/>
              </a:ext>
            </a:extLst>
          </p:cNvPr>
          <p:cNvSpPr>
            <a:spLocks/>
          </p:cNvSpPr>
          <p:nvPr/>
        </p:nvSpPr>
        <p:spPr bwMode="auto">
          <a:xfrm>
            <a:off x="11098213" y="5902325"/>
            <a:ext cx="815975" cy="800100"/>
          </a:xfrm>
          <a:custGeom>
            <a:avLst/>
            <a:gdLst>
              <a:gd name="T0" fmla="*/ 0 w 1225530"/>
              <a:gd name="T1" fmla="*/ 0 h 1201020"/>
              <a:gd name="T2" fmla="*/ 160357 w 1225530"/>
              <a:gd name="T3" fmla="*/ 0 h 1201020"/>
              <a:gd name="T4" fmla="*/ 160357 w 1225530"/>
              <a:gd name="T5" fmla="*/ 157587 h 1201020"/>
              <a:gd name="T6" fmla="*/ 0 w 1225530"/>
              <a:gd name="T7" fmla="*/ 157587 h 1201020"/>
              <a:gd name="T8" fmla="*/ 0 w 1225530"/>
              <a:gd name="T9" fmla="*/ 0 h 1201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5530" h="1201020">
                <a:moveTo>
                  <a:pt x="0" y="0"/>
                </a:moveTo>
                <a:lnTo>
                  <a:pt x="1225530" y="0"/>
                </a:lnTo>
                <a:lnTo>
                  <a:pt x="1225530" y="1201020"/>
                </a:lnTo>
                <a:lnTo>
                  <a:pt x="0" y="1201020"/>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0988" name="Wrong answer 1">
            <a:hlinkClick r:id="" action="ppaction://media"/>
            <a:extLst>
              <a:ext uri="{FF2B5EF4-FFF2-40B4-BE49-F238E27FC236}">
                <a16:creationId xmlns:a16="http://schemas.microsoft.com/office/drawing/2014/main" id="{BA2A14AC-8CCF-62CD-D6D0-86FD3D212B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1446213"/>
            <a:ext cx="168592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1" name="Freeform 47">
            <a:extLst>
              <a:ext uri="{FF2B5EF4-FFF2-40B4-BE49-F238E27FC236}">
                <a16:creationId xmlns:a16="http://schemas.microsoft.com/office/drawing/2014/main" id="{594CE6C0-C476-ED99-C4C7-D8692FBECE3A}"/>
              </a:ext>
            </a:extLst>
          </p:cNvPr>
          <p:cNvSpPr>
            <a:spLocks/>
          </p:cNvSpPr>
          <p:nvPr/>
        </p:nvSpPr>
        <p:spPr bwMode="auto">
          <a:xfrm>
            <a:off x="212725" y="5951538"/>
            <a:ext cx="815975" cy="800100"/>
          </a:xfrm>
          <a:custGeom>
            <a:avLst/>
            <a:gdLst>
              <a:gd name="T0" fmla="*/ 0 w 1225530"/>
              <a:gd name="T1" fmla="*/ 0 h 1201020"/>
              <a:gd name="T2" fmla="*/ 160357 w 1225530"/>
              <a:gd name="T3" fmla="*/ 0 h 1201020"/>
              <a:gd name="T4" fmla="*/ 160357 w 1225530"/>
              <a:gd name="T5" fmla="*/ 157587 h 1201020"/>
              <a:gd name="T6" fmla="*/ 0 w 1225530"/>
              <a:gd name="T7" fmla="*/ 157587 h 1201020"/>
              <a:gd name="T8" fmla="*/ 0 w 1225530"/>
              <a:gd name="T9" fmla="*/ 0 h 1201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5530" h="1201020">
                <a:moveTo>
                  <a:pt x="0" y="0"/>
                </a:moveTo>
                <a:lnTo>
                  <a:pt x="1225530" y="0"/>
                </a:lnTo>
                <a:lnTo>
                  <a:pt x="1225530" y="1201020"/>
                </a:lnTo>
                <a:lnTo>
                  <a:pt x="0" y="1201020"/>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2">
            <a:extLst>
              <a:ext uri="{FF2B5EF4-FFF2-40B4-BE49-F238E27FC236}">
                <a16:creationId xmlns:a16="http://schemas.microsoft.com/office/drawing/2014/main" id="{9D280483-976C-56D1-D06A-F62CCDD03C73}"/>
              </a:ext>
            </a:extLst>
          </p:cNvPr>
          <p:cNvSpPr>
            <a:spLocks/>
          </p:cNvSpPr>
          <p:nvPr/>
        </p:nvSpPr>
        <p:spPr bwMode="auto">
          <a:xfrm>
            <a:off x="-1058863" y="-163513"/>
            <a:ext cx="7186613" cy="7185026"/>
          </a:xfrm>
          <a:custGeom>
            <a:avLst/>
            <a:gdLst>
              <a:gd name="T0" fmla="*/ 0 w 10778847"/>
              <a:gd name="T1" fmla="*/ 0 h 10778847"/>
              <a:gd name="T2" fmla="*/ 1420143 w 10778847"/>
              <a:gd name="T3" fmla="*/ 0 h 10778847"/>
              <a:gd name="T4" fmla="*/ 1420143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87" name="Freeform 3">
            <a:extLst>
              <a:ext uri="{FF2B5EF4-FFF2-40B4-BE49-F238E27FC236}">
                <a16:creationId xmlns:a16="http://schemas.microsoft.com/office/drawing/2014/main" id="{278E2BDF-A85B-9B41-6E8A-8BCFD2072D9F}"/>
              </a:ext>
            </a:extLst>
          </p:cNvPr>
          <p:cNvSpPr>
            <a:spLocks/>
          </p:cNvSpPr>
          <p:nvPr/>
        </p:nvSpPr>
        <p:spPr bwMode="auto">
          <a:xfrm>
            <a:off x="6127750" y="-163513"/>
            <a:ext cx="7185025" cy="7185026"/>
          </a:xfrm>
          <a:custGeom>
            <a:avLst/>
            <a:gdLst>
              <a:gd name="T0" fmla="*/ 0 w 10778847"/>
              <a:gd name="T1" fmla="*/ 0 h 10778847"/>
              <a:gd name="T2" fmla="*/ 1418575 w 10778847"/>
              <a:gd name="T3" fmla="*/ 0 h 10778847"/>
              <a:gd name="T4" fmla="*/ 1418575 w 10778847"/>
              <a:gd name="T5" fmla="*/ 1418576 h 10778847"/>
              <a:gd name="T6" fmla="*/ 0 w 10778847"/>
              <a:gd name="T7" fmla="*/ 1418576 h 10778847"/>
              <a:gd name="T8" fmla="*/ 0 w 10778847"/>
              <a:gd name="T9" fmla="*/ 0 h 10778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8847" h="10778847">
                <a:moveTo>
                  <a:pt x="0" y="0"/>
                </a:moveTo>
                <a:lnTo>
                  <a:pt x="10778847" y="0"/>
                </a:lnTo>
                <a:lnTo>
                  <a:pt x="10778847" y="10778848"/>
                </a:lnTo>
                <a:lnTo>
                  <a:pt x="0" y="1077884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88" name="Freeform 4">
            <a:extLst>
              <a:ext uri="{FF2B5EF4-FFF2-40B4-BE49-F238E27FC236}">
                <a16:creationId xmlns:a16="http://schemas.microsoft.com/office/drawing/2014/main" id="{C11DB26D-9B3E-9F19-AB07-EC7B0DFE0CFE}"/>
              </a:ext>
            </a:extLst>
          </p:cNvPr>
          <p:cNvSpPr>
            <a:spLocks/>
          </p:cNvSpPr>
          <p:nvPr/>
        </p:nvSpPr>
        <p:spPr bwMode="auto">
          <a:xfrm rot="2102414">
            <a:off x="-1727200" y="4837113"/>
            <a:ext cx="3873500" cy="3663950"/>
          </a:xfrm>
          <a:custGeom>
            <a:avLst/>
            <a:gdLst>
              <a:gd name="T0" fmla="*/ 0 w 5811487"/>
              <a:gd name="T1" fmla="*/ 0 h 5496821"/>
              <a:gd name="T2" fmla="*/ 764485 w 5811487"/>
              <a:gd name="T3" fmla="*/ 0 h 5496821"/>
              <a:gd name="T4" fmla="*/ 764485 w 5811487"/>
              <a:gd name="T5" fmla="*/ 723271 h 5496821"/>
              <a:gd name="T6" fmla="*/ 0 w 5811487"/>
              <a:gd name="T7" fmla="*/ 723271 h 5496821"/>
              <a:gd name="T8" fmla="*/ 0 w 5811487"/>
              <a:gd name="T9" fmla="*/ 0 h 5496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1487" h="5496821">
                <a:moveTo>
                  <a:pt x="0" y="0"/>
                </a:moveTo>
                <a:lnTo>
                  <a:pt x="5811487" y="0"/>
                </a:lnTo>
                <a:lnTo>
                  <a:pt x="5811487" y="5496821"/>
                </a:lnTo>
                <a:lnTo>
                  <a:pt x="0" y="5496821"/>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1989" name="Group 5">
            <a:extLst>
              <a:ext uri="{FF2B5EF4-FFF2-40B4-BE49-F238E27FC236}">
                <a16:creationId xmlns:a16="http://schemas.microsoft.com/office/drawing/2014/main" id="{98E67AD8-ADCE-9300-28E8-48BEA0AD18DD}"/>
              </a:ext>
            </a:extLst>
          </p:cNvPr>
          <p:cNvGrpSpPr>
            <a:grpSpLocks/>
          </p:cNvGrpSpPr>
          <p:nvPr/>
        </p:nvGrpSpPr>
        <p:grpSpPr bwMode="auto">
          <a:xfrm>
            <a:off x="685800" y="2797175"/>
            <a:ext cx="10820400" cy="3590925"/>
            <a:chOff x="0" y="-47625"/>
            <a:chExt cx="4274726" cy="1511654"/>
          </a:xfrm>
        </p:grpSpPr>
        <p:sp>
          <p:nvSpPr>
            <p:cNvPr id="42024" name="Freeform 6">
              <a:extLst>
                <a:ext uri="{FF2B5EF4-FFF2-40B4-BE49-F238E27FC236}">
                  <a16:creationId xmlns:a16="http://schemas.microsoft.com/office/drawing/2014/main" id="{1B2C6774-2355-B996-BFD0-5F7A0B09245F}"/>
                </a:ext>
              </a:extLst>
            </p:cNvPr>
            <p:cNvSpPr>
              <a:spLocks/>
            </p:cNvSpPr>
            <p:nvPr/>
          </p:nvSpPr>
          <p:spPr bwMode="auto">
            <a:xfrm>
              <a:off x="0" y="0"/>
              <a:ext cx="4274726" cy="1464029"/>
            </a:xfrm>
            <a:custGeom>
              <a:avLst/>
              <a:gdLst>
                <a:gd name="T0" fmla="*/ 47700 w 4274726"/>
                <a:gd name="T1" fmla="*/ 0 h 1464029"/>
                <a:gd name="T2" fmla="*/ 4227026 w 4274726"/>
                <a:gd name="T3" fmla="*/ 0 h 1464029"/>
                <a:gd name="T4" fmla="*/ 4260755 w 4274726"/>
                <a:gd name="T5" fmla="*/ 13971 h 1464029"/>
                <a:gd name="T6" fmla="*/ 4274726 w 4274726"/>
                <a:gd name="T7" fmla="*/ 47700 h 1464029"/>
                <a:gd name="T8" fmla="*/ 4274726 w 4274726"/>
                <a:gd name="T9" fmla="*/ 1416330 h 1464029"/>
                <a:gd name="T10" fmla="*/ 4260755 w 4274726"/>
                <a:gd name="T11" fmla="*/ 1450059 h 1464029"/>
                <a:gd name="T12" fmla="*/ 4227026 w 4274726"/>
                <a:gd name="T13" fmla="*/ 1464029 h 1464029"/>
                <a:gd name="T14" fmla="*/ 47700 w 4274726"/>
                <a:gd name="T15" fmla="*/ 1464029 h 1464029"/>
                <a:gd name="T16" fmla="*/ 13971 w 4274726"/>
                <a:gd name="T17" fmla="*/ 1450059 h 1464029"/>
                <a:gd name="T18" fmla="*/ 0 w 4274726"/>
                <a:gd name="T19" fmla="*/ 1416330 h 1464029"/>
                <a:gd name="T20" fmla="*/ 0 w 4274726"/>
                <a:gd name="T21" fmla="*/ 47700 h 1464029"/>
                <a:gd name="T22" fmla="*/ 13971 w 4274726"/>
                <a:gd name="T23" fmla="*/ 13971 h 1464029"/>
                <a:gd name="T24" fmla="*/ 47700 w 4274726"/>
                <a:gd name="T25" fmla="*/ 0 h 14640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1464029">
                  <a:moveTo>
                    <a:pt x="47700" y="0"/>
                  </a:moveTo>
                  <a:lnTo>
                    <a:pt x="4227026" y="0"/>
                  </a:lnTo>
                  <a:cubicBezTo>
                    <a:pt x="4239677" y="0"/>
                    <a:pt x="4251809" y="5025"/>
                    <a:pt x="4260755" y="13971"/>
                  </a:cubicBezTo>
                  <a:cubicBezTo>
                    <a:pt x="4269700" y="22916"/>
                    <a:pt x="4274726" y="35049"/>
                    <a:pt x="4274726" y="47700"/>
                  </a:cubicBezTo>
                  <a:lnTo>
                    <a:pt x="4274726" y="1416330"/>
                  </a:lnTo>
                  <a:cubicBezTo>
                    <a:pt x="4274726" y="1428981"/>
                    <a:pt x="4269700" y="1441113"/>
                    <a:pt x="4260755" y="1450059"/>
                  </a:cubicBezTo>
                  <a:cubicBezTo>
                    <a:pt x="4251809" y="1459004"/>
                    <a:pt x="4239677" y="1464029"/>
                    <a:pt x="4227026" y="1464029"/>
                  </a:cubicBezTo>
                  <a:lnTo>
                    <a:pt x="47700" y="1464029"/>
                  </a:lnTo>
                  <a:cubicBezTo>
                    <a:pt x="35049" y="1464029"/>
                    <a:pt x="22916" y="1459004"/>
                    <a:pt x="13971" y="1450059"/>
                  </a:cubicBezTo>
                  <a:cubicBezTo>
                    <a:pt x="5025" y="1441113"/>
                    <a:pt x="0" y="1428981"/>
                    <a:pt x="0" y="1416330"/>
                  </a:cubicBezTo>
                  <a:lnTo>
                    <a:pt x="0" y="47700"/>
                  </a:lnTo>
                  <a:cubicBezTo>
                    <a:pt x="0" y="35049"/>
                    <a:pt x="5025" y="22916"/>
                    <a:pt x="13971" y="13971"/>
                  </a:cubicBezTo>
                  <a:cubicBezTo>
                    <a:pt x="22916" y="5025"/>
                    <a:pt x="35049" y="0"/>
                    <a:pt x="47700" y="0"/>
                  </a:cubicBezTo>
                  <a:close/>
                </a:path>
              </a:pathLst>
            </a:custGeom>
            <a:solidFill>
              <a:srgbClr val="FFFFFF"/>
            </a:solidFill>
            <a:ln w="333375" cap="rnd">
              <a:solidFill>
                <a:srgbClr val="5F81C0"/>
              </a:solidFill>
              <a:prstDash val="solid"/>
              <a:round/>
              <a:headEnd/>
              <a:tailEnd/>
            </a:ln>
          </p:spPr>
          <p:txBody>
            <a:bodyPr/>
            <a:lstStyle/>
            <a:p>
              <a:endParaRPr lang="en-US"/>
            </a:p>
          </p:txBody>
        </p:sp>
        <p:sp>
          <p:nvSpPr>
            <p:cNvPr id="42025" name="TextBox 7">
              <a:extLst>
                <a:ext uri="{FF2B5EF4-FFF2-40B4-BE49-F238E27FC236}">
                  <a16:creationId xmlns:a16="http://schemas.microsoft.com/office/drawing/2014/main" id="{36929279-74ED-75BC-B9C8-D43D35C1AF62}"/>
                </a:ext>
              </a:extLst>
            </p:cNvPr>
            <p:cNvSpPr txBox="1">
              <a:spLocks noChangeArrowheads="1"/>
            </p:cNvSpPr>
            <p:nvPr/>
          </p:nvSpPr>
          <p:spPr bwMode="auto">
            <a:xfrm>
              <a:off x="0" y="-47625"/>
              <a:ext cx="4274726" cy="151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41990" name="Group 8">
            <a:extLst>
              <a:ext uri="{FF2B5EF4-FFF2-40B4-BE49-F238E27FC236}">
                <a16:creationId xmlns:a16="http://schemas.microsoft.com/office/drawing/2014/main" id="{0525669F-BCF1-CCFF-0006-802284AD3FB5}"/>
              </a:ext>
            </a:extLst>
          </p:cNvPr>
          <p:cNvGrpSpPr>
            <a:grpSpLocks/>
          </p:cNvGrpSpPr>
          <p:nvPr/>
        </p:nvGrpSpPr>
        <p:grpSpPr bwMode="auto">
          <a:xfrm>
            <a:off x="685800" y="485775"/>
            <a:ext cx="10820400" cy="1858963"/>
            <a:chOff x="0" y="0"/>
            <a:chExt cx="4274726" cy="734303"/>
          </a:xfrm>
        </p:grpSpPr>
        <p:sp>
          <p:nvSpPr>
            <p:cNvPr id="42022" name="Freeform 9">
              <a:extLst>
                <a:ext uri="{FF2B5EF4-FFF2-40B4-BE49-F238E27FC236}">
                  <a16:creationId xmlns:a16="http://schemas.microsoft.com/office/drawing/2014/main" id="{08BC593B-8274-F43E-EBED-E9BC0B2D3431}"/>
                </a:ext>
              </a:extLst>
            </p:cNvPr>
            <p:cNvSpPr>
              <a:spLocks/>
            </p:cNvSpPr>
            <p:nvPr/>
          </p:nvSpPr>
          <p:spPr bwMode="auto">
            <a:xfrm>
              <a:off x="0" y="0"/>
              <a:ext cx="4274726" cy="734303"/>
            </a:xfrm>
            <a:custGeom>
              <a:avLst/>
              <a:gdLst>
                <a:gd name="T0" fmla="*/ 47700 w 4274726"/>
                <a:gd name="T1" fmla="*/ 0 h 734303"/>
                <a:gd name="T2" fmla="*/ 4227026 w 4274726"/>
                <a:gd name="T3" fmla="*/ 0 h 734303"/>
                <a:gd name="T4" fmla="*/ 4260755 w 4274726"/>
                <a:gd name="T5" fmla="*/ 13971 h 734303"/>
                <a:gd name="T6" fmla="*/ 4274726 w 4274726"/>
                <a:gd name="T7" fmla="*/ 47700 h 734303"/>
                <a:gd name="T8" fmla="*/ 4274726 w 4274726"/>
                <a:gd name="T9" fmla="*/ 686603 h 734303"/>
                <a:gd name="T10" fmla="*/ 4260755 w 4274726"/>
                <a:gd name="T11" fmla="*/ 720332 h 734303"/>
                <a:gd name="T12" fmla="*/ 4227026 w 4274726"/>
                <a:gd name="T13" fmla="*/ 734303 h 734303"/>
                <a:gd name="T14" fmla="*/ 47700 w 4274726"/>
                <a:gd name="T15" fmla="*/ 734303 h 734303"/>
                <a:gd name="T16" fmla="*/ 13971 w 4274726"/>
                <a:gd name="T17" fmla="*/ 720332 h 734303"/>
                <a:gd name="T18" fmla="*/ 0 w 4274726"/>
                <a:gd name="T19" fmla="*/ 686603 h 734303"/>
                <a:gd name="T20" fmla="*/ 0 w 4274726"/>
                <a:gd name="T21" fmla="*/ 47700 h 734303"/>
                <a:gd name="T22" fmla="*/ 13971 w 4274726"/>
                <a:gd name="T23" fmla="*/ 13971 h 734303"/>
                <a:gd name="T24" fmla="*/ 47700 w 4274726"/>
                <a:gd name="T25" fmla="*/ 0 h 734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4726" h="734303">
                  <a:moveTo>
                    <a:pt x="47700" y="0"/>
                  </a:moveTo>
                  <a:lnTo>
                    <a:pt x="4227026" y="0"/>
                  </a:lnTo>
                  <a:cubicBezTo>
                    <a:pt x="4239677" y="0"/>
                    <a:pt x="4251809" y="5025"/>
                    <a:pt x="4260755" y="13971"/>
                  </a:cubicBezTo>
                  <a:cubicBezTo>
                    <a:pt x="4269700" y="22916"/>
                    <a:pt x="4274726" y="35049"/>
                    <a:pt x="4274726" y="47700"/>
                  </a:cubicBezTo>
                  <a:lnTo>
                    <a:pt x="4274726" y="686603"/>
                  </a:lnTo>
                  <a:cubicBezTo>
                    <a:pt x="4274726" y="699254"/>
                    <a:pt x="4269700" y="711387"/>
                    <a:pt x="4260755" y="720332"/>
                  </a:cubicBezTo>
                  <a:cubicBezTo>
                    <a:pt x="4251809" y="729277"/>
                    <a:pt x="4239677" y="734303"/>
                    <a:pt x="4227026" y="734303"/>
                  </a:cubicBezTo>
                  <a:lnTo>
                    <a:pt x="47700" y="734303"/>
                  </a:lnTo>
                  <a:cubicBezTo>
                    <a:pt x="35049" y="734303"/>
                    <a:pt x="22916" y="729277"/>
                    <a:pt x="13971" y="720332"/>
                  </a:cubicBezTo>
                  <a:cubicBezTo>
                    <a:pt x="5025" y="711387"/>
                    <a:pt x="0" y="699254"/>
                    <a:pt x="0" y="686603"/>
                  </a:cubicBezTo>
                  <a:lnTo>
                    <a:pt x="0" y="47700"/>
                  </a:lnTo>
                  <a:cubicBezTo>
                    <a:pt x="0" y="35049"/>
                    <a:pt x="5025" y="22916"/>
                    <a:pt x="13971" y="13971"/>
                  </a:cubicBezTo>
                  <a:cubicBezTo>
                    <a:pt x="22916" y="5025"/>
                    <a:pt x="35049" y="0"/>
                    <a:pt x="47700" y="0"/>
                  </a:cubicBezTo>
                  <a:close/>
                </a:path>
              </a:pathLst>
            </a:custGeom>
            <a:solidFill>
              <a:srgbClr val="5F81C0"/>
            </a:solidFill>
            <a:ln w="447675" cap="rnd">
              <a:solidFill>
                <a:srgbClr val="5F81C0"/>
              </a:solidFill>
              <a:prstDash val="solid"/>
              <a:round/>
              <a:headEnd/>
              <a:tailEnd/>
            </a:ln>
          </p:spPr>
          <p:txBody>
            <a:bodyPr/>
            <a:lstStyle/>
            <a:p>
              <a:endParaRPr lang="en-US"/>
            </a:p>
          </p:txBody>
        </p:sp>
        <p:sp>
          <p:nvSpPr>
            <p:cNvPr id="42023" name="TextBox 10">
              <a:extLst>
                <a:ext uri="{FF2B5EF4-FFF2-40B4-BE49-F238E27FC236}">
                  <a16:creationId xmlns:a16="http://schemas.microsoft.com/office/drawing/2014/main" id="{6FDD6529-4B53-55B3-B7D5-117404A36991}"/>
                </a:ext>
              </a:extLst>
            </p:cNvPr>
            <p:cNvSpPr txBox="1">
              <a:spLocks noChangeArrowheads="1"/>
            </p:cNvSpPr>
            <p:nvPr/>
          </p:nvSpPr>
          <p:spPr bwMode="auto">
            <a:xfrm>
              <a:off x="0" y="-47625"/>
              <a:ext cx="4274726" cy="78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11" name="TextBox 11">
            <a:extLst>
              <a:ext uri="{FF2B5EF4-FFF2-40B4-BE49-F238E27FC236}">
                <a16:creationId xmlns:a16="http://schemas.microsoft.com/office/drawing/2014/main" id="{8B0697D3-BD72-EBD8-773B-6B3A53DE1F8C}"/>
              </a:ext>
            </a:extLst>
          </p:cNvPr>
          <p:cNvSpPr txBox="1"/>
          <p:nvPr/>
        </p:nvSpPr>
        <p:spPr>
          <a:xfrm>
            <a:off x="1431460" y="679450"/>
            <a:ext cx="9329081" cy="1508042"/>
          </a:xfrm>
          <a:prstGeom prst="rect">
            <a:avLst/>
          </a:prstGeom>
        </p:spPr>
        <p:txBody>
          <a:bodyPr lIns="0" tIns="0" rIns="0" bIns="0">
            <a:spAutoFit/>
          </a:bodyPr>
          <a:lstStyle/>
          <a:p>
            <a:pPr algn="just" defTabSz="609630" eaLnBrk="1" fontAlgn="auto" hangingPunct="1">
              <a:lnSpc>
                <a:spcPct val="115000"/>
              </a:lnSpc>
              <a:spcBef>
                <a:spcPts val="0"/>
              </a:spcBef>
              <a:spcAft>
                <a:spcPts val="533"/>
              </a:spcAft>
              <a:defRPr/>
            </a:pPr>
            <a:r>
              <a:rPr lang="en-US" sz="4400" b="1" dirty="0" err="1">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Năm</a:t>
            </a:r>
            <a:r>
              <a:rPr lang="en-US" sz="4400" b="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2021, </a:t>
            </a:r>
            <a:r>
              <a:rPr lang="en-US" sz="4400" b="1" dirty="0" err="1">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dân</a:t>
            </a:r>
            <a:r>
              <a:rPr lang="en-US" sz="4400" b="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Duyên</a:t>
            </a:r>
            <a:r>
              <a:rPr lang="en-US" sz="4400" b="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hải</a:t>
            </a:r>
            <a:r>
              <a:rPr lang="en-US" sz="4400" b="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Nam Trung </a:t>
            </a:r>
            <a:r>
              <a:rPr lang="en-US" sz="4400" b="1" dirty="0" err="1">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Bộ</a:t>
            </a:r>
            <a:r>
              <a:rPr lang="en-US" sz="4400" b="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là</a:t>
            </a:r>
            <a:r>
              <a:rPr lang="en-US" sz="4400" b="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VN" sz="4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41992" name="Group 12">
            <a:extLst>
              <a:ext uri="{FF2B5EF4-FFF2-40B4-BE49-F238E27FC236}">
                <a16:creationId xmlns:a16="http://schemas.microsoft.com/office/drawing/2014/main" id="{A29A2C94-2C50-BC28-EB50-A13072F367B7}"/>
              </a:ext>
            </a:extLst>
          </p:cNvPr>
          <p:cNvGrpSpPr>
            <a:grpSpLocks/>
          </p:cNvGrpSpPr>
          <p:nvPr/>
        </p:nvGrpSpPr>
        <p:grpSpPr bwMode="auto">
          <a:xfrm>
            <a:off x="1016000" y="3333750"/>
            <a:ext cx="4552950" cy="977900"/>
            <a:chOff x="0" y="-38100"/>
            <a:chExt cx="914311" cy="237073"/>
          </a:xfrm>
        </p:grpSpPr>
        <p:sp>
          <p:nvSpPr>
            <p:cNvPr id="42020" name="Freeform 13">
              <a:extLst>
                <a:ext uri="{FF2B5EF4-FFF2-40B4-BE49-F238E27FC236}">
                  <a16:creationId xmlns:a16="http://schemas.microsoft.com/office/drawing/2014/main" id="{0C3C53C6-7B38-9845-D946-F138F6ABA792}"/>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F81C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42021" name="TextBox 14">
              <a:extLst>
                <a:ext uri="{FF2B5EF4-FFF2-40B4-BE49-F238E27FC236}">
                  <a16:creationId xmlns:a16="http://schemas.microsoft.com/office/drawing/2014/main" id="{4127F189-B6E7-6B18-34E8-37AB2780DB48}"/>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41993" name="Group 15">
            <a:extLst>
              <a:ext uri="{FF2B5EF4-FFF2-40B4-BE49-F238E27FC236}">
                <a16:creationId xmlns:a16="http://schemas.microsoft.com/office/drawing/2014/main" id="{CA7BE6B6-B497-6DB7-8BBA-023ED38215C2}"/>
              </a:ext>
            </a:extLst>
          </p:cNvPr>
          <p:cNvGrpSpPr>
            <a:grpSpLocks/>
          </p:cNvGrpSpPr>
          <p:nvPr/>
        </p:nvGrpSpPr>
        <p:grpSpPr bwMode="auto">
          <a:xfrm>
            <a:off x="1160463" y="4629150"/>
            <a:ext cx="4552950" cy="977900"/>
            <a:chOff x="0" y="-38100"/>
            <a:chExt cx="914311" cy="237073"/>
          </a:xfrm>
        </p:grpSpPr>
        <p:sp>
          <p:nvSpPr>
            <p:cNvPr id="42018" name="Freeform 16">
              <a:extLst>
                <a:ext uri="{FF2B5EF4-FFF2-40B4-BE49-F238E27FC236}">
                  <a16:creationId xmlns:a16="http://schemas.microsoft.com/office/drawing/2014/main" id="{EC85B56F-730C-8F13-42C8-103BA5C7F795}"/>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F81C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42019" name="TextBox 17">
              <a:extLst>
                <a:ext uri="{FF2B5EF4-FFF2-40B4-BE49-F238E27FC236}">
                  <a16:creationId xmlns:a16="http://schemas.microsoft.com/office/drawing/2014/main" id="{07A1A21B-5BB1-C4BB-8240-489618F13625}"/>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41994" name="Group 18">
            <a:extLst>
              <a:ext uri="{FF2B5EF4-FFF2-40B4-BE49-F238E27FC236}">
                <a16:creationId xmlns:a16="http://schemas.microsoft.com/office/drawing/2014/main" id="{624177BB-DE71-4BE7-B7A5-9828225D7A2D}"/>
              </a:ext>
            </a:extLst>
          </p:cNvPr>
          <p:cNvGrpSpPr>
            <a:grpSpLocks/>
          </p:cNvGrpSpPr>
          <p:nvPr/>
        </p:nvGrpSpPr>
        <p:grpSpPr bwMode="auto">
          <a:xfrm>
            <a:off x="6648450" y="3333750"/>
            <a:ext cx="3775075" cy="977900"/>
            <a:chOff x="0" y="-38100"/>
            <a:chExt cx="914311" cy="237073"/>
          </a:xfrm>
        </p:grpSpPr>
        <p:sp>
          <p:nvSpPr>
            <p:cNvPr id="42016" name="Freeform 19">
              <a:extLst>
                <a:ext uri="{FF2B5EF4-FFF2-40B4-BE49-F238E27FC236}">
                  <a16:creationId xmlns:a16="http://schemas.microsoft.com/office/drawing/2014/main" id="{B5FFFF7B-915A-DCBC-6DBB-CD2CC0579D9B}"/>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F81C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42017" name="TextBox 20">
              <a:extLst>
                <a:ext uri="{FF2B5EF4-FFF2-40B4-BE49-F238E27FC236}">
                  <a16:creationId xmlns:a16="http://schemas.microsoft.com/office/drawing/2014/main" id="{673916FD-C438-AA80-F1C9-45A24F2C0F1E}"/>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grpSp>
        <p:nvGrpSpPr>
          <p:cNvPr id="41995" name="Group 21">
            <a:extLst>
              <a:ext uri="{FF2B5EF4-FFF2-40B4-BE49-F238E27FC236}">
                <a16:creationId xmlns:a16="http://schemas.microsoft.com/office/drawing/2014/main" id="{6EAE1444-85BF-5F26-34AE-6491A80EF058}"/>
              </a:ext>
            </a:extLst>
          </p:cNvPr>
          <p:cNvGrpSpPr>
            <a:grpSpLocks/>
          </p:cNvGrpSpPr>
          <p:nvPr/>
        </p:nvGrpSpPr>
        <p:grpSpPr bwMode="auto">
          <a:xfrm>
            <a:off x="6684963" y="4600575"/>
            <a:ext cx="3776662" cy="977900"/>
            <a:chOff x="0" y="-38100"/>
            <a:chExt cx="914311" cy="237073"/>
          </a:xfrm>
        </p:grpSpPr>
        <p:sp>
          <p:nvSpPr>
            <p:cNvPr id="42014" name="Freeform 22">
              <a:extLst>
                <a:ext uri="{FF2B5EF4-FFF2-40B4-BE49-F238E27FC236}">
                  <a16:creationId xmlns:a16="http://schemas.microsoft.com/office/drawing/2014/main" id="{6D4F310E-BF49-9E97-3521-575FB17FE2D3}"/>
                </a:ext>
              </a:extLst>
            </p:cNvPr>
            <p:cNvSpPr>
              <a:spLocks/>
            </p:cNvSpPr>
            <p:nvPr/>
          </p:nvSpPr>
          <p:spPr bwMode="auto">
            <a:xfrm>
              <a:off x="0" y="0"/>
              <a:ext cx="914311" cy="198973"/>
            </a:xfrm>
            <a:custGeom>
              <a:avLst/>
              <a:gdLst>
                <a:gd name="T0" fmla="*/ 77924 w 914311"/>
                <a:gd name="T1" fmla="*/ 0 h 198973"/>
                <a:gd name="T2" fmla="*/ 836386 w 914311"/>
                <a:gd name="T3" fmla="*/ 0 h 198973"/>
                <a:gd name="T4" fmla="*/ 891487 w 914311"/>
                <a:gd name="T5" fmla="*/ 22823 h 198973"/>
                <a:gd name="T6" fmla="*/ 914311 w 914311"/>
                <a:gd name="T7" fmla="*/ 77924 h 198973"/>
                <a:gd name="T8" fmla="*/ 914311 w 914311"/>
                <a:gd name="T9" fmla="*/ 121049 h 198973"/>
                <a:gd name="T10" fmla="*/ 891487 w 914311"/>
                <a:gd name="T11" fmla="*/ 176149 h 198973"/>
                <a:gd name="T12" fmla="*/ 836386 w 914311"/>
                <a:gd name="T13" fmla="*/ 198973 h 198973"/>
                <a:gd name="T14" fmla="*/ 77924 w 914311"/>
                <a:gd name="T15" fmla="*/ 198973 h 198973"/>
                <a:gd name="T16" fmla="*/ 0 w 914311"/>
                <a:gd name="T17" fmla="*/ 121049 h 198973"/>
                <a:gd name="T18" fmla="*/ 0 w 914311"/>
                <a:gd name="T19" fmla="*/ 77924 h 198973"/>
                <a:gd name="T20" fmla="*/ 22823 w 914311"/>
                <a:gd name="T21" fmla="*/ 22823 h 198973"/>
                <a:gd name="T22" fmla="*/ 7792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F81C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42015" name="TextBox 23">
              <a:extLst>
                <a:ext uri="{FF2B5EF4-FFF2-40B4-BE49-F238E27FC236}">
                  <a16:creationId xmlns:a16="http://schemas.microsoft.com/office/drawing/2014/main" id="{2576190F-86E9-48D6-8A0B-526E1787E7EE}"/>
                </a:ext>
              </a:extLst>
            </p:cNvPr>
            <p:cNvSpPr txBox="1">
              <a:spLocks noChangeArrowheads="1"/>
            </p:cNvSpPr>
            <p:nvPr/>
          </p:nvSpPr>
          <p:spPr bwMode="auto">
            <a:xfrm>
              <a:off x="0" y="-38100"/>
              <a:ext cx="914311" cy="2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grpSp>
      <p:sp>
        <p:nvSpPr>
          <p:cNvPr id="41996" name="TextBox 26">
            <a:extLst>
              <a:ext uri="{FF2B5EF4-FFF2-40B4-BE49-F238E27FC236}">
                <a16:creationId xmlns:a16="http://schemas.microsoft.com/office/drawing/2014/main" id="{69B986C3-FAF6-DB6D-C204-2EB72E025F99}"/>
              </a:ext>
            </a:extLst>
          </p:cNvPr>
          <p:cNvSpPr txBox="1">
            <a:spLocks noChangeArrowheads="1"/>
          </p:cNvSpPr>
          <p:nvPr/>
        </p:nvSpPr>
        <p:spPr bwMode="auto">
          <a:xfrm>
            <a:off x="1793875" y="3333750"/>
            <a:ext cx="37750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29" name="Freeform 29">
            <a:extLst>
              <a:ext uri="{FF2B5EF4-FFF2-40B4-BE49-F238E27FC236}">
                <a16:creationId xmlns:a16="http://schemas.microsoft.com/office/drawing/2014/main" id="{4FFBEF90-6FD2-C3A7-0E6E-3C6460DA4C9E}"/>
              </a:ext>
            </a:extLst>
          </p:cNvPr>
          <p:cNvSpPr>
            <a:spLocks/>
          </p:cNvSpPr>
          <p:nvPr/>
        </p:nvSpPr>
        <p:spPr bwMode="auto">
          <a:xfrm>
            <a:off x="1136650" y="4778375"/>
            <a:ext cx="4576763" cy="822325"/>
          </a:xfrm>
          <a:custGeom>
            <a:avLst/>
            <a:gdLst>
              <a:gd name="T0" fmla="*/ 1225909214 w 914311"/>
              <a:gd name="T1" fmla="*/ 0 h 198973"/>
              <a:gd name="T2" fmla="*/ 2147483646 w 914311"/>
              <a:gd name="T3" fmla="*/ 0 h 198973"/>
              <a:gd name="T4" fmla="*/ 2147483646 w 914311"/>
              <a:gd name="T5" fmla="*/ 113728461 h 198973"/>
              <a:gd name="T6" fmla="*/ 2147483646 w 914311"/>
              <a:gd name="T7" fmla="*/ 388299891 h 198973"/>
              <a:gd name="T8" fmla="*/ 2147483646 w 914311"/>
              <a:gd name="T9" fmla="*/ 603194260 h 198973"/>
              <a:gd name="T10" fmla="*/ 2147483646 w 914311"/>
              <a:gd name="T11" fmla="*/ 877760962 h 198973"/>
              <a:gd name="T12" fmla="*/ 2147483646 w 914311"/>
              <a:gd name="T13" fmla="*/ 991494441 h 198973"/>
              <a:gd name="T14" fmla="*/ 1225909214 w 914311"/>
              <a:gd name="T15" fmla="*/ 991494441 h 198973"/>
              <a:gd name="T16" fmla="*/ 0 w 914311"/>
              <a:gd name="T17" fmla="*/ 603194260 h 198973"/>
              <a:gd name="T18" fmla="*/ 0 w 914311"/>
              <a:gd name="T19" fmla="*/ 388299891 h 198973"/>
              <a:gd name="T20" fmla="*/ 359053960 w 914311"/>
              <a:gd name="T21" fmla="*/ 113728461 h 198973"/>
              <a:gd name="T22" fmla="*/ 1225909214 w 914311"/>
              <a:gd name="T23" fmla="*/ 0 h 1989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4311" h="198973">
                <a:moveTo>
                  <a:pt x="77924" y="0"/>
                </a:moveTo>
                <a:lnTo>
                  <a:pt x="836386" y="0"/>
                </a:lnTo>
                <a:cubicBezTo>
                  <a:pt x="857053" y="0"/>
                  <a:pt x="876874" y="8210"/>
                  <a:pt x="891487" y="22823"/>
                </a:cubicBezTo>
                <a:cubicBezTo>
                  <a:pt x="906101" y="37437"/>
                  <a:pt x="914311" y="57257"/>
                  <a:pt x="914311" y="77924"/>
                </a:cubicBezTo>
                <a:lnTo>
                  <a:pt x="914311" y="121049"/>
                </a:lnTo>
                <a:cubicBezTo>
                  <a:pt x="914311" y="141715"/>
                  <a:pt x="906101" y="161536"/>
                  <a:pt x="891487" y="176149"/>
                </a:cubicBezTo>
                <a:cubicBezTo>
                  <a:pt x="876874" y="190763"/>
                  <a:pt x="857053" y="198973"/>
                  <a:pt x="836386" y="198973"/>
                </a:cubicBezTo>
                <a:lnTo>
                  <a:pt x="77924" y="198973"/>
                </a:lnTo>
                <a:cubicBezTo>
                  <a:pt x="34888" y="198973"/>
                  <a:pt x="0" y="164085"/>
                  <a:pt x="0" y="121049"/>
                </a:cubicBezTo>
                <a:lnTo>
                  <a:pt x="0" y="77924"/>
                </a:lnTo>
                <a:cubicBezTo>
                  <a:pt x="0" y="57257"/>
                  <a:pt x="8210" y="37437"/>
                  <a:pt x="22823" y="22823"/>
                </a:cubicBezTo>
                <a:cubicBezTo>
                  <a:pt x="37437" y="8210"/>
                  <a:pt x="57257" y="0"/>
                  <a:pt x="77924" y="0"/>
                </a:cubicBezTo>
                <a:close/>
              </a:path>
            </a:pathLst>
          </a:custGeom>
          <a:solidFill>
            <a:srgbClr val="53D900"/>
          </a:solidFill>
          <a:ln>
            <a:noFill/>
          </a:ln>
          <a:extLst>
            <a:ext uri="{91240B29-F687-4F45-9708-019B960494DF}">
              <a14:hiddenLine xmlns:a14="http://schemas.microsoft.com/office/drawing/2010/main" w="9525" cap="rnd">
                <a:solidFill>
                  <a:srgbClr val="000000"/>
                </a:solidFill>
                <a:prstDash val="solid"/>
                <a:round/>
                <a:headEnd/>
                <a:tailEnd/>
              </a14:hiddenLine>
            </a:ext>
          </a:extLst>
        </p:spPr>
        <p:txBody>
          <a:bodyPr/>
          <a:lstStyle/>
          <a:p>
            <a:endParaRPr lang="en-US"/>
          </a:p>
        </p:txBody>
      </p:sp>
      <p:sp>
        <p:nvSpPr>
          <p:cNvPr id="41998" name="TextBox 30">
            <a:extLst>
              <a:ext uri="{FF2B5EF4-FFF2-40B4-BE49-F238E27FC236}">
                <a16:creationId xmlns:a16="http://schemas.microsoft.com/office/drawing/2014/main" id="{7814D876-4762-47DB-8709-DA88EF31CB84}"/>
              </a:ext>
            </a:extLst>
          </p:cNvPr>
          <p:cNvSpPr txBox="1">
            <a:spLocks noChangeArrowheads="1"/>
          </p:cNvSpPr>
          <p:nvPr/>
        </p:nvSpPr>
        <p:spPr bwMode="auto">
          <a:xfrm>
            <a:off x="1830388" y="4598988"/>
            <a:ext cx="37750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31" name="TextBox 31">
            <a:extLst>
              <a:ext uri="{FF2B5EF4-FFF2-40B4-BE49-F238E27FC236}">
                <a16:creationId xmlns:a16="http://schemas.microsoft.com/office/drawing/2014/main" id="{6B57AA65-F5A4-0714-7885-155F949E26FD}"/>
              </a:ext>
            </a:extLst>
          </p:cNvPr>
          <p:cNvSpPr txBox="1"/>
          <p:nvPr/>
        </p:nvSpPr>
        <p:spPr>
          <a:xfrm>
            <a:off x="1425575" y="4892675"/>
            <a:ext cx="3775075" cy="503238"/>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667" b="1" dirty="0">
                <a:solidFill>
                  <a:prstClr val="black"/>
                </a:solidFill>
                <a:latin typeface="Times New Roman" panose="02020603050405020304" pitchFamily="18" charset="0"/>
                <a:ea typeface="Baloo"/>
                <a:cs typeface="Times New Roman" panose="02020603050405020304" pitchFamily="18" charset="0"/>
                <a:sym typeface="Baloo"/>
              </a:rPr>
              <a:t>B.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Hơn</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9,4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triệu</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người</a:t>
            </a:r>
            <a:endParaRPr lang="en-US" sz="2667" b="1" dirty="0">
              <a:solidFill>
                <a:prstClr val="black"/>
              </a:solidFill>
              <a:latin typeface="Times New Roman" panose="02020603050405020304" pitchFamily="18" charset="0"/>
              <a:ea typeface="Baloo"/>
              <a:cs typeface="Times New Roman" panose="02020603050405020304" pitchFamily="18" charset="0"/>
              <a:sym typeface="Baloo"/>
            </a:endParaRPr>
          </a:p>
        </p:txBody>
      </p:sp>
      <p:sp>
        <p:nvSpPr>
          <p:cNvPr id="42000" name="TextBox 34">
            <a:extLst>
              <a:ext uri="{FF2B5EF4-FFF2-40B4-BE49-F238E27FC236}">
                <a16:creationId xmlns:a16="http://schemas.microsoft.com/office/drawing/2014/main" id="{DD152BD1-448B-92F2-8519-70E515EF4D64}"/>
              </a:ext>
            </a:extLst>
          </p:cNvPr>
          <p:cNvSpPr txBox="1">
            <a:spLocks noChangeArrowheads="1"/>
          </p:cNvSpPr>
          <p:nvPr/>
        </p:nvSpPr>
        <p:spPr bwMode="auto">
          <a:xfrm>
            <a:off x="6648450" y="3333750"/>
            <a:ext cx="37750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42001" name="TextBox 38">
            <a:extLst>
              <a:ext uri="{FF2B5EF4-FFF2-40B4-BE49-F238E27FC236}">
                <a16:creationId xmlns:a16="http://schemas.microsoft.com/office/drawing/2014/main" id="{35047E74-A05E-D936-C49B-0CB509C13DA8}"/>
              </a:ext>
            </a:extLst>
          </p:cNvPr>
          <p:cNvSpPr txBox="1">
            <a:spLocks noChangeArrowheads="1"/>
          </p:cNvSpPr>
          <p:nvPr/>
        </p:nvSpPr>
        <p:spPr bwMode="auto">
          <a:xfrm>
            <a:off x="6684963" y="4598988"/>
            <a:ext cx="377666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867" tIns="33867" rIns="33867" bIns="33867" anchor="ctr"/>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ts val="1775"/>
              </a:lnSpc>
              <a:spcBef>
                <a:spcPct val="0"/>
              </a:spcBef>
              <a:buFontTx/>
              <a:buNone/>
            </a:pPr>
            <a:endParaRPr lang="en-US" altLang="en-US" sz="1200">
              <a:solidFill>
                <a:srgbClr val="000000"/>
              </a:solidFill>
            </a:endParaRPr>
          </a:p>
        </p:txBody>
      </p:sp>
      <p:sp>
        <p:nvSpPr>
          <p:cNvPr id="42002" name="Freeform 40">
            <a:extLst>
              <a:ext uri="{FF2B5EF4-FFF2-40B4-BE49-F238E27FC236}">
                <a16:creationId xmlns:a16="http://schemas.microsoft.com/office/drawing/2014/main" id="{57614854-05D2-1C86-8EBE-2574ACAB9EB6}"/>
              </a:ext>
            </a:extLst>
          </p:cNvPr>
          <p:cNvSpPr>
            <a:spLocks/>
          </p:cNvSpPr>
          <p:nvPr/>
        </p:nvSpPr>
        <p:spPr bwMode="auto">
          <a:xfrm>
            <a:off x="-96838" y="2044700"/>
            <a:ext cx="611188" cy="600075"/>
          </a:xfrm>
          <a:custGeom>
            <a:avLst/>
            <a:gdLst>
              <a:gd name="T0" fmla="*/ 0 w 917311"/>
              <a:gd name="T1" fmla="*/ 0 h 898965"/>
              <a:gd name="T2" fmla="*/ 120450 w 917311"/>
              <a:gd name="T3" fmla="*/ 0 h 898965"/>
              <a:gd name="T4" fmla="*/ 120450 w 917311"/>
              <a:gd name="T5" fmla="*/ 119140 h 898965"/>
              <a:gd name="T6" fmla="*/ 0 w 917311"/>
              <a:gd name="T7" fmla="*/ 119140 h 898965"/>
              <a:gd name="T8" fmla="*/ 0 w 917311"/>
              <a:gd name="T9" fmla="*/ 0 h 8989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7311" h="898965">
                <a:moveTo>
                  <a:pt x="0" y="0"/>
                </a:moveTo>
                <a:lnTo>
                  <a:pt x="917311" y="0"/>
                </a:lnTo>
                <a:lnTo>
                  <a:pt x="917311" y="898965"/>
                </a:lnTo>
                <a:lnTo>
                  <a:pt x="0" y="898965"/>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3" name="Freeform 41">
            <a:extLst>
              <a:ext uri="{FF2B5EF4-FFF2-40B4-BE49-F238E27FC236}">
                <a16:creationId xmlns:a16="http://schemas.microsoft.com/office/drawing/2014/main" id="{ED244B74-2123-3BBC-642C-329C2A1F0A28}"/>
              </a:ext>
            </a:extLst>
          </p:cNvPr>
          <p:cNvSpPr>
            <a:spLocks/>
          </p:cNvSpPr>
          <p:nvPr/>
        </p:nvSpPr>
        <p:spPr bwMode="auto">
          <a:xfrm>
            <a:off x="514350" y="30163"/>
            <a:ext cx="749300" cy="733425"/>
          </a:xfrm>
          <a:custGeom>
            <a:avLst/>
            <a:gdLst>
              <a:gd name="T0" fmla="*/ 0 w 1123180"/>
              <a:gd name="T1" fmla="*/ 0 h 1100716"/>
              <a:gd name="T2" fmla="*/ 148416 w 1123180"/>
              <a:gd name="T3" fmla="*/ 0 h 1100716"/>
              <a:gd name="T4" fmla="*/ 148416 w 1123180"/>
              <a:gd name="T5" fmla="*/ 144570 h 1100716"/>
              <a:gd name="T6" fmla="*/ 0 w 1123180"/>
              <a:gd name="T7" fmla="*/ 144570 h 1100716"/>
              <a:gd name="T8" fmla="*/ 0 w 1123180"/>
              <a:gd name="T9" fmla="*/ 0 h 1100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180" h="1100716">
                <a:moveTo>
                  <a:pt x="0" y="0"/>
                </a:moveTo>
                <a:lnTo>
                  <a:pt x="1123180" y="0"/>
                </a:lnTo>
                <a:lnTo>
                  <a:pt x="1123180" y="1100716"/>
                </a:lnTo>
                <a:lnTo>
                  <a:pt x="0" y="110071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4" name="Freeform 42">
            <a:hlinkClick r:id="rId5" action="ppaction://hlinksldjump"/>
            <a:extLst>
              <a:ext uri="{FF2B5EF4-FFF2-40B4-BE49-F238E27FC236}">
                <a16:creationId xmlns:a16="http://schemas.microsoft.com/office/drawing/2014/main" id="{508A7AC1-DE6A-9AA2-933F-FCB839FB2AF6}"/>
              </a:ext>
            </a:extLst>
          </p:cNvPr>
          <p:cNvSpPr>
            <a:spLocks/>
          </p:cNvSpPr>
          <p:nvPr/>
        </p:nvSpPr>
        <p:spPr bwMode="auto">
          <a:xfrm flipV="1">
            <a:off x="10928350" y="396875"/>
            <a:ext cx="1468438" cy="2033588"/>
          </a:xfrm>
          <a:custGeom>
            <a:avLst/>
            <a:gdLst>
              <a:gd name="T0" fmla="*/ 0 w 2202256"/>
              <a:gd name="T1" fmla="*/ 401379 h 3050985"/>
              <a:gd name="T2" fmla="*/ 290274 w 2202256"/>
              <a:gd name="T3" fmla="*/ 401379 h 3050985"/>
              <a:gd name="T4" fmla="*/ 290274 w 2202256"/>
              <a:gd name="T5" fmla="*/ 0 h 3050985"/>
              <a:gd name="T6" fmla="*/ 0 w 2202256"/>
              <a:gd name="T7" fmla="*/ 0 h 3050985"/>
              <a:gd name="T8" fmla="*/ 0 w 2202256"/>
              <a:gd name="T9" fmla="*/ 401379 h 30509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2256" h="3050985">
                <a:moveTo>
                  <a:pt x="0" y="3050984"/>
                </a:moveTo>
                <a:lnTo>
                  <a:pt x="2202256" y="3050984"/>
                </a:lnTo>
                <a:lnTo>
                  <a:pt x="2202256" y="0"/>
                </a:lnTo>
                <a:lnTo>
                  <a:pt x="0" y="0"/>
                </a:lnTo>
                <a:lnTo>
                  <a:pt x="0" y="3050984"/>
                </a:lnTo>
                <a:close/>
              </a:path>
            </a:pathLst>
          </a:cu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5" name="Freeform 43">
            <a:extLst>
              <a:ext uri="{FF2B5EF4-FFF2-40B4-BE49-F238E27FC236}">
                <a16:creationId xmlns:a16="http://schemas.microsoft.com/office/drawing/2014/main" id="{FB129957-6C32-E8F5-C424-17B9A068BA98}"/>
              </a:ext>
            </a:extLst>
          </p:cNvPr>
          <p:cNvSpPr>
            <a:spLocks/>
          </p:cNvSpPr>
          <p:nvPr/>
        </p:nvSpPr>
        <p:spPr bwMode="auto">
          <a:xfrm>
            <a:off x="5030788" y="6022975"/>
            <a:ext cx="2130425" cy="755650"/>
          </a:xfrm>
          <a:custGeom>
            <a:avLst/>
            <a:gdLst>
              <a:gd name="T0" fmla="*/ 0 w 3195946"/>
              <a:gd name="T1" fmla="*/ 0 h 1133108"/>
              <a:gd name="T2" fmla="*/ 420662 w 3195946"/>
              <a:gd name="T3" fmla="*/ 0 h 1133108"/>
              <a:gd name="T4" fmla="*/ 420662 w 3195946"/>
              <a:gd name="T5" fmla="*/ 149458 h 1133108"/>
              <a:gd name="T6" fmla="*/ 0 w 3195946"/>
              <a:gd name="T7" fmla="*/ 149458 h 1133108"/>
              <a:gd name="T8" fmla="*/ 0 w 3195946"/>
              <a:gd name="T9" fmla="*/ 0 h 1133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5946" h="1133108">
                <a:moveTo>
                  <a:pt x="0" y="0"/>
                </a:moveTo>
                <a:lnTo>
                  <a:pt x="3195946" y="0"/>
                </a:lnTo>
                <a:lnTo>
                  <a:pt x="3195946" y="1133109"/>
                </a:lnTo>
                <a:lnTo>
                  <a:pt x="0" y="1133109"/>
                </a:lnTo>
                <a:lnTo>
                  <a:pt x="0" y="0"/>
                </a:lnTo>
                <a:close/>
              </a:path>
            </a:pathLst>
          </a:cu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2007" name="Wrong answer 1">
            <a:hlinkClick r:id="" action="ppaction://media"/>
            <a:extLst>
              <a:ext uri="{FF2B5EF4-FFF2-40B4-BE49-F238E27FC236}">
                <a16:creationId xmlns:a16="http://schemas.microsoft.com/office/drawing/2014/main" id="{B682FE7F-38A6-18BB-C1C2-406DEE4008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1446213"/>
            <a:ext cx="168592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0" name="Freeform 41">
            <a:extLst>
              <a:ext uri="{FF2B5EF4-FFF2-40B4-BE49-F238E27FC236}">
                <a16:creationId xmlns:a16="http://schemas.microsoft.com/office/drawing/2014/main" id="{B84E018E-DACD-C75C-3474-B69811DE7940}"/>
              </a:ext>
            </a:extLst>
          </p:cNvPr>
          <p:cNvSpPr>
            <a:spLocks/>
          </p:cNvSpPr>
          <p:nvPr/>
        </p:nvSpPr>
        <p:spPr bwMode="auto">
          <a:xfrm>
            <a:off x="10760075" y="5703888"/>
            <a:ext cx="1160463" cy="1136650"/>
          </a:xfrm>
          <a:custGeom>
            <a:avLst/>
            <a:gdLst>
              <a:gd name="T0" fmla="*/ 0 w 1123180"/>
              <a:gd name="T1" fmla="*/ 0 h 1100716"/>
              <a:gd name="T2" fmla="*/ 1322388 w 1123180"/>
              <a:gd name="T3" fmla="*/ 0 h 1100716"/>
              <a:gd name="T4" fmla="*/ 1322388 w 1123180"/>
              <a:gd name="T5" fmla="*/ 1292505 h 1100716"/>
              <a:gd name="T6" fmla="*/ 0 w 1123180"/>
              <a:gd name="T7" fmla="*/ 1292505 h 1100716"/>
              <a:gd name="T8" fmla="*/ 0 w 1123180"/>
              <a:gd name="T9" fmla="*/ 0 h 1100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3180" h="1100716">
                <a:moveTo>
                  <a:pt x="0" y="0"/>
                </a:moveTo>
                <a:lnTo>
                  <a:pt x="1123180" y="0"/>
                </a:lnTo>
                <a:lnTo>
                  <a:pt x="1123180" y="1100716"/>
                </a:lnTo>
                <a:lnTo>
                  <a:pt x="0" y="110071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TextBox 31">
            <a:extLst>
              <a:ext uri="{FF2B5EF4-FFF2-40B4-BE49-F238E27FC236}">
                <a16:creationId xmlns:a16="http://schemas.microsoft.com/office/drawing/2014/main" id="{CB0D6884-1C00-3627-3331-3A414817B883}"/>
              </a:ext>
            </a:extLst>
          </p:cNvPr>
          <p:cNvSpPr txBox="1"/>
          <p:nvPr/>
        </p:nvSpPr>
        <p:spPr>
          <a:xfrm>
            <a:off x="1263650" y="3649663"/>
            <a:ext cx="4679950" cy="503237"/>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667" b="1" dirty="0">
                <a:solidFill>
                  <a:prstClr val="black"/>
                </a:solidFill>
                <a:latin typeface="Times New Roman" panose="02020603050405020304" pitchFamily="18" charset="0"/>
                <a:ea typeface="Baloo"/>
                <a:cs typeface="Times New Roman" panose="02020603050405020304" pitchFamily="18" charset="0"/>
                <a:sym typeface="Baloo"/>
              </a:rPr>
              <a:t>A.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Hơn</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9,3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triệu</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người</a:t>
            </a:r>
            <a:endParaRPr lang="en-US" sz="2667" b="1" dirty="0">
              <a:solidFill>
                <a:prstClr val="black"/>
              </a:solidFill>
              <a:latin typeface="Times New Roman" panose="02020603050405020304" pitchFamily="18" charset="0"/>
              <a:ea typeface="Baloo"/>
              <a:cs typeface="Times New Roman" panose="02020603050405020304" pitchFamily="18" charset="0"/>
              <a:sym typeface="Baloo"/>
            </a:endParaRPr>
          </a:p>
        </p:txBody>
      </p:sp>
      <p:sp>
        <p:nvSpPr>
          <p:cNvPr id="32" name="TextBox 31">
            <a:extLst>
              <a:ext uri="{FF2B5EF4-FFF2-40B4-BE49-F238E27FC236}">
                <a16:creationId xmlns:a16="http://schemas.microsoft.com/office/drawing/2014/main" id="{EF0772A8-D08E-87EF-EFC8-AD612150C433}"/>
              </a:ext>
            </a:extLst>
          </p:cNvPr>
          <p:cNvSpPr txBox="1"/>
          <p:nvPr/>
        </p:nvSpPr>
        <p:spPr>
          <a:xfrm>
            <a:off x="6789738" y="3613150"/>
            <a:ext cx="4175125" cy="503238"/>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667" b="1" dirty="0">
                <a:solidFill>
                  <a:prstClr val="black"/>
                </a:solidFill>
                <a:latin typeface="Times New Roman" panose="02020603050405020304" pitchFamily="18" charset="0"/>
                <a:ea typeface="Baloo"/>
                <a:cs typeface="Times New Roman" panose="02020603050405020304" pitchFamily="18" charset="0"/>
                <a:sym typeface="Baloo"/>
              </a:rPr>
              <a:t>C.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Hơn</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9,5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triệu</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người</a:t>
            </a:r>
            <a:endParaRPr lang="en-US" sz="2667" b="1" dirty="0">
              <a:solidFill>
                <a:prstClr val="black"/>
              </a:solidFill>
              <a:latin typeface="Times New Roman" panose="02020603050405020304" pitchFamily="18" charset="0"/>
              <a:ea typeface="Baloo"/>
              <a:cs typeface="Times New Roman" panose="02020603050405020304" pitchFamily="18" charset="0"/>
              <a:sym typeface="Baloo"/>
            </a:endParaRPr>
          </a:p>
        </p:txBody>
      </p:sp>
      <p:sp>
        <p:nvSpPr>
          <p:cNvPr id="36" name="TextBox 31">
            <a:extLst>
              <a:ext uri="{FF2B5EF4-FFF2-40B4-BE49-F238E27FC236}">
                <a16:creationId xmlns:a16="http://schemas.microsoft.com/office/drawing/2014/main" id="{6C93261E-9871-0743-636E-8E87201F83F5}"/>
              </a:ext>
            </a:extLst>
          </p:cNvPr>
          <p:cNvSpPr txBox="1"/>
          <p:nvPr/>
        </p:nvSpPr>
        <p:spPr>
          <a:xfrm>
            <a:off x="6816725" y="4818063"/>
            <a:ext cx="4173538" cy="503237"/>
          </a:xfrm>
          <a:prstGeom prst="rect">
            <a:avLst/>
          </a:prstGeom>
        </p:spPr>
        <p:txBody>
          <a:bodyPr lIns="0" tIns="0" rIns="0" bIns="0">
            <a:spAutoFit/>
          </a:bodyPr>
          <a:lstStyle/>
          <a:p>
            <a:pPr defTabSz="609630" eaLnBrk="1" fontAlgn="auto" hangingPunct="1">
              <a:lnSpc>
                <a:spcPts val="4412"/>
              </a:lnSpc>
              <a:spcBef>
                <a:spcPts val="0"/>
              </a:spcBef>
              <a:spcAft>
                <a:spcPts val="0"/>
              </a:spcAft>
              <a:defRPr/>
            </a:pPr>
            <a:r>
              <a:rPr lang="en-US" sz="2667" b="1" dirty="0">
                <a:solidFill>
                  <a:prstClr val="black"/>
                </a:solidFill>
                <a:latin typeface="Times New Roman" panose="02020603050405020304" pitchFamily="18" charset="0"/>
                <a:ea typeface="Baloo"/>
                <a:cs typeface="Times New Roman" panose="02020603050405020304" pitchFamily="18" charset="0"/>
                <a:sym typeface="Baloo"/>
              </a:rPr>
              <a:t>D.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Hơn</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9,6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triệu</a:t>
            </a:r>
            <a:r>
              <a:rPr lang="en-US" sz="2667" b="1" dirty="0">
                <a:solidFill>
                  <a:prstClr val="black"/>
                </a:solidFill>
                <a:latin typeface="Times New Roman" panose="02020603050405020304" pitchFamily="18" charset="0"/>
                <a:ea typeface="Baloo"/>
                <a:cs typeface="Times New Roman" panose="02020603050405020304" pitchFamily="18" charset="0"/>
                <a:sym typeface="Baloo"/>
              </a:rPr>
              <a:t> </a:t>
            </a:r>
            <a:r>
              <a:rPr lang="en-US" sz="2667" b="1" dirty="0" err="1">
                <a:solidFill>
                  <a:prstClr val="black"/>
                </a:solidFill>
                <a:latin typeface="Times New Roman" panose="02020603050405020304" pitchFamily="18" charset="0"/>
                <a:ea typeface="Baloo"/>
                <a:cs typeface="Times New Roman" panose="02020603050405020304" pitchFamily="18" charset="0"/>
                <a:sym typeface="Baloo"/>
              </a:rPr>
              <a:t>người</a:t>
            </a:r>
            <a:endParaRPr lang="en-US" sz="2667" b="1" dirty="0">
              <a:solidFill>
                <a:prstClr val="black"/>
              </a:solidFill>
              <a:latin typeface="Times New Roman" panose="02020603050405020304" pitchFamily="18" charset="0"/>
              <a:ea typeface="Baloo"/>
              <a:cs typeface="Times New Roman" panose="02020603050405020304" pitchFamily="18" charset="0"/>
              <a:sym typeface="Baloo"/>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8132396-9A28-AB8C-4561-61D7311DB18B}"/>
              </a:ext>
            </a:extLst>
          </p:cNvPr>
          <p:cNvSpPr/>
          <p:nvPr/>
        </p:nvSpPr>
        <p:spPr>
          <a:xfrm>
            <a:off x="779463" y="800100"/>
            <a:ext cx="10442575" cy="56943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defTabSz="914309">
              <a:defRPr/>
            </a:pPr>
            <a:endParaRPr lang="en-US" dirty="0">
              <a:solidFill>
                <a:prstClr val="white"/>
              </a:solidFill>
              <a:latin typeface="Arial" panose="020B0604020202020204"/>
            </a:endParaRPr>
          </a:p>
        </p:txBody>
      </p:sp>
      <p:pic>
        <p:nvPicPr>
          <p:cNvPr id="14344" name="Content Placeholder 3">
            <a:extLst>
              <a:ext uri="{FF2B5EF4-FFF2-40B4-BE49-F238E27FC236}">
                <a16:creationId xmlns:a16="http://schemas.microsoft.com/office/drawing/2014/main" id="{F467435A-CAB1-1ED7-6CE1-1313AF77D026}"/>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58925" y="1287463"/>
            <a:ext cx="9413875" cy="4503737"/>
          </a:xfrm>
        </p:spPr>
      </p:pic>
      <p:sp>
        <p:nvSpPr>
          <p:cNvPr id="6" name="TextBox 5">
            <a:extLst>
              <a:ext uri="{FF2B5EF4-FFF2-40B4-BE49-F238E27FC236}">
                <a16:creationId xmlns:a16="http://schemas.microsoft.com/office/drawing/2014/main" id="{A3BA97EF-E25B-573A-7D09-F065A51097FE}"/>
              </a:ext>
            </a:extLst>
          </p:cNvPr>
          <p:cNvSpPr txBox="1">
            <a:spLocks noChangeArrowheads="1"/>
          </p:cNvSpPr>
          <p:nvPr/>
        </p:nvSpPr>
        <p:spPr bwMode="auto">
          <a:xfrm>
            <a:off x="2209800" y="6019800"/>
            <a:ext cx="762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vi-VN" altLang="en-US" sz="4000" b="1">
                <a:solidFill>
                  <a:srgbClr val="FF0000"/>
                </a:solidFill>
                <a:latin typeface="Times New Roman" panose="02020603050405020304" pitchFamily="18" charset="0"/>
                <a:cs typeface="Calibri" panose="020F0502020204030204" pitchFamily="34" charset="0"/>
              </a:rPr>
              <a:t>BÌNH THUẬN</a:t>
            </a:r>
            <a:endParaRPr lang="en-US" altLang="en-US" sz="4000">
              <a:latin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7">
            <a:extLst>
              <a:ext uri="{FF2B5EF4-FFF2-40B4-BE49-F238E27FC236}">
                <a16:creationId xmlns:a16="http://schemas.microsoft.com/office/drawing/2014/main" id="{8E8C8225-B91E-E723-59BA-F545FB7FBBB1}"/>
              </a:ext>
            </a:extLst>
          </p:cNvPr>
          <p:cNvSpPr txBox="1">
            <a:spLocks noChangeArrowheads="1"/>
          </p:cNvSpPr>
          <p:nvPr/>
        </p:nvSpPr>
        <p:spPr bwMode="auto">
          <a:xfrm>
            <a:off x="0" y="0"/>
            <a:ext cx="12222163" cy="21859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vi-VN" altLang="en-US" sz="4800" b="1">
                <a:solidFill>
                  <a:srgbClr val="FFFF00"/>
                </a:solidFill>
                <a:latin typeface="Times New Roman" panose="02020603050405020304" pitchFamily="18" charset="0"/>
                <a:cs typeface="Calibri" panose="020F0502020204030204" pitchFamily="34" charset="0"/>
              </a:rPr>
              <a:t>Bài 15</a:t>
            </a:r>
          </a:p>
          <a:p>
            <a:pPr algn="ctr">
              <a:lnSpc>
                <a:spcPct val="100000"/>
              </a:lnSpc>
              <a:spcBef>
                <a:spcPct val="0"/>
              </a:spcBef>
              <a:buFontTx/>
              <a:buNone/>
            </a:pPr>
            <a:r>
              <a:rPr lang="vi-VN" altLang="en-US" sz="4800" b="1">
                <a:solidFill>
                  <a:srgbClr val="FFFF00"/>
                </a:solidFill>
                <a:latin typeface="Times New Roman" panose="02020603050405020304" pitchFamily="18" charset="0"/>
                <a:cs typeface="Calibri" panose="020F0502020204030204" pitchFamily="34" charset="0"/>
              </a:rPr>
              <a:t>DUYÊN HẢI NAM TRUNG BỘ</a:t>
            </a:r>
          </a:p>
          <a:p>
            <a:pPr algn="ctr">
              <a:lnSpc>
                <a:spcPct val="100000"/>
              </a:lnSpc>
              <a:spcBef>
                <a:spcPct val="0"/>
              </a:spcBef>
              <a:buFontTx/>
              <a:buNone/>
            </a:pPr>
            <a:r>
              <a:rPr lang="vi-VN" altLang="en-US" sz="4000" b="1" i="1">
                <a:solidFill>
                  <a:srgbClr val="FFFF00"/>
                </a:solidFill>
                <a:latin typeface="Times New Roman" panose="02020603050405020304" pitchFamily="18" charset="0"/>
                <a:cs typeface="Calibri" panose="020F0502020204030204" pitchFamily="34" charset="0"/>
              </a:rPr>
              <a:t>( Tiết 1)</a:t>
            </a:r>
            <a:endParaRPr lang="en-US" altLang="en-US" sz="4000" i="1">
              <a:solidFill>
                <a:srgbClr val="FFFF00"/>
              </a:solidFill>
              <a:latin typeface="Arial" panose="020B0604020202020204" pitchFamily="34"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Box 7">
            <a:extLst>
              <a:ext uri="{FF2B5EF4-FFF2-40B4-BE49-F238E27FC236}">
                <a16:creationId xmlns:a16="http://schemas.microsoft.com/office/drawing/2014/main" id="{27CA8B59-2E42-D66B-08DA-65CC12729BC4}"/>
              </a:ext>
            </a:extLst>
          </p:cNvPr>
          <p:cNvSpPr txBox="1">
            <a:spLocks noChangeArrowheads="1"/>
          </p:cNvSpPr>
          <p:nvPr/>
        </p:nvSpPr>
        <p:spPr bwMode="auto">
          <a:xfrm>
            <a:off x="152400" y="17621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4000" b="1">
                <a:solidFill>
                  <a:srgbClr val="3333CC"/>
                </a:solidFill>
                <a:latin typeface="Times New Roman" panose="02020603050405020304" pitchFamily="18" charset="0"/>
                <a:cs typeface="Times New Roman" panose="02020603050405020304" pitchFamily="18" charset="0"/>
              </a:rPr>
              <a:t>1</a:t>
            </a:r>
            <a:r>
              <a:rPr lang="en-US" altLang="en-US" sz="4000" b="1">
                <a:solidFill>
                  <a:srgbClr val="3333CC"/>
                </a:solidFill>
                <a:latin typeface="Times New Roman" panose="02020603050405020304" pitchFamily="18" charset="0"/>
                <a:cs typeface="Times New Roman" panose="02020603050405020304" pitchFamily="18" charset="0"/>
              </a:rPr>
              <a:t>. Vị trí địa lí và phạm vi lãnh thổ </a:t>
            </a:r>
            <a:endParaRPr lang="vi-VN" altLang="en-US" sz="4000" b="1">
              <a:solidFill>
                <a:srgbClr val="3333CC"/>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53DE9098-763D-2612-C96F-CA7C6997950C}"/>
              </a:ext>
            </a:extLst>
          </p:cNvPr>
          <p:cNvSpPr txBox="1">
            <a:spLocks noGrp="1"/>
          </p:cNvSpPr>
          <p:nvPr/>
        </p:nvSpPr>
        <p:spPr bwMode="auto">
          <a:xfrm>
            <a:off x="8077200" y="66103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643914AB-4E02-4B52-8E61-94DCC1104E62}" type="slidenum">
              <a:rPr lang="en-US" altLang="en-US" sz="1400">
                <a:solidFill>
                  <a:srgbClr val="000000"/>
                </a:solidFill>
                <a:latin typeface="Arial" panose="020B0604020202020204" pitchFamily="34" charset="0"/>
              </a:rPr>
              <a:pPr algn="r" eaLnBrk="1" hangingPunct="1">
                <a:lnSpc>
                  <a:spcPct val="100000"/>
                </a:lnSpc>
                <a:spcBef>
                  <a:spcPct val="0"/>
                </a:spcBef>
                <a:buFontTx/>
                <a:buNone/>
              </a:pPr>
              <a:t>6</a:t>
            </a:fld>
            <a:endParaRPr lang="en-US" altLang="en-US" sz="1400">
              <a:solidFill>
                <a:srgbClr val="000000"/>
              </a:solidFill>
              <a:latin typeface="Arial" panose="020B0604020202020204" pitchFamily="34" charset="0"/>
            </a:endParaRPr>
          </a:p>
        </p:txBody>
      </p:sp>
      <p:pic>
        <p:nvPicPr>
          <p:cNvPr id="20483" name="Picture 9" descr="Luoc do tu nhien vung Duyen Hai Nam Trung Bo .jpg">
            <a:extLst>
              <a:ext uri="{FF2B5EF4-FFF2-40B4-BE49-F238E27FC236}">
                <a16:creationId xmlns:a16="http://schemas.microsoft.com/office/drawing/2014/main" id="{7A0F0C78-EC6E-2158-AF9F-691FB7034C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6200"/>
            <a:ext cx="5029200" cy="6248400"/>
          </a:xfrm>
          <a:prstGeom prst="rect">
            <a:avLst/>
          </a:prstGeom>
          <a:solidFill>
            <a:srgbClr val="00FF00"/>
          </a:solidFill>
          <a:ln w="9525">
            <a:solidFill>
              <a:schemeClr val="tx1"/>
            </a:solidFill>
            <a:miter lim="800000"/>
            <a:headEnd/>
            <a:tailEnd/>
          </a:ln>
        </p:spPr>
      </p:pic>
      <p:sp>
        <p:nvSpPr>
          <p:cNvPr id="20484" name="Text Box 5">
            <a:extLst>
              <a:ext uri="{FF2B5EF4-FFF2-40B4-BE49-F238E27FC236}">
                <a16:creationId xmlns:a16="http://schemas.microsoft.com/office/drawing/2014/main" id="{AE55A3B4-AFE2-BCA8-F52A-D79A0F43304B}"/>
              </a:ext>
            </a:extLst>
          </p:cNvPr>
          <p:cNvSpPr txBox="1">
            <a:spLocks noChangeArrowheads="1"/>
          </p:cNvSpPr>
          <p:nvPr/>
        </p:nvSpPr>
        <p:spPr bwMode="auto">
          <a:xfrm>
            <a:off x="1752600" y="6400800"/>
            <a:ext cx="7086600" cy="461963"/>
          </a:xfrm>
          <a:prstGeom prst="rect">
            <a:avLst/>
          </a:prstGeom>
          <a:solidFill>
            <a:schemeClr val="bg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200" b="1">
                <a:solidFill>
                  <a:srgbClr val="000000"/>
                </a:solidFill>
                <a:latin typeface="Arial" panose="020B0604020202020204" pitchFamily="34" charset="0"/>
              </a:rPr>
              <a:t> </a:t>
            </a:r>
            <a:r>
              <a:rPr lang="en-US" altLang="en-US" sz="2400" b="1">
                <a:solidFill>
                  <a:srgbClr val="000000"/>
                </a:solidFill>
                <a:latin typeface="Times New Roman" panose="02020603050405020304" pitchFamily="18" charset="0"/>
                <a:cs typeface="Times New Roman" panose="02020603050405020304" pitchFamily="18" charset="0"/>
              </a:rPr>
              <a:t>Bản đồ tự nhiên vùng Duyên hải Nam Trung Bộ</a:t>
            </a:r>
            <a:r>
              <a:rPr lang="en-US" altLang="en-US" sz="1600" b="1">
                <a:solidFill>
                  <a:srgbClr val="000000"/>
                </a:solidFill>
                <a:latin typeface="Times New Roman" panose="02020603050405020304" pitchFamily="18" charset="0"/>
                <a:cs typeface="Times New Roman" panose="02020603050405020304" pitchFamily="18" charset="0"/>
              </a:rPr>
              <a:t>.</a:t>
            </a:r>
          </a:p>
        </p:txBody>
      </p:sp>
    </p:spTree>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F1F3C6-700B-1577-ECCF-C600BA15AD09}"/>
              </a:ext>
            </a:extLst>
          </p:cNvPr>
          <p:cNvSpPr txBox="1"/>
          <p:nvPr/>
        </p:nvSpPr>
        <p:spPr>
          <a:xfrm>
            <a:off x="0" y="152400"/>
            <a:ext cx="12192000" cy="6553200"/>
          </a:xfrm>
          <a:prstGeom prst="rect">
            <a:avLst/>
          </a:prstGeom>
          <a:noFill/>
        </p:spPr>
        <p:txBody>
          <a:bodyPr>
            <a:spAutoFit/>
          </a:bodyPr>
          <a:lstStyle/>
          <a:p>
            <a:pPr marL="30480" algn="just">
              <a:lnSpc>
                <a:spcPct val="115000"/>
              </a:lnSpc>
              <a:spcAft>
                <a:spcPts val="800"/>
              </a:spcAft>
              <a:tabLst>
                <a:tab pos="248285" algn="l"/>
              </a:tabLst>
              <a:defRPr/>
            </a:pPr>
            <a:r>
              <a:rPr lang="vi-VN" sz="36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1. Vị trí địa lí và phạm vi lãnh thổ</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marL="30480" algn="just">
              <a:lnSpc>
                <a:spcPct val="115000"/>
              </a:lnSpc>
              <a:spcAft>
                <a:spcPts val="800"/>
              </a:spcAft>
              <a:tabLst>
                <a:tab pos="248285" algn="l"/>
              </a:tabLst>
              <a:defRPr/>
            </a:pPr>
            <a:r>
              <a:rPr lang="vi-VN" sz="36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Duyên</a:t>
            </a:r>
            <a:r>
              <a:rPr lang="vi-VN" sz="3600" spc="-9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hải</a:t>
            </a:r>
            <a:r>
              <a:rPr lang="vi-VN" sz="3600" spc="-9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Nam</a:t>
            </a:r>
            <a:r>
              <a:rPr lang="vi-VN" sz="3600" spc="-9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Trung</a:t>
            </a:r>
            <a:r>
              <a:rPr lang="vi-VN" sz="3600" spc="-9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Bộ,</a:t>
            </a:r>
            <a:r>
              <a:rPr lang="vi-VN" sz="3600" spc="-9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i="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gồm</a:t>
            </a:r>
            <a:r>
              <a:rPr lang="vi-VN" sz="3600" spc="-9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8</a:t>
            </a:r>
            <a:r>
              <a:rPr lang="vi-VN" sz="3600" spc="-9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tỉnh,</a:t>
            </a:r>
            <a:r>
              <a:rPr lang="vi-VN" sz="3600" spc="-9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thành</a:t>
            </a:r>
            <a:r>
              <a:rPr lang="vi-VN" sz="3600" spc="-9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phố; </a:t>
            </a:r>
            <a:r>
              <a:rPr lang="vi-VN" sz="3600" b="1" i="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Diện tích </a:t>
            </a:r>
            <a:r>
              <a:rPr lang="vi-VN" sz="36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khoảng 45 nghìn km</a:t>
            </a:r>
            <a:r>
              <a:rPr lang="vi-VN" sz="3600" baseline="300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2</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14605" algn="just">
              <a:lnSpc>
                <a:spcPct val="115000"/>
              </a:lnSpc>
              <a:spcAft>
                <a:spcPts val="800"/>
              </a:spcAft>
              <a:tabLst>
                <a:tab pos="255905" algn="l"/>
              </a:tabLst>
              <a:defRPr/>
            </a:pPr>
            <a:r>
              <a:rPr lang="vi-VN" sz="36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i="1"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Tiếp giáp</a:t>
            </a:r>
            <a:r>
              <a:rPr lang="vi-VN" sz="36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Đông</a:t>
            </a:r>
            <a:r>
              <a:rPr lang="vi-VN" sz="3600" spc="-6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Nam</a:t>
            </a:r>
            <a:r>
              <a:rPr lang="vi-VN" sz="3600" spc="-6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Bộ,</a:t>
            </a:r>
            <a:r>
              <a:rPr lang="vi-VN" sz="3600" spc="-6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Bắc</a:t>
            </a:r>
            <a:r>
              <a:rPr lang="vi-VN" sz="3600" spc="-6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Trung</a:t>
            </a:r>
            <a:r>
              <a:rPr lang="vi-VN" sz="3600" spc="-6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Bộ,</a:t>
            </a:r>
            <a:r>
              <a:rPr lang="vi-VN" sz="3600" spc="-6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Tây</a:t>
            </a:r>
            <a:r>
              <a:rPr lang="vi-VN" sz="3600" spc="-6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Nguyên</a:t>
            </a:r>
            <a:r>
              <a:rPr lang="vi-VN" sz="3600" spc="-6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và</a:t>
            </a:r>
            <a:r>
              <a:rPr lang="vi-VN" sz="3600" spc="-6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spc="-1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nước </a:t>
            </a:r>
            <a:r>
              <a:rPr lang="vi-VN" sz="36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láng giềng Lào. Phía đông có vùng biển rộng lớn, với nhiều đảo và quần đảo.</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defRPr/>
            </a:pPr>
            <a:r>
              <a:rPr lang="vi-VN" sz="3600" b="1" i="1" dirty="0">
                <a:solidFill>
                  <a:srgbClr val="231F20"/>
                </a:solidFill>
                <a:latin typeface="Times New Roman" panose="02020603050405020304" pitchFamily="18" charset="0"/>
                <a:ea typeface="Calibri" panose="020F0502020204030204" pitchFamily="34" charset="0"/>
              </a:rPr>
              <a:t>-</a:t>
            </a:r>
            <a:r>
              <a:rPr lang="en-US" sz="3600" b="1" i="1" dirty="0">
                <a:solidFill>
                  <a:srgbClr val="231F20"/>
                </a:solidFill>
                <a:latin typeface="Times New Roman" panose="02020603050405020304" pitchFamily="18" charset="0"/>
                <a:ea typeface="Calibri" panose="020F0502020204030204" pitchFamily="34" charset="0"/>
              </a:rPr>
              <a:t> </a:t>
            </a:r>
            <a:r>
              <a:rPr lang="vi-VN" sz="3600" b="1" i="1"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Duyên</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hải</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Nam</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Trung</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Bộ</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là</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cầu</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nối</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giữa</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các</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vùng</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phía</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bắc</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với</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vùng</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phía</a:t>
            </a:r>
            <a:r>
              <a:rPr lang="vi-VN" sz="3600" spc="-60" dirty="0">
                <a:solidFill>
                  <a:srgbClr val="231F20"/>
                </a:solidFill>
                <a:latin typeface="Times New Roman" panose="02020603050405020304" pitchFamily="18" charset="0"/>
                <a:ea typeface="Calibri" panose="020F0502020204030204" pitchFamily="34" charset="0"/>
              </a:rPr>
              <a:t> </a:t>
            </a:r>
            <a:r>
              <a:rPr lang="vi-VN" sz="3600" dirty="0">
                <a:solidFill>
                  <a:srgbClr val="231F20"/>
                </a:solidFill>
                <a:latin typeface="Times New Roman" panose="02020603050405020304" pitchFamily="18" charset="0"/>
                <a:ea typeface="Calibri" panose="020F0502020204030204" pitchFamily="34" charset="0"/>
              </a:rPr>
              <a:t>nam, cửa ngõ ra biển của Tây Nguyên và Lào, gần các tuyến hàng hải quốc tế nhộn nhịp, thuận lợi giao lưu và phát triển kinh tế theo hướng mở.</a:t>
            </a:r>
            <a:endParaRPr lang="en-US" sz="3600" dirty="0"/>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38918" descr="1-32">
            <a:extLst>
              <a:ext uri="{FF2B5EF4-FFF2-40B4-BE49-F238E27FC236}">
                <a16:creationId xmlns:a16="http://schemas.microsoft.com/office/drawing/2014/main" id="{F72273D2-F799-21C0-D5C3-D264AC997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3276600"/>
            <a:ext cx="21193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图片 38918" descr="1-32">
            <a:extLst>
              <a:ext uri="{FF2B5EF4-FFF2-40B4-BE49-F238E27FC236}">
                <a16:creationId xmlns:a16="http://schemas.microsoft.com/office/drawing/2014/main" id="{678F6330-7D5F-4EE2-A87C-B3DDFEED4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048000"/>
            <a:ext cx="21193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62FBC19-E0D1-68E6-82A6-786CE937959E}"/>
              </a:ext>
            </a:extLst>
          </p:cNvPr>
          <p:cNvSpPr>
            <a:spLocks noChangeArrowheads="1"/>
          </p:cNvSpPr>
          <p:nvPr/>
        </p:nvSpPr>
        <p:spPr bwMode="auto">
          <a:xfrm>
            <a:off x="0" y="76200"/>
            <a:ext cx="556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3000" b="1">
                <a:solidFill>
                  <a:srgbClr val="3333CC"/>
                </a:solidFill>
                <a:latin typeface="Times New Roman" panose="02020603050405020304" pitchFamily="18" charset="0"/>
              </a:rPr>
              <a:t>2</a:t>
            </a:r>
            <a:r>
              <a:rPr lang="en-US" altLang="en-US" sz="3000" b="1">
                <a:solidFill>
                  <a:srgbClr val="3333CC"/>
                </a:solidFill>
                <a:latin typeface="Times New Roman" panose="02020603050405020304" pitchFamily="18" charset="0"/>
              </a:rPr>
              <a:t>. </a:t>
            </a:r>
            <a:r>
              <a:rPr lang="en-US" altLang="en-US" sz="3000" b="1">
                <a:solidFill>
                  <a:srgbClr val="3333CC"/>
                </a:solidFill>
                <a:latin typeface="Times New Roman" panose="02020603050405020304" pitchFamily="18" charset="0"/>
                <a:cs typeface="Times New Roman" panose="02020603050405020304" pitchFamily="18" charset="0"/>
              </a:rPr>
              <a:t>Điều kiện tự nhiên và tài nguyên thiên nhiên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D4D2447-8279-D6BE-20FA-5572B377FA5E}"/>
              </a:ext>
            </a:extLst>
          </p:cNvPr>
          <p:cNvGraphicFramePr>
            <a:graphicFrameLocks noGrp="1"/>
          </p:cNvGraphicFramePr>
          <p:nvPr/>
        </p:nvGraphicFramePr>
        <p:xfrm>
          <a:off x="2133600" y="2895600"/>
          <a:ext cx="8128000" cy="362743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518205">
                <a:tc>
                  <a:txBody>
                    <a:bodyPr/>
                    <a:lstStyle/>
                    <a:p>
                      <a:r>
                        <a:rPr lang="vi-VN" sz="2800" dirty="0">
                          <a:latin typeface="Times New Roman" panose="02020603050405020304" pitchFamily="18" charset="0"/>
                          <a:cs typeface="Times New Roman" panose="02020603050405020304" pitchFamily="18" charset="0"/>
                        </a:rPr>
                        <a:t>Nhân tố</a:t>
                      </a:r>
                      <a:endParaRPr lang="en-US" sz="2800" dirty="0">
                        <a:latin typeface="Times New Roman" panose="02020603050405020304" pitchFamily="18" charset="0"/>
                        <a:cs typeface="Times New Roman" panose="02020603050405020304" pitchFamily="18" charset="0"/>
                      </a:endParaRPr>
                    </a:p>
                  </a:txBody>
                  <a:tcPr marT="45701" marB="45701"/>
                </a:tc>
                <a:tc>
                  <a:txBody>
                    <a:bodyPr/>
                    <a:lstStyle/>
                    <a:p>
                      <a:r>
                        <a:rPr lang="vi-VN" sz="2800" dirty="0">
                          <a:latin typeface="Times New Roman" panose="02020603050405020304" pitchFamily="18" charset="0"/>
                          <a:cs typeface="Times New Roman" panose="02020603050405020304" pitchFamily="18" charset="0"/>
                        </a:rPr>
                        <a:t>Đặc điểm</a:t>
                      </a:r>
                      <a:endParaRPr lang="en-US" sz="2800" dirty="0">
                        <a:latin typeface="Times New Roman" panose="02020603050405020304" pitchFamily="18" charset="0"/>
                        <a:cs typeface="Times New Roman" panose="02020603050405020304" pitchFamily="18" charset="0"/>
                      </a:endParaRPr>
                    </a:p>
                  </a:txBody>
                  <a:tcPr marT="45701" marB="45701"/>
                </a:tc>
                <a:tc>
                  <a:txBody>
                    <a:bodyPr/>
                    <a:lstStyle/>
                    <a:p>
                      <a:r>
                        <a:rPr lang="vi-VN" sz="2800" dirty="0">
                          <a:latin typeface="Times New Roman" panose="02020603050405020304" pitchFamily="18" charset="0"/>
                          <a:cs typeface="Times New Roman" panose="02020603050405020304" pitchFamily="18" charset="0"/>
                        </a:rPr>
                        <a:t>Thuận lợi</a:t>
                      </a:r>
                      <a:endParaRPr lang="en-US" sz="2800" dirty="0">
                        <a:latin typeface="Times New Roman" panose="02020603050405020304" pitchFamily="18" charset="0"/>
                        <a:cs typeface="Times New Roman" panose="02020603050405020304" pitchFamily="18" charset="0"/>
                      </a:endParaRPr>
                    </a:p>
                  </a:txBody>
                  <a:tcPr marT="45701" marB="45701"/>
                </a:tc>
                <a:tc>
                  <a:txBody>
                    <a:bodyPr/>
                    <a:lstStyle/>
                    <a:p>
                      <a:r>
                        <a:rPr lang="vi-VN" sz="2800" dirty="0">
                          <a:latin typeface="Times New Roman" panose="02020603050405020304" pitchFamily="18" charset="0"/>
                          <a:cs typeface="Times New Roman" panose="02020603050405020304" pitchFamily="18" charset="0"/>
                        </a:rPr>
                        <a:t>Khó khăn</a:t>
                      </a:r>
                      <a:endParaRPr lang="en-US" sz="2800" dirty="0">
                        <a:latin typeface="Times New Roman" panose="02020603050405020304" pitchFamily="18" charset="0"/>
                        <a:cs typeface="Times New Roman" panose="02020603050405020304" pitchFamily="18" charset="0"/>
                      </a:endParaRPr>
                    </a:p>
                  </a:txBody>
                  <a:tcPr marT="45701" marB="45701"/>
                </a:tc>
                <a:extLst>
                  <a:ext uri="{0D108BD9-81ED-4DB2-BD59-A6C34878D82A}">
                    <a16:rowId xmlns:a16="http://schemas.microsoft.com/office/drawing/2014/main" val="10000"/>
                  </a:ext>
                </a:extLst>
              </a:tr>
              <a:tr h="518205">
                <a:tc>
                  <a:txBody>
                    <a:bodyPr/>
                    <a:lstStyle/>
                    <a:p>
                      <a:r>
                        <a:rPr lang="vi-VN" sz="2800" dirty="0">
                          <a:latin typeface="Times New Roman" panose="02020603050405020304" pitchFamily="18" charset="0"/>
                          <a:cs typeface="Times New Roman" panose="02020603050405020304" pitchFamily="18" charset="0"/>
                        </a:rPr>
                        <a:t>Địa hình, đất</a:t>
                      </a:r>
                      <a:endParaRPr lang="en-US" sz="2800" dirty="0">
                        <a:latin typeface="Times New Roman" panose="02020603050405020304" pitchFamily="18" charset="0"/>
                        <a:cs typeface="Times New Roman" panose="02020603050405020304" pitchFamily="18" charset="0"/>
                      </a:endParaRPr>
                    </a:p>
                  </a:txBody>
                  <a:tcPr marT="45701" marB="45701"/>
                </a:tc>
                <a:tc>
                  <a:txBody>
                    <a:bodyPr/>
                    <a:lstStyle/>
                    <a:p>
                      <a:endParaRPr lang="en-US" sz="2800">
                        <a:latin typeface="Times New Roman" panose="02020603050405020304" pitchFamily="18" charset="0"/>
                        <a:cs typeface="Times New Roman" panose="02020603050405020304" pitchFamily="18" charset="0"/>
                      </a:endParaRPr>
                    </a:p>
                  </a:txBody>
                  <a:tcPr marT="45701" marB="45701"/>
                </a:tc>
                <a:tc>
                  <a:txBody>
                    <a:bodyPr/>
                    <a:lstStyle/>
                    <a:p>
                      <a:endParaRPr lang="en-US" sz="2800" dirty="0">
                        <a:latin typeface="Times New Roman" panose="02020603050405020304" pitchFamily="18" charset="0"/>
                        <a:cs typeface="Times New Roman" panose="02020603050405020304" pitchFamily="18" charset="0"/>
                      </a:endParaRPr>
                    </a:p>
                  </a:txBody>
                  <a:tcPr marT="45701" marB="45701"/>
                </a:tc>
                <a:tc>
                  <a:txBody>
                    <a:bodyPr/>
                    <a:lstStyle/>
                    <a:p>
                      <a:endParaRPr lang="en-US" sz="2800" dirty="0">
                        <a:latin typeface="Times New Roman" panose="02020603050405020304" pitchFamily="18" charset="0"/>
                        <a:cs typeface="Times New Roman" panose="02020603050405020304" pitchFamily="18" charset="0"/>
                      </a:endParaRPr>
                    </a:p>
                  </a:txBody>
                  <a:tcPr marT="45701" marB="45701"/>
                </a:tc>
                <a:extLst>
                  <a:ext uri="{0D108BD9-81ED-4DB2-BD59-A6C34878D82A}">
                    <a16:rowId xmlns:a16="http://schemas.microsoft.com/office/drawing/2014/main" val="10001"/>
                  </a:ext>
                </a:extLst>
              </a:tr>
              <a:tr h="518205">
                <a:tc>
                  <a:txBody>
                    <a:bodyPr/>
                    <a:lstStyle/>
                    <a:p>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endParaRPr lang="en-US" sz="2800" dirty="0">
                        <a:latin typeface="Times New Roman" panose="02020603050405020304" pitchFamily="18" charset="0"/>
                        <a:cs typeface="Times New Roman" panose="02020603050405020304" pitchFamily="18" charset="0"/>
                      </a:endParaRPr>
                    </a:p>
                  </a:txBody>
                  <a:tcPr marT="45701" marB="45701"/>
                </a:tc>
                <a:tc>
                  <a:txBody>
                    <a:bodyPr/>
                    <a:lstStyle/>
                    <a:p>
                      <a:endParaRPr lang="en-US" sz="2800">
                        <a:latin typeface="Times New Roman" panose="02020603050405020304" pitchFamily="18" charset="0"/>
                        <a:cs typeface="Times New Roman" panose="02020603050405020304" pitchFamily="18" charset="0"/>
                      </a:endParaRPr>
                    </a:p>
                  </a:txBody>
                  <a:tcPr marT="45701" marB="45701"/>
                </a:tc>
                <a:tc>
                  <a:txBody>
                    <a:bodyPr/>
                    <a:lstStyle/>
                    <a:p>
                      <a:endParaRPr lang="en-US" sz="2800" dirty="0">
                        <a:latin typeface="Times New Roman" panose="02020603050405020304" pitchFamily="18" charset="0"/>
                        <a:cs typeface="Times New Roman" panose="02020603050405020304" pitchFamily="18" charset="0"/>
                      </a:endParaRPr>
                    </a:p>
                  </a:txBody>
                  <a:tcPr marT="45701" marB="45701"/>
                </a:tc>
                <a:tc>
                  <a:txBody>
                    <a:bodyPr/>
                    <a:lstStyle/>
                    <a:p>
                      <a:endParaRPr lang="en-US" sz="2800" dirty="0">
                        <a:latin typeface="Times New Roman" panose="02020603050405020304" pitchFamily="18" charset="0"/>
                        <a:cs typeface="Times New Roman" panose="02020603050405020304" pitchFamily="18" charset="0"/>
                      </a:endParaRPr>
                    </a:p>
                  </a:txBody>
                  <a:tcPr marT="45701" marB="45701"/>
                </a:tc>
                <a:extLst>
                  <a:ext uri="{0D108BD9-81ED-4DB2-BD59-A6C34878D82A}">
                    <a16:rowId xmlns:a16="http://schemas.microsoft.com/office/drawing/2014/main" val="10002"/>
                  </a:ext>
                </a:extLst>
              </a:tr>
              <a:tr h="518205">
                <a:tc>
                  <a:txBody>
                    <a:bodyPr/>
                    <a:lstStyle/>
                    <a:p>
                      <a:r>
                        <a:rPr lang="vi-VN" sz="2800" dirty="0">
                          <a:latin typeface="Times New Roman" panose="02020603050405020304" pitchFamily="18" charset="0"/>
                          <a:cs typeface="Times New Roman" panose="02020603050405020304" pitchFamily="18" charset="0"/>
                        </a:rPr>
                        <a:t>Nguồn nước</a:t>
                      </a:r>
                      <a:endParaRPr lang="en-US" sz="2800" dirty="0">
                        <a:latin typeface="Times New Roman" panose="02020603050405020304" pitchFamily="18" charset="0"/>
                        <a:cs typeface="Times New Roman" panose="02020603050405020304" pitchFamily="18" charset="0"/>
                      </a:endParaRPr>
                    </a:p>
                  </a:txBody>
                  <a:tcPr marT="45701" marB="45701"/>
                </a:tc>
                <a:tc>
                  <a:txBody>
                    <a:bodyPr/>
                    <a:lstStyle/>
                    <a:p>
                      <a:endParaRPr lang="en-US" sz="2800">
                        <a:latin typeface="Times New Roman" panose="02020603050405020304" pitchFamily="18" charset="0"/>
                        <a:cs typeface="Times New Roman" panose="02020603050405020304" pitchFamily="18" charset="0"/>
                      </a:endParaRPr>
                    </a:p>
                  </a:txBody>
                  <a:tcPr marT="45701" marB="45701"/>
                </a:tc>
                <a:tc>
                  <a:txBody>
                    <a:bodyPr/>
                    <a:lstStyle/>
                    <a:p>
                      <a:endParaRPr lang="en-US" sz="2800">
                        <a:latin typeface="Times New Roman" panose="02020603050405020304" pitchFamily="18" charset="0"/>
                        <a:cs typeface="Times New Roman" panose="02020603050405020304" pitchFamily="18" charset="0"/>
                      </a:endParaRPr>
                    </a:p>
                  </a:txBody>
                  <a:tcPr marT="45701" marB="45701"/>
                </a:tc>
                <a:tc>
                  <a:txBody>
                    <a:bodyPr/>
                    <a:lstStyle/>
                    <a:p>
                      <a:endParaRPr lang="en-US" sz="2800" dirty="0">
                        <a:latin typeface="Times New Roman" panose="02020603050405020304" pitchFamily="18" charset="0"/>
                        <a:cs typeface="Times New Roman" panose="02020603050405020304" pitchFamily="18" charset="0"/>
                      </a:endParaRPr>
                    </a:p>
                  </a:txBody>
                  <a:tcPr marT="45701" marB="45701"/>
                </a:tc>
                <a:extLst>
                  <a:ext uri="{0D108BD9-81ED-4DB2-BD59-A6C34878D82A}">
                    <a16:rowId xmlns:a16="http://schemas.microsoft.com/office/drawing/2014/main" val="10003"/>
                  </a:ext>
                </a:extLst>
              </a:tr>
              <a:tr h="518205">
                <a:tc>
                  <a:txBody>
                    <a:bodyPr/>
                    <a:lstStyle/>
                    <a:p>
                      <a:r>
                        <a:rPr lang="vi-VN" sz="2800" dirty="0">
                          <a:latin typeface="Times New Roman" panose="02020603050405020304" pitchFamily="18" charset="0"/>
                          <a:cs typeface="Times New Roman" panose="02020603050405020304" pitchFamily="18" charset="0"/>
                        </a:rPr>
                        <a:t>Sinh vật</a:t>
                      </a:r>
                      <a:endParaRPr lang="en-US" sz="2800" dirty="0">
                        <a:latin typeface="Times New Roman" panose="02020603050405020304" pitchFamily="18" charset="0"/>
                        <a:cs typeface="Times New Roman" panose="02020603050405020304" pitchFamily="18" charset="0"/>
                      </a:endParaRPr>
                    </a:p>
                  </a:txBody>
                  <a:tcPr marT="45701" marB="45701"/>
                </a:tc>
                <a:tc>
                  <a:txBody>
                    <a:bodyPr/>
                    <a:lstStyle/>
                    <a:p>
                      <a:endParaRPr lang="en-US" sz="2800" dirty="0">
                        <a:latin typeface="Times New Roman" panose="02020603050405020304" pitchFamily="18" charset="0"/>
                        <a:cs typeface="Times New Roman" panose="02020603050405020304" pitchFamily="18" charset="0"/>
                      </a:endParaRPr>
                    </a:p>
                  </a:txBody>
                  <a:tcPr marT="45701" marB="45701"/>
                </a:tc>
                <a:tc>
                  <a:txBody>
                    <a:bodyPr/>
                    <a:lstStyle/>
                    <a:p>
                      <a:endParaRPr lang="en-US" sz="2800">
                        <a:latin typeface="Times New Roman" panose="02020603050405020304" pitchFamily="18" charset="0"/>
                        <a:cs typeface="Times New Roman" panose="02020603050405020304" pitchFamily="18" charset="0"/>
                      </a:endParaRPr>
                    </a:p>
                  </a:txBody>
                  <a:tcPr marT="45701" marB="45701"/>
                </a:tc>
                <a:tc>
                  <a:txBody>
                    <a:bodyPr/>
                    <a:lstStyle/>
                    <a:p>
                      <a:endParaRPr lang="en-US" sz="2800" dirty="0">
                        <a:latin typeface="Times New Roman" panose="02020603050405020304" pitchFamily="18" charset="0"/>
                        <a:cs typeface="Times New Roman" panose="02020603050405020304" pitchFamily="18" charset="0"/>
                      </a:endParaRPr>
                    </a:p>
                  </a:txBody>
                  <a:tcPr marT="45701" marB="45701"/>
                </a:tc>
                <a:extLst>
                  <a:ext uri="{0D108BD9-81ED-4DB2-BD59-A6C34878D82A}">
                    <a16:rowId xmlns:a16="http://schemas.microsoft.com/office/drawing/2014/main" val="10004"/>
                  </a:ext>
                </a:extLst>
              </a:tr>
              <a:tr h="518205">
                <a:tc>
                  <a:txBody>
                    <a:bodyPr/>
                    <a:lstStyle/>
                    <a:p>
                      <a:r>
                        <a:rPr lang="vi-VN" sz="2800" dirty="0">
                          <a:latin typeface="Times New Roman" panose="02020603050405020304" pitchFamily="18" charset="0"/>
                          <a:cs typeface="Times New Roman" panose="02020603050405020304" pitchFamily="18" charset="0"/>
                        </a:rPr>
                        <a:t>Khoáng sản</a:t>
                      </a:r>
                      <a:endParaRPr lang="en-US" sz="2800" dirty="0">
                        <a:latin typeface="Times New Roman" panose="02020603050405020304" pitchFamily="18" charset="0"/>
                        <a:cs typeface="Times New Roman" panose="02020603050405020304" pitchFamily="18" charset="0"/>
                      </a:endParaRPr>
                    </a:p>
                  </a:txBody>
                  <a:tcPr marT="45701" marB="45701"/>
                </a:tc>
                <a:tc>
                  <a:txBody>
                    <a:bodyPr/>
                    <a:lstStyle/>
                    <a:p>
                      <a:endParaRPr lang="en-US" sz="2800">
                        <a:latin typeface="Times New Roman" panose="02020603050405020304" pitchFamily="18" charset="0"/>
                        <a:cs typeface="Times New Roman" panose="02020603050405020304" pitchFamily="18" charset="0"/>
                      </a:endParaRPr>
                    </a:p>
                  </a:txBody>
                  <a:tcPr marT="45701" marB="45701"/>
                </a:tc>
                <a:tc>
                  <a:txBody>
                    <a:bodyPr/>
                    <a:lstStyle/>
                    <a:p>
                      <a:endParaRPr lang="en-US" sz="2800">
                        <a:latin typeface="Times New Roman" panose="02020603050405020304" pitchFamily="18" charset="0"/>
                        <a:cs typeface="Times New Roman" panose="02020603050405020304" pitchFamily="18" charset="0"/>
                      </a:endParaRPr>
                    </a:p>
                  </a:txBody>
                  <a:tcPr marT="45701" marB="45701"/>
                </a:tc>
                <a:tc>
                  <a:txBody>
                    <a:bodyPr/>
                    <a:lstStyle/>
                    <a:p>
                      <a:endParaRPr lang="en-US" sz="2800" dirty="0">
                        <a:latin typeface="Times New Roman" panose="02020603050405020304" pitchFamily="18" charset="0"/>
                        <a:cs typeface="Times New Roman" panose="02020603050405020304" pitchFamily="18" charset="0"/>
                      </a:endParaRPr>
                    </a:p>
                  </a:txBody>
                  <a:tcPr marT="45701" marB="45701"/>
                </a:tc>
                <a:extLst>
                  <a:ext uri="{0D108BD9-81ED-4DB2-BD59-A6C34878D82A}">
                    <a16:rowId xmlns:a16="http://schemas.microsoft.com/office/drawing/2014/main" val="10005"/>
                  </a:ext>
                </a:extLst>
              </a:tr>
              <a:tr h="518205">
                <a:tc>
                  <a:txBody>
                    <a:bodyPr/>
                    <a:lstStyle/>
                    <a:p>
                      <a:r>
                        <a:rPr lang="vi-VN" sz="2800" dirty="0">
                          <a:latin typeface="Times New Roman" panose="02020603050405020304" pitchFamily="18" charset="0"/>
                          <a:cs typeface="Times New Roman" panose="02020603050405020304" pitchFamily="18" charset="0"/>
                        </a:rPr>
                        <a:t>Biển, đảo</a:t>
                      </a:r>
                      <a:endParaRPr lang="en-US" sz="2800" dirty="0">
                        <a:latin typeface="Times New Roman" panose="02020603050405020304" pitchFamily="18" charset="0"/>
                        <a:cs typeface="Times New Roman" panose="02020603050405020304" pitchFamily="18" charset="0"/>
                      </a:endParaRPr>
                    </a:p>
                  </a:txBody>
                  <a:tcPr marT="45701" marB="45701"/>
                </a:tc>
                <a:tc>
                  <a:txBody>
                    <a:bodyPr/>
                    <a:lstStyle/>
                    <a:p>
                      <a:endParaRPr lang="en-US" sz="2800">
                        <a:latin typeface="Times New Roman" panose="02020603050405020304" pitchFamily="18" charset="0"/>
                        <a:cs typeface="Times New Roman" panose="02020603050405020304" pitchFamily="18" charset="0"/>
                      </a:endParaRPr>
                    </a:p>
                  </a:txBody>
                  <a:tcPr marT="45701" marB="45701"/>
                </a:tc>
                <a:tc>
                  <a:txBody>
                    <a:bodyPr/>
                    <a:lstStyle/>
                    <a:p>
                      <a:endParaRPr lang="en-US" sz="2800" dirty="0">
                        <a:latin typeface="Times New Roman" panose="02020603050405020304" pitchFamily="18" charset="0"/>
                        <a:cs typeface="Times New Roman" panose="02020603050405020304" pitchFamily="18" charset="0"/>
                      </a:endParaRPr>
                    </a:p>
                  </a:txBody>
                  <a:tcPr marT="45701" marB="45701"/>
                </a:tc>
                <a:tc>
                  <a:txBody>
                    <a:bodyPr/>
                    <a:lstStyle/>
                    <a:p>
                      <a:endParaRPr lang="en-US" sz="2800" dirty="0">
                        <a:latin typeface="Times New Roman" panose="02020603050405020304" pitchFamily="18" charset="0"/>
                        <a:cs typeface="Times New Roman" panose="02020603050405020304" pitchFamily="18" charset="0"/>
                      </a:endParaRPr>
                    </a:p>
                  </a:txBody>
                  <a:tcPr marT="45701" marB="45701"/>
                </a:tc>
                <a:extLst>
                  <a:ext uri="{0D108BD9-81ED-4DB2-BD59-A6C34878D82A}">
                    <a16:rowId xmlns:a16="http://schemas.microsoft.com/office/drawing/2014/main" val="10006"/>
                  </a:ext>
                </a:extLst>
              </a:tr>
            </a:tbl>
          </a:graphicData>
        </a:graphic>
      </p:graphicFrame>
      <p:sp>
        <p:nvSpPr>
          <p:cNvPr id="24620" name="TextBox 7">
            <a:extLst>
              <a:ext uri="{FF2B5EF4-FFF2-40B4-BE49-F238E27FC236}">
                <a16:creationId xmlns:a16="http://schemas.microsoft.com/office/drawing/2014/main" id="{1EF1E0AC-0484-F684-0451-5D2DE5B663B5}"/>
              </a:ext>
            </a:extLst>
          </p:cNvPr>
          <p:cNvSpPr txBox="1">
            <a:spLocks noChangeArrowheads="1"/>
          </p:cNvSpPr>
          <p:nvPr/>
        </p:nvSpPr>
        <p:spPr bwMode="auto">
          <a:xfrm>
            <a:off x="2890838" y="511175"/>
            <a:ext cx="6405562" cy="708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09600">
              <a:defRPr sz="2800">
                <a:solidFill>
                  <a:schemeClr val="tx1"/>
                </a:solidFill>
                <a:latin typeface="Arial" panose="020B0604020202020204" pitchFamily="34" charset="0"/>
              </a:defRPr>
            </a:lvl1pPr>
            <a:lvl2pPr marL="742950" indent="-285750" defTabSz="609600">
              <a:defRPr sz="2800">
                <a:solidFill>
                  <a:schemeClr val="tx1"/>
                </a:solidFill>
                <a:latin typeface="Arial" panose="020B0604020202020204" pitchFamily="34" charset="0"/>
              </a:defRPr>
            </a:lvl2pPr>
            <a:lvl3pPr marL="1143000" indent="-228600" defTabSz="609600">
              <a:defRPr sz="2800">
                <a:solidFill>
                  <a:schemeClr val="tx1"/>
                </a:solidFill>
                <a:latin typeface="Arial" panose="020B0604020202020204" pitchFamily="34" charset="0"/>
              </a:defRPr>
            </a:lvl3pPr>
            <a:lvl4pPr marL="1600200" indent="-228600" defTabSz="609600">
              <a:defRPr sz="2800">
                <a:solidFill>
                  <a:schemeClr val="tx1"/>
                </a:solidFill>
                <a:latin typeface="Arial" panose="020B0604020202020204" pitchFamily="34" charset="0"/>
              </a:defRPr>
            </a:lvl4pPr>
            <a:lvl5pPr marL="2057400" indent="-228600" defTabSz="609600">
              <a:defRPr sz="2800">
                <a:solidFill>
                  <a:schemeClr val="tx1"/>
                </a:solidFill>
                <a:latin typeface="Arial" panose="020B0604020202020204" pitchFamily="34" charset="0"/>
              </a:defRPr>
            </a:lvl5pPr>
            <a:lvl6pPr marL="2514600" indent="-228600" defTabSz="6096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6096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6096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609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en-US" sz="4000" b="1">
                <a:solidFill>
                  <a:srgbClr val="CCFFFF"/>
                </a:solidFill>
                <a:latin typeface="Oswald" panose="02000503000000000000" pitchFamily="2" charset="0"/>
                <a:cs typeface="Times New Roman" panose="02020603050405020304" pitchFamily="18" charset="0"/>
              </a:rPr>
              <a:t>HOẠT ĐỘNG NHÓM (3 nhóm)</a:t>
            </a:r>
            <a:endParaRPr lang="vi-VN" altLang="en-US" sz="4000" b="1">
              <a:solidFill>
                <a:srgbClr val="CCFFFF"/>
              </a:solidFill>
              <a:latin typeface="Oswald" panose="02000503000000000000" pitchFamily="2" charset="0"/>
              <a:cs typeface="Times New Roman" panose="02020603050405020304" pitchFamily="18" charset="0"/>
            </a:endParaRPr>
          </a:p>
        </p:txBody>
      </p:sp>
      <p:sp>
        <p:nvSpPr>
          <p:cNvPr id="24621" name="TextBox 5">
            <a:extLst>
              <a:ext uri="{FF2B5EF4-FFF2-40B4-BE49-F238E27FC236}">
                <a16:creationId xmlns:a16="http://schemas.microsoft.com/office/drawing/2014/main" id="{9845D0E7-0AD3-F8EC-F1B7-F2F09EB7CAD2}"/>
              </a:ext>
            </a:extLst>
          </p:cNvPr>
          <p:cNvSpPr txBox="1">
            <a:spLocks noChangeArrowheads="1"/>
          </p:cNvSpPr>
          <p:nvPr/>
        </p:nvSpPr>
        <p:spPr bwMode="auto">
          <a:xfrm>
            <a:off x="152400" y="1219200"/>
            <a:ext cx="12115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09600">
              <a:defRPr sz="2800">
                <a:solidFill>
                  <a:schemeClr val="tx1"/>
                </a:solidFill>
                <a:latin typeface="Arial" panose="020B0604020202020204" pitchFamily="34" charset="0"/>
              </a:defRPr>
            </a:lvl1pPr>
            <a:lvl2pPr marL="742950" indent="-285750" defTabSz="609600">
              <a:defRPr sz="2800">
                <a:solidFill>
                  <a:schemeClr val="tx1"/>
                </a:solidFill>
                <a:latin typeface="Arial" panose="020B0604020202020204" pitchFamily="34" charset="0"/>
              </a:defRPr>
            </a:lvl2pPr>
            <a:lvl3pPr marL="1143000" indent="-228600" defTabSz="609600">
              <a:defRPr sz="2800">
                <a:solidFill>
                  <a:schemeClr val="tx1"/>
                </a:solidFill>
                <a:latin typeface="Arial" panose="020B0604020202020204" pitchFamily="34" charset="0"/>
              </a:defRPr>
            </a:lvl3pPr>
            <a:lvl4pPr marL="1600200" indent="-228600" defTabSz="609600">
              <a:defRPr sz="2800">
                <a:solidFill>
                  <a:schemeClr val="tx1"/>
                </a:solidFill>
                <a:latin typeface="Arial" panose="020B0604020202020204" pitchFamily="34" charset="0"/>
              </a:defRPr>
            </a:lvl4pPr>
            <a:lvl5pPr marL="2057400" indent="-228600" defTabSz="609600">
              <a:defRPr sz="2800">
                <a:solidFill>
                  <a:schemeClr val="tx1"/>
                </a:solidFill>
                <a:latin typeface="Arial" panose="020B0604020202020204" pitchFamily="34" charset="0"/>
              </a:defRPr>
            </a:lvl5pPr>
            <a:lvl6pPr marL="2514600" indent="-228600" defTabSz="6096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6096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6096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609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lnSpc>
                <a:spcPct val="130000"/>
              </a:lnSpc>
            </a:pPr>
            <a:r>
              <a:rPr lang="en-US" altLang="en-US" sz="3800" b="1">
                <a:solidFill>
                  <a:srgbClr val="3333CC"/>
                </a:solidFill>
                <a:latin typeface="Times New Roman" panose="02020603050405020304" pitchFamily="18" charset="0"/>
                <a:cs typeface="Times New Roman" panose="02020603050405020304" pitchFamily="18" charset="0"/>
              </a:rPr>
              <a:t>   </a:t>
            </a:r>
            <a:r>
              <a:rPr lang="en-US" altLang="en-US" sz="3700" b="1">
                <a:solidFill>
                  <a:srgbClr val="3333CC"/>
                </a:solidFill>
                <a:latin typeface="Times New Roman" panose="02020603050405020304" pitchFamily="18" charset="0"/>
                <a:cs typeface="Times New Roman" panose="02020603050405020304" pitchFamily="18" charset="0"/>
              </a:rPr>
              <a:t>Dựa vào nội dung trong SGK kết hợp tìm kiếm thông tin, hiểu biết của bản thân hoàn thiện bảng kiến thức sau:</a:t>
            </a:r>
            <a:endParaRPr lang="vi-VN" altLang="en-US" sz="3700" b="1">
              <a:solidFill>
                <a:srgbClr val="3333CC"/>
              </a:solidFill>
              <a:latin typeface="Times New Roman" panose="02020603050405020304" pitchFamily="18" charset="0"/>
              <a:cs typeface="Times New Roman" panose="02020603050405020304" pitchFamily="18" charset="0"/>
            </a:endParaRPr>
          </a:p>
        </p:txBody>
      </p:sp>
    </p:spTree>
  </p:cSld>
  <p:clrMapOvr>
    <a:masterClrMapping/>
  </p:clrMapOvr>
  <p:transition spd="slow" advTm="3000">
    <p:random/>
  </p:transition>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14528</TotalTime>
  <Words>930</Words>
  <Application>Microsoft Office PowerPoint</Application>
  <PresentationFormat>Widescreen</PresentationFormat>
  <Paragraphs>118</Paragraphs>
  <Slides>23</Slides>
  <Notes>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23</vt:i4>
      </vt:variant>
    </vt:vector>
  </HeadingPairs>
  <TitlesOfParts>
    <vt:vector size="37" baseType="lpstr">
      <vt:lpstr>等线</vt:lpstr>
      <vt:lpstr>#9Slide07 IcielBC Cubano Normal</vt:lpstr>
      <vt:lpstr>Arial</vt:lpstr>
      <vt:lpstr>Baloo</vt:lpstr>
      <vt:lpstr>Baloo 2 ExtraBold</vt:lpstr>
      <vt:lpstr>Calibri</vt:lpstr>
      <vt:lpstr>Calibri Light</vt:lpstr>
      <vt:lpstr>Oswald</vt:lpstr>
      <vt:lpstr>Times New Roman</vt:lpstr>
      <vt:lpstr>字魂59号-创粗黑</vt:lpstr>
      <vt:lpstr>Office Theme</vt:lpstr>
      <vt:lpstr>1_www.33ppt.com</vt: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Admin</dc:creator>
  <dc:description>9Slide.vn</dc:description>
  <cp:lastModifiedBy>Trang Đoàn Thị Thu</cp:lastModifiedBy>
  <cp:revision>1445</cp:revision>
  <dcterms:created xsi:type="dcterms:W3CDTF">2005-11-27T05:10:04Z</dcterms:created>
  <dcterms:modified xsi:type="dcterms:W3CDTF">2025-03-12T09:36:23Z</dcterms:modified>
  <cp:category>9Slide.vn</cp:category>
</cp:coreProperties>
</file>