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8" r:id="rId2"/>
    <p:sldMasterId id="2147483693" r:id="rId3"/>
    <p:sldMasterId id="2147483708" r:id="rId4"/>
    <p:sldMasterId id="2147483712" r:id="rId5"/>
    <p:sldMasterId id="2147483727" r:id="rId6"/>
    <p:sldMasterId id="2147483741" r:id="rId7"/>
  </p:sldMasterIdLst>
  <p:notesMasterIdLst>
    <p:notesMasterId r:id="rId40"/>
  </p:notesMasterIdLst>
  <p:sldIdLst>
    <p:sldId id="288" r:id="rId8"/>
    <p:sldId id="290" r:id="rId9"/>
    <p:sldId id="262" r:id="rId10"/>
    <p:sldId id="264" r:id="rId11"/>
    <p:sldId id="263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9" r:id="rId26"/>
    <p:sldId id="278" r:id="rId27"/>
    <p:sldId id="289" r:id="rId28"/>
    <p:sldId id="280" r:id="rId29"/>
    <p:sldId id="281" r:id="rId30"/>
    <p:sldId id="282" r:id="rId31"/>
    <p:sldId id="286" r:id="rId32"/>
    <p:sldId id="287" r:id="rId33"/>
    <p:sldId id="291" r:id="rId34"/>
    <p:sldId id="283" r:id="rId35"/>
    <p:sldId id="284" r:id="rId36"/>
    <p:sldId id="292" r:id="rId37"/>
    <p:sldId id="294" r:id="rId38"/>
    <p:sldId id="285" r:id="rId39"/>
  </p:sldIdLst>
  <p:sldSz cx="9144000" cy="5143500" type="screen16x9"/>
  <p:notesSz cx="6858000" cy="9144000"/>
  <p:defaultTextStyle>
    <a:defPPr>
      <a:defRPr lang="en-US"/>
    </a:defPPr>
    <a:lvl1pPr marL="0" algn="l" defTabSz="9141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94" algn="l" defTabSz="9141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98" algn="l" defTabSz="9141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294" algn="l" defTabSz="9141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394" algn="l" defTabSz="9141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487" algn="l" defTabSz="9141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581" algn="l" defTabSz="9141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680" algn="l" defTabSz="9141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777" algn="l" defTabSz="9141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01D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08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heme" Target="theme/theme1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D4E01-C56E-48AB-9322-CA577B4A5614}" type="datetimeFigureOut">
              <a:rPr lang="en-US" smtClean="0"/>
              <a:t>18/02/2025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1CF57D-1C95-4530-AC45-176578F3E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843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94" algn="l" defTabSz="9141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98" algn="l" defTabSz="9141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94" algn="l" defTabSz="9141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94" algn="l" defTabSz="9141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487" algn="l" defTabSz="9141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81" algn="l" defTabSz="9141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80" algn="l" defTabSz="9141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777" algn="l" defTabSz="9141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ga9179a95dd_0_3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4" name="Google Shape;1474;ga9179a95dd_0_3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459531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ga9179a95dd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5" name="Google Shape;1065;ga9179a95dd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9477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ga9179a95dd_0_3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4" name="Google Shape;1474;ga9179a95dd_0_3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45953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2195400" y="1915625"/>
            <a:ext cx="5307900" cy="1159800"/>
          </a:xfrm>
          <a:prstGeom prst="rect">
            <a:avLst/>
          </a:prstGeom>
        </p:spPr>
        <p:txBody>
          <a:bodyPr spcFirstLastPara="1" wrap="square" lIns="91391" tIns="91391" rIns="91391" bIns="91391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017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7E5AF-F532-DEB7-7CD3-9C8C69FCF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CE0934-8D67-823D-9E4D-209B324D21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21" indent="0">
              <a:buNone/>
              <a:defRPr sz="1500" b="1"/>
            </a:lvl2pPr>
            <a:lvl3pPr marL="685647" indent="0">
              <a:buNone/>
              <a:defRPr sz="1400" b="1"/>
            </a:lvl3pPr>
            <a:lvl4pPr marL="1028471" indent="0">
              <a:buNone/>
              <a:defRPr sz="1200" b="1"/>
            </a:lvl4pPr>
            <a:lvl5pPr marL="1371294" indent="0">
              <a:buNone/>
              <a:defRPr sz="1200" b="1"/>
            </a:lvl5pPr>
            <a:lvl6pPr marL="1714121" indent="0">
              <a:buNone/>
              <a:defRPr sz="1200" b="1"/>
            </a:lvl6pPr>
            <a:lvl7pPr marL="2056940" indent="0">
              <a:buNone/>
              <a:defRPr sz="1200" b="1"/>
            </a:lvl7pPr>
            <a:lvl8pPr marL="2399760" indent="0">
              <a:buNone/>
              <a:defRPr sz="1200" b="1"/>
            </a:lvl8pPr>
            <a:lvl9pPr marL="274258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A28CF2-0E26-BFB7-5021-A65FFC99E3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B2DC94-8AFC-8AF5-01FE-E8628C88ED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21" indent="0">
              <a:buNone/>
              <a:defRPr sz="1500" b="1"/>
            </a:lvl2pPr>
            <a:lvl3pPr marL="685647" indent="0">
              <a:buNone/>
              <a:defRPr sz="1400" b="1"/>
            </a:lvl3pPr>
            <a:lvl4pPr marL="1028471" indent="0">
              <a:buNone/>
              <a:defRPr sz="1200" b="1"/>
            </a:lvl4pPr>
            <a:lvl5pPr marL="1371294" indent="0">
              <a:buNone/>
              <a:defRPr sz="1200" b="1"/>
            </a:lvl5pPr>
            <a:lvl6pPr marL="1714121" indent="0">
              <a:buNone/>
              <a:defRPr sz="1200" b="1"/>
            </a:lvl6pPr>
            <a:lvl7pPr marL="2056940" indent="0">
              <a:buNone/>
              <a:defRPr sz="1200" b="1"/>
            </a:lvl7pPr>
            <a:lvl8pPr marL="2399760" indent="0">
              <a:buNone/>
              <a:defRPr sz="1200" b="1"/>
            </a:lvl8pPr>
            <a:lvl9pPr marL="274258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239C5F-646F-F080-9619-4F1D54E236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7007AA-5431-955B-B695-8CDF526AE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5EA4F-2B3F-405F-9C81-99CBDCEC94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2DD7E3-153A-DE15-E0BD-15FA3E36C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9CD79B-076E-FA84-41A2-9E4517507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38E51-6C51-441F-8D45-7F78D49695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939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56E27-71C9-ADE3-43CC-569EAC846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E6AC45-1073-2BBA-C99C-4181EF7AE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5EA4F-2B3F-405F-9C81-99CBDCEC94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6EABDE-8834-56FB-2430-345B0010D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851FDE-A09F-A82E-2A18-42026BF36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38E51-6C51-441F-8D45-7F78D49695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706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A977F3-B61E-C026-F50F-E3CDC7D2F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5EA4F-2B3F-405F-9C81-99CBDCEC94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27C031-76DE-A760-49C5-02D95FCC5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8DE3BC-F12B-2BD8-D23E-5B05295D8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38E51-6C51-441F-8D45-7F78D49695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6031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92F38-6FD7-6843-910A-689B3582A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4EBF3D-1990-2349-0267-4670D33F33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8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A19788-1299-5800-A049-DF61D9E55F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21" indent="0">
              <a:buNone/>
              <a:defRPr sz="1100"/>
            </a:lvl2pPr>
            <a:lvl3pPr marL="685647" indent="0">
              <a:buNone/>
              <a:defRPr sz="900"/>
            </a:lvl3pPr>
            <a:lvl4pPr marL="1028471" indent="0">
              <a:buNone/>
              <a:defRPr sz="800"/>
            </a:lvl4pPr>
            <a:lvl5pPr marL="1371294" indent="0">
              <a:buNone/>
              <a:defRPr sz="800"/>
            </a:lvl5pPr>
            <a:lvl6pPr marL="1714121" indent="0">
              <a:buNone/>
              <a:defRPr sz="800"/>
            </a:lvl6pPr>
            <a:lvl7pPr marL="2056940" indent="0">
              <a:buNone/>
              <a:defRPr sz="800"/>
            </a:lvl7pPr>
            <a:lvl8pPr marL="2399760" indent="0">
              <a:buNone/>
              <a:defRPr sz="800"/>
            </a:lvl8pPr>
            <a:lvl9pPr marL="274258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D8378B-18E7-A108-EB4C-E3D4D747E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5EA4F-2B3F-405F-9C81-99CBDCEC94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D13BF1-7004-8767-5C09-91CD3FBAE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4FC0DA-0890-73E8-BFB2-01F582464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38E51-6C51-441F-8D45-7F78D49695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1164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983CB-86DC-7B57-C658-BD2214ABE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F31D58-8B11-8DBB-1661-5FC94539DC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84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21" indent="0">
              <a:buNone/>
              <a:defRPr sz="2100"/>
            </a:lvl2pPr>
            <a:lvl3pPr marL="685647" indent="0">
              <a:buNone/>
              <a:defRPr sz="1800"/>
            </a:lvl3pPr>
            <a:lvl4pPr marL="1028471" indent="0">
              <a:buNone/>
              <a:defRPr sz="1500"/>
            </a:lvl4pPr>
            <a:lvl5pPr marL="1371294" indent="0">
              <a:buNone/>
              <a:defRPr sz="1500"/>
            </a:lvl5pPr>
            <a:lvl6pPr marL="1714121" indent="0">
              <a:buNone/>
              <a:defRPr sz="1500"/>
            </a:lvl6pPr>
            <a:lvl7pPr marL="2056940" indent="0">
              <a:buNone/>
              <a:defRPr sz="1500"/>
            </a:lvl7pPr>
            <a:lvl8pPr marL="2399760" indent="0">
              <a:buNone/>
              <a:defRPr sz="1500"/>
            </a:lvl8pPr>
            <a:lvl9pPr marL="2742581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E173D3-0A81-CFDE-00CC-45BE3E5402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21" indent="0">
              <a:buNone/>
              <a:defRPr sz="1100"/>
            </a:lvl2pPr>
            <a:lvl3pPr marL="685647" indent="0">
              <a:buNone/>
              <a:defRPr sz="900"/>
            </a:lvl3pPr>
            <a:lvl4pPr marL="1028471" indent="0">
              <a:buNone/>
              <a:defRPr sz="800"/>
            </a:lvl4pPr>
            <a:lvl5pPr marL="1371294" indent="0">
              <a:buNone/>
              <a:defRPr sz="800"/>
            </a:lvl5pPr>
            <a:lvl6pPr marL="1714121" indent="0">
              <a:buNone/>
              <a:defRPr sz="800"/>
            </a:lvl6pPr>
            <a:lvl7pPr marL="2056940" indent="0">
              <a:buNone/>
              <a:defRPr sz="800"/>
            </a:lvl7pPr>
            <a:lvl8pPr marL="2399760" indent="0">
              <a:buNone/>
              <a:defRPr sz="800"/>
            </a:lvl8pPr>
            <a:lvl9pPr marL="274258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36967A-929F-B50B-3049-AF134B40F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5EA4F-2B3F-405F-9C81-99CBDCEC94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B5A48B-58C3-EF77-1C6E-9A2D1EE77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D38B90-E54D-E2F7-D334-AA916B5DD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38E51-6C51-441F-8D45-7F78D49695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8706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4B3F9-4308-EDBD-938B-2EA20FFB0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FB3D50-4DFE-BF99-7C57-A7B2052018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7F20C6-7E6D-6D66-FD28-9DCBBAB50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5EA4F-2B3F-405F-9C81-99CBDCEC94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F3975C-F6F0-0C6D-596C-48A7BE946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57402-7D8E-E5C3-252A-74D365A79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38E51-6C51-441F-8D45-7F78D49695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490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C96762-A7DD-A642-AF24-49918CC09A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5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CCCDF3-0CF3-C029-BF4C-A8CEEFFCD9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64" y="27385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044F0-C148-9113-AB13-A4D52226F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5EA4F-2B3F-405F-9C81-99CBDCEC94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7C49E-6715-4A10-C07F-2B3F08327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0780AC-F112-22B5-B76D-6ADE3F0A1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38E51-6C51-441F-8D45-7F78D49695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5900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685800" y="2503200"/>
            <a:ext cx="4323900" cy="841800"/>
          </a:xfrm>
          <a:prstGeom prst="rect">
            <a:avLst/>
          </a:prstGeom>
        </p:spPr>
        <p:txBody>
          <a:bodyPr spcFirstLastPara="1" wrap="square" lIns="68555" tIns="68555" rIns="68555" bIns="6855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68555" tIns="68555" rIns="68555" bIns="6855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685800" y="1335000"/>
            <a:ext cx="4323900" cy="1168200"/>
          </a:xfrm>
          <a:prstGeom prst="rect">
            <a:avLst/>
          </a:prstGeom>
        </p:spPr>
        <p:txBody>
          <a:bodyPr spcFirstLastPara="1" wrap="square" lIns="68555" tIns="68555" rIns="68555" bIns="6855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685800" y="3345000"/>
            <a:ext cx="4323900" cy="463500"/>
          </a:xfrm>
          <a:prstGeom prst="rect">
            <a:avLst/>
          </a:prstGeom>
        </p:spPr>
        <p:txBody>
          <a:bodyPr spcFirstLastPara="1" wrap="square" lIns="68555" tIns="68555" rIns="68555" bIns="6855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17569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18"/>
          <p:cNvSpPr txBox="1">
            <a:spLocks noGrp="1"/>
          </p:cNvSpPr>
          <p:nvPr>
            <p:ph type="title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68555" tIns="68555" rIns="68555" bIns="6855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  <p:grpSp>
        <p:nvGrpSpPr>
          <p:cNvPr id="457" name="Google Shape;457;p18"/>
          <p:cNvGrpSpPr/>
          <p:nvPr/>
        </p:nvGrpSpPr>
        <p:grpSpPr>
          <a:xfrm>
            <a:off x="-1614446" y="-668744"/>
            <a:ext cx="12693753" cy="6889485"/>
            <a:chOff x="-1614447" y="-668745"/>
            <a:chExt cx="12693753" cy="6889485"/>
          </a:xfrm>
        </p:grpSpPr>
        <p:grpSp>
          <p:nvGrpSpPr>
            <p:cNvPr id="458" name="Google Shape;458;p18"/>
            <p:cNvGrpSpPr/>
            <p:nvPr/>
          </p:nvGrpSpPr>
          <p:grpSpPr>
            <a:xfrm>
              <a:off x="-1614447" y="4335248"/>
              <a:ext cx="2795340" cy="1885492"/>
              <a:chOff x="965100" y="1428788"/>
              <a:chExt cx="1354200" cy="913425"/>
            </a:xfrm>
          </p:grpSpPr>
          <p:sp>
            <p:nvSpPr>
              <p:cNvPr id="459" name="Google Shape;459;p18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647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0" name="Google Shape;460;p18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647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1" name="Google Shape;461;p18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647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2" name="Google Shape;462;p18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647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3" name="Google Shape;463;p18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647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64" name="Google Shape;464;p18"/>
            <p:cNvSpPr/>
            <p:nvPr/>
          </p:nvSpPr>
          <p:spPr>
            <a:xfrm rot="10620205">
              <a:off x="-1539537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647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65" name="Google Shape;465;p18"/>
            <p:cNvSpPr/>
            <p:nvPr/>
          </p:nvSpPr>
          <p:spPr>
            <a:xfrm rot="240955">
              <a:off x="7530858" y="4027551"/>
              <a:ext cx="3514632" cy="1088907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647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16082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944976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2 columns" type="twoColTx">
  <p:cSld name="Title + 2 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1556175" y="719375"/>
            <a:ext cx="6616800" cy="699900"/>
          </a:xfrm>
          <a:prstGeom prst="rect">
            <a:avLst/>
          </a:prstGeom>
        </p:spPr>
        <p:txBody>
          <a:bodyPr spcFirstLastPara="1" wrap="square" lIns="91391" tIns="91391" rIns="91391" bIns="91391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body" idx="1"/>
          </p:nvPr>
        </p:nvSpPr>
        <p:spPr>
          <a:xfrm>
            <a:off x="1556175" y="1479375"/>
            <a:ext cx="3211800" cy="3598800"/>
          </a:xfrm>
          <a:prstGeom prst="rect">
            <a:avLst/>
          </a:prstGeom>
        </p:spPr>
        <p:txBody>
          <a:bodyPr spcFirstLastPara="1" wrap="square" lIns="91391" tIns="91391" rIns="91391" bIns="91391" anchor="t" anchorCtr="0">
            <a:noAutofit/>
          </a:bodyPr>
          <a:lstStyle>
            <a:lvl1pPr marL="456998" lvl="0" indent="-368147">
              <a:spcBef>
                <a:spcPts val="600"/>
              </a:spcBef>
              <a:spcAft>
                <a:spcPts val="0"/>
              </a:spcAft>
              <a:buSzPts val="2200"/>
              <a:buChar char="◈"/>
              <a:defRPr sz="2200"/>
            </a:lvl1pPr>
            <a:lvl2pPr marL="914018" lvl="1" indent="-368147">
              <a:spcBef>
                <a:spcPts val="0"/>
              </a:spcBef>
              <a:spcAft>
                <a:spcPts val="0"/>
              </a:spcAft>
              <a:buSzPts val="2200"/>
              <a:buChar char="◆"/>
              <a:defRPr sz="2200"/>
            </a:lvl2pPr>
            <a:lvl3pPr marL="1371022" lvl="2" indent="-368147">
              <a:spcBef>
                <a:spcPts val="0"/>
              </a:spcBef>
              <a:spcAft>
                <a:spcPts val="0"/>
              </a:spcAft>
              <a:buSzPts val="2200"/>
              <a:buChar char="◇"/>
              <a:defRPr sz="2200"/>
            </a:lvl3pPr>
            <a:lvl4pPr marL="1828034" lvl="3" indent="-368147">
              <a:spcBef>
                <a:spcPts val="0"/>
              </a:spcBef>
              <a:spcAft>
                <a:spcPts val="0"/>
              </a:spcAft>
              <a:buSzPts val="2200"/>
              <a:buChar char="⬥"/>
              <a:defRPr sz="2200"/>
            </a:lvl4pPr>
            <a:lvl5pPr marL="2285031" lvl="4" indent="-368147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5pPr>
            <a:lvl6pPr marL="2742029" lvl="5" indent="-368147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6pPr>
            <a:lvl7pPr marL="3199040" lvl="6" indent="-368147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7pPr>
            <a:lvl8pPr marL="3656045" lvl="7" indent="-368147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8pPr>
            <a:lvl9pPr marL="4113065" lvl="8" indent="-368147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body" idx="2"/>
          </p:nvPr>
        </p:nvSpPr>
        <p:spPr>
          <a:xfrm>
            <a:off x="4961272" y="1479375"/>
            <a:ext cx="3211800" cy="3598800"/>
          </a:xfrm>
          <a:prstGeom prst="rect">
            <a:avLst/>
          </a:prstGeom>
        </p:spPr>
        <p:txBody>
          <a:bodyPr spcFirstLastPara="1" wrap="square" lIns="91391" tIns="91391" rIns="91391" bIns="91391" anchor="t" anchorCtr="0">
            <a:noAutofit/>
          </a:bodyPr>
          <a:lstStyle>
            <a:lvl1pPr marL="456998" lvl="0" indent="-368147">
              <a:spcBef>
                <a:spcPts val="600"/>
              </a:spcBef>
              <a:spcAft>
                <a:spcPts val="0"/>
              </a:spcAft>
              <a:buSzPts val="2200"/>
              <a:buChar char="◈"/>
              <a:defRPr sz="2200"/>
            </a:lvl1pPr>
            <a:lvl2pPr marL="914018" lvl="1" indent="-368147">
              <a:spcBef>
                <a:spcPts val="0"/>
              </a:spcBef>
              <a:spcAft>
                <a:spcPts val="0"/>
              </a:spcAft>
              <a:buSzPts val="2200"/>
              <a:buChar char="◆"/>
              <a:defRPr sz="2200"/>
            </a:lvl2pPr>
            <a:lvl3pPr marL="1371022" lvl="2" indent="-368147">
              <a:spcBef>
                <a:spcPts val="0"/>
              </a:spcBef>
              <a:spcAft>
                <a:spcPts val="0"/>
              </a:spcAft>
              <a:buSzPts val="2200"/>
              <a:buChar char="◇"/>
              <a:defRPr sz="2200"/>
            </a:lvl3pPr>
            <a:lvl4pPr marL="1828034" lvl="3" indent="-368147">
              <a:spcBef>
                <a:spcPts val="0"/>
              </a:spcBef>
              <a:spcAft>
                <a:spcPts val="0"/>
              </a:spcAft>
              <a:buSzPts val="2200"/>
              <a:buChar char="⬥"/>
              <a:defRPr sz="2200"/>
            </a:lvl4pPr>
            <a:lvl5pPr marL="2285031" lvl="4" indent="-368147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5pPr>
            <a:lvl6pPr marL="2742029" lvl="5" indent="-368147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6pPr>
            <a:lvl7pPr marL="3199040" lvl="6" indent="-368147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7pPr>
            <a:lvl8pPr marL="3656045" lvl="7" indent="-368147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8pPr>
            <a:lvl9pPr marL="4113065" lvl="8" indent="-368147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391" tIns="91391" rIns="91391" bIns="91391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30" name="Google Shape;30;p6"/>
          <p:cNvCxnSpPr/>
          <p:nvPr/>
        </p:nvCxnSpPr>
        <p:spPr>
          <a:xfrm>
            <a:off x="1664750" y="1357125"/>
            <a:ext cx="65262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3512694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E0CE5-9A6B-A33B-E3F7-72DFF6B1C0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93225F-E32A-77E4-2746-93B652F971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94" indent="0" algn="ctr">
              <a:buNone/>
              <a:defRPr sz="1500"/>
            </a:lvl2pPr>
            <a:lvl3pPr marL="685596" indent="0" algn="ctr">
              <a:buNone/>
              <a:defRPr sz="1400"/>
            </a:lvl3pPr>
            <a:lvl4pPr marL="1028394" indent="0" algn="ctr">
              <a:buNone/>
              <a:defRPr sz="1200"/>
            </a:lvl4pPr>
            <a:lvl5pPr marL="1371192" indent="0" algn="ctr">
              <a:buNone/>
              <a:defRPr sz="1200"/>
            </a:lvl5pPr>
            <a:lvl6pPr marL="1713995" indent="0" algn="ctr">
              <a:buNone/>
              <a:defRPr sz="1200"/>
            </a:lvl6pPr>
            <a:lvl7pPr marL="2056787" indent="0" algn="ctr">
              <a:buNone/>
              <a:defRPr sz="1200"/>
            </a:lvl7pPr>
            <a:lvl8pPr marL="2399580" indent="0" algn="ctr">
              <a:buNone/>
              <a:defRPr sz="1200"/>
            </a:lvl8pPr>
            <a:lvl9pPr marL="274237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B203B9-6724-823D-DED6-24FE66553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5EA4F-2B3F-405F-9C81-99CBDCEC94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E5BE2-460E-F58E-F30A-227C6F1A8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833A4F-2795-87D4-4C97-BC0B78F1A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38E51-6C51-441F-8D45-7F78D49695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11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3A3D6-E090-B438-81B3-C355F879B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3BB7E5-A98B-AD04-254F-654ACBABBC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CB60D1-5F2C-A527-D96C-E9C2160F2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5EA4F-2B3F-405F-9C81-99CBDCEC94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9C3FF2-7C01-348E-332E-239558162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7C13E8-CF5A-3AE9-63A0-BCC4B05F2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38E51-6C51-441F-8D45-7F78D49695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5589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B32D3-FBC5-E55E-E9FE-1E7FB68B1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22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01A5D-13EA-4149-AF19-A76FA45241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9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19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9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78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5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3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D9CB2-5016-32B5-B5B2-2C1306E83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5EA4F-2B3F-405F-9C81-99CBDCEC94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7867E2-483B-05B4-879A-B3BC15305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06BC21-95F9-A7EC-76AE-1B450B2CC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38E51-6C51-441F-8D45-7F78D49695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1487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D2641-5B4B-B048-EA33-3CBB83889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6E14C-26F7-34E3-0E2A-A9430F2EE7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2E80BC-CB72-AEF1-4137-216DFC50A1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3F73F-92B2-C493-6837-AA2437119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5EA4F-2B3F-405F-9C81-99CBDCEC94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8784F0-554E-7704-3752-9295C0C40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089200-73AD-103B-DA64-31D579BDB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38E51-6C51-441F-8D45-7F78D49695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8559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7E5AF-F532-DEB7-7CD3-9C8C69FCF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CE0934-8D67-823D-9E4D-209B324D21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94" indent="0">
              <a:buNone/>
              <a:defRPr sz="1500" b="1"/>
            </a:lvl2pPr>
            <a:lvl3pPr marL="685596" indent="0">
              <a:buNone/>
              <a:defRPr sz="1400" b="1"/>
            </a:lvl3pPr>
            <a:lvl4pPr marL="1028394" indent="0">
              <a:buNone/>
              <a:defRPr sz="1200" b="1"/>
            </a:lvl4pPr>
            <a:lvl5pPr marL="1371192" indent="0">
              <a:buNone/>
              <a:defRPr sz="1200" b="1"/>
            </a:lvl5pPr>
            <a:lvl6pPr marL="1713995" indent="0">
              <a:buNone/>
              <a:defRPr sz="1200" b="1"/>
            </a:lvl6pPr>
            <a:lvl7pPr marL="2056787" indent="0">
              <a:buNone/>
              <a:defRPr sz="1200" b="1"/>
            </a:lvl7pPr>
            <a:lvl8pPr marL="2399580" indent="0">
              <a:buNone/>
              <a:defRPr sz="1200" b="1"/>
            </a:lvl8pPr>
            <a:lvl9pPr marL="274237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A28CF2-0E26-BFB7-5021-A65FFC99E3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B2DC94-8AFC-8AF5-01FE-E8628C88ED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94" indent="0">
              <a:buNone/>
              <a:defRPr sz="1500" b="1"/>
            </a:lvl2pPr>
            <a:lvl3pPr marL="685596" indent="0">
              <a:buNone/>
              <a:defRPr sz="1400" b="1"/>
            </a:lvl3pPr>
            <a:lvl4pPr marL="1028394" indent="0">
              <a:buNone/>
              <a:defRPr sz="1200" b="1"/>
            </a:lvl4pPr>
            <a:lvl5pPr marL="1371192" indent="0">
              <a:buNone/>
              <a:defRPr sz="1200" b="1"/>
            </a:lvl5pPr>
            <a:lvl6pPr marL="1713995" indent="0">
              <a:buNone/>
              <a:defRPr sz="1200" b="1"/>
            </a:lvl6pPr>
            <a:lvl7pPr marL="2056787" indent="0">
              <a:buNone/>
              <a:defRPr sz="1200" b="1"/>
            </a:lvl7pPr>
            <a:lvl8pPr marL="2399580" indent="0">
              <a:buNone/>
              <a:defRPr sz="1200" b="1"/>
            </a:lvl8pPr>
            <a:lvl9pPr marL="274237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239C5F-646F-F080-9619-4F1D54E236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7007AA-5431-955B-B695-8CDF526AE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5EA4F-2B3F-405F-9C81-99CBDCEC94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2DD7E3-153A-DE15-E0BD-15FA3E36C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9CD79B-076E-FA84-41A2-9E4517507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38E51-6C51-441F-8D45-7F78D49695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5498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56E27-71C9-ADE3-43CC-569EAC846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E6AC45-1073-2BBA-C99C-4181EF7AE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5EA4F-2B3F-405F-9C81-99CBDCEC94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6EABDE-8834-56FB-2430-345B0010D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851FDE-A09F-A82E-2A18-42026BF36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38E51-6C51-441F-8D45-7F78D49695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0358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A977F3-B61E-C026-F50F-E3CDC7D2F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5EA4F-2B3F-405F-9C81-99CBDCEC94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27C031-76DE-A760-49C5-02D95FCC5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8DE3BC-F12B-2BD8-D23E-5B05295D8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38E51-6C51-441F-8D45-7F78D49695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563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92F38-6FD7-6843-910A-689B3582A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4EBF3D-1990-2349-0267-4670D33F33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87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A19788-1299-5800-A049-DF61D9E55F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94" indent="0">
              <a:buNone/>
              <a:defRPr sz="1100"/>
            </a:lvl2pPr>
            <a:lvl3pPr marL="685596" indent="0">
              <a:buNone/>
              <a:defRPr sz="900"/>
            </a:lvl3pPr>
            <a:lvl4pPr marL="1028394" indent="0">
              <a:buNone/>
              <a:defRPr sz="800"/>
            </a:lvl4pPr>
            <a:lvl5pPr marL="1371192" indent="0">
              <a:buNone/>
              <a:defRPr sz="800"/>
            </a:lvl5pPr>
            <a:lvl6pPr marL="1713995" indent="0">
              <a:buNone/>
              <a:defRPr sz="800"/>
            </a:lvl6pPr>
            <a:lvl7pPr marL="2056787" indent="0">
              <a:buNone/>
              <a:defRPr sz="800"/>
            </a:lvl7pPr>
            <a:lvl8pPr marL="2399580" indent="0">
              <a:buNone/>
              <a:defRPr sz="800"/>
            </a:lvl8pPr>
            <a:lvl9pPr marL="2742374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D8378B-18E7-A108-EB4C-E3D4D747E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5EA4F-2B3F-405F-9C81-99CBDCEC94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D13BF1-7004-8767-5C09-91CD3FBAE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4FC0DA-0890-73E8-BFB2-01F582464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38E51-6C51-441F-8D45-7F78D49695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5088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983CB-86DC-7B57-C658-BD2214ABE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F31D58-8B11-8DBB-1661-5FC94539DC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87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794" indent="0">
              <a:buNone/>
              <a:defRPr sz="2100"/>
            </a:lvl2pPr>
            <a:lvl3pPr marL="685596" indent="0">
              <a:buNone/>
              <a:defRPr sz="1800"/>
            </a:lvl3pPr>
            <a:lvl4pPr marL="1028394" indent="0">
              <a:buNone/>
              <a:defRPr sz="1500"/>
            </a:lvl4pPr>
            <a:lvl5pPr marL="1371192" indent="0">
              <a:buNone/>
              <a:defRPr sz="1500"/>
            </a:lvl5pPr>
            <a:lvl6pPr marL="1713995" indent="0">
              <a:buNone/>
              <a:defRPr sz="1500"/>
            </a:lvl6pPr>
            <a:lvl7pPr marL="2056787" indent="0">
              <a:buNone/>
              <a:defRPr sz="1500"/>
            </a:lvl7pPr>
            <a:lvl8pPr marL="2399580" indent="0">
              <a:buNone/>
              <a:defRPr sz="1500"/>
            </a:lvl8pPr>
            <a:lvl9pPr marL="2742374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E173D3-0A81-CFDE-00CC-45BE3E5402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94" indent="0">
              <a:buNone/>
              <a:defRPr sz="1100"/>
            </a:lvl2pPr>
            <a:lvl3pPr marL="685596" indent="0">
              <a:buNone/>
              <a:defRPr sz="900"/>
            </a:lvl3pPr>
            <a:lvl4pPr marL="1028394" indent="0">
              <a:buNone/>
              <a:defRPr sz="800"/>
            </a:lvl4pPr>
            <a:lvl5pPr marL="1371192" indent="0">
              <a:buNone/>
              <a:defRPr sz="800"/>
            </a:lvl5pPr>
            <a:lvl6pPr marL="1713995" indent="0">
              <a:buNone/>
              <a:defRPr sz="800"/>
            </a:lvl6pPr>
            <a:lvl7pPr marL="2056787" indent="0">
              <a:buNone/>
              <a:defRPr sz="800"/>
            </a:lvl7pPr>
            <a:lvl8pPr marL="2399580" indent="0">
              <a:buNone/>
              <a:defRPr sz="800"/>
            </a:lvl8pPr>
            <a:lvl9pPr marL="2742374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36967A-929F-B50B-3049-AF134B40F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5EA4F-2B3F-405F-9C81-99CBDCEC94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B5A48B-58C3-EF77-1C6E-9A2D1EE77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D38B90-E54D-E2F7-D334-AA916B5DD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38E51-6C51-441F-8D45-7F78D49695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3117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4B3F9-4308-EDBD-938B-2EA20FFB0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FB3D50-4DFE-BF99-7C57-A7B2052018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7F20C6-7E6D-6D66-FD28-9DCBBAB50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5EA4F-2B3F-405F-9C81-99CBDCEC94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F3975C-F6F0-0C6D-596C-48A7BE946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57402-7D8E-E5C3-252A-74D365A79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38E51-6C51-441F-8D45-7F78D49695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869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 txBox="1">
            <a:spLocks noGrp="1"/>
          </p:cNvSpPr>
          <p:nvPr>
            <p:ph type="body" idx="1"/>
          </p:nvPr>
        </p:nvSpPr>
        <p:spPr>
          <a:xfrm>
            <a:off x="1592350" y="3640275"/>
            <a:ext cx="6562500" cy="519600"/>
          </a:xfrm>
          <a:prstGeom prst="rect">
            <a:avLst/>
          </a:prstGeom>
        </p:spPr>
        <p:txBody>
          <a:bodyPr spcFirstLastPara="1" wrap="square" lIns="91391" tIns="91391" rIns="91391" bIns="91391" anchor="t" anchorCtr="0">
            <a:noAutofit/>
          </a:bodyPr>
          <a:lstStyle>
            <a:lvl1pPr marL="456998" lvl="0" indent="-228498"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 i="1">
                <a:solidFill>
                  <a:srgbClr val="666666"/>
                </a:solidFill>
              </a:defRPr>
            </a:lvl1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391" tIns="91391" rIns="91391" bIns="91391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45" name="Google Shape;45;p9"/>
          <p:cNvCxnSpPr/>
          <p:nvPr/>
        </p:nvCxnSpPr>
        <p:spPr>
          <a:xfrm>
            <a:off x="1706950" y="3643125"/>
            <a:ext cx="63213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7971299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C96762-A7DD-A642-AF24-49918CC09A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62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CCCDF3-0CF3-C029-BF4C-A8CEEFFCD9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64" y="273862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044F0-C148-9113-AB13-A4D52226F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5EA4F-2B3F-405F-9C81-99CBDCEC94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7C49E-6715-4A10-C07F-2B3F08327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0780AC-F112-22B5-B76D-6ADE3F0A1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38E51-6C51-441F-8D45-7F78D49695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9465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685800" y="2503200"/>
            <a:ext cx="4323900" cy="841800"/>
          </a:xfrm>
          <a:prstGeom prst="rect">
            <a:avLst/>
          </a:prstGeom>
        </p:spPr>
        <p:txBody>
          <a:bodyPr spcFirstLastPara="1" wrap="square" lIns="68550" tIns="68550" rIns="68550" bIns="6855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68550" tIns="68550" rIns="68550" bIns="685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685800" y="1335000"/>
            <a:ext cx="4323900" cy="1168200"/>
          </a:xfrm>
          <a:prstGeom prst="rect">
            <a:avLst/>
          </a:prstGeom>
        </p:spPr>
        <p:txBody>
          <a:bodyPr spcFirstLastPara="1" wrap="square" lIns="68550" tIns="68550" rIns="68550" bIns="6855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685800" y="3345000"/>
            <a:ext cx="4323900" cy="463500"/>
          </a:xfrm>
          <a:prstGeom prst="rect">
            <a:avLst/>
          </a:prstGeom>
        </p:spPr>
        <p:txBody>
          <a:bodyPr spcFirstLastPara="1" wrap="square" lIns="68550" tIns="68550" rIns="68550" bIns="685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25534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18"/>
          <p:cNvSpPr txBox="1">
            <a:spLocks noGrp="1"/>
          </p:cNvSpPr>
          <p:nvPr>
            <p:ph type="title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68550" tIns="68550" rIns="68550" bIns="685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  <p:grpSp>
        <p:nvGrpSpPr>
          <p:cNvPr id="457" name="Google Shape;457;p18"/>
          <p:cNvGrpSpPr/>
          <p:nvPr/>
        </p:nvGrpSpPr>
        <p:grpSpPr>
          <a:xfrm>
            <a:off x="-1614446" y="-668744"/>
            <a:ext cx="12693753" cy="6889485"/>
            <a:chOff x="-1614447" y="-668745"/>
            <a:chExt cx="12693753" cy="6889485"/>
          </a:xfrm>
        </p:grpSpPr>
        <p:grpSp>
          <p:nvGrpSpPr>
            <p:cNvPr id="458" name="Google Shape;458;p18"/>
            <p:cNvGrpSpPr/>
            <p:nvPr/>
          </p:nvGrpSpPr>
          <p:grpSpPr>
            <a:xfrm>
              <a:off x="-1614447" y="4335248"/>
              <a:ext cx="2795340" cy="1885492"/>
              <a:chOff x="965100" y="1428788"/>
              <a:chExt cx="1354200" cy="913425"/>
            </a:xfrm>
          </p:grpSpPr>
          <p:sp>
            <p:nvSpPr>
              <p:cNvPr id="459" name="Google Shape;459;p18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596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0" name="Google Shape;460;p18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596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1" name="Google Shape;461;p18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596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2" name="Google Shape;462;p18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596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3" name="Google Shape;463;p18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596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64" name="Google Shape;464;p18"/>
            <p:cNvSpPr/>
            <p:nvPr/>
          </p:nvSpPr>
          <p:spPr>
            <a:xfrm rot="10620205">
              <a:off x="-1539537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596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65" name="Google Shape;465;p18"/>
            <p:cNvSpPr/>
            <p:nvPr/>
          </p:nvSpPr>
          <p:spPr>
            <a:xfrm rot="240955">
              <a:off x="7530858" y="4027551"/>
              <a:ext cx="3514632" cy="1088907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596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95053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822216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75" y="2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391" tIns="91391" rIns="91391" bIns="91391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" name="Google Shape;104;p3"/>
          <p:cNvSpPr/>
          <p:nvPr/>
        </p:nvSpPr>
        <p:spPr>
          <a:xfrm>
            <a:off x="332414" y="170117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391" tIns="91391" rIns="91391" bIns="91391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" name="Google Shape;105;p3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391" tIns="91391" rIns="91391" bIns="91391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685800" y="2503200"/>
            <a:ext cx="4323900" cy="841800"/>
          </a:xfrm>
          <a:prstGeom prst="rect">
            <a:avLst/>
          </a:prstGeom>
        </p:spPr>
        <p:txBody>
          <a:bodyPr spcFirstLastPara="1" wrap="square" lIns="91391" tIns="91391" rIns="91391" bIns="91391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391" tIns="91391" rIns="91391" bIns="91391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srgbClr val="A01127"/>
                </a:solidFill>
              </a:rPr>
              <a:pPr/>
              <a:t>‹#›</a:t>
            </a:fld>
            <a:endParaRPr lang="en">
              <a:solidFill>
                <a:srgbClr val="A01127"/>
              </a:solidFill>
            </a:endParaRPr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685800" y="1335000"/>
            <a:ext cx="4323900" cy="1168200"/>
          </a:xfrm>
          <a:prstGeom prst="rect">
            <a:avLst/>
          </a:prstGeom>
        </p:spPr>
        <p:txBody>
          <a:bodyPr spcFirstLastPara="1" wrap="square" lIns="91391" tIns="91391" rIns="91391" bIns="91391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685800" y="3345000"/>
            <a:ext cx="4323900" cy="463500"/>
          </a:xfrm>
          <a:prstGeom prst="rect">
            <a:avLst/>
          </a:prstGeom>
        </p:spPr>
        <p:txBody>
          <a:bodyPr spcFirstLastPara="1" wrap="square" lIns="91391" tIns="91391" rIns="91391" bIns="91391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93110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8754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1"/>
          <p:cNvSpPr/>
          <p:nvPr/>
        </p:nvSpPr>
        <p:spPr>
          <a:xfrm>
            <a:off x="-75" y="2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391" tIns="91391" rIns="91391" bIns="91391" anchor="ctr" anchorCtr="0">
            <a:noAutofit/>
          </a:bodyPr>
          <a:lstStyle/>
          <a:p>
            <a:pPr defTabSz="91401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4" name="Google Shape;174;p11"/>
          <p:cNvSpPr/>
          <p:nvPr/>
        </p:nvSpPr>
        <p:spPr>
          <a:xfrm>
            <a:off x="332414" y="170117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391" tIns="91391" rIns="91391" bIns="91391" anchor="ctr" anchorCtr="0">
            <a:noAutofit/>
          </a:bodyPr>
          <a:lstStyle/>
          <a:p>
            <a:pPr defTabSz="91401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5" name="Google Shape;175;p11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391" tIns="91391" rIns="91391" bIns="91391" anchor="ctr" anchorCtr="0">
            <a:noAutofit/>
          </a:bodyPr>
          <a:lstStyle/>
          <a:p>
            <a:pPr defTabSz="91401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6" name="Google Shape;176;p11"/>
          <p:cNvGrpSpPr/>
          <p:nvPr/>
        </p:nvGrpSpPr>
        <p:grpSpPr>
          <a:xfrm>
            <a:off x="664006" y="536373"/>
            <a:ext cx="7453562" cy="4147729"/>
            <a:chOff x="677150" y="1466675"/>
            <a:chExt cx="4997025" cy="2780725"/>
          </a:xfrm>
        </p:grpSpPr>
        <p:sp>
          <p:nvSpPr>
            <p:cNvPr id="177" name="Google Shape;177;p11"/>
            <p:cNvSpPr/>
            <p:nvPr/>
          </p:nvSpPr>
          <p:spPr>
            <a:xfrm>
              <a:off x="932550" y="4033075"/>
              <a:ext cx="186350" cy="152125"/>
            </a:xfrm>
            <a:custGeom>
              <a:avLst/>
              <a:gdLst/>
              <a:ahLst/>
              <a:cxnLst/>
              <a:rect l="l" t="t" r="r" b="b"/>
              <a:pathLst>
                <a:path w="7454" h="6085" extrusionOk="0">
                  <a:moveTo>
                    <a:pt x="7061" y="0"/>
                  </a:moveTo>
                  <a:lnTo>
                    <a:pt x="6692" y="191"/>
                  </a:lnTo>
                  <a:lnTo>
                    <a:pt x="6644" y="191"/>
                  </a:lnTo>
                  <a:lnTo>
                    <a:pt x="6453" y="226"/>
                  </a:lnTo>
                  <a:lnTo>
                    <a:pt x="5799" y="131"/>
                  </a:lnTo>
                  <a:lnTo>
                    <a:pt x="5418" y="274"/>
                  </a:lnTo>
                  <a:lnTo>
                    <a:pt x="5299" y="357"/>
                  </a:lnTo>
                  <a:lnTo>
                    <a:pt x="5096" y="429"/>
                  </a:lnTo>
                  <a:lnTo>
                    <a:pt x="5084" y="453"/>
                  </a:lnTo>
                  <a:lnTo>
                    <a:pt x="5072" y="453"/>
                  </a:lnTo>
                  <a:lnTo>
                    <a:pt x="4858" y="512"/>
                  </a:lnTo>
                  <a:lnTo>
                    <a:pt x="4656" y="715"/>
                  </a:lnTo>
                  <a:lnTo>
                    <a:pt x="4584" y="929"/>
                  </a:lnTo>
                  <a:lnTo>
                    <a:pt x="4346" y="1143"/>
                  </a:lnTo>
                  <a:lnTo>
                    <a:pt x="4227" y="1286"/>
                  </a:lnTo>
                  <a:lnTo>
                    <a:pt x="4191" y="1322"/>
                  </a:lnTo>
                  <a:lnTo>
                    <a:pt x="3751" y="1667"/>
                  </a:lnTo>
                  <a:lnTo>
                    <a:pt x="3703" y="1667"/>
                  </a:lnTo>
                  <a:lnTo>
                    <a:pt x="3298" y="1846"/>
                  </a:lnTo>
                  <a:lnTo>
                    <a:pt x="3179" y="1905"/>
                  </a:lnTo>
                  <a:lnTo>
                    <a:pt x="3155" y="1917"/>
                  </a:lnTo>
                  <a:lnTo>
                    <a:pt x="3036" y="1953"/>
                  </a:lnTo>
                  <a:lnTo>
                    <a:pt x="2632" y="1953"/>
                  </a:lnTo>
                  <a:lnTo>
                    <a:pt x="2084" y="2072"/>
                  </a:lnTo>
                  <a:lnTo>
                    <a:pt x="1465" y="2191"/>
                  </a:lnTo>
                  <a:lnTo>
                    <a:pt x="1393" y="2191"/>
                  </a:lnTo>
                  <a:lnTo>
                    <a:pt x="1215" y="2203"/>
                  </a:lnTo>
                  <a:lnTo>
                    <a:pt x="1203" y="2191"/>
                  </a:lnTo>
                  <a:lnTo>
                    <a:pt x="989" y="2155"/>
                  </a:lnTo>
                  <a:lnTo>
                    <a:pt x="631" y="2096"/>
                  </a:lnTo>
                  <a:lnTo>
                    <a:pt x="369" y="2239"/>
                  </a:lnTo>
                  <a:lnTo>
                    <a:pt x="191" y="2310"/>
                  </a:lnTo>
                  <a:lnTo>
                    <a:pt x="119" y="2322"/>
                  </a:lnTo>
                  <a:lnTo>
                    <a:pt x="0" y="2393"/>
                  </a:lnTo>
                  <a:lnTo>
                    <a:pt x="0" y="2429"/>
                  </a:lnTo>
                  <a:lnTo>
                    <a:pt x="0" y="2548"/>
                  </a:lnTo>
                  <a:lnTo>
                    <a:pt x="155" y="2715"/>
                  </a:lnTo>
                  <a:lnTo>
                    <a:pt x="191" y="2727"/>
                  </a:lnTo>
                  <a:lnTo>
                    <a:pt x="310" y="2834"/>
                  </a:lnTo>
                  <a:lnTo>
                    <a:pt x="322" y="2858"/>
                  </a:lnTo>
                  <a:lnTo>
                    <a:pt x="357" y="2905"/>
                  </a:lnTo>
                  <a:lnTo>
                    <a:pt x="429" y="3024"/>
                  </a:lnTo>
                  <a:lnTo>
                    <a:pt x="441" y="3048"/>
                  </a:lnTo>
                  <a:lnTo>
                    <a:pt x="631" y="3429"/>
                  </a:lnTo>
                  <a:lnTo>
                    <a:pt x="655" y="3703"/>
                  </a:lnTo>
                  <a:lnTo>
                    <a:pt x="679" y="3822"/>
                  </a:lnTo>
                  <a:lnTo>
                    <a:pt x="869" y="4108"/>
                  </a:lnTo>
                  <a:lnTo>
                    <a:pt x="917" y="4120"/>
                  </a:lnTo>
                  <a:lnTo>
                    <a:pt x="1108" y="4417"/>
                  </a:lnTo>
                  <a:lnTo>
                    <a:pt x="1108" y="4465"/>
                  </a:lnTo>
                  <a:lnTo>
                    <a:pt x="1155" y="4536"/>
                  </a:lnTo>
                  <a:lnTo>
                    <a:pt x="1548" y="5013"/>
                  </a:lnTo>
                  <a:lnTo>
                    <a:pt x="1631" y="5156"/>
                  </a:lnTo>
                  <a:lnTo>
                    <a:pt x="1739" y="5346"/>
                  </a:lnTo>
                  <a:lnTo>
                    <a:pt x="1881" y="5548"/>
                  </a:lnTo>
                  <a:lnTo>
                    <a:pt x="2024" y="5989"/>
                  </a:lnTo>
                  <a:lnTo>
                    <a:pt x="2060" y="6060"/>
                  </a:lnTo>
                  <a:lnTo>
                    <a:pt x="2155" y="6084"/>
                  </a:lnTo>
                  <a:lnTo>
                    <a:pt x="2632" y="5989"/>
                  </a:lnTo>
                  <a:lnTo>
                    <a:pt x="2894" y="5846"/>
                  </a:lnTo>
                  <a:lnTo>
                    <a:pt x="3275" y="5751"/>
                  </a:lnTo>
                  <a:lnTo>
                    <a:pt x="3656" y="5596"/>
                  </a:lnTo>
                  <a:lnTo>
                    <a:pt x="3989" y="5227"/>
                  </a:lnTo>
                  <a:lnTo>
                    <a:pt x="4144" y="4989"/>
                  </a:lnTo>
                  <a:lnTo>
                    <a:pt x="4346" y="4703"/>
                  </a:lnTo>
                  <a:lnTo>
                    <a:pt x="4358" y="4703"/>
                  </a:lnTo>
                  <a:lnTo>
                    <a:pt x="4584" y="4501"/>
                  </a:lnTo>
                  <a:lnTo>
                    <a:pt x="4620" y="4346"/>
                  </a:lnTo>
                  <a:lnTo>
                    <a:pt x="4727" y="3929"/>
                  </a:lnTo>
                  <a:lnTo>
                    <a:pt x="4739" y="3905"/>
                  </a:lnTo>
                  <a:lnTo>
                    <a:pt x="4894" y="3501"/>
                  </a:lnTo>
                  <a:lnTo>
                    <a:pt x="4906" y="3465"/>
                  </a:lnTo>
                  <a:lnTo>
                    <a:pt x="5013" y="3262"/>
                  </a:lnTo>
                  <a:lnTo>
                    <a:pt x="5084" y="3108"/>
                  </a:lnTo>
                  <a:lnTo>
                    <a:pt x="5215" y="2905"/>
                  </a:lnTo>
                  <a:lnTo>
                    <a:pt x="5215" y="2608"/>
                  </a:lnTo>
                  <a:lnTo>
                    <a:pt x="5203" y="2512"/>
                  </a:lnTo>
                  <a:lnTo>
                    <a:pt x="5453" y="2072"/>
                  </a:lnTo>
                  <a:lnTo>
                    <a:pt x="5965" y="1596"/>
                  </a:lnTo>
                  <a:lnTo>
                    <a:pt x="6049" y="1500"/>
                  </a:lnTo>
                  <a:lnTo>
                    <a:pt x="6251" y="1310"/>
                  </a:lnTo>
                  <a:lnTo>
                    <a:pt x="7227" y="786"/>
                  </a:lnTo>
                  <a:lnTo>
                    <a:pt x="7239" y="726"/>
                  </a:lnTo>
                  <a:lnTo>
                    <a:pt x="7454" y="357"/>
                  </a:lnTo>
                  <a:lnTo>
                    <a:pt x="7454" y="334"/>
                  </a:lnTo>
                  <a:lnTo>
                    <a:pt x="7323" y="12"/>
                  </a:lnTo>
                  <a:lnTo>
                    <a:pt x="706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1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1552275" y="3990200"/>
              <a:ext cx="99725" cy="145275"/>
            </a:xfrm>
            <a:custGeom>
              <a:avLst/>
              <a:gdLst/>
              <a:ahLst/>
              <a:cxnLst/>
              <a:rect l="l" t="t" r="r" b="b"/>
              <a:pathLst>
                <a:path w="3989" h="5811" extrusionOk="0">
                  <a:moveTo>
                    <a:pt x="3560" y="1"/>
                  </a:moveTo>
                  <a:lnTo>
                    <a:pt x="2893" y="36"/>
                  </a:lnTo>
                  <a:lnTo>
                    <a:pt x="2417" y="274"/>
                  </a:lnTo>
                  <a:lnTo>
                    <a:pt x="2215" y="596"/>
                  </a:lnTo>
                  <a:lnTo>
                    <a:pt x="2119" y="1072"/>
                  </a:lnTo>
                  <a:lnTo>
                    <a:pt x="2072" y="1191"/>
                  </a:lnTo>
                  <a:lnTo>
                    <a:pt x="2000" y="1632"/>
                  </a:lnTo>
                  <a:lnTo>
                    <a:pt x="1917" y="1715"/>
                  </a:lnTo>
                  <a:lnTo>
                    <a:pt x="1441" y="2549"/>
                  </a:lnTo>
                  <a:lnTo>
                    <a:pt x="1357" y="2715"/>
                  </a:lnTo>
                  <a:lnTo>
                    <a:pt x="1238" y="2918"/>
                  </a:lnTo>
                  <a:lnTo>
                    <a:pt x="881" y="3680"/>
                  </a:lnTo>
                  <a:lnTo>
                    <a:pt x="810" y="3846"/>
                  </a:lnTo>
                  <a:lnTo>
                    <a:pt x="762" y="3870"/>
                  </a:lnTo>
                  <a:lnTo>
                    <a:pt x="750" y="3989"/>
                  </a:lnTo>
                  <a:lnTo>
                    <a:pt x="595" y="4215"/>
                  </a:lnTo>
                  <a:lnTo>
                    <a:pt x="405" y="4632"/>
                  </a:lnTo>
                  <a:lnTo>
                    <a:pt x="405" y="4668"/>
                  </a:lnTo>
                  <a:lnTo>
                    <a:pt x="369" y="5204"/>
                  </a:lnTo>
                  <a:lnTo>
                    <a:pt x="357" y="5263"/>
                  </a:lnTo>
                  <a:lnTo>
                    <a:pt x="238" y="5418"/>
                  </a:lnTo>
                  <a:lnTo>
                    <a:pt x="0" y="5704"/>
                  </a:lnTo>
                  <a:lnTo>
                    <a:pt x="536" y="5811"/>
                  </a:lnTo>
                  <a:lnTo>
                    <a:pt x="822" y="5775"/>
                  </a:lnTo>
                  <a:lnTo>
                    <a:pt x="965" y="5799"/>
                  </a:lnTo>
                  <a:lnTo>
                    <a:pt x="965" y="5573"/>
                  </a:lnTo>
                  <a:lnTo>
                    <a:pt x="1262" y="5418"/>
                  </a:lnTo>
                  <a:lnTo>
                    <a:pt x="2131" y="5085"/>
                  </a:lnTo>
                  <a:lnTo>
                    <a:pt x="3620" y="3573"/>
                  </a:lnTo>
                  <a:lnTo>
                    <a:pt x="3679" y="3501"/>
                  </a:lnTo>
                  <a:lnTo>
                    <a:pt x="3679" y="3239"/>
                  </a:lnTo>
                  <a:lnTo>
                    <a:pt x="3679" y="2953"/>
                  </a:lnTo>
                  <a:lnTo>
                    <a:pt x="3846" y="2430"/>
                  </a:lnTo>
                  <a:lnTo>
                    <a:pt x="3965" y="2001"/>
                  </a:lnTo>
                  <a:lnTo>
                    <a:pt x="3989" y="1810"/>
                  </a:lnTo>
                  <a:lnTo>
                    <a:pt x="3989" y="1715"/>
                  </a:lnTo>
                  <a:lnTo>
                    <a:pt x="3989" y="1525"/>
                  </a:lnTo>
                  <a:lnTo>
                    <a:pt x="3870" y="441"/>
                  </a:lnTo>
                  <a:lnTo>
                    <a:pt x="3798" y="274"/>
                  </a:lnTo>
                  <a:lnTo>
                    <a:pt x="3786" y="274"/>
                  </a:lnTo>
                  <a:lnTo>
                    <a:pt x="3632" y="120"/>
                  </a:lnTo>
                  <a:lnTo>
                    <a:pt x="3560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1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1185850" y="4136950"/>
              <a:ext cx="105700" cy="110450"/>
            </a:xfrm>
            <a:custGeom>
              <a:avLst/>
              <a:gdLst/>
              <a:ahLst/>
              <a:cxnLst/>
              <a:rect l="l" t="t" r="r" b="b"/>
              <a:pathLst>
                <a:path w="4228" h="4418" extrusionOk="0">
                  <a:moveTo>
                    <a:pt x="3751" y="0"/>
                  </a:moveTo>
                  <a:lnTo>
                    <a:pt x="3584" y="72"/>
                  </a:lnTo>
                  <a:lnTo>
                    <a:pt x="3584" y="143"/>
                  </a:lnTo>
                  <a:lnTo>
                    <a:pt x="3620" y="262"/>
                  </a:lnTo>
                  <a:lnTo>
                    <a:pt x="3620" y="346"/>
                  </a:lnTo>
                  <a:lnTo>
                    <a:pt x="3060" y="358"/>
                  </a:lnTo>
                  <a:lnTo>
                    <a:pt x="2798" y="262"/>
                  </a:lnTo>
                  <a:lnTo>
                    <a:pt x="2263" y="310"/>
                  </a:lnTo>
                  <a:lnTo>
                    <a:pt x="1620" y="131"/>
                  </a:lnTo>
                  <a:lnTo>
                    <a:pt x="1429" y="108"/>
                  </a:lnTo>
                  <a:lnTo>
                    <a:pt x="1310" y="108"/>
                  </a:lnTo>
                  <a:lnTo>
                    <a:pt x="1096" y="143"/>
                  </a:lnTo>
                  <a:lnTo>
                    <a:pt x="1084" y="143"/>
                  </a:lnTo>
                  <a:lnTo>
                    <a:pt x="1013" y="786"/>
                  </a:lnTo>
                  <a:lnTo>
                    <a:pt x="667" y="1322"/>
                  </a:lnTo>
                  <a:lnTo>
                    <a:pt x="489" y="1489"/>
                  </a:lnTo>
                  <a:lnTo>
                    <a:pt x="262" y="1620"/>
                  </a:lnTo>
                  <a:lnTo>
                    <a:pt x="60" y="1739"/>
                  </a:lnTo>
                  <a:lnTo>
                    <a:pt x="24" y="2084"/>
                  </a:lnTo>
                  <a:lnTo>
                    <a:pt x="1" y="2584"/>
                  </a:lnTo>
                  <a:lnTo>
                    <a:pt x="24" y="2786"/>
                  </a:lnTo>
                  <a:lnTo>
                    <a:pt x="143" y="3048"/>
                  </a:lnTo>
                  <a:lnTo>
                    <a:pt x="227" y="3215"/>
                  </a:lnTo>
                  <a:lnTo>
                    <a:pt x="239" y="3239"/>
                  </a:lnTo>
                  <a:lnTo>
                    <a:pt x="346" y="3465"/>
                  </a:lnTo>
                  <a:lnTo>
                    <a:pt x="501" y="3584"/>
                  </a:lnTo>
                  <a:lnTo>
                    <a:pt x="655" y="3703"/>
                  </a:lnTo>
                  <a:lnTo>
                    <a:pt x="739" y="3858"/>
                  </a:lnTo>
                  <a:lnTo>
                    <a:pt x="989" y="4013"/>
                  </a:lnTo>
                  <a:lnTo>
                    <a:pt x="1382" y="4334"/>
                  </a:lnTo>
                  <a:lnTo>
                    <a:pt x="1429" y="4346"/>
                  </a:lnTo>
                  <a:lnTo>
                    <a:pt x="1786" y="4370"/>
                  </a:lnTo>
                  <a:lnTo>
                    <a:pt x="1953" y="4418"/>
                  </a:lnTo>
                  <a:lnTo>
                    <a:pt x="2560" y="4287"/>
                  </a:lnTo>
                  <a:lnTo>
                    <a:pt x="3179" y="4049"/>
                  </a:lnTo>
                  <a:lnTo>
                    <a:pt x="3465" y="3977"/>
                  </a:lnTo>
                  <a:lnTo>
                    <a:pt x="3620" y="3894"/>
                  </a:lnTo>
                  <a:lnTo>
                    <a:pt x="4180" y="3227"/>
                  </a:lnTo>
                  <a:lnTo>
                    <a:pt x="4227" y="3096"/>
                  </a:lnTo>
                  <a:lnTo>
                    <a:pt x="4120" y="2941"/>
                  </a:lnTo>
                  <a:lnTo>
                    <a:pt x="4180" y="2548"/>
                  </a:lnTo>
                  <a:lnTo>
                    <a:pt x="4227" y="2346"/>
                  </a:lnTo>
                  <a:lnTo>
                    <a:pt x="4227" y="1846"/>
                  </a:lnTo>
                  <a:lnTo>
                    <a:pt x="4168" y="1596"/>
                  </a:lnTo>
                  <a:lnTo>
                    <a:pt x="3894" y="905"/>
                  </a:lnTo>
                  <a:lnTo>
                    <a:pt x="3811" y="596"/>
                  </a:lnTo>
                  <a:lnTo>
                    <a:pt x="3930" y="191"/>
                  </a:lnTo>
                  <a:lnTo>
                    <a:pt x="375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1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1638875" y="3864900"/>
              <a:ext cx="105100" cy="100625"/>
            </a:xfrm>
            <a:custGeom>
              <a:avLst/>
              <a:gdLst/>
              <a:ahLst/>
              <a:cxnLst/>
              <a:rect l="l" t="t" r="r" b="b"/>
              <a:pathLst>
                <a:path w="4204" h="4025" extrusionOk="0">
                  <a:moveTo>
                    <a:pt x="3918" y="0"/>
                  </a:moveTo>
                  <a:lnTo>
                    <a:pt x="3549" y="167"/>
                  </a:lnTo>
                  <a:lnTo>
                    <a:pt x="3442" y="393"/>
                  </a:lnTo>
                  <a:lnTo>
                    <a:pt x="3442" y="417"/>
                  </a:lnTo>
                  <a:lnTo>
                    <a:pt x="3370" y="631"/>
                  </a:lnTo>
                  <a:lnTo>
                    <a:pt x="3239" y="988"/>
                  </a:lnTo>
                  <a:lnTo>
                    <a:pt x="2858" y="1107"/>
                  </a:lnTo>
                  <a:lnTo>
                    <a:pt x="2561" y="1024"/>
                  </a:lnTo>
                  <a:lnTo>
                    <a:pt x="2477" y="1060"/>
                  </a:lnTo>
                  <a:lnTo>
                    <a:pt x="2323" y="1143"/>
                  </a:lnTo>
                  <a:lnTo>
                    <a:pt x="2287" y="1143"/>
                  </a:lnTo>
                  <a:lnTo>
                    <a:pt x="1846" y="1346"/>
                  </a:lnTo>
                  <a:lnTo>
                    <a:pt x="1787" y="1417"/>
                  </a:lnTo>
                  <a:lnTo>
                    <a:pt x="1370" y="1584"/>
                  </a:lnTo>
                  <a:lnTo>
                    <a:pt x="1180" y="1596"/>
                  </a:lnTo>
                  <a:lnTo>
                    <a:pt x="989" y="1667"/>
                  </a:lnTo>
                  <a:lnTo>
                    <a:pt x="953" y="1679"/>
                  </a:lnTo>
                  <a:lnTo>
                    <a:pt x="1001" y="1703"/>
                  </a:lnTo>
                  <a:lnTo>
                    <a:pt x="656" y="2024"/>
                  </a:lnTo>
                  <a:lnTo>
                    <a:pt x="632" y="2072"/>
                  </a:lnTo>
                  <a:lnTo>
                    <a:pt x="465" y="2310"/>
                  </a:lnTo>
                  <a:lnTo>
                    <a:pt x="382" y="2536"/>
                  </a:lnTo>
                  <a:lnTo>
                    <a:pt x="382" y="2953"/>
                  </a:lnTo>
                  <a:lnTo>
                    <a:pt x="382" y="2965"/>
                  </a:lnTo>
                  <a:lnTo>
                    <a:pt x="382" y="2977"/>
                  </a:lnTo>
                  <a:lnTo>
                    <a:pt x="358" y="3143"/>
                  </a:lnTo>
                  <a:lnTo>
                    <a:pt x="96" y="3489"/>
                  </a:lnTo>
                  <a:lnTo>
                    <a:pt x="1" y="3572"/>
                  </a:lnTo>
                  <a:lnTo>
                    <a:pt x="215" y="3929"/>
                  </a:lnTo>
                  <a:lnTo>
                    <a:pt x="572" y="3941"/>
                  </a:lnTo>
                  <a:lnTo>
                    <a:pt x="775" y="3977"/>
                  </a:lnTo>
                  <a:lnTo>
                    <a:pt x="882" y="4024"/>
                  </a:lnTo>
                  <a:lnTo>
                    <a:pt x="1001" y="4001"/>
                  </a:lnTo>
                  <a:lnTo>
                    <a:pt x="1287" y="3560"/>
                  </a:lnTo>
                  <a:lnTo>
                    <a:pt x="1406" y="3405"/>
                  </a:lnTo>
                  <a:lnTo>
                    <a:pt x="1846" y="3286"/>
                  </a:lnTo>
                  <a:lnTo>
                    <a:pt x="1882" y="3310"/>
                  </a:lnTo>
                  <a:lnTo>
                    <a:pt x="2120" y="3310"/>
                  </a:lnTo>
                  <a:lnTo>
                    <a:pt x="2239" y="3262"/>
                  </a:lnTo>
                  <a:lnTo>
                    <a:pt x="2596" y="3012"/>
                  </a:lnTo>
                  <a:lnTo>
                    <a:pt x="2715" y="2929"/>
                  </a:lnTo>
                  <a:lnTo>
                    <a:pt x="3085" y="2893"/>
                  </a:lnTo>
                  <a:lnTo>
                    <a:pt x="3358" y="2679"/>
                  </a:lnTo>
                  <a:lnTo>
                    <a:pt x="3477" y="2608"/>
                  </a:lnTo>
                  <a:lnTo>
                    <a:pt x="3597" y="2536"/>
                  </a:lnTo>
                  <a:lnTo>
                    <a:pt x="3620" y="2489"/>
                  </a:lnTo>
                  <a:lnTo>
                    <a:pt x="3787" y="2215"/>
                  </a:lnTo>
                  <a:lnTo>
                    <a:pt x="3799" y="2179"/>
                  </a:lnTo>
                  <a:lnTo>
                    <a:pt x="3870" y="1703"/>
                  </a:lnTo>
                  <a:lnTo>
                    <a:pt x="3906" y="1655"/>
                  </a:lnTo>
                  <a:lnTo>
                    <a:pt x="3918" y="1429"/>
                  </a:lnTo>
                  <a:lnTo>
                    <a:pt x="3870" y="1262"/>
                  </a:lnTo>
                  <a:lnTo>
                    <a:pt x="3870" y="1107"/>
                  </a:lnTo>
                  <a:lnTo>
                    <a:pt x="3906" y="1012"/>
                  </a:lnTo>
                  <a:lnTo>
                    <a:pt x="4085" y="881"/>
                  </a:lnTo>
                  <a:lnTo>
                    <a:pt x="4108" y="869"/>
                  </a:lnTo>
                  <a:lnTo>
                    <a:pt x="4192" y="631"/>
                  </a:lnTo>
                  <a:lnTo>
                    <a:pt x="4204" y="512"/>
                  </a:lnTo>
                  <a:lnTo>
                    <a:pt x="4156" y="191"/>
                  </a:lnTo>
                  <a:lnTo>
                    <a:pt x="3918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1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677150" y="3964900"/>
              <a:ext cx="67600" cy="96175"/>
            </a:xfrm>
            <a:custGeom>
              <a:avLst/>
              <a:gdLst/>
              <a:ahLst/>
              <a:cxnLst/>
              <a:rect l="l" t="t" r="r" b="b"/>
              <a:pathLst>
                <a:path w="2704" h="3847" extrusionOk="0">
                  <a:moveTo>
                    <a:pt x="1001" y="1"/>
                  </a:moveTo>
                  <a:lnTo>
                    <a:pt x="894" y="24"/>
                  </a:lnTo>
                  <a:lnTo>
                    <a:pt x="846" y="60"/>
                  </a:lnTo>
                  <a:lnTo>
                    <a:pt x="763" y="96"/>
                  </a:lnTo>
                  <a:lnTo>
                    <a:pt x="751" y="96"/>
                  </a:lnTo>
                  <a:lnTo>
                    <a:pt x="656" y="120"/>
                  </a:lnTo>
                  <a:lnTo>
                    <a:pt x="596" y="215"/>
                  </a:lnTo>
                  <a:lnTo>
                    <a:pt x="715" y="382"/>
                  </a:lnTo>
                  <a:lnTo>
                    <a:pt x="251" y="739"/>
                  </a:lnTo>
                  <a:lnTo>
                    <a:pt x="120" y="739"/>
                  </a:lnTo>
                  <a:lnTo>
                    <a:pt x="120" y="703"/>
                  </a:lnTo>
                  <a:lnTo>
                    <a:pt x="108" y="703"/>
                  </a:lnTo>
                  <a:lnTo>
                    <a:pt x="1" y="822"/>
                  </a:lnTo>
                  <a:lnTo>
                    <a:pt x="48" y="1001"/>
                  </a:lnTo>
                  <a:lnTo>
                    <a:pt x="48" y="1013"/>
                  </a:lnTo>
                  <a:lnTo>
                    <a:pt x="286" y="1215"/>
                  </a:lnTo>
                  <a:lnTo>
                    <a:pt x="596" y="1894"/>
                  </a:lnTo>
                  <a:lnTo>
                    <a:pt x="644" y="1989"/>
                  </a:lnTo>
                  <a:lnTo>
                    <a:pt x="894" y="2489"/>
                  </a:lnTo>
                  <a:lnTo>
                    <a:pt x="1048" y="2787"/>
                  </a:lnTo>
                  <a:lnTo>
                    <a:pt x="1263" y="3275"/>
                  </a:lnTo>
                  <a:lnTo>
                    <a:pt x="1346" y="3608"/>
                  </a:lnTo>
                  <a:lnTo>
                    <a:pt x="1596" y="3834"/>
                  </a:lnTo>
                  <a:lnTo>
                    <a:pt x="1715" y="3846"/>
                  </a:lnTo>
                  <a:lnTo>
                    <a:pt x="1739" y="3846"/>
                  </a:lnTo>
                  <a:lnTo>
                    <a:pt x="1953" y="3608"/>
                  </a:lnTo>
                  <a:lnTo>
                    <a:pt x="2108" y="3275"/>
                  </a:lnTo>
                  <a:lnTo>
                    <a:pt x="2180" y="3132"/>
                  </a:lnTo>
                  <a:lnTo>
                    <a:pt x="2477" y="2560"/>
                  </a:lnTo>
                  <a:lnTo>
                    <a:pt x="2477" y="2525"/>
                  </a:lnTo>
                  <a:lnTo>
                    <a:pt x="2489" y="2287"/>
                  </a:lnTo>
                  <a:lnTo>
                    <a:pt x="2430" y="2084"/>
                  </a:lnTo>
                  <a:lnTo>
                    <a:pt x="2382" y="1965"/>
                  </a:lnTo>
                  <a:lnTo>
                    <a:pt x="2442" y="1537"/>
                  </a:lnTo>
                  <a:lnTo>
                    <a:pt x="2549" y="1358"/>
                  </a:lnTo>
                  <a:lnTo>
                    <a:pt x="2656" y="1239"/>
                  </a:lnTo>
                  <a:lnTo>
                    <a:pt x="2703" y="1048"/>
                  </a:lnTo>
                  <a:lnTo>
                    <a:pt x="2501" y="810"/>
                  </a:lnTo>
                  <a:lnTo>
                    <a:pt x="2430" y="620"/>
                  </a:lnTo>
                  <a:lnTo>
                    <a:pt x="2239" y="167"/>
                  </a:lnTo>
                  <a:lnTo>
                    <a:pt x="2156" y="96"/>
                  </a:lnTo>
                  <a:lnTo>
                    <a:pt x="1894" y="24"/>
                  </a:lnTo>
                  <a:lnTo>
                    <a:pt x="1763" y="48"/>
                  </a:lnTo>
                  <a:lnTo>
                    <a:pt x="1072" y="24"/>
                  </a:lnTo>
                  <a:lnTo>
                    <a:pt x="1001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1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40275" y="4134575"/>
              <a:ext cx="50625" cy="44075"/>
            </a:xfrm>
            <a:custGeom>
              <a:avLst/>
              <a:gdLst/>
              <a:ahLst/>
              <a:cxnLst/>
              <a:rect l="l" t="t" r="r" b="b"/>
              <a:pathLst>
                <a:path w="2025" h="1763" extrusionOk="0">
                  <a:moveTo>
                    <a:pt x="1096" y="0"/>
                  </a:moveTo>
                  <a:lnTo>
                    <a:pt x="512" y="322"/>
                  </a:lnTo>
                  <a:lnTo>
                    <a:pt x="12" y="834"/>
                  </a:lnTo>
                  <a:lnTo>
                    <a:pt x="0" y="1119"/>
                  </a:lnTo>
                  <a:lnTo>
                    <a:pt x="12" y="1286"/>
                  </a:lnTo>
                  <a:lnTo>
                    <a:pt x="536" y="1762"/>
                  </a:lnTo>
                  <a:lnTo>
                    <a:pt x="858" y="1727"/>
                  </a:lnTo>
                  <a:lnTo>
                    <a:pt x="929" y="1715"/>
                  </a:lnTo>
                  <a:lnTo>
                    <a:pt x="1334" y="1667"/>
                  </a:lnTo>
                  <a:lnTo>
                    <a:pt x="1393" y="1643"/>
                  </a:lnTo>
                  <a:lnTo>
                    <a:pt x="1691" y="1405"/>
                  </a:lnTo>
                  <a:lnTo>
                    <a:pt x="1846" y="1227"/>
                  </a:lnTo>
                  <a:lnTo>
                    <a:pt x="1858" y="1215"/>
                  </a:lnTo>
                  <a:lnTo>
                    <a:pt x="2001" y="1000"/>
                  </a:lnTo>
                  <a:lnTo>
                    <a:pt x="2024" y="953"/>
                  </a:lnTo>
                  <a:lnTo>
                    <a:pt x="2024" y="691"/>
                  </a:lnTo>
                  <a:lnTo>
                    <a:pt x="2001" y="643"/>
                  </a:lnTo>
                  <a:lnTo>
                    <a:pt x="1751" y="381"/>
                  </a:lnTo>
                  <a:lnTo>
                    <a:pt x="1643" y="322"/>
                  </a:lnTo>
                  <a:lnTo>
                    <a:pt x="1608" y="298"/>
                  </a:lnTo>
                  <a:lnTo>
                    <a:pt x="1489" y="226"/>
                  </a:lnTo>
                  <a:lnTo>
                    <a:pt x="1286" y="95"/>
                  </a:lnTo>
                  <a:lnTo>
                    <a:pt x="1096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1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4813975" y="3285125"/>
              <a:ext cx="59575" cy="40050"/>
            </a:xfrm>
            <a:custGeom>
              <a:avLst/>
              <a:gdLst/>
              <a:ahLst/>
              <a:cxnLst/>
              <a:rect l="l" t="t" r="r" b="b"/>
              <a:pathLst>
                <a:path w="2383" h="1602" extrusionOk="0">
                  <a:moveTo>
                    <a:pt x="695" y="168"/>
                  </a:moveTo>
                  <a:lnTo>
                    <a:pt x="695" y="168"/>
                  </a:lnTo>
                  <a:cubicBezTo>
                    <a:pt x="705" y="183"/>
                    <a:pt x="720" y="198"/>
                    <a:pt x="739" y="212"/>
                  </a:cubicBezTo>
                  <a:cubicBezTo>
                    <a:pt x="718" y="202"/>
                    <a:pt x="704" y="186"/>
                    <a:pt x="695" y="168"/>
                  </a:cubicBezTo>
                  <a:close/>
                  <a:moveTo>
                    <a:pt x="1037" y="807"/>
                  </a:moveTo>
                  <a:cubicBezTo>
                    <a:pt x="1049" y="807"/>
                    <a:pt x="1049" y="819"/>
                    <a:pt x="1072" y="843"/>
                  </a:cubicBezTo>
                  <a:lnTo>
                    <a:pt x="1037" y="807"/>
                  </a:lnTo>
                  <a:close/>
                  <a:moveTo>
                    <a:pt x="636" y="1"/>
                  </a:moveTo>
                  <a:cubicBezTo>
                    <a:pt x="620" y="1"/>
                    <a:pt x="599" y="10"/>
                    <a:pt x="572" y="34"/>
                  </a:cubicBezTo>
                  <a:cubicBezTo>
                    <a:pt x="596" y="45"/>
                    <a:pt x="596" y="81"/>
                    <a:pt x="596" y="105"/>
                  </a:cubicBezTo>
                  <a:cubicBezTo>
                    <a:pt x="572" y="105"/>
                    <a:pt x="596" y="81"/>
                    <a:pt x="572" y="69"/>
                  </a:cubicBezTo>
                  <a:cubicBezTo>
                    <a:pt x="572" y="45"/>
                    <a:pt x="560" y="45"/>
                    <a:pt x="548" y="45"/>
                  </a:cubicBezTo>
                  <a:cubicBezTo>
                    <a:pt x="489" y="81"/>
                    <a:pt x="477" y="129"/>
                    <a:pt x="441" y="164"/>
                  </a:cubicBezTo>
                  <a:cubicBezTo>
                    <a:pt x="429" y="188"/>
                    <a:pt x="418" y="212"/>
                    <a:pt x="394" y="224"/>
                  </a:cubicBezTo>
                  <a:cubicBezTo>
                    <a:pt x="382" y="260"/>
                    <a:pt x="358" y="284"/>
                    <a:pt x="322" y="307"/>
                  </a:cubicBezTo>
                  <a:cubicBezTo>
                    <a:pt x="239" y="379"/>
                    <a:pt x="120" y="307"/>
                    <a:pt x="37" y="391"/>
                  </a:cubicBezTo>
                  <a:cubicBezTo>
                    <a:pt x="1" y="438"/>
                    <a:pt x="1" y="498"/>
                    <a:pt x="13" y="557"/>
                  </a:cubicBezTo>
                  <a:cubicBezTo>
                    <a:pt x="144" y="629"/>
                    <a:pt x="144" y="736"/>
                    <a:pt x="84" y="855"/>
                  </a:cubicBezTo>
                  <a:cubicBezTo>
                    <a:pt x="37" y="962"/>
                    <a:pt x="37" y="1057"/>
                    <a:pt x="25" y="1165"/>
                  </a:cubicBezTo>
                  <a:cubicBezTo>
                    <a:pt x="120" y="1260"/>
                    <a:pt x="203" y="1343"/>
                    <a:pt x="334" y="1355"/>
                  </a:cubicBezTo>
                  <a:cubicBezTo>
                    <a:pt x="429" y="1319"/>
                    <a:pt x="548" y="1319"/>
                    <a:pt x="608" y="1212"/>
                  </a:cubicBezTo>
                  <a:cubicBezTo>
                    <a:pt x="620" y="1177"/>
                    <a:pt x="596" y="1153"/>
                    <a:pt x="608" y="1117"/>
                  </a:cubicBezTo>
                  <a:lnTo>
                    <a:pt x="608" y="1117"/>
                  </a:lnTo>
                  <a:cubicBezTo>
                    <a:pt x="656" y="1153"/>
                    <a:pt x="679" y="1165"/>
                    <a:pt x="715" y="1165"/>
                  </a:cubicBezTo>
                  <a:cubicBezTo>
                    <a:pt x="752" y="1152"/>
                    <a:pt x="789" y="1147"/>
                    <a:pt x="824" y="1147"/>
                  </a:cubicBezTo>
                  <a:cubicBezTo>
                    <a:pt x="927" y="1147"/>
                    <a:pt x="1026" y="1189"/>
                    <a:pt x="1132" y="1224"/>
                  </a:cubicBezTo>
                  <a:cubicBezTo>
                    <a:pt x="1229" y="1232"/>
                    <a:pt x="1321" y="1252"/>
                    <a:pt x="1416" y="1252"/>
                  </a:cubicBezTo>
                  <a:cubicBezTo>
                    <a:pt x="1459" y="1252"/>
                    <a:pt x="1503" y="1247"/>
                    <a:pt x="1549" y="1236"/>
                  </a:cubicBezTo>
                  <a:lnTo>
                    <a:pt x="1549" y="1236"/>
                  </a:lnTo>
                  <a:cubicBezTo>
                    <a:pt x="1549" y="1296"/>
                    <a:pt x="1489" y="1319"/>
                    <a:pt x="1465" y="1355"/>
                  </a:cubicBezTo>
                  <a:cubicBezTo>
                    <a:pt x="1465" y="1367"/>
                    <a:pt x="1465" y="1391"/>
                    <a:pt x="1489" y="1391"/>
                  </a:cubicBezTo>
                  <a:cubicBezTo>
                    <a:pt x="1505" y="1389"/>
                    <a:pt x="1522" y="1387"/>
                    <a:pt x="1538" y="1387"/>
                  </a:cubicBezTo>
                  <a:cubicBezTo>
                    <a:pt x="1607" y="1387"/>
                    <a:pt x="1675" y="1412"/>
                    <a:pt x="1703" y="1498"/>
                  </a:cubicBezTo>
                  <a:cubicBezTo>
                    <a:pt x="1703" y="1510"/>
                    <a:pt x="1727" y="1510"/>
                    <a:pt x="1739" y="1510"/>
                  </a:cubicBezTo>
                  <a:cubicBezTo>
                    <a:pt x="1787" y="1510"/>
                    <a:pt x="1846" y="1510"/>
                    <a:pt x="1870" y="1558"/>
                  </a:cubicBezTo>
                  <a:cubicBezTo>
                    <a:pt x="1928" y="1579"/>
                    <a:pt x="1982" y="1601"/>
                    <a:pt x="2037" y="1601"/>
                  </a:cubicBezTo>
                  <a:cubicBezTo>
                    <a:pt x="2072" y="1601"/>
                    <a:pt x="2107" y="1592"/>
                    <a:pt x="2144" y="1569"/>
                  </a:cubicBezTo>
                  <a:cubicBezTo>
                    <a:pt x="2215" y="1534"/>
                    <a:pt x="2287" y="1510"/>
                    <a:pt x="2334" y="1438"/>
                  </a:cubicBezTo>
                  <a:cubicBezTo>
                    <a:pt x="2334" y="1403"/>
                    <a:pt x="2346" y="1391"/>
                    <a:pt x="2346" y="1379"/>
                  </a:cubicBezTo>
                  <a:cubicBezTo>
                    <a:pt x="2382" y="1331"/>
                    <a:pt x="2358" y="1284"/>
                    <a:pt x="2358" y="1236"/>
                  </a:cubicBezTo>
                  <a:cubicBezTo>
                    <a:pt x="2382" y="1105"/>
                    <a:pt x="2323" y="1034"/>
                    <a:pt x="2180" y="1022"/>
                  </a:cubicBezTo>
                  <a:cubicBezTo>
                    <a:pt x="2156" y="1022"/>
                    <a:pt x="2120" y="998"/>
                    <a:pt x="2096" y="986"/>
                  </a:cubicBezTo>
                  <a:cubicBezTo>
                    <a:pt x="2084" y="974"/>
                    <a:pt x="2061" y="962"/>
                    <a:pt x="2049" y="962"/>
                  </a:cubicBezTo>
                  <a:cubicBezTo>
                    <a:pt x="1970" y="941"/>
                    <a:pt x="1896" y="936"/>
                    <a:pt x="1821" y="936"/>
                  </a:cubicBezTo>
                  <a:cubicBezTo>
                    <a:pt x="1771" y="936"/>
                    <a:pt x="1720" y="938"/>
                    <a:pt x="1668" y="938"/>
                  </a:cubicBezTo>
                  <a:cubicBezTo>
                    <a:pt x="1549" y="938"/>
                    <a:pt x="1430" y="926"/>
                    <a:pt x="1334" y="855"/>
                  </a:cubicBezTo>
                  <a:cubicBezTo>
                    <a:pt x="1315" y="852"/>
                    <a:pt x="1296" y="851"/>
                    <a:pt x="1276" y="851"/>
                  </a:cubicBezTo>
                  <a:cubicBezTo>
                    <a:pt x="1241" y="851"/>
                    <a:pt x="1204" y="854"/>
                    <a:pt x="1168" y="854"/>
                  </a:cubicBezTo>
                  <a:cubicBezTo>
                    <a:pt x="1146" y="854"/>
                    <a:pt x="1123" y="853"/>
                    <a:pt x="1102" y="850"/>
                  </a:cubicBezTo>
                  <a:lnTo>
                    <a:pt x="1102" y="850"/>
                  </a:lnTo>
                  <a:cubicBezTo>
                    <a:pt x="1209" y="811"/>
                    <a:pt x="1144" y="733"/>
                    <a:pt x="1144" y="676"/>
                  </a:cubicBezTo>
                  <a:cubicBezTo>
                    <a:pt x="1072" y="676"/>
                    <a:pt x="1096" y="629"/>
                    <a:pt x="1096" y="581"/>
                  </a:cubicBezTo>
                  <a:lnTo>
                    <a:pt x="1096" y="557"/>
                  </a:lnTo>
                  <a:cubicBezTo>
                    <a:pt x="1025" y="367"/>
                    <a:pt x="906" y="224"/>
                    <a:pt x="775" y="81"/>
                  </a:cubicBezTo>
                  <a:cubicBezTo>
                    <a:pt x="752" y="74"/>
                    <a:pt x="735" y="57"/>
                    <a:pt x="719" y="57"/>
                  </a:cubicBezTo>
                  <a:cubicBezTo>
                    <a:pt x="709" y="57"/>
                    <a:pt x="700" y="63"/>
                    <a:pt x="691" y="81"/>
                  </a:cubicBezTo>
                  <a:cubicBezTo>
                    <a:pt x="685" y="97"/>
                    <a:pt x="682" y="110"/>
                    <a:pt x="682" y="123"/>
                  </a:cubicBezTo>
                  <a:lnTo>
                    <a:pt x="682" y="123"/>
                  </a:lnTo>
                  <a:cubicBezTo>
                    <a:pt x="680" y="110"/>
                    <a:pt x="679" y="96"/>
                    <a:pt x="679" y="81"/>
                  </a:cubicBezTo>
                  <a:cubicBezTo>
                    <a:pt x="679" y="41"/>
                    <a:pt x="669" y="1"/>
                    <a:pt x="63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1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5526875" y="2776075"/>
              <a:ext cx="147300" cy="98700"/>
            </a:xfrm>
            <a:custGeom>
              <a:avLst/>
              <a:gdLst/>
              <a:ahLst/>
              <a:cxnLst/>
              <a:rect l="l" t="t" r="r" b="b"/>
              <a:pathLst>
                <a:path w="5892" h="3948" extrusionOk="0">
                  <a:moveTo>
                    <a:pt x="3155" y="0"/>
                  </a:moveTo>
                  <a:cubicBezTo>
                    <a:pt x="3069" y="33"/>
                    <a:pt x="2972" y="85"/>
                    <a:pt x="2883" y="85"/>
                  </a:cubicBezTo>
                  <a:cubicBezTo>
                    <a:pt x="2875" y="85"/>
                    <a:pt x="2866" y="85"/>
                    <a:pt x="2858" y="83"/>
                  </a:cubicBezTo>
                  <a:cubicBezTo>
                    <a:pt x="2753" y="73"/>
                    <a:pt x="2649" y="69"/>
                    <a:pt x="2544" y="69"/>
                  </a:cubicBezTo>
                  <a:cubicBezTo>
                    <a:pt x="2292" y="69"/>
                    <a:pt x="2042" y="94"/>
                    <a:pt x="1798" y="119"/>
                  </a:cubicBezTo>
                  <a:cubicBezTo>
                    <a:pt x="1679" y="119"/>
                    <a:pt x="1572" y="155"/>
                    <a:pt x="1453" y="155"/>
                  </a:cubicBezTo>
                  <a:cubicBezTo>
                    <a:pt x="1414" y="170"/>
                    <a:pt x="1376" y="177"/>
                    <a:pt x="1337" y="177"/>
                  </a:cubicBezTo>
                  <a:cubicBezTo>
                    <a:pt x="1257" y="177"/>
                    <a:pt x="1176" y="148"/>
                    <a:pt x="1096" y="107"/>
                  </a:cubicBezTo>
                  <a:cubicBezTo>
                    <a:pt x="1050" y="98"/>
                    <a:pt x="1005" y="75"/>
                    <a:pt x="960" y="75"/>
                  </a:cubicBezTo>
                  <a:cubicBezTo>
                    <a:pt x="946" y="75"/>
                    <a:pt x="931" y="78"/>
                    <a:pt x="917" y="83"/>
                  </a:cubicBezTo>
                  <a:cubicBezTo>
                    <a:pt x="750" y="143"/>
                    <a:pt x="572" y="119"/>
                    <a:pt x="429" y="226"/>
                  </a:cubicBezTo>
                  <a:cubicBezTo>
                    <a:pt x="357" y="238"/>
                    <a:pt x="298" y="274"/>
                    <a:pt x="215" y="286"/>
                  </a:cubicBezTo>
                  <a:cubicBezTo>
                    <a:pt x="203" y="334"/>
                    <a:pt x="238" y="357"/>
                    <a:pt x="250" y="393"/>
                  </a:cubicBezTo>
                  <a:cubicBezTo>
                    <a:pt x="274" y="417"/>
                    <a:pt x="334" y="464"/>
                    <a:pt x="298" y="512"/>
                  </a:cubicBezTo>
                  <a:cubicBezTo>
                    <a:pt x="282" y="529"/>
                    <a:pt x="267" y="535"/>
                    <a:pt x="254" y="535"/>
                  </a:cubicBezTo>
                  <a:cubicBezTo>
                    <a:pt x="220" y="535"/>
                    <a:pt x="196" y="490"/>
                    <a:pt x="179" y="464"/>
                  </a:cubicBezTo>
                  <a:cubicBezTo>
                    <a:pt x="153" y="456"/>
                    <a:pt x="133" y="422"/>
                    <a:pt x="102" y="422"/>
                  </a:cubicBezTo>
                  <a:cubicBezTo>
                    <a:pt x="90" y="422"/>
                    <a:pt x="76" y="427"/>
                    <a:pt x="60" y="441"/>
                  </a:cubicBezTo>
                  <a:lnTo>
                    <a:pt x="24" y="464"/>
                  </a:lnTo>
                  <a:cubicBezTo>
                    <a:pt x="24" y="512"/>
                    <a:pt x="12" y="536"/>
                    <a:pt x="0" y="584"/>
                  </a:cubicBezTo>
                  <a:lnTo>
                    <a:pt x="0" y="679"/>
                  </a:lnTo>
                  <a:cubicBezTo>
                    <a:pt x="18" y="661"/>
                    <a:pt x="42" y="652"/>
                    <a:pt x="66" y="652"/>
                  </a:cubicBezTo>
                  <a:cubicBezTo>
                    <a:pt x="90" y="652"/>
                    <a:pt x="113" y="661"/>
                    <a:pt x="131" y="679"/>
                  </a:cubicBezTo>
                  <a:cubicBezTo>
                    <a:pt x="131" y="691"/>
                    <a:pt x="119" y="750"/>
                    <a:pt x="96" y="774"/>
                  </a:cubicBezTo>
                  <a:cubicBezTo>
                    <a:pt x="84" y="810"/>
                    <a:pt x="36" y="857"/>
                    <a:pt x="119" y="881"/>
                  </a:cubicBezTo>
                  <a:cubicBezTo>
                    <a:pt x="24" y="929"/>
                    <a:pt x="250" y="1036"/>
                    <a:pt x="84" y="1048"/>
                  </a:cubicBezTo>
                  <a:cubicBezTo>
                    <a:pt x="72" y="1167"/>
                    <a:pt x="179" y="1155"/>
                    <a:pt x="238" y="1191"/>
                  </a:cubicBezTo>
                  <a:cubicBezTo>
                    <a:pt x="453" y="1250"/>
                    <a:pt x="453" y="1250"/>
                    <a:pt x="334" y="1417"/>
                  </a:cubicBezTo>
                  <a:cubicBezTo>
                    <a:pt x="262" y="1572"/>
                    <a:pt x="274" y="1727"/>
                    <a:pt x="298" y="1893"/>
                  </a:cubicBezTo>
                  <a:cubicBezTo>
                    <a:pt x="274" y="1941"/>
                    <a:pt x="274" y="1988"/>
                    <a:pt x="262" y="2024"/>
                  </a:cubicBezTo>
                  <a:cubicBezTo>
                    <a:pt x="310" y="2131"/>
                    <a:pt x="417" y="2119"/>
                    <a:pt x="488" y="2167"/>
                  </a:cubicBezTo>
                  <a:cubicBezTo>
                    <a:pt x="572" y="2191"/>
                    <a:pt x="655" y="2239"/>
                    <a:pt x="750" y="2239"/>
                  </a:cubicBezTo>
                  <a:cubicBezTo>
                    <a:pt x="798" y="2239"/>
                    <a:pt x="858" y="2239"/>
                    <a:pt x="905" y="2227"/>
                  </a:cubicBezTo>
                  <a:cubicBezTo>
                    <a:pt x="965" y="2203"/>
                    <a:pt x="1012" y="2203"/>
                    <a:pt x="1048" y="2191"/>
                  </a:cubicBezTo>
                  <a:cubicBezTo>
                    <a:pt x="1155" y="2191"/>
                    <a:pt x="1250" y="2167"/>
                    <a:pt x="1334" y="2131"/>
                  </a:cubicBezTo>
                  <a:cubicBezTo>
                    <a:pt x="1381" y="2119"/>
                    <a:pt x="1441" y="2119"/>
                    <a:pt x="1489" y="2108"/>
                  </a:cubicBezTo>
                  <a:cubicBezTo>
                    <a:pt x="1525" y="2094"/>
                    <a:pt x="1566" y="2091"/>
                    <a:pt x="1608" y="2091"/>
                  </a:cubicBezTo>
                  <a:cubicBezTo>
                    <a:pt x="1642" y="2091"/>
                    <a:pt x="1677" y="2093"/>
                    <a:pt x="1712" y="2093"/>
                  </a:cubicBezTo>
                  <a:cubicBezTo>
                    <a:pt x="1745" y="2093"/>
                    <a:pt x="1778" y="2091"/>
                    <a:pt x="1810" y="2084"/>
                  </a:cubicBezTo>
                  <a:cubicBezTo>
                    <a:pt x="1965" y="2084"/>
                    <a:pt x="2096" y="2108"/>
                    <a:pt x="2215" y="2167"/>
                  </a:cubicBezTo>
                  <a:cubicBezTo>
                    <a:pt x="2298" y="2191"/>
                    <a:pt x="2382" y="2227"/>
                    <a:pt x="2453" y="2262"/>
                  </a:cubicBezTo>
                  <a:cubicBezTo>
                    <a:pt x="2798" y="2489"/>
                    <a:pt x="3132" y="2727"/>
                    <a:pt x="3465" y="2953"/>
                  </a:cubicBezTo>
                  <a:cubicBezTo>
                    <a:pt x="3548" y="3001"/>
                    <a:pt x="3655" y="3060"/>
                    <a:pt x="3727" y="3131"/>
                  </a:cubicBezTo>
                  <a:cubicBezTo>
                    <a:pt x="3834" y="3191"/>
                    <a:pt x="3929" y="3251"/>
                    <a:pt x="4025" y="3322"/>
                  </a:cubicBezTo>
                  <a:cubicBezTo>
                    <a:pt x="4144" y="3382"/>
                    <a:pt x="4227" y="3489"/>
                    <a:pt x="4358" y="3501"/>
                  </a:cubicBezTo>
                  <a:cubicBezTo>
                    <a:pt x="4368" y="3499"/>
                    <a:pt x="4377" y="3498"/>
                    <a:pt x="4387" y="3498"/>
                  </a:cubicBezTo>
                  <a:cubicBezTo>
                    <a:pt x="4471" y="3498"/>
                    <a:pt x="4554" y="3558"/>
                    <a:pt x="4631" y="3558"/>
                  </a:cubicBezTo>
                  <a:cubicBezTo>
                    <a:pt x="4648" y="3558"/>
                    <a:pt x="4666" y="3555"/>
                    <a:pt x="4683" y="3547"/>
                  </a:cubicBezTo>
                  <a:lnTo>
                    <a:pt x="4683" y="3547"/>
                  </a:lnTo>
                  <a:cubicBezTo>
                    <a:pt x="4661" y="3562"/>
                    <a:pt x="4634" y="3581"/>
                    <a:pt x="4608" y="3608"/>
                  </a:cubicBezTo>
                  <a:cubicBezTo>
                    <a:pt x="4608" y="3620"/>
                    <a:pt x="4608" y="3620"/>
                    <a:pt x="4620" y="3643"/>
                  </a:cubicBezTo>
                  <a:cubicBezTo>
                    <a:pt x="4656" y="3655"/>
                    <a:pt x="4703" y="3655"/>
                    <a:pt x="4727" y="3667"/>
                  </a:cubicBezTo>
                  <a:cubicBezTo>
                    <a:pt x="4822" y="3715"/>
                    <a:pt x="4965" y="3679"/>
                    <a:pt x="5001" y="3834"/>
                  </a:cubicBezTo>
                  <a:lnTo>
                    <a:pt x="5037" y="3882"/>
                  </a:lnTo>
                  <a:cubicBezTo>
                    <a:pt x="5096" y="3932"/>
                    <a:pt x="5161" y="3947"/>
                    <a:pt x="5228" y="3947"/>
                  </a:cubicBezTo>
                  <a:cubicBezTo>
                    <a:pt x="5255" y="3947"/>
                    <a:pt x="5283" y="3945"/>
                    <a:pt x="5310" y="3941"/>
                  </a:cubicBezTo>
                  <a:cubicBezTo>
                    <a:pt x="5430" y="3905"/>
                    <a:pt x="5560" y="3893"/>
                    <a:pt x="5680" y="3882"/>
                  </a:cubicBezTo>
                  <a:cubicBezTo>
                    <a:pt x="5799" y="3846"/>
                    <a:pt x="5834" y="3739"/>
                    <a:pt x="5834" y="3643"/>
                  </a:cubicBezTo>
                  <a:lnTo>
                    <a:pt x="5834" y="3524"/>
                  </a:lnTo>
                  <a:cubicBezTo>
                    <a:pt x="5811" y="3310"/>
                    <a:pt x="5834" y="3120"/>
                    <a:pt x="5834" y="2905"/>
                  </a:cubicBezTo>
                  <a:cubicBezTo>
                    <a:pt x="5799" y="2846"/>
                    <a:pt x="5811" y="2786"/>
                    <a:pt x="5799" y="2727"/>
                  </a:cubicBezTo>
                  <a:cubicBezTo>
                    <a:pt x="5775" y="2597"/>
                    <a:pt x="5891" y="2468"/>
                    <a:pt x="5790" y="2327"/>
                  </a:cubicBezTo>
                  <a:lnTo>
                    <a:pt x="5790" y="2327"/>
                  </a:lnTo>
                  <a:cubicBezTo>
                    <a:pt x="5793" y="2329"/>
                    <a:pt x="5796" y="2330"/>
                    <a:pt x="5800" y="2330"/>
                  </a:cubicBezTo>
                  <a:cubicBezTo>
                    <a:pt x="5803" y="2330"/>
                    <a:pt x="5807" y="2328"/>
                    <a:pt x="5811" y="2322"/>
                  </a:cubicBezTo>
                  <a:cubicBezTo>
                    <a:pt x="5834" y="2310"/>
                    <a:pt x="5846" y="2298"/>
                    <a:pt x="5846" y="2286"/>
                  </a:cubicBezTo>
                  <a:cubicBezTo>
                    <a:pt x="5846" y="2167"/>
                    <a:pt x="5811" y="2060"/>
                    <a:pt x="5775" y="1953"/>
                  </a:cubicBezTo>
                  <a:cubicBezTo>
                    <a:pt x="5727" y="1917"/>
                    <a:pt x="5668" y="1881"/>
                    <a:pt x="5596" y="1881"/>
                  </a:cubicBezTo>
                  <a:cubicBezTo>
                    <a:pt x="5553" y="1886"/>
                    <a:pt x="5511" y="1893"/>
                    <a:pt x="5472" y="1893"/>
                  </a:cubicBezTo>
                  <a:cubicBezTo>
                    <a:pt x="5416" y="1893"/>
                    <a:pt x="5365" y="1878"/>
                    <a:pt x="5322" y="1822"/>
                  </a:cubicBezTo>
                  <a:cubicBezTo>
                    <a:pt x="5382" y="1810"/>
                    <a:pt x="5441" y="1786"/>
                    <a:pt x="5418" y="1715"/>
                  </a:cubicBezTo>
                  <a:cubicBezTo>
                    <a:pt x="4977" y="1298"/>
                    <a:pt x="4489" y="976"/>
                    <a:pt x="4013" y="595"/>
                  </a:cubicBezTo>
                  <a:cubicBezTo>
                    <a:pt x="3941" y="595"/>
                    <a:pt x="3870" y="584"/>
                    <a:pt x="3834" y="512"/>
                  </a:cubicBezTo>
                  <a:cubicBezTo>
                    <a:pt x="3763" y="393"/>
                    <a:pt x="3655" y="286"/>
                    <a:pt x="3536" y="214"/>
                  </a:cubicBezTo>
                  <a:cubicBezTo>
                    <a:pt x="3417" y="143"/>
                    <a:pt x="3310" y="24"/>
                    <a:pt x="3155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1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4764500" y="3140575"/>
              <a:ext cx="117375" cy="110700"/>
            </a:xfrm>
            <a:custGeom>
              <a:avLst/>
              <a:gdLst/>
              <a:ahLst/>
              <a:cxnLst/>
              <a:rect l="l" t="t" r="r" b="b"/>
              <a:pathLst>
                <a:path w="4695" h="4428" extrusionOk="0">
                  <a:moveTo>
                    <a:pt x="3688" y="1"/>
                  </a:moveTo>
                  <a:cubicBezTo>
                    <a:pt x="3645" y="1"/>
                    <a:pt x="3599" y="10"/>
                    <a:pt x="3551" y="29"/>
                  </a:cubicBezTo>
                  <a:cubicBezTo>
                    <a:pt x="3448" y="113"/>
                    <a:pt x="3345" y="190"/>
                    <a:pt x="3208" y="190"/>
                  </a:cubicBezTo>
                  <a:cubicBezTo>
                    <a:pt x="3170" y="190"/>
                    <a:pt x="3130" y="185"/>
                    <a:pt x="3087" y="172"/>
                  </a:cubicBezTo>
                  <a:cubicBezTo>
                    <a:pt x="3063" y="172"/>
                    <a:pt x="3016" y="184"/>
                    <a:pt x="2992" y="208"/>
                  </a:cubicBezTo>
                  <a:cubicBezTo>
                    <a:pt x="2813" y="255"/>
                    <a:pt x="2647" y="315"/>
                    <a:pt x="2492" y="446"/>
                  </a:cubicBezTo>
                  <a:cubicBezTo>
                    <a:pt x="2468" y="482"/>
                    <a:pt x="2408" y="529"/>
                    <a:pt x="2468" y="589"/>
                  </a:cubicBezTo>
                  <a:cubicBezTo>
                    <a:pt x="2492" y="636"/>
                    <a:pt x="2468" y="648"/>
                    <a:pt x="2432" y="648"/>
                  </a:cubicBezTo>
                  <a:cubicBezTo>
                    <a:pt x="2397" y="648"/>
                    <a:pt x="2349" y="624"/>
                    <a:pt x="2301" y="624"/>
                  </a:cubicBezTo>
                  <a:cubicBezTo>
                    <a:pt x="2285" y="624"/>
                    <a:pt x="2264" y="630"/>
                    <a:pt x="2248" y="630"/>
                  </a:cubicBezTo>
                  <a:cubicBezTo>
                    <a:pt x="2240" y="630"/>
                    <a:pt x="2234" y="628"/>
                    <a:pt x="2230" y="624"/>
                  </a:cubicBezTo>
                  <a:cubicBezTo>
                    <a:pt x="2186" y="603"/>
                    <a:pt x="2146" y="592"/>
                    <a:pt x="2108" y="592"/>
                  </a:cubicBezTo>
                  <a:cubicBezTo>
                    <a:pt x="2044" y="592"/>
                    <a:pt x="1989" y="624"/>
                    <a:pt x="1944" y="684"/>
                  </a:cubicBezTo>
                  <a:cubicBezTo>
                    <a:pt x="1916" y="712"/>
                    <a:pt x="1892" y="723"/>
                    <a:pt x="1868" y="723"/>
                  </a:cubicBezTo>
                  <a:cubicBezTo>
                    <a:pt x="1851" y="723"/>
                    <a:pt x="1833" y="718"/>
                    <a:pt x="1813" y="708"/>
                  </a:cubicBezTo>
                  <a:cubicBezTo>
                    <a:pt x="1779" y="691"/>
                    <a:pt x="1746" y="674"/>
                    <a:pt x="1716" y="674"/>
                  </a:cubicBezTo>
                  <a:cubicBezTo>
                    <a:pt x="1704" y="674"/>
                    <a:pt x="1693" y="677"/>
                    <a:pt x="1682" y="684"/>
                  </a:cubicBezTo>
                  <a:cubicBezTo>
                    <a:pt x="1646" y="696"/>
                    <a:pt x="1623" y="708"/>
                    <a:pt x="1623" y="755"/>
                  </a:cubicBezTo>
                  <a:cubicBezTo>
                    <a:pt x="1640" y="806"/>
                    <a:pt x="1632" y="821"/>
                    <a:pt x="1606" y="821"/>
                  </a:cubicBezTo>
                  <a:cubicBezTo>
                    <a:pt x="1595" y="821"/>
                    <a:pt x="1580" y="818"/>
                    <a:pt x="1563" y="815"/>
                  </a:cubicBezTo>
                  <a:cubicBezTo>
                    <a:pt x="1539" y="827"/>
                    <a:pt x="1527" y="827"/>
                    <a:pt x="1515" y="839"/>
                  </a:cubicBezTo>
                  <a:cubicBezTo>
                    <a:pt x="1361" y="993"/>
                    <a:pt x="1230" y="1113"/>
                    <a:pt x="1051" y="1220"/>
                  </a:cubicBezTo>
                  <a:cubicBezTo>
                    <a:pt x="980" y="1255"/>
                    <a:pt x="920" y="1315"/>
                    <a:pt x="908" y="1410"/>
                  </a:cubicBezTo>
                  <a:cubicBezTo>
                    <a:pt x="884" y="1458"/>
                    <a:pt x="884" y="1482"/>
                    <a:pt x="884" y="1529"/>
                  </a:cubicBezTo>
                  <a:cubicBezTo>
                    <a:pt x="908" y="1636"/>
                    <a:pt x="884" y="1732"/>
                    <a:pt x="908" y="1827"/>
                  </a:cubicBezTo>
                  <a:cubicBezTo>
                    <a:pt x="932" y="1898"/>
                    <a:pt x="920" y="1958"/>
                    <a:pt x="932" y="2029"/>
                  </a:cubicBezTo>
                  <a:cubicBezTo>
                    <a:pt x="968" y="2089"/>
                    <a:pt x="968" y="2172"/>
                    <a:pt x="980" y="2244"/>
                  </a:cubicBezTo>
                  <a:cubicBezTo>
                    <a:pt x="990" y="2317"/>
                    <a:pt x="973" y="2353"/>
                    <a:pt x="905" y="2353"/>
                  </a:cubicBezTo>
                  <a:cubicBezTo>
                    <a:pt x="895" y="2353"/>
                    <a:pt x="884" y="2352"/>
                    <a:pt x="873" y="2351"/>
                  </a:cubicBezTo>
                  <a:lnTo>
                    <a:pt x="742" y="2351"/>
                  </a:lnTo>
                  <a:cubicBezTo>
                    <a:pt x="730" y="2351"/>
                    <a:pt x="706" y="2363"/>
                    <a:pt x="694" y="2363"/>
                  </a:cubicBezTo>
                  <a:cubicBezTo>
                    <a:pt x="646" y="2375"/>
                    <a:pt x="622" y="2410"/>
                    <a:pt x="587" y="2434"/>
                  </a:cubicBezTo>
                  <a:cubicBezTo>
                    <a:pt x="570" y="2485"/>
                    <a:pt x="529" y="2500"/>
                    <a:pt x="490" y="2500"/>
                  </a:cubicBezTo>
                  <a:cubicBezTo>
                    <a:pt x="473" y="2500"/>
                    <a:pt x="458" y="2497"/>
                    <a:pt x="444" y="2494"/>
                  </a:cubicBezTo>
                  <a:cubicBezTo>
                    <a:pt x="414" y="2488"/>
                    <a:pt x="386" y="2485"/>
                    <a:pt x="359" y="2485"/>
                  </a:cubicBezTo>
                  <a:cubicBezTo>
                    <a:pt x="277" y="2485"/>
                    <a:pt x="206" y="2506"/>
                    <a:pt x="134" y="2506"/>
                  </a:cubicBezTo>
                  <a:cubicBezTo>
                    <a:pt x="111" y="2506"/>
                    <a:pt x="111" y="2506"/>
                    <a:pt x="99" y="2529"/>
                  </a:cubicBezTo>
                  <a:cubicBezTo>
                    <a:pt x="15" y="2613"/>
                    <a:pt x="111" y="2672"/>
                    <a:pt x="134" y="2744"/>
                  </a:cubicBezTo>
                  <a:cubicBezTo>
                    <a:pt x="134" y="2827"/>
                    <a:pt x="87" y="2898"/>
                    <a:pt x="99" y="2970"/>
                  </a:cubicBezTo>
                  <a:cubicBezTo>
                    <a:pt x="111" y="3065"/>
                    <a:pt x="158" y="3137"/>
                    <a:pt x="170" y="3208"/>
                  </a:cubicBezTo>
                  <a:cubicBezTo>
                    <a:pt x="156" y="3194"/>
                    <a:pt x="144" y="3190"/>
                    <a:pt x="132" y="3190"/>
                  </a:cubicBezTo>
                  <a:cubicBezTo>
                    <a:pt x="101" y="3190"/>
                    <a:pt x="73" y="3220"/>
                    <a:pt x="39" y="3220"/>
                  </a:cubicBezTo>
                  <a:cubicBezTo>
                    <a:pt x="27" y="3244"/>
                    <a:pt x="27" y="3268"/>
                    <a:pt x="39" y="3279"/>
                  </a:cubicBezTo>
                  <a:cubicBezTo>
                    <a:pt x="49" y="3297"/>
                    <a:pt x="50" y="3302"/>
                    <a:pt x="45" y="3302"/>
                  </a:cubicBezTo>
                  <a:cubicBezTo>
                    <a:pt x="38" y="3302"/>
                    <a:pt x="19" y="3288"/>
                    <a:pt x="9" y="3288"/>
                  </a:cubicBezTo>
                  <a:cubicBezTo>
                    <a:pt x="3" y="3288"/>
                    <a:pt x="0" y="3292"/>
                    <a:pt x="3" y="3303"/>
                  </a:cubicBezTo>
                  <a:cubicBezTo>
                    <a:pt x="3" y="3375"/>
                    <a:pt x="87" y="3601"/>
                    <a:pt x="99" y="3625"/>
                  </a:cubicBezTo>
                  <a:cubicBezTo>
                    <a:pt x="99" y="3625"/>
                    <a:pt x="93" y="3619"/>
                    <a:pt x="83" y="3619"/>
                  </a:cubicBezTo>
                  <a:cubicBezTo>
                    <a:pt x="77" y="3619"/>
                    <a:pt x="71" y="3621"/>
                    <a:pt x="63" y="3625"/>
                  </a:cubicBezTo>
                  <a:cubicBezTo>
                    <a:pt x="51" y="3649"/>
                    <a:pt x="51" y="3672"/>
                    <a:pt x="51" y="3684"/>
                  </a:cubicBezTo>
                  <a:cubicBezTo>
                    <a:pt x="75" y="3744"/>
                    <a:pt x="87" y="3803"/>
                    <a:pt x="158" y="3815"/>
                  </a:cubicBezTo>
                  <a:cubicBezTo>
                    <a:pt x="194" y="3815"/>
                    <a:pt x="206" y="3839"/>
                    <a:pt x="218" y="3839"/>
                  </a:cubicBezTo>
                  <a:cubicBezTo>
                    <a:pt x="235" y="3836"/>
                    <a:pt x="248" y="3834"/>
                    <a:pt x="260" y="3834"/>
                  </a:cubicBezTo>
                  <a:cubicBezTo>
                    <a:pt x="286" y="3834"/>
                    <a:pt x="300" y="3843"/>
                    <a:pt x="325" y="3851"/>
                  </a:cubicBezTo>
                  <a:cubicBezTo>
                    <a:pt x="337" y="3863"/>
                    <a:pt x="337" y="3887"/>
                    <a:pt x="349" y="3887"/>
                  </a:cubicBezTo>
                  <a:cubicBezTo>
                    <a:pt x="396" y="3899"/>
                    <a:pt x="444" y="3899"/>
                    <a:pt x="444" y="3946"/>
                  </a:cubicBezTo>
                  <a:cubicBezTo>
                    <a:pt x="483" y="3985"/>
                    <a:pt x="511" y="4034"/>
                    <a:pt x="556" y="4034"/>
                  </a:cubicBezTo>
                  <a:cubicBezTo>
                    <a:pt x="580" y="4034"/>
                    <a:pt x="609" y="4019"/>
                    <a:pt x="646" y="3982"/>
                  </a:cubicBezTo>
                  <a:cubicBezTo>
                    <a:pt x="670" y="3946"/>
                    <a:pt x="682" y="3899"/>
                    <a:pt x="706" y="3863"/>
                  </a:cubicBezTo>
                  <a:cubicBezTo>
                    <a:pt x="765" y="3827"/>
                    <a:pt x="825" y="3827"/>
                    <a:pt x="896" y="3803"/>
                  </a:cubicBezTo>
                  <a:cubicBezTo>
                    <a:pt x="896" y="3803"/>
                    <a:pt x="920" y="3791"/>
                    <a:pt x="932" y="3791"/>
                  </a:cubicBezTo>
                  <a:cubicBezTo>
                    <a:pt x="961" y="3769"/>
                    <a:pt x="987" y="3751"/>
                    <a:pt x="1008" y="3751"/>
                  </a:cubicBezTo>
                  <a:cubicBezTo>
                    <a:pt x="1032" y="3751"/>
                    <a:pt x="1051" y="3772"/>
                    <a:pt x="1063" y="3827"/>
                  </a:cubicBezTo>
                  <a:lnTo>
                    <a:pt x="1063" y="3863"/>
                  </a:lnTo>
                  <a:cubicBezTo>
                    <a:pt x="1099" y="3911"/>
                    <a:pt x="1111" y="3958"/>
                    <a:pt x="1111" y="4006"/>
                  </a:cubicBezTo>
                  <a:cubicBezTo>
                    <a:pt x="1123" y="4030"/>
                    <a:pt x="1146" y="4030"/>
                    <a:pt x="1158" y="4041"/>
                  </a:cubicBezTo>
                  <a:lnTo>
                    <a:pt x="1218" y="4041"/>
                  </a:lnTo>
                  <a:cubicBezTo>
                    <a:pt x="1226" y="4038"/>
                    <a:pt x="1235" y="4036"/>
                    <a:pt x="1245" y="4036"/>
                  </a:cubicBezTo>
                  <a:cubicBezTo>
                    <a:pt x="1264" y="4036"/>
                    <a:pt x="1285" y="4041"/>
                    <a:pt x="1301" y="4041"/>
                  </a:cubicBezTo>
                  <a:cubicBezTo>
                    <a:pt x="1325" y="4047"/>
                    <a:pt x="1349" y="4050"/>
                    <a:pt x="1373" y="4050"/>
                  </a:cubicBezTo>
                  <a:cubicBezTo>
                    <a:pt x="1396" y="4050"/>
                    <a:pt x="1420" y="4047"/>
                    <a:pt x="1444" y="4041"/>
                  </a:cubicBezTo>
                  <a:cubicBezTo>
                    <a:pt x="1471" y="4028"/>
                    <a:pt x="1497" y="4022"/>
                    <a:pt x="1523" y="4022"/>
                  </a:cubicBezTo>
                  <a:cubicBezTo>
                    <a:pt x="1586" y="4022"/>
                    <a:pt x="1643" y="4058"/>
                    <a:pt x="1694" y="4101"/>
                  </a:cubicBezTo>
                  <a:cubicBezTo>
                    <a:pt x="1754" y="4149"/>
                    <a:pt x="1813" y="4232"/>
                    <a:pt x="1896" y="4268"/>
                  </a:cubicBezTo>
                  <a:cubicBezTo>
                    <a:pt x="1901" y="4269"/>
                    <a:pt x="1906" y="4270"/>
                    <a:pt x="1912" y="4270"/>
                  </a:cubicBezTo>
                  <a:cubicBezTo>
                    <a:pt x="1926" y="4270"/>
                    <a:pt x="1941" y="4266"/>
                    <a:pt x="1953" y="4266"/>
                  </a:cubicBezTo>
                  <a:cubicBezTo>
                    <a:pt x="1973" y="4266"/>
                    <a:pt x="1982" y="4276"/>
                    <a:pt x="1956" y="4327"/>
                  </a:cubicBezTo>
                  <a:lnTo>
                    <a:pt x="1992" y="4351"/>
                  </a:lnTo>
                  <a:cubicBezTo>
                    <a:pt x="2071" y="4400"/>
                    <a:pt x="2123" y="4427"/>
                    <a:pt x="2160" y="4427"/>
                  </a:cubicBezTo>
                  <a:cubicBezTo>
                    <a:pt x="2212" y="4427"/>
                    <a:pt x="2233" y="4374"/>
                    <a:pt x="2254" y="4256"/>
                  </a:cubicBezTo>
                  <a:cubicBezTo>
                    <a:pt x="2254" y="4232"/>
                    <a:pt x="2277" y="4208"/>
                    <a:pt x="2277" y="4196"/>
                  </a:cubicBezTo>
                  <a:cubicBezTo>
                    <a:pt x="2289" y="4113"/>
                    <a:pt x="2301" y="4041"/>
                    <a:pt x="2337" y="3970"/>
                  </a:cubicBezTo>
                  <a:cubicBezTo>
                    <a:pt x="2349" y="3958"/>
                    <a:pt x="2349" y="3922"/>
                    <a:pt x="2361" y="3899"/>
                  </a:cubicBezTo>
                  <a:cubicBezTo>
                    <a:pt x="2373" y="3815"/>
                    <a:pt x="2432" y="3756"/>
                    <a:pt x="2408" y="3684"/>
                  </a:cubicBezTo>
                  <a:cubicBezTo>
                    <a:pt x="2343" y="3477"/>
                    <a:pt x="2397" y="3360"/>
                    <a:pt x="2562" y="3360"/>
                  </a:cubicBezTo>
                  <a:cubicBezTo>
                    <a:pt x="2578" y="3360"/>
                    <a:pt x="2594" y="3361"/>
                    <a:pt x="2611" y="3363"/>
                  </a:cubicBezTo>
                  <a:cubicBezTo>
                    <a:pt x="2671" y="3325"/>
                    <a:pt x="2721" y="3279"/>
                    <a:pt x="2774" y="3279"/>
                  </a:cubicBezTo>
                  <a:cubicBezTo>
                    <a:pt x="2805" y="3279"/>
                    <a:pt x="2837" y="3295"/>
                    <a:pt x="2873" y="3339"/>
                  </a:cubicBezTo>
                  <a:cubicBezTo>
                    <a:pt x="2883" y="3354"/>
                    <a:pt x="2897" y="3361"/>
                    <a:pt x="2913" y="3361"/>
                  </a:cubicBezTo>
                  <a:cubicBezTo>
                    <a:pt x="2936" y="3361"/>
                    <a:pt x="2964" y="3348"/>
                    <a:pt x="2992" y="3327"/>
                  </a:cubicBezTo>
                  <a:cubicBezTo>
                    <a:pt x="3051" y="3256"/>
                    <a:pt x="3147" y="3208"/>
                    <a:pt x="3230" y="3125"/>
                  </a:cubicBezTo>
                  <a:cubicBezTo>
                    <a:pt x="3240" y="3083"/>
                    <a:pt x="3233" y="3062"/>
                    <a:pt x="3217" y="3053"/>
                  </a:cubicBezTo>
                  <a:lnTo>
                    <a:pt x="3217" y="3053"/>
                  </a:lnTo>
                  <a:cubicBezTo>
                    <a:pt x="3268" y="3033"/>
                    <a:pt x="3291" y="2984"/>
                    <a:pt x="3266" y="2898"/>
                  </a:cubicBezTo>
                  <a:lnTo>
                    <a:pt x="3266" y="2898"/>
                  </a:lnTo>
                  <a:cubicBezTo>
                    <a:pt x="3275" y="2921"/>
                    <a:pt x="3289" y="2928"/>
                    <a:pt x="3305" y="2928"/>
                  </a:cubicBezTo>
                  <a:cubicBezTo>
                    <a:pt x="3330" y="2928"/>
                    <a:pt x="3358" y="2910"/>
                    <a:pt x="3373" y="2910"/>
                  </a:cubicBezTo>
                  <a:cubicBezTo>
                    <a:pt x="3468" y="2898"/>
                    <a:pt x="3504" y="2851"/>
                    <a:pt x="3540" y="2768"/>
                  </a:cubicBezTo>
                  <a:cubicBezTo>
                    <a:pt x="3550" y="2714"/>
                    <a:pt x="3580" y="2670"/>
                    <a:pt x="3637" y="2670"/>
                  </a:cubicBezTo>
                  <a:cubicBezTo>
                    <a:pt x="3644" y="2670"/>
                    <a:pt x="3651" y="2671"/>
                    <a:pt x="3659" y="2672"/>
                  </a:cubicBezTo>
                  <a:cubicBezTo>
                    <a:pt x="3742" y="2648"/>
                    <a:pt x="3766" y="2565"/>
                    <a:pt x="3790" y="2494"/>
                  </a:cubicBezTo>
                  <a:cubicBezTo>
                    <a:pt x="3801" y="2387"/>
                    <a:pt x="3849" y="2315"/>
                    <a:pt x="3956" y="2291"/>
                  </a:cubicBezTo>
                  <a:cubicBezTo>
                    <a:pt x="3980" y="2291"/>
                    <a:pt x="4004" y="2267"/>
                    <a:pt x="4016" y="2244"/>
                  </a:cubicBezTo>
                  <a:cubicBezTo>
                    <a:pt x="4028" y="2184"/>
                    <a:pt x="4087" y="2184"/>
                    <a:pt x="4135" y="2184"/>
                  </a:cubicBezTo>
                  <a:cubicBezTo>
                    <a:pt x="4159" y="2184"/>
                    <a:pt x="4194" y="2172"/>
                    <a:pt x="4218" y="2148"/>
                  </a:cubicBezTo>
                  <a:cubicBezTo>
                    <a:pt x="4361" y="2077"/>
                    <a:pt x="4385" y="1946"/>
                    <a:pt x="4397" y="1815"/>
                  </a:cubicBezTo>
                  <a:cubicBezTo>
                    <a:pt x="4421" y="1732"/>
                    <a:pt x="4444" y="1648"/>
                    <a:pt x="4504" y="1589"/>
                  </a:cubicBezTo>
                  <a:cubicBezTo>
                    <a:pt x="4516" y="1553"/>
                    <a:pt x="4552" y="1541"/>
                    <a:pt x="4563" y="1494"/>
                  </a:cubicBezTo>
                  <a:cubicBezTo>
                    <a:pt x="4563" y="1470"/>
                    <a:pt x="4599" y="1458"/>
                    <a:pt x="4623" y="1458"/>
                  </a:cubicBezTo>
                  <a:cubicBezTo>
                    <a:pt x="4659" y="1458"/>
                    <a:pt x="4683" y="1434"/>
                    <a:pt x="4694" y="1422"/>
                  </a:cubicBezTo>
                  <a:cubicBezTo>
                    <a:pt x="4683" y="1291"/>
                    <a:pt x="4671" y="1160"/>
                    <a:pt x="4683" y="1017"/>
                  </a:cubicBezTo>
                  <a:cubicBezTo>
                    <a:pt x="4683" y="958"/>
                    <a:pt x="4671" y="922"/>
                    <a:pt x="4659" y="863"/>
                  </a:cubicBezTo>
                  <a:cubicBezTo>
                    <a:pt x="4635" y="743"/>
                    <a:pt x="4575" y="636"/>
                    <a:pt x="4623" y="517"/>
                  </a:cubicBezTo>
                  <a:cubicBezTo>
                    <a:pt x="4623" y="482"/>
                    <a:pt x="4623" y="458"/>
                    <a:pt x="4611" y="422"/>
                  </a:cubicBezTo>
                  <a:cubicBezTo>
                    <a:pt x="4516" y="303"/>
                    <a:pt x="4397" y="231"/>
                    <a:pt x="4254" y="220"/>
                  </a:cubicBezTo>
                  <a:cubicBezTo>
                    <a:pt x="4099" y="208"/>
                    <a:pt x="3980" y="160"/>
                    <a:pt x="3861" y="65"/>
                  </a:cubicBezTo>
                  <a:cubicBezTo>
                    <a:pt x="3811" y="22"/>
                    <a:pt x="3752" y="1"/>
                    <a:pt x="3688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1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1906475" y="1466675"/>
              <a:ext cx="3163525" cy="2660175"/>
            </a:xfrm>
            <a:custGeom>
              <a:avLst/>
              <a:gdLst/>
              <a:ahLst/>
              <a:cxnLst/>
              <a:rect l="l" t="t" r="r" b="b"/>
              <a:pathLst>
                <a:path w="126541" h="106407" extrusionOk="0">
                  <a:moveTo>
                    <a:pt x="17169" y="1"/>
                  </a:moveTo>
                  <a:lnTo>
                    <a:pt x="16836" y="60"/>
                  </a:lnTo>
                  <a:lnTo>
                    <a:pt x="16526" y="370"/>
                  </a:lnTo>
                  <a:lnTo>
                    <a:pt x="16169" y="572"/>
                  </a:lnTo>
                  <a:lnTo>
                    <a:pt x="15812" y="786"/>
                  </a:lnTo>
                  <a:lnTo>
                    <a:pt x="15610" y="834"/>
                  </a:lnTo>
                  <a:lnTo>
                    <a:pt x="15514" y="667"/>
                  </a:lnTo>
                  <a:lnTo>
                    <a:pt x="15121" y="72"/>
                  </a:lnTo>
                  <a:lnTo>
                    <a:pt x="14455" y="334"/>
                  </a:lnTo>
                  <a:lnTo>
                    <a:pt x="13752" y="906"/>
                  </a:lnTo>
                  <a:lnTo>
                    <a:pt x="13038" y="1394"/>
                  </a:lnTo>
                  <a:lnTo>
                    <a:pt x="12324" y="1739"/>
                  </a:lnTo>
                  <a:lnTo>
                    <a:pt x="11657" y="2156"/>
                  </a:lnTo>
                  <a:lnTo>
                    <a:pt x="11383" y="2334"/>
                  </a:lnTo>
                  <a:lnTo>
                    <a:pt x="11050" y="2358"/>
                  </a:lnTo>
                  <a:lnTo>
                    <a:pt x="10728" y="2596"/>
                  </a:lnTo>
                  <a:lnTo>
                    <a:pt x="10609" y="3049"/>
                  </a:lnTo>
                  <a:lnTo>
                    <a:pt x="10466" y="3251"/>
                  </a:lnTo>
                  <a:lnTo>
                    <a:pt x="10514" y="3549"/>
                  </a:lnTo>
                  <a:lnTo>
                    <a:pt x="10633" y="3608"/>
                  </a:lnTo>
                  <a:lnTo>
                    <a:pt x="10764" y="3584"/>
                  </a:lnTo>
                  <a:lnTo>
                    <a:pt x="10990" y="3525"/>
                  </a:lnTo>
                  <a:lnTo>
                    <a:pt x="11192" y="3608"/>
                  </a:lnTo>
                  <a:lnTo>
                    <a:pt x="10966" y="3834"/>
                  </a:lnTo>
                  <a:lnTo>
                    <a:pt x="10847" y="4073"/>
                  </a:lnTo>
                  <a:lnTo>
                    <a:pt x="11121" y="4263"/>
                  </a:lnTo>
                  <a:lnTo>
                    <a:pt x="11478" y="4346"/>
                  </a:lnTo>
                  <a:lnTo>
                    <a:pt x="11669" y="4323"/>
                  </a:lnTo>
                  <a:lnTo>
                    <a:pt x="11871" y="4299"/>
                  </a:lnTo>
                  <a:lnTo>
                    <a:pt x="11990" y="4358"/>
                  </a:lnTo>
                  <a:lnTo>
                    <a:pt x="12073" y="4466"/>
                  </a:lnTo>
                  <a:lnTo>
                    <a:pt x="11621" y="4835"/>
                  </a:lnTo>
                  <a:lnTo>
                    <a:pt x="11073" y="5001"/>
                  </a:lnTo>
                  <a:lnTo>
                    <a:pt x="10383" y="4727"/>
                  </a:lnTo>
                  <a:lnTo>
                    <a:pt x="9871" y="5454"/>
                  </a:lnTo>
                  <a:lnTo>
                    <a:pt x="9597" y="4739"/>
                  </a:lnTo>
                  <a:lnTo>
                    <a:pt x="9061" y="4942"/>
                  </a:lnTo>
                  <a:lnTo>
                    <a:pt x="8228" y="5335"/>
                  </a:lnTo>
                  <a:lnTo>
                    <a:pt x="7323" y="5454"/>
                  </a:lnTo>
                  <a:lnTo>
                    <a:pt x="6656" y="5537"/>
                  </a:lnTo>
                  <a:lnTo>
                    <a:pt x="6001" y="5478"/>
                  </a:lnTo>
                  <a:lnTo>
                    <a:pt x="5537" y="5073"/>
                  </a:lnTo>
                  <a:lnTo>
                    <a:pt x="5263" y="4442"/>
                  </a:lnTo>
                  <a:lnTo>
                    <a:pt x="4954" y="5085"/>
                  </a:lnTo>
                  <a:lnTo>
                    <a:pt x="4334" y="5335"/>
                  </a:lnTo>
                  <a:lnTo>
                    <a:pt x="3822" y="5561"/>
                  </a:lnTo>
                  <a:lnTo>
                    <a:pt x="3953" y="6085"/>
                  </a:lnTo>
                  <a:lnTo>
                    <a:pt x="2858" y="6573"/>
                  </a:lnTo>
                  <a:lnTo>
                    <a:pt x="1679" y="6644"/>
                  </a:lnTo>
                  <a:lnTo>
                    <a:pt x="1536" y="6692"/>
                  </a:lnTo>
                  <a:lnTo>
                    <a:pt x="1382" y="6799"/>
                  </a:lnTo>
                  <a:lnTo>
                    <a:pt x="1215" y="6978"/>
                  </a:lnTo>
                  <a:lnTo>
                    <a:pt x="1203" y="7216"/>
                  </a:lnTo>
                  <a:lnTo>
                    <a:pt x="1358" y="7394"/>
                  </a:lnTo>
                  <a:lnTo>
                    <a:pt x="1596" y="7383"/>
                  </a:lnTo>
                  <a:lnTo>
                    <a:pt x="1751" y="7347"/>
                  </a:lnTo>
                  <a:lnTo>
                    <a:pt x="1929" y="7442"/>
                  </a:lnTo>
                  <a:lnTo>
                    <a:pt x="1203" y="7883"/>
                  </a:lnTo>
                  <a:lnTo>
                    <a:pt x="429" y="8359"/>
                  </a:lnTo>
                  <a:lnTo>
                    <a:pt x="298" y="8537"/>
                  </a:lnTo>
                  <a:lnTo>
                    <a:pt x="310" y="8776"/>
                  </a:lnTo>
                  <a:lnTo>
                    <a:pt x="524" y="9228"/>
                  </a:lnTo>
                  <a:lnTo>
                    <a:pt x="239" y="9657"/>
                  </a:lnTo>
                  <a:lnTo>
                    <a:pt x="120" y="9847"/>
                  </a:lnTo>
                  <a:lnTo>
                    <a:pt x="60" y="10097"/>
                  </a:lnTo>
                  <a:lnTo>
                    <a:pt x="1" y="10454"/>
                  </a:lnTo>
                  <a:lnTo>
                    <a:pt x="155" y="10740"/>
                  </a:lnTo>
                  <a:lnTo>
                    <a:pt x="393" y="10692"/>
                  </a:lnTo>
                  <a:lnTo>
                    <a:pt x="584" y="10478"/>
                  </a:lnTo>
                  <a:lnTo>
                    <a:pt x="965" y="10264"/>
                  </a:lnTo>
                  <a:lnTo>
                    <a:pt x="1370" y="10300"/>
                  </a:lnTo>
                  <a:lnTo>
                    <a:pt x="1489" y="10538"/>
                  </a:lnTo>
                  <a:lnTo>
                    <a:pt x="1370" y="10800"/>
                  </a:lnTo>
                  <a:lnTo>
                    <a:pt x="1465" y="11097"/>
                  </a:lnTo>
                  <a:lnTo>
                    <a:pt x="1656" y="11347"/>
                  </a:lnTo>
                  <a:lnTo>
                    <a:pt x="1798" y="11526"/>
                  </a:lnTo>
                  <a:lnTo>
                    <a:pt x="1703" y="11740"/>
                  </a:lnTo>
                  <a:lnTo>
                    <a:pt x="1441" y="12097"/>
                  </a:lnTo>
                  <a:lnTo>
                    <a:pt x="1620" y="12502"/>
                  </a:lnTo>
                  <a:lnTo>
                    <a:pt x="2001" y="12586"/>
                  </a:lnTo>
                  <a:lnTo>
                    <a:pt x="2263" y="12300"/>
                  </a:lnTo>
                  <a:lnTo>
                    <a:pt x="2727" y="12181"/>
                  </a:lnTo>
                  <a:lnTo>
                    <a:pt x="3096" y="12466"/>
                  </a:lnTo>
                  <a:lnTo>
                    <a:pt x="3132" y="12752"/>
                  </a:lnTo>
                  <a:lnTo>
                    <a:pt x="2858" y="12895"/>
                  </a:lnTo>
                  <a:lnTo>
                    <a:pt x="2120" y="13812"/>
                  </a:lnTo>
                  <a:cubicBezTo>
                    <a:pt x="2009" y="14651"/>
                    <a:pt x="2082" y="15537"/>
                    <a:pt x="2508" y="15537"/>
                  </a:cubicBezTo>
                  <a:cubicBezTo>
                    <a:pt x="2722" y="15537"/>
                    <a:pt x="3026" y="15311"/>
                    <a:pt x="3441" y="14741"/>
                  </a:cubicBezTo>
                  <a:lnTo>
                    <a:pt x="4180" y="14669"/>
                  </a:lnTo>
                  <a:lnTo>
                    <a:pt x="4227" y="14645"/>
                  </a:lnTo>
                  <a:lnTo>
                    <a:pt x="4287" y="14586"/>
                  </a:lnTo>
                  <a:lnTo>
                    <a:pt x="4501" y="14360"/>
                  </a:lnTo>
                  <a:lnTo>
                    <a:pt x="4763" y="14467"/>
                  </a:lnTo>
                  <a:lnTo>
                    <a:pt x="4918" y="14800"/>
                  </a:lnTo>
                  <a:lnTo>
                    <a:pt x="4704" y="15122"/>
                  </a:lnTo>
                  <a:lnTo>
                    <a:pt x="4453" y="15312"/>
                  </a:lnTo>
                  <a:lnTo>
                    <a:pt x="4358" y="15610"/>
                  </a:lnTo>
                  <a:lnTo>
                    <a:pt x="4299" y="16086"/>
                  </a:lnTo>
                  <a:lnTo>
                    <a:pt x="3918" y="16431"/>
                  </a:lnTo>
                  <a:lnTo>
                    <a:pt x="3572" y="16800"/>
                  </a:lnTo>
                  <a:lnTo>
                    <a:pt x="3572" y="17336"/>
                  </a:lnTo>
                  <a:lnTo>
                    <a:pt x="3918" y="17646"/>
                  </a:lnTo>
                  <a:lnTo>
                    <a:pt x="4406" y="17705"/>
                  </a:lnTo>
                  <a:lnTo>
                    <a:pt x="4823" y="17598"/>
                  </a:lnTo>
                  <a:lnTo>
                    <a:pt x="5275" y="17646"/>
                  </a:lnTo>
                  <a:lnTo>
                    <a:pt x="4930" y="18170"/>
                  </a:lnTo>
                  <a:lnTo>
                    <a:pt x="4358" y="18432"/>
                  </a:lnTo>
                  <a:lnTo>
                    <a:pt x="3870" y="18634"/>
                  </a:lnTo>
                  <a:lnTo>
                    <a:pt x="3703" y="19110"/>
                  </a:lnTo>
                  <a:lnTo>
                    <a:pt x="4025" y="19467"/>
                  </a:lnTo>
                  <a:lnTo>
                    <a:pt x="4561" y="19408"/>
                  </a:lnTo>
                  <a:lnTo>
                    <a:pt x="4870" y="19348"/>
                  </a:lnTo>
                  <a:lnTo>
                    <a:pt x="5108" y="19491"/>
                  </a:lnTo>
                  <a:lnTo>
                    <a:pt x="5013" y="19789"/>
                  </a:lnTo>
                  <a:lnTo>
                    <a:pt x="4704" y="19967"/>
                  </a:lnTo>
                  <a:lnTo>
                    <a:pt x="4537" y="20027"/>
                  </a:lnTo>
                  <a:lnTo>
                    <a:pt x="4382" y="20086"/>
                  </a:lnTo>
                  <a:lnTo>
                    <a:pt x="3608" y="20896"/>
                  </a:lnTo>
                  <a:lnTo>
                    <a:pt x="2906" y="21765"/>
                  </a:lnTo>
                  <a:lnTo>
                    <a:pt x="2846" y="21980"/>
                  </a:lnTo>
                  <a:lnTo>
                    <a:pt x="2906" y="22230"/>
                  </a:lnTo>
                  <a:lnTo>
                    <a:pt x="2965" y="22813"/>
                  </a:lnTo>
                  <a:lnTo>
                    <a:pt x="2858" y="23396"/>
                  </a:lnTo>
                  <a:lnTo>
                    <a:pt x="2858" y="24051"/>
                  </a:lnTo>
                  <a:lnTo>
                    <a:pt x="3525" y="24111"/>
                  </a:lnTo>
                  <a:lnTo>
                    <a:pt x="4418" y="23623"/>
                  </a:lnTo>
                  <a:lnTo>
                    <a:pt x="5073" y="22873"/>
                  </a:lnTo>
                  <a:lnTo>
                    <a:pt x="5406" y="22587"/>
                  </a:lnTo>
                  <a:lnTo>
                    <a:pt x="5823" y="22420"/>
                  </a:lnTo>
                  <a:lnTo>
                    <a:pt x="7740" y="22277"/>
                  </a:lnTo>
                  <a:lnTo>
                    <a:pt x="9597" y="21777"/>
                  </a:lnTo>
                  <a:lnTo>
                    <a:pt x="9978" y="21753"/>
                  </a:lnTo>
                  <a:lnTo>
                    <a:pt x="10157" y="22158"/>
                  </a:lnTo>
                  <a:lnTo>
                    <a:pt x="10252" y="22575"/>
                  </a:lnTo>
                  <a:lnTo>
                    <a:pt x="10669" y="22730"/>
                  </a:lnTo>
                  <a:lnTo>
                    <a:pt x="11109" y="22992"/>
                  </a:lnTo>
                  <a:lnTo>
                    <a:pt x="10990" y="23480"/>
                  </a:lnTo>
                  <a:lnTo>
                    <a:pt x="10764" y="23646"/>
                  </a:lnTo>
                  <a:lnTo>
                    <a:pt x="10514" y="23754"/>
                  </a:lnTo>
                  <a:lnTo>
                    <a:pt x="10026" y="24146"/>
                  </a:lnTo>
                  <a:lnTo>
                    <a:pt x="9716" y="24682"/>
                  </a:lnTo>
                  <a:lnTo>
                    <a:pt x="9787" y="25028"/>
                  </a:lnTo>
                  <a:lnTo>
                    <a:pt x="10145" y="25159"/>
                  </a:lnTo>
                  <a:lnTo>
                    <a:pt x="10228" y="25266"/>
                  </a:lnTo>
                  <a:lnTo>
                    <a:pt x="10180" y="25397"/>
                  </a:lnTo>
                  <a:lnTo>
                    <a:pt x="10061" y="25849"/>
                  </a:lnTo>
                  <a:lnTo>
                    <a:pt x="10311" y="26171"/>
                  </a:lnTo>
                  <a:lnTo>
                    <a:pt x="10847" y="26194"/>
                  </a:lnTo>
                  <a:lnTo>
                    <a:pt x="11359" y="25932"/>
                  </a:lnTo>
                  <a:lnTo>
                    <a:pt x="12300" y="25325"/>
                  </a:lnTo>
                  <a:lnTo>
                    <a:pt x="13407" y="25492"/>
                  </a:lnTo>
                  <a:lnTo>
                    <a:pt x="13705" y="25540"/>
                  </a:lnTo>
                  <a:lnTo>
                    <a:pt x="14002" y="25432"/>
                  </a:lnTo>
                  <a:lnTo>
                    <a:pt x="14479" y="25301"/>
                  </a:lnTo>
                  <a:lnTo>
                    <a:pt x="14895" y="25575"/>
                  </a:lnTo>
                  <a:lnTo>
                    <a:pt x="15705" y="26171"/>
                  </a:lnTo>
                  <a:lnTo>
                    <a:pt x="16717" y="26218"/>
                  </a:lnTo>
                  <a:lnTo>
                    <a:pt x="17026" y="26194"/>
                  </a:lnTo>
                  <a:lnTo>
                    <a:pt x="17312" y="26349"/>
                  </a:lnTo>
                  <a:lnTo>
                    <a:pt x="17967" y="26635"/>
                  </a:lnTo>
                  <a:lnTo>
                    <a:pt x="18598" y="26337"/>
                  </a:lnTo>
                  <a:lnTo>
                    <a:pt x="18931" y="26147"/>
                  </a:lnTo>
                  <a:lnTo>
                    <a:pt x="19301" y="26075"/>
                  </a:lnTo>
                  <a:lnTo>
                    <a:pt x="19932" y="25897"/>
                  </a:lnTo>
                  <a:lnTo>
                    <a:pt x="20098" y="25266"/>
                  </a:lnTo>
                  <a:lnTo>
                    <a:pt x="20229" y="24849"/>
                  </a:lnTo>
                  <a:lnTo>
                    <a:pt x="20479" y="24766"/>
                  </a:lnTo>
                  <a:lnTo>
                    <a:pt x="21503" y="25063"/>
                  </a:lnTo>
                  <a:lnTo>
                    <a:pt x="22527" y="25004"/>
                  </a:lnTo>
                  <a:lnTo>
                    <a:pt x="23468" y="25218"/>
                  </a:lnTo>
                  <a:lnTo>
                    <a:pt x="24230" y="24658"/>
                  </a:lnTo>
                  <a:lnTo>
                    <a:pt x="24337" y="24599"/>
                  </a:lnTo>
                  <a:lnTo>
                    <a:pt x="24480" y="24551"/>
                  </a:lnTo>
                  <a:lnTo>
                    <a:pt x="24611" y="25397"/>
                  </a:lnTo>
                  <a:lnTo>
                    <a:pt x="25468" y="25504"/>
                  </a:lnTo>
                  <a:lnTo>
                    <a:pt x="25778" y="25480"/>
                  </a:lnTo>
                  <a:lnTo>
                    <a:pt x="26087" y="25420"/>
                  </a:lnTo>
                  <a:lnTo>
                    <a:pt x="26373" y="25420"/>
                  </a:lnTo>
                  <a:lnTo>
                    <a:pt x="26480" y="25659"/>
                  </a:lnTo>
                  <a:lnTo>
                    <a:pt x="26563" y="26802"/>
                  </a:lnTo>
                  <a:lnTo>
                    <a:pt x="26361" y="27980"/>
                  </a:lnTo>
                  <a:lnTo>
                    <a:pt x="26337" y="29016"/>
                  </a:lnTo>
                  <a:lnTo>
                    <a:pt x="27135" y="29373"/>
                  </a:lnTo>
                  <a:lnTo>
                    <a:pt x="28468" y="29409"/>
                  </a:lnTo>
                  <a:lnTo>
                    <a:pt x="29492" y="30254"/>
                  </a:lnTo>
                  <a:lnTo>
                    <a:pt x="29719" y="30802"/>
                  </a:lnTo>
                  <a:lnTo>
                    <a:pt x="29457" y="31290"/>
                  </a:lnTo>
                  <a:lnTo>
                    <a:pt x="28897" y="31921"/>
                  </a:lnTo>
                  <a:lnTo>
                    <a:pt x="28564" y="32683"/>
                  </a:lnTo>
                  <a:lnTo>
                    <a:pt x="28445" y="32993"/>
                  </a:lnTo>
                  <a:lnTo>
                    <a:pt x="28230" y="33195"/>
                  </a:lnTo>
                  <a:lnTo>
                    <a:pt x="27564" y="33707"/>
                  </a:lnTo>
                  <a:lnTo>
                    <a:pt x="26992" y="34314"/>
                  </a:lnTo>
                  <a:lnTo>
                    <a:pt x="26694" y="34553"/>
                  </a:lnTo>
                  <a:lnTo>
                    <a:pt x="26361" y="34731"/>
                  </a:lnTo>
                  <a:lnTo>
                    <a:pt x="25111" y="35160"/>
                  </a:lnTo>
                  <a:lnTo>
                    <a:pt x="24111" y="36041"/>
                  </a:lnTo>
                  <a:lnTo>
                    <a:pt x="23801" y="36267"/>
                  </a:lnTo>
                  <a:lnTo>
                    <a:pt x="23515" y="36577"/>
                  </a:lnTo>
                  <a:lnTo>
                    <a:pt x="23099" y="37529"/>
                  </a:lnTo>
                  <a:lnTo>
                    <a:pt x="22099" y="37624"/>
                  </a:lnTo>
                  <a:lnTo>
                    <a:pt x="21789" y="37708"/>
                  </a:lnTo>
                  <a:lnTo>
                    <a:pt x="21849" y="37982"/>
                  </a:lnTo>
                  <a:lnTo>
                    <a:pt x="22265" y="38970"/>
                  </a:lnTo>
                  <a:lnTo>
                    <a:pt x="22682" y="39958"/>
                  </a:lnTo>
                  <a:lnTo>
                    <a:pt x="22789" y="40137"/>
                  </a:lnTo>
                  <a:lnTo>
                    <a:pt x="22741" y="40339"/>
                  </a:lnTo>
                  <a:lnTo>
                    <a:pt x="22503" y="40970"/>
                  </a:lnTo>
                  <a:lnTo>
                    <a:pt x="22563" y="41625"/>
                  </a:lnTo>
                  <a:lnTo>
                    <a:pt x="22741" y="42589"/>
                  </a:lnTo>
                  <a:lnTo>
                    <a:pt x="22551" y="43554"/>
                  </a:lnTo>
                  <a:lnTo>
                    <a:pt x="22515" y="43816"/>
                  </a:lnTo>
                  <a:lnTo>
                    <a:pt x="22646" y="44078"/>
                  </a:lnTo>
                  <a:lnTo>
                    <a:pt x="22801" y="44542"/>
                  </a:lnTo>
                  <a:lnTo>
                    <a:pt x="22527" y="44923"/>
                  </a:lnTo>
                  <a:lnTo>
                    <a:pt x="22230" y="45399"/>
                  </a:lnTo>
                  <a:lnTo>
                    <a:pt x="22265" y="45959"/>
                  </a:lnTo>
                  <a:lnTo>
                    <a:pt x="22349" y="46673"/>
                  </a:lnTo>
                  <a:lnTo>
                    <a:pt x="22075" y="47387"/>
                  </a:lnTo>
                  <a:lnTo>
                    <a:pt x="21563" y="47923"/>
                  </a:lnTo>
                  <a:lnTo>
                    <a:pt x="20896" y="48173"/>
                  </a:lnTo>
                  <a:lnTo>
                    <a:pt x="20658" y="48233"/>
                  </a:lnTo>
                  <a:lnTo>
                    <a:pt x="20432" y="48340"/>
                  </a:lnTo>
                  <a:lnTo>
                    <a:pt x="20063" y="48578"/>
                  </a:lnTo>
                  <a:lnTo>
                    <a:pt x="19944" y="48935"/>
                  </a:lnTo>
                  <a:lnTo>
                    <a:pt x="20039" y="49542"/>
                  </a:lnTo>
                  <a:lnTo>
                    <a:pt x="20372" y="50019"/>
                  </a:lnTo>
                  <a:lnTo>
                    <a:pt x="20729" y="50304"/>
                  </a:lnTo>
                  <a:lnTo>
                    <a:pt x="20920" y="50685"/>
                  </a:lnTo>
                  <a:lnTo>
                    <a:pt x="21027" y="52400"/>
                  </a:lnTo>
                  <a:lnTo>
                    <a:pt x="20301" y="53948"/>
                  </a:lnTo>
                  <a:lnTo>
                    <a:pt x="20015" y="54424"/>
                  </a:lnTo>
                  <a:lnTo>
                    <a:pt x="19836" y="54948"/>
                  </a:lnTo>
                  <a:lnTo>
                    <a:pt x="19372" y="55924"/>
                  </a:lnTo>
                  <a:lnTo>
                    <a:pt x="18277" y="55996"/>
                  </a:lnTo>
                  <a:lnTo>
                    <a:pt x="17515" y="55865"/>
                  </a:lnTo>
                  <a:lnTo>
                    <a:pt x="16776" y="55877"/>
                  </a:lnTo>
                  <a:lnTo>
                    <a:pt x="15622" y="55996"/>
                  </a:lnTo>
                  <a:lnTo>
                    <a:pt x="14526" y="55746"/>
                  </a:lnTo>
                  <a:lnTo>
                    <a:pt x="14312" y="55698"/>
                  </a:lnTo>
                  <a:lnTo>
                    <a:pt x="14157" y="55805"/>
                  </a:lnTo>
                  <a:lnTo>
                    <a:pt x="14109" y="55972"/>
                  </a:lnTo>
                  <a:lnTo>
                    <a:pt x="14181" y="56139"/>
                  </a:lnTo>
                  <a:lnTo>
                    <a:pt x="14526" y="56770"/>
                  </a:lnTo>
                  <a:lnTo>
                    <a:pt x="14955" y="57365"/>
                  </a:lnTo>
                  <a:lnTo>
                    <a:pt x="15205" y="57651"/>
                  </a:lnTo>
                  <a:lnTo>
                    <a:pt x="15241" y="58020"/>
                  </a:lnTo>
                  <a:lnTo>
                    <a:pt x="15252" y="58436"/>
                  </a:lnTo>
                  <a:lnTo>
                    <a:pt x="15586" y="58675"/>
                  </a:lnTo>
                  <a:lnTo>
                    <a:pt x="16003" y="58996"/>
                  </a:lnTo>
                  <a:lnTo>
                    <a:pt x="15943" y="59544"/>
                  </a:lnTo>
                  <a:lnTo>
                    <a:pt x="15836" y="59960"/>
                  </a:lnTo>
                  <a:lnTo>
                    <a:pt x="16003" y="60341"/>
                  </a:lnTo>
                  <a:lnTo>
                    <a:pt x="16491" y="61020"/>
                  </a:lnTo>
                  <a:lnTo>
                    <a:pt x="16634" y="61818"/>
                  </a:lnTo>
                  <a:lnTo>
                    <a:pt x="16788" y="62306"/>
                  </a:lnTo>
                  <a:lnTo>
                    <a:pt x="17169" y="62651"/>
                  </a:lnTo>
                  <a:lnTo>
                    <a:pt x="17431" y="62818"/>
                  </a:lnTo>
                  <a:lnTo>
                    <a:pt x="17550" y="63104"/>
                  </a:lnTo>
                  <a:lnTo>
                    <a:pt x="17765" y="63592"/>
                  </a:lnTo>
                  <a:lnTo>
                    <a:pt x="18312" y="63568"/>
                  </a:lnTo>
                  <a:lnTo>
                    <a:pt x="18848" y="63604"/>
                  </a:lnTo>
                  <a:lnTo>
                    <a:pt x="19348" y="64128"/>
                  </a:lnTo>
                  <a:lnTo>
                    <a:pt x="19467" y="64794"/>
                  </a:lnTo>
                  <a:lnTo>
                    <a:pt x="19146" y="65378"/>
                  </a:lnTo>
                  <a:lnTo>
                    <a:pt x="18562" y="66009"/>
                  </a:lnTo>
                  <a:lnTo>
                    <a:pt x="18622" y="66878"/>
                  </a:lnTo>
                  <a:lnTo>
                    <a:pt x="18622" y="67021"/>
                  </a:lnTo>
                  <a:lnTo>
                    <a:pt x="18467" y="67140"/>
                  </a:lnTo>
                  <a:lnTo>
                    <a:pt x="17503" y="67759"/>
                  </a:lnTo>
                  <a:lnTo>
                    <a:pt x="16610" y="68485"/>
                  </a:lnTo>
                  <a:lnTo>
                    <a:pt x="16086" y="68950"/>
                  </a:lnTo>
                  <a:lnTo>
                    <a:pt x="15907" y="69545"/>
                  </a:lnTo>
                  <a:lnTo>
                    <a:pt x="15848" y="70378"/>
                  </a:lnTo>
                  <a:lnTo>
                    <a:pt x="15514" y="71105"/>
                  </a:lnTo>
                  <a:lnTo>
                    <a:pt x="15229" y="71724"/>
                  </a:lnTo>
                  <a:lnTo>
                    <a:pt x="15300" y="72414"/>
                  </a:lnTo>
                  <a:lnTo>
                    <a:pt x="16288" y="74010"/>
                  </a:lnTo>
                  <a:lnTo>
                    <a:pt x="17038" y="75736"/>
                  </a:lnTo>
                  <a:lnTo>
                    <a:pt x="17431" y="76153"/>
                  </a:lnTo>
                  <a:lnTo>
                    <a:pt x="18027" y="76093"/>
                  </a:lnTo>
                  <a:lnTo>
                    <a:pt x="18789" y="75927"/>
                  </a:lnTo>
                  <a:lnTo>
                    <a:pt x="19039" y="76677"/>
                  </a:lnTo>
                  <a:lnTo>
                    <a:pt x="19039" y="77034"/>
                  </a:lnTo>
                  <a:lnTo>
                    <a:pt x="18801" y="77248"/>
                  </a:lnTo>
                  <a:lnTo>
                    <a:pt x="18586" y="77415"/>
                  </a:lnTo>
                  <a:lnTo>
                    <a:pt x="18503" y="77665"/>
                  </a:lnTo>
                  <a:lnTo>
                    <a:pt x="18134" y="78177"/>
                  </a:lnTo>
                  <a:lnTo>
                    <a:pt x="17479" y="78082"/>
                  </a:lnTo>
                  <a:lnTo>
                    <a:pt x="17086" y="77927"/>
                  </a:lnTo>
                  <a:lnTo>
                    <a:pt x="16741" y="78106"/>
                  </a:lnTo>
                  <a:lnTo>
                    <a:pt x="16467" y="78379"/>
                  </a:lnTo>
                  <a:lnTo>
                    <a:pt x="16086" y="78320"/>
                  </a:lnTo>
                  <a:lnTo>
                    <a:pt x="15657" y="78296"/>
                  </a:lnTo>
                  <a:lnTo>
                    <a:pt x="15407" y="78713"/>
                  </a:lnTo>
                  <a:lnTo>
                    <a:pt x="14943" y="80058"/>
                  </a:lnTo>
                  <a:lnTo>
                    <a:pt x="14026" y="81177"/>
                  </a:lnTo>
                  <a:lnTo>
                    <a:pt x="13288" y="81749"/>
                  </a:lnTo>
                  <a:lnTo>
                    <a:pt x="12835" y="82547"/>
                  </a:lnTo>
                  <a:lnTo>
                    <a:pt x="12550" y="83392"/>
                  </a:lnTo>
                  <a:lnTo>
                    <a:pt x="12085" y="84154"/>
                  </a:lnTo>
                  <a:lnTo>
                    <a:pt x="11978" y="84368"/>
                  </a:lnTo>
                  <a:lnTo>
                    <a:pt x="12038" y="84606"/>
                  </a:lnTo>
                  <a:lnTo>
                    <a:pt x="12574" y="85987"/>
                  </a:lnTo>
                  <a:lnTo>
                    <a:pt x="12514" y="87464"/>
                  </a:lnTo>
                  <a:lnTo>
                    <a:pt x="12562" y="88369"/>
                  </a:lnTo>
                  <a:lnTo>
                    <a:pt x="12895" y="89202"/>
                  </a:lnTo>
                  <a:lnTo>
                    <a:pt x="13228" y="89274"/>
                  </a:lnTo>
                  <a:lnTo>
                    <a:pt x="13609" y="89035"/>
                  </a:lnTo>
                  <a:lnTo>
                    <a:pt x="14871" y="89190"/>
                  </a:lnTo>
                  <a:lnTo>
                    <a:pt x="16134" y="89202"/>
                  </a:lnTo>
                  <a:lnTo>
                    <a:pt x="17146" y="89345"/>
                  </a:lnTo>
                  <a:lnTo>
                    <a:pt x="18027" y="89809"/>
                  </a:lnTo>
                  <a:lnTo>
                    <a:pt x="18848" y="90286"/>
                  </a:lnTo>
                  <a:lnTo>
                    <a:pt x="19682" y="90738"/>
                  </a:lnTo>
                  <a:lnTo>
                    <a:pt x="20634" y="91298"/>
                  </a:lnTo>
                  <a:lnTo>
                    <a:pt x="21503" y="91988"/>
                  </a:lnTo>
                  <a:lnTo>
                    <a:pt x="22980" y="93607"/>
                  </a:lnTo>
                  <a:lnTo>
                    <a:pt x="24277" y="95358"/>
                  </a:lnTo>
                  <a:lnTo>
                    <a:pt x="24087" y="95417"/>
                  </a:lnTo>
                  <a:lnTo>
                    <a:pt x="23884" y="95501"/>
                  </a:lnTo>
                  <a:lnTo>
                    <a:pt x="23325" y="95703"/>
                  </a:lnTo>
                  <a:lnTo>
                    <a:pt x="23099" y="96251"/>
                  </a:lnTo>
                  <a:lnTo>
                    <a:pt x="23456" y="97346"/>
                  </a:lnTo>
                  <a:lnTo>
                    <a:pt x="24218" y="97620"/>
                  </a:lnTo>
                  <a:lnTo>
                    <a:pt x="24861" y="97798"/>
                  </a:lnTo>
                  <a:lnTo>
                    <a:pt x="25373" y="98191"/>
                  </a:lnTo>
                  <a:lnTo>
                    <a:pt x="25528" y="98477"/>
                  </a:lnTo>
                  <a:lnTo>
                    <a:pt x="25254" y="98596"/>
                  </a:lnTo>
                  <a:lnTo>
                    <a:pt x="24682" y="98858"/>
                  </a:lnTo>
                  <a:lnTo>
                    <a:pt x="24801" y="99465"/>
                  </a:lnTo>
                  <a:lnTo>
                    <a:pt x="25004" y="99989"/>
                  </a:lnTo>
                  <a:lnTo>
                    <a:pt x="25230" y="100513"/>
                  </a:lnTo>
                  <a:lnTo>
                    <a:pt x="26182" y="102025"/>
                  </a:lnTo>
                  <a:lnTo>
                    <a:pt x="27087" y="103573"/>
                  </a:lnTo>
                  <a:lnTo>
                    <a:pt x="27278" y="103752"/>
                  </a:lnTo>
                  <a:lnTo>
                    <a:pt x="27575" y="103811"/>
                  </a:lnTo>
                  <a:lnTo>
                    <a:pt x="28468" y="104073"/>
                  </a:lnTo>
                  <a:lnTo>
                    <a:pt x="29147" y="104704"/>
                  </a:lnTo>
                  <a:lnTo>
                    <a:pt x="29445" y="104990"/>
                  </a:lnTo>
                  <a:lnTo>
                    <a:pt x="29778" y="105228"/>
                  </a:lnTo>
                  <a:lnTo>
                    <a:pt x="30671" y="105704"/>
                  </a:lnTo>
                  <a:lnTo>
                    <a:pt x="31588" y="106133"/>
                  </a:lnTo>
                  <a:lnTo>
                    <a:pt x="32517" y="106407"/>
                  </a:lnTo>
                  <a:lnTo>
                    <a:pt x="33469" y="106180"/>
                  </a:lnTo>
                  <a:lnTo>
                    <a:pt x="33814" y="105597"/>
                  </a:lnTo>
                  <a:lnTo>
                    <a:pt x="33695" y="104871"/>
                  </a:lnTo>
                  <a:lnTo>
                    <a:pt x="33826" y="104383"/>
                  </a:lnTo>
                  <a:lnTo>
                    <a:pt x="34338" y="104311"/>
                  </a:lnTo>
                  <a:lnTo>
                    <a:pt x="34779" y="104275"/>
                  </a:lnTo>
                  <a:lnTo>
                    <a:pt x="35005" y="103918"/>
                  </a:lnTo>
                  <a:lnTo>
                    <a:pt x="35898" y="102716"/>
                  </a:lnTo>
                  <a:lnTo>
                    <a:pt x="36767" y="101477"/>
                  </a:lnTo>
                  <a:lnTo>
                    <a:pt x="36827" y="101406"/>
                  </a:lnTo>
                  <a:lnTo>
                    <a:pt x="36910" y="101346"/>
                  </a:lnTo>
                  <a:lnTo>
                    <a:pt x="38684" y="100692"/>
                  </a:lnTo>
                  <a:lnTo>
                    <a:pt x="40470" y="100037"/>
                  </a:lnTo>
                  <a:lnTo>
                    <a:pt x="40910" y="99989"/>
                  </a:lnTo>
                  <a:lnTo>
                    <a:pt x="41410" y="100156"/>
                  </a:lnTo>
                  <a:lnTo>
                    <a:pt x="42315" y="100346"/>
                  </a:lnTo>
                  <a:lnTo>
                    <a:pt x="43149" y="100072"/>
                  </a:lnTo>
                  <a:lnTo>
                    <a:pt x="44387" y="99037"/>
                  </a:lnTo>
                  <a:lnTo>
                    <a:pt x="45482" y="97870"/>
                  </a:lnTo>
                  <a:lnTo>
                    <a:pt x="45852" y="97548"/>
                  </a:lnTo>
                  <a:lnTo>
                    <a:pt x="46304" y="97477"/>
                  </a:lnTo>
                  <a:lnTo>
                    <a:pt x="47447" y="97596"/>
                  </a:lnTo>
                  <a:lnTo>
                    <a:pt x="48578" y="97477"/>
                  </a:lnTo>
                  <a:lnTo>
                    <a:pt x="50162" y="97239"/>
                  </a:lnTo>
                  <a:lnTo>
                    <a:pt x="51745" y="97239"/>
                  </a:lnTo>
                  <a:lnTo>
                    <a:pt x="53031" y="97358"/>
                  </a:lnTo>
                  <a:lnTo>
                    <a:pt x="54353" y="97346"/>
                  </a:lnTo>
                  <a:lnTo>
                    <a:pt x="54603" y="97405"/>
                  </a:lnTo>
                  <a:lnTo>
                    <a:pt x="54841" y="97548"/>
                  </a:lnTo>
                  <a:lnTo>
                    <a:pt x="55972" y="97965"/>
                  </a:lnTo>
                  <a:lnTo>
                    <a:pt x="57162" y="97846"/>
                  </a:lnTo>
                  <a:lnTo>
                    <a:pt x="58294" y="97525"/>
                  </a:lnTo>
                  <a:lnTo>
                    <a:pt x="59472" y="97477"/>
                  </a:lnTo>
                  <a:lnTo>
                    <a:pt x="60639" y="97489"/>
                  </a:lnTo>
                  <a:lnTo>
                    <a:pt x="61794" y="97477"/>
                  </a:lnTo>
                  <a:lnTo>
                    <a:pt x="62306" y="97525"/>
                  </a:lnTo>
                  <a:lnTo>
                    <a:pt x="62782" y="97727"/>
                  </a:lnTo>
                  <a:lnTo>
                    <a:pt x="63413" y="98060"/>
                  </a:lnTo>
                  <a:lnTo>
                    <a:pt x="64104" y="98275"/>
                  </a:lnTo>
                  <a:lnTo>
                    <a:pt x="64997" y="98096"/>
                  </a:lnTo>
                  <a:lnTo>
                    <a:pt x="65735" y="97227"/>
                  </a:lnTo>
                  <a:lnTo>
                    <a:pt x="66485" y="96358"/>
                  </a:lnTo>
                  <a:lnTo>
                    <a:pt x="67580" y="96358"/>
                  </a:lnTo>
                  <a:lnTo>
                    <a:pt x="67854" y="96417"/>
                  </a:lnTo>
                  <a:lnTo>
                    <a:pt x="68116" y="96346"/>
                  </a:lnTo>
                  <a:lnTo>
                    <a:pt x="68688" y="96191"/>
                  </a:lnTo>
                  <a:lnTo>
                    <a:pt x="69247" y="96382"/>
                  </a:lnTo>
                  <a:lnTo>
                    <a:pt x="69771" y="96774"/>
                  </a:lnTo>
                  <a:lnTo>
                    <a:pt x="70188" y="97286"/>
                  </a:lnTo>
                  <a:lnTo>
                    <a:pt x="70914" y="97775"/>
                  </a:lnTo>
                  <a:lnTo>
                    <a:pt x="71605" y="97298"/>
                  </a:lnTo>
                  <a:lnTo>
                    <a:pt x="72391" y="96489"/>
                  </a:lnTo>
                  <a:lnTo>
                    <a:pt x="72903" y="95489"/>
                  </a:lnTo>
                  <a:lnTo>
                    <a:pt x="72962" y="95346"/>
                  </a:lnTo>
                  <a:lnTo>
                    <a:pt x="73057" y="95262"/>
                  </a:lnTo>
                  <a:lnTo>
                    <a:pt x="73795" y="94667"/>
                  </a:lnTo>
                  <a:lnTo>
                    <a:pt x="73986" y="93738"/>
                  </a:lnTo>
                  <a:lnTo>
                    <a:pt x="74117" y="93250"/>
                  </a:lnTo>
                  <a:lnTo>
                    <a:pt x="74427" y="92822"/>
                  </a:lnTo>
                  <a:lnTo>
                    <a:pt x="74700" y="92464"/>
                  </a:lnTo>
                  <a:lnTo>
                    <a:pt x="74748" y="92060"/>
                  </a:lnTo>
                  <a:lnTo>
                    <a:pt x="75200" y="90583"/>
                  </a:lnTo>
                  <a:lnTo>
                    <a:pt x="76308" y="89547"/>
                  </a:lnTo>
                  <a:lnTo>
                    <a:pt x="77582" y="88619"/>
                  </a:lnTo>
                  <a:lnTo>
                    <a:pt x="78796" y="87488"/>
                  </a:lnTo>
                  <a:lnTo>
                    <a:pt x="78868" y="87428"/>
                  </a:lnTo>
                  <a:lnTo>
                    <a:pt x="78975" y="87369"/>
                  </a:lnTo>
                  <a:lnTo>
                    <a:pt x="81201" y="86476"/>
                  </a:lnTo>
                  <a:lnTo>
                    <a:pt x="83582" y="86237"/>
                  </a:lnTo>
                  <a:lnTo>
                    <a:pt x="83856" y="86297"/>
                  </a:lnTo>
                  <a:lnTo>
                    <a:pt x="84071" y="86464"/>
                  </a:lnTo>
                  <a:lnTo>
                    <a:pt x="84428" y="86654"/>
                  </a:lnTo>
                  <a:lnTo>
                    <a:pt x="84785" y="86595"/>
                  </a:lnTo>
                  <a:lnTo>
                    <a:pt x="85499" y="86333"/>
                  </a:lnTo>
                  <a:lnTo>
                    <a:pt x="86249" y="86166"/>
                  </a:lnTo>
                  <a:lnTo>
                    <a:pt x="86690" y="86095"/>
                  </a:lnTo>
                  <a:lnTo>
                    <a:pt x="86976" y="85749"/>
                  </a:lnTo>
                  <a:lnTo>
                    <a:pt x="86773" y="85404"/>
                  </a:lnTo>
                  <a:lnTo>
                    <a:pt x="86368" y="85273"/>
                  </a:lnTo>
                  <a:lnTo>
                    <a:pt x="85821" y="84904"/>
                  </a:lnTo>
                  <a:lnTo>
                    <a:pt x="85523" y="84416"/>
                  </a:lnTo>
                  <a:lnTo>
                    <a:pt x="85678" y="83713"/>
                  </a:lnTo>
                  <a:lnTo>
                    <a:pt x="86011" y="83249"/>
                  </a:lnTo>
                  <a:lnTo>
                    <a:pt x="86535" y="82713"/>
                  </a:lnTo>
                  <a:lnTo>
                    <a:pt x="86571" y="82046"/>
                  </a:lnTo>
                  <a:lnTo>
                    <a:pt x="86690" y="81558"/>
                  </a:lnTo>
                  <a:lnTo>
                    <a:pt x="86976" y="81177"/>
                  </a:lnTo>
                  <a:lnTo>
                    <a:pt x="87333" y="80606"/>
                  </a:lnTo>
                  <a:lnTo>
                    <a:pt x="87452" y="79927"/>
                  </a:lnTo>
                  <a:lnTo>
                    <a:pt x="87619" y="78725"/>
                  </a:lnTo>
                  <a:lnTo>
                    <a:pt x="88559" y="77927"/>
                  </a:lnTo>
                  <a:lnTo>
                    <a:pt x="88857" y="77701"/>
                  </a:lnTo>
                  <a:lnTo>
                    <a:pt x="88869" y="77248"/>
                  </a:lnTo>
                  <a:lnTo>
                    <a:pt x="88821" y="76451"/>
                  </a:lnTo>
                  <a:lnTo>
                    <a:pt x="89416" y="75879"/>
                  </a:lnTo>
                  <a:lnTo>
                    <a:pt x="90059" y="75498"/>
                  </a:lnTo>
                  <a:lnTo>
                    <a:pt x="90369" y="74796"/>
                  </a:lnTo>
                  <a:lnTo>
                    <a:pt x="90679" y="74296"/>
                  </a:lnTo>
                  <a:lnTo>
                    <a:pt x="91262" y="73974"/>
                  </a:lnTo>
                  <a:lnTo>
                    <a:pt x="92286" y="73653"/>
                  </a:lnTo>
                  <a:lnTo>
                    <a:pt x="93322" y="73295"/>
                  </a:lnTo>
                  <a:lnTo>
                    <a:pt x="93715" y="73117"/>
                  </a:lnTo>
                  <a:lnTo>
                    <a:pt x="93893" y="72700"/>
                  </a:lnTo>
                  <a:lnTo>
                    <a:pt x="94167" y="72010"/>
                  </a:lnTo>
                  <a:lnTo>
                    <a:pt x="94905" y="71998"/>
                  </a:lnTo>
                  <a:lnTo>
                    <a:pt x="95203" y="72045"/>
                  </a:lnTo>
                  <a:lnTo>
                    <a:pt x="95370" y="71879"/>
                  </a:lnTo>
                  <a:lnTo>
                    <a:pt x="95763" y="71105"/>
                  </a:lnTo>
                  <a:lnTo>
                    <a:pt x="96441" y="70616"/>
                  </a:lnTo>
                  <a:lnTo>
                    <a:pt x="96632" y="70402"/>
                  </a:lnTo>
                  <a:lnTo>
                    <a:pt x="96620" y="70152"/>
                  </a:lnTo>
                  <a:lnTo>
                    <a:pt x="95763" y="69200"/>
                  </a:lnTo>
                  <a:lnTo>
                    <a:pt x="94643" y="68545"/>
                  </a:lnTo>
                  <a:lnTo>
                    <a:pt x="92929" y="67461"/>
                  </a:lnTo>
                  <a:lnTo>
                    <a:pt x="91905" y="65699"/>
                  </a:lnTo>
                  <a:lnTo>
                    <a:pt x="91738" y="64782"/>
                  </a:lnTo>
                  <a:lnTo>
                    <a:pt x="91500" y="63866"/>
                  </a:lnTo>
                  <a:lnTo>
                    <a:pt x="91024" y="62711"/>
                  </a:lnTo>
                  <a:lnTo>
                    <a:pt x="90607" y="61532"/>
                  </a:lnTo>
                  <a:lnTo>
                    <a:pt x="90500" y="60901"/>
                  </a:lnTo>
                  <a:lnTo>
                    <a:pt x="90643" y="60246"/>
                  </a:lnTo>
                  <a:lnTo>
                    <a:pt x="91500" y="58615"/>
                  </a:lnTo>
                  <a:lnTo>
                    <a:pt x="92191" y="56912"/>
                  </a:lnTo>
                  <a:lnTo>
                    <a:pt x="92203" y="56877"/>
                  </a:lnTo>
                  <a:lnTo>
                    <a:pt x="92214" y="56853"/>
                  </a:lnTo>
                  <a:lnTo>
                    <a:pt x="93262" y="55126"/>
                  </a:lnTo>
                  <a:lnTo>
                    <a:pt x="94310" y="53412"/>
                  </a:lnTo>
                  <a:lnTo>
                    <a:pt x="94429" y="53257"/>
                  </a:lnTo>
                  <a:lnTo>
                    <a:pt x="94608" y="53138"/>
                  </a:lnTo>
                  <a:lnTo>
                    <a:pt x="95298" y="52579"/>
                  </a:lnTo>
                  <a:lnTo>
                    <a:pt x="95655" y="51745"/>
                  </a:lnTo>
                  <a:lnTo>
                    <a:pt x="95834" y="51257"/>
                  </a:lnTo>
                  <a:lnTo>
                    <a:pt x="96203" y="50876"/>
                  </a:lnTo>
                  <a:lnTo>
                    <a:pt x="97251" y="49733"/>
                  </a:lnTo>
                  <a:lnTo>
                    <a:pt x="98025" y="48399"/>
                  </a:lnTo>
                  <a:lnTo>
                    <a:pt x="98953" y="46768"/>
                  </a:lnTo>
                  <a:lnTo>
                    <a:pt x="99775" y="45078"/>
                  </a:lnTo>
                  <a:lnTo>
                    <a:pt x="100073" y="44709"/>
                  </a:lnTo>
                  <a:lnTo>
                    <a:pt x="100477" y="44589"/>
                  </a:lnTo>
                  <a:lnTo>
                    <a:pt x="101478" y="44328"/>
                  </a:lnTo>
                  <a:lnTo>
                    <a:pt x="102430" y="43958"/>
                  </a:lnTo>
                  <a:lnTo>
                    <a:pt x="102787" y="43732"/>
                  </a:lnTo>
                  <a:lnTo>
                    <a:pt x="102930" y="43351"/>
                  </a:lnTo>
                  <a:lnTo>
                    <a:pt x="102740" y="43196"/>
                  </a:lnTo>
                  <a:lnTo>
                    <a:pt x="102442" y="43232"/>
                  </a:lnTo>
                  <a:lnTo>
                    <a:pt x="102275" y="43113"/>
                  </a:lnTo>
                  <a:lnTo>
                    <a:pt x="102156" y="42946"/>
                  </a:lnTo>
                  <a:lnTo>
                    <a:pt x="101966" y="42684"/>
                  </a:lnTo>
                  <a:lnTo>
                    <a:pt x="101632" y="42589"/>
                  </a:lnTo>
                  <a:lnTo>
                    <a:pt x="101156" y="42327"/>
                  </a:lnTo>
                  <a:lnTo>
                    <a:pt x="101358" y="41827"/>
                  </a:lnTo>
                  <a:lnTo>
                    <a:pt x="101954" y="41053"/>
                  </a:lnTo>
                  <a:lnTo>
                    <a:pt x="102513" y="40268"/>
                  </a:lnTo>
                  <a:lnTo>
                    <a:pt x="103394" y="39315"/>
                  </a:lnTo>
                  <a:lnTo>
                    <a:pt x="104526" y="38708"/>
                  </a:lnTo>
                  <a:lnTo>
                    <a:pt x="105561" y="38398"/>
                  </a:lnTo>
                  <a:lnTo>
                    <a:pt x="106550" y="37874"/>
                  </a:lnTo>
                  <a:lnTo>
                    <a:pt x="107752" y="37279"/>
                  </a:lnTo>
                  <a:lnTo>
                    <a:pt x="109074" y="36886"/>
                  </a:lnTo>
                  <a:lnTo>
                    <a:pt x="111562" y="36088"/>
                  </a:lnTo>
                  <a:lnTo>
                    <a:pt x="114074" y="35386"/>
                  </a:lnTo>
                  <a:lnTo>
                    <a:pt x="114991" y="35076"/>
                  </a:lnTo>
                  <a:lnTo>
                    <a:pt x="115598" y="34374"/>
                  </a:lnTo>
                  <a:lnTo>
                    <a:pt x="116360" y="33076"/>
                  </a:lnTo>
                  <a:lnTo>
                    <a:pt x="117503" y="32147"/>
                  </a:lnTo>
                  <a:lnTo>
                    <a:pt x="119230" y="30981"/>
                  </a:lnTo>
                  <a:lnTo>
                    <a:pt x="121147" y="30159"/>
                  </a:lnTo>
                  <a:lnTo>
                    <a:pt x="121540" y="29981"/>
                  </a:lnTo>
                  <a:lnTo>
                    <a:pt x="121790" y="29671"/>
                  </a:lnTo>
                  <a:lnTo>
                    <a:pt x="122254" y="29147"/>
                  </a:lnTo>
                  <a:lnTo>
                    <a:pt x="122849" y="28826"/>
                  </a:lnTo>
                  <a:lnTo>
                    <a:pt x="123266" y="28576"/>
                  </a:lnTo>
                  <a:lnTo>
                    <a:pt x="123647" y="28290"/>
                  </a:lnTo>
                  <a:lnTo>
                    <a:pt x="124647" y="27302"/>
                  </a:lnTo>
                  <a:lnTo>
                    <a:pt x="125611" y="26278"/>
                  </a:lnTo>
                  <a:lnTo>
                    <a:pt x="126123" y="24908"/>
                  </a:lnTo>
                  <a:lnTo>
                    <a:pt x="125671" y="23492"/>
                  </a:lnTo>
                  <a:lnTo>
                    <a:pt x="125171" y="22956"/>
                  </a:lnTo>
                  <a:lnTo>
                    <a:pt x="124766" y="22361"/>
                  </a:lnTo>
                  <a:lnTo>
                    <a:pt x="124516" y="21860"/>
                  </a:lnTo>
                  <a:lnTo>
                    <a:pt x="124647" y="21337"/>
                  </a:lnTo>
                  <a:lnTo>
                    <a:pt x="125076" y="21194"/>
                  </a:lnTo>
                  <a:lnTo>
                    <a:pt x="125528" y="21384"/>
                  </a:lnTo>
                  <a:lnTo>
                    <a:pt x="126159" y="21384"/>
                  </a:lnTo>
                  <a:lnTo>
                    <a:pt x="126540" y="20848"/>
                  </a:lnTo>
                  <a:lnTo>
                    <a:pt x="126504" y="20313"/>
                  </a:lnTo>
                  <a:lnTo>
                    <a:pt x="126028" y="20075"/>
                  </a:lnTo>
                  <a:lnTo>
                    <a:pt x="125135" y="19670"/>
                  </a:lnTo>
                  <a:lnTo>
                    <a:pt x="125016" y="18801"/>
                  </a:lnTo>
                  <a:lnTo>
                    <a:pt x="124576" y="18824"/>
                  </a:lnTo>
                  <a:lnTo>
                    <a:pt x="124195" y="18741"/>
                  </a:lnTo>
                  <a:lnTo>
                    <a:pt x="123064" y="18312"/>
                  </a:lnTo>
                  <a:lnTo>
                    <a:pt x="121992" y="18693"/>
                  </a:lnTo>
                  <a:lnTo>
                    <a:pt x="120849" y="19194"/>
                  </a:lnTo>
                  <a:lnTo>
                    <a:pt x="120063" y="20182"/>
                  </a:lnTo>
                  <a:lnTo>
                    <a:pt x="119932" y="20337"/>
                  </a:lnTo>
                  <a:lnTo>
                    <a:pt x="119754" y="20420"/>
                  </a:lnTo>
                  <a:lnTo>
                    <a:pt x="118658" y="20420"/>
                  </a:lnTo>
                  <a:lnTo>
                    <a:pt x="117575" y="20039"/>
                  </a:lnTo>
                  <a:lnTo>
                    <a:pt x="116313" y="19384"/>
                  </a:lnTo>
                  <a:lnTo>
                    <a:pt x="114836" y="19551"/>
                  </a:lnTo>
                  <a:lnTo>
                    <a:pt x="114420" y="19860"/>
                  </a:lnTo>
                  <a:lnTo>
                    <a:pt x="114098" y="20241"/>
                  </a:lnTo>
                  <a:lnTo>
                    <a:pt x="113586" y="20456"/>
                  </a:lnTo>
                  <a:lnTo>
                    <a:pt x="113146" y="20158"/>
                  </a:lnTo>
                  <a:lnTo>
                    <a:pt x="112860" y="19789"/>
                  </a:lnTo>
                  <a:lnTo>
                    <a:pt x="112967" y="19324"/>
                  </a:lnTo>
                  <a:lnTo>
                    <a:pt x="113265" y="19146"/>
                  </a:lnTo>
                  <a:lnTo>
                    <a:pt x="113277" y="18848"/>
                  </a:lnTo>
                  <a:lnTo>
                    <a:pt x="112979" y="18813"/>
                  </a:lnTo>
                  <a:lnTo>
                    <a:pt x="112646" y="18991"/>
                  </a:lnTo>
                  <a:lnTo>
                    <a:pt x="112229" y="19229"/>
                  </a:lnTo>
                  <a:lnTo>
                    <a:pt x="111717" y="19194"/>
                  </a:lnTo>
                  <a:lnTo>
                    <a:pt x="110455" y="18872"/>
                  </a:lnTo>
                  <a:lnTo>
                    <a:pt x="109193" y="19229"/>
                  </a:lnTo>
                  <a:lnTo>
                    <a:pt x="108693" y="19539"/>
                  </a:lnTo>
                  <a:lnTo>
                    <a:pt x="108121" y="19491"/>
                  </a:lnTo>
                  <a:lnTo>
                    <a:pt x="107621" y="18932"/>
                  </a:lnTo>
                  <a:lnTo>
                    <a:pt x="107502" y="18241"/>
                  </a:lnTo>
                  <a:lnTo>
                    <a:pt x="107454" y="17336"/>
                  </a:lnTo>
                  <a:lnTo>
                    <a:pt x="107121" y="16515"/>
                  </a:lnTo>
                  <a:lnTo>
                    <a:pt x="106573" y="15895"/>
                  </a:lnTo>
                  <a:lnTo>
                    <a:pt x="105716" y="15788"/>
                  </a:lnTo>
                  <a:lnTo>
                    <a:pt x="104847" y="15907"/>
                  </a:lnTo>
                  <a:lnTo>
                    <a:pt x="104121" y="15395"/>
                  </a:lnTo>
                  <a:lnTo>
                    <a:pt x="103787" y="15181"/>
                  </a:lnTo>
                  <a:lnTo>
                    <a:pt x="103347" y="15122"/>
                  </a:lnTo>
                  <a:lnTo>
                    <a:pt x="102216" y="14979"/>
                  </a:lnTo>
                  <a:lnTo>
                    <a:pt x="101144" y="14586"/>
                  </a:lnTo>
                  <a:lnTo>
                    <a:pt x="100311" y="14360"/>
                  </a:lnTo>
                  <a:lnTo>
                    <a:pt x="99537" y="14550"/>
                  </a:lnTo>
                  <a:lnTo>
                    <a:pt x="99287" y="15181"/>
                  </a:lnTo>
                  <a:lnTo>
                    <a:pt x="99501" y="15907"/>
                  </a:lnTo>
                  <a:lnTo>
                    <a:pt x="99501" y="16312"/>
                  </a:lnTo>
                  <a:lnTo>
                    <a:pt x="99120" y="16396"/>
                  </a:lnTo>
                  <a:lnTo>
                    <a:pt x="98632" y="16396"/>
                  </a:lnTo>
                  <a:lnTo>
                    <a:pt x="98144" y="16431"/>
                  </a:lnTo>
                  <a:lnTo>
                    <a:pt x="97441" y="16527"/>
                  </a:lnTo>
                  <a:lnTo>
                    <a:pt x="96798" y="16217"/>
                  </a:lnTo>
                  <a:lnTo>
                    <a:pt x="96632" y="16146"/>
                  </a:lnTo>
                  <a:lnTo>
                    <a:pt x="96489" y="16229"/>
                  </a:lnTo>
                  <a:lnTo>
                    <a:pt x="96013" y="16669"/>
                  </a:lnTo>
                  <a:lnTo>
                    <a:pt x="95465" y="16312"/>
                  </a:lnTo>
                  <a:lnTo>
                    <a:pt x="95179" y="16157"/>
                  </a:lnTo>
                  <a:lnTo>
                    <a:pt x="94798" y="16193"/>
                  </a:lnTo>
                  <a:lnTo>
                    <a:pt x="94119" y="16455"/>
                  </a:lnTo>
                  <a:lnTo>
                    <a:pt x="93453" y="16753"/>
                  </a:lnTo>
                  <a:lnTo>
                    <a:pt x="92595" y="17003"/>
                  </a:lnTo>
                  <a:lnTo>
                    <a:pt x="91929" y="16396"/>
                  </a:lnTo>
                  <a:lnTo>
                    <a:pt x="91321" y="15693"/>
                  </a:lnTo>
                  <a:lnTo>
                    <a:pt x="90429" y="15300"/>
                  </a:lnTo>
                  <a:lnTo>
                    <a:pt x="89690" y="15276"/>
                  </a:lnTo>
                  <a:lnTo>
                    <a:pt x="88988" y="15384"/>
                  </a:lnTo>
                  <a:lnTo>
                    <a:pt x="87571" y="15217"/>
                  </a:lnTo>
                  <a:lnTo>
                    <a:pt x="86261" y="14550"/>
                  </a:lnTo>
                  <a:lnTo>
                    <a:pt x="85940" y="14193"/>
                  </a:lnTo>
                  <a:lnTo>
                    <a:pt x="85726" y="13764"/>
                  </a:lnTo>
                  <a:lnTo>
                    <a:pt x="85309" y="13074"/>
                  </a:lnTo>
                  <a:lnTo>
                    <a:pt x="84487" y="13133"/>
                  </a:lnTo>
                  <a:lnTo>
                    <a:pt x="83928" y="13300"/>
                  </a:lnTo>
                  <a:lnTo>
                    <a:pt x="83344" y="13240"/>
                  </a:lnTo>
                  <a:lnTo>
                    <a:pt x="82106" y="12764"/>
                  </a:lnTo>
                  <a:lnTo>
                    <a:pt x="80808" y="12455"/>
                  </a:lnTo>
                  <a:lnTo>
                    <a:pt x="80213" y="12205"/>
                  </a:lnTo>
                  <a:lnTo>
                    <a:pt x="80189" y="11562"/>
                  </a:lnTo>
                  <a:lnTo>
                    <a:pt x="80201" y="11276"/>
                  </a:lnTo>
                  <a:lnTo>
                    <a:pt x="80011" y="11085"/>
                  </a:lnTo>
                  <a:lnTo>
                    <a:pt x="79772" y="11097"/>
                  </a:lnTo>
                  <a:lnTo>
                    <a:pt x="79606" y="11276"/>
                  </a:lnTo>
                  <a:lnTo>
                    <a:pt x="79475" y="11443"/>
                  </a:lnTo>
                  <a:lnTo>
                    <a:pt x="79344" y="11609"/>
                  </a:lnTo>
                  <a:lnTo>
                    <a:pt x="79177" y="11931"/>
                  </a:lnTo>
                  <a:lnTo>
                    <a:pt x="78820" y="11919"/>
                  </a:lnTo>
                  <a:lnTo>
                    <a:pt x="78558" y="11562"/>
                  </a:lnTo>
                  <a:lnTo>
                    <a:pt x="78665" y="11133"/>
                  </a:lnTo>
                  <a:lnTo>
                    <a:pt x="79010" y="10395"/>
                  </a:lnTo>
                  <a:lnTo>
                    <a:pt x="79106" y="9609"/>
                  </a:lnTo>
                  <a:lnTo>
                    <a:pt x="79129" y="9073"/>
                  </a:lnTo>
                  <a:lnTo>
                    <a:pt x="78796" y="8645"/>
                  </a:lnTo>
                  <a:lnTo>
                    <a:pt x="78165" y="8585"/>
                  </a:lnTo>
                  <a:lnTo>
                    <a:pt x="77665" y="8930"/>
                  </a:lnTo>
                  <a:lnTo>
                    <a:pt x="77332" y="9133"/>
                  </a:lnTo>
                  <a:lnTo>
                    <a:pt x="76915" y="9133"/>
                  </a:lnTo>
                  <a:lnTo>
                    <a:pt x="76177" y="8954"/>
                  </a:lnTo>
                  <a:lnTo>
                    <a:pt x="75665" y="8371"/>
                  </a:lnTo>
                  <a:lnTo>
                    <a:pt x="75403" y="7990"/>
                  </a:lnTo>
                  <a:lnTo>
                    <a:pt x="75069" y="7597"/>
                  </a:lnTo>
                  <a:lnTo>
                    <a:pt x="74629" y="7323"/>
                  </a:lnTo>
                  <a:lnTo>
                    <a:pt x="74165" y="7597"/>
                  </a:lnTo>
                  <a:lnTo>
                    <a:pt x="74034" y="7871"/>
                  </a:lnTo>
                  <a:lnTo>
                    <a:pt x="73819" y="8109"/>
                  </a:lnTo>
                  <a:cubicBezTo>
                    <a:pt x="72842" y="8406"/>
                    <a:pt x="72030" y="8540"/>
                    <a:pt x="71274" y="8540"/>
                  </a:cubicBezTo>
                  <a:cubicBezTo>
                    <a:pt x="69794" y="8540"/>
                    <a:pt x="68528" y="8028"/>
                    <a:pt x="66652" y="7240"/>
                  </a:cubicBezTo>
                  <a:cubicBezTo>
                    <a:pt x="66127" y="7019"/>
                    <a:pt x="65513" y="6892"/>
                    <a:pt x="64921" y="6892"/>
                  </a:cubicBezTo>
                  <a:cubicBezTo>
                    <a:pt x="63913" y="6892"/>
                    <a:pt x="62969" y="7261"/>
                    <a:pt x="62639" y="8168"/>
                  </a:cubicBezTo>
                  <a:cubicBezTo>
                    <a:pt x="61234" y="7513"/>
                    <a:pt x="59722" y="7037"/>
                    <a:pt x="58174" y="6787"/>
                  </a:cubicBezTo>
                  <a:lnTo>
                    <a:pt x="58174" y="6787"/>
                  </a:lnTo>
                  <a:cubicBezTo>
                    <a:pt x="58178" y="6787"/>
                    <a:pt x="58181" y="6787"/>
                    <a:pt x="58185" y="6787"/>
                  </a:cubicBezTo>
                  <a:cubicBezTo>
                    <a:pt x="58657" y="6787"/>
                    <a:pt x="58278" y="5977"/>
                    <a:pt x="57805" y="5894"/>
                  </a:cubicBezTo>
                  <a:cubicBezTo>
                    <a:pt x="57647" y="5867"/>
                    <a:pt x="57487" y="5853"/>
                    <a:pt x="57327" y="5853"/>
                  </a:cubicBezTo>
                  <a:cubicBezTo>
                    <a:pt x="56451" y="5853"/>
                    <a:pt x="55573" y="6255"/>
                    <a:pt x="55019" y="6930"/>
                  </a:cubicBezTo>
                  <a:lnTo>
                    <a:pt x="55019" y="6882"/>
                  </a:lnTo>
                  <a:cubicBezTo>
                    <a:pt x="54968" y="6455"/>
                    <a:pt x="54621" y="6140"/>
                    <a:pt x="54216" y="6140"/>
                  </a:cubicBezTo>
                  <a:cubicBezTo>
                    <a:pt x="54148" y="6140"/>
                    <a:pt x="54078" y="6149"/>
                    <a:pt x="54007" y="6168"/>
                  </a:cubicBezTo>
                  <a:cubicBezTo>
                    <a:pt x="52368" y="6613"/>
                    <a:pt x="50665" y="6835"/>
                    <a:pt x="48963" y="6835"/>
                  </a:cubicBezTo>
                  <a:cubicBezTo>
                    <a:pt x="46609" y="6835"/>
                    <a:pt x="44255" y="6411"/>
                    <a:pt x="42065" y="5561"/>
                  </a:cubicBezTo>
                  <a:cubicBezTo>
                    <a:pt x="40172" y="4835"/>
                    <a:pt x="37267" y="4942"/>
                    <a:pt x="35886" y="3715"/>
                  </a:cubicBezTo>
                  <a:cubicBezTo>
                    <a:pt x="35874" y="3704"/>
                    <a:pt x="35136" y="3061"/>
                    <a:pt x="35136" y="3061"/>
                  </a:cubicBezTo>
                  <a:lnTo>
                    <a:pt x="34291" y="3573"/>
                  </a:lnTo>
                  <a:lnTo>
                    <a:pt x="33874" y="3823"/>
                  </a:lnTo>
                  <a:lnTo>
                    <a:pt x="33398" y="3870"/>
                  </a:lnTo>
                  <a:lnTo>
                    <a:pt x="31266" y="3775"/>
                  </a:lnTo>
                  <a:lnTo>
                    <a:pt x="29147" y="3834"/>
                  </a:lnTo>
                  <a:lnTo>
                    <a:pt x="27480" y="3727"/>
                  </a:lnTo>
                  <a:lnTo>
                    <a:pt x="25825" y="3477"/>
                  </a:lnTo>
                  <a:lnTo>
                    <a:pt x="23932" y="3394"/>
                  </a:lnTo>
                  <a:lnTo>
                    <a:pt x="22027" y="3453"/>
                  </a:lnTo>
                  <a:lnTo>
                    <a:pt x="21206" y="3311"/>
                  </a:lnTo>
                  <a:lnTo>
                    <a:pt x="20825" y="2584"/>
                  </a:lnTo>
                  <a:lnTo>
                    <a:pt x="20491" y="1989"/>
                  </a:lnTo>
                  <a:lnTo>
                    <a:pt x="19908" y="1572"/>
                  </a:lnTo>
                  <a:lnTo>
                    <a:pt x="19658" y="1441"/>
                  </a:lnTo>
                  <a:lnTo>
                    <a:pt x="19432" y="1275"/>
                  </a:lnTo>
                  <a:lnTo>
                    <a:pt x="19074" y="929"/>
                  </a:lnTo>
                  <a:lnTo>
                    <a:pt x="18586" y="751"/>
                  </a:lnTo>
                  <a:lnTo>
                    <a:pt x="18098" y="977"/>
                  </a:lnTo>
                  <a:lnTo>
                    <a:pt x="17788" y="1429"/>
                  </a:lnTo>
                  <a:lnTo>
                    <a:pt x="17693" y="1132"/>
                  </a:lnTo>
                  <a:lnTo>
                    <a:pt x="17681" y="906"/>
                  </a:lnTo>
                  <a:lnTo>
                    <a:pt x="17586" y="322"/>
                  </a:lnTo>
                  <a:lnTo>
                    <a:pt x="17169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1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972075" y="27278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0"/>
                  </a:moveTo>
                  <a:cubicBezTo>
                    <a:pt x="1" y="0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1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2972075" y="2889775"/>
              <a:ext cx="325" cy="625"/>
            </a:xfrm>
            <a:custGeom>
              <a:avLst/>
              <a:gdLst/>
              <a:ahLst/>
              <a:cxnLst/>
              <a:rect l="l" t="t" r="r" b="b"/>
              <a:pathLst>
                <a:path w="13" h="25" extrusionOk="0">
                  <a:moveTo>
                    <a:pt x="1" y="0"/>
                  </a:moveTo>
                  <a:lnTo>
                    <a:pt x="1" y="24"/>
                  </a:lnTo>
                  <a:lnTo>
                    <a:pt x="13" y="12"/>
                  </a:lnTo>
                  <a:cubicBezTo>
                    <a:pt x="13" y="0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1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3736475" y="209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1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5097050" y="2815725"/>
              <a:ext cx="330425" cy="270825"/>
            </a:xfrm>
            <a:custGeom>
              <a:avLst/>
              <a:gdLst/>
              <a:ahLst/>
              <a:cxnLst/>
              <a:rect l="l" t="t" r="r" b="b"/>
              <a:pathLst>
                <a:path w="13217" h="10833" extrusionOk="0">
                  <a:moveTo>
                    <a:pt x="2979" y="3824"/>
                  </a:moveTo>
                  <a:cubicBezTo>
                    <a:pt x="2984" y="3830"/>
                    <a:pt x="2987" y="3836"/>
                    <a:pt x="2989" y="3843"/>
                  </a:cubicBezTo>
                  <a:lnTo>
                    <a:pt x="2979" y="3824"/>
                  </a:lnTo>
                  <a:close/>
                  <a:moveTo>
                    <a:pt x="9646" y="1"/>
                  </a:moveTo>
                  <a:cubicBezTo>
                    <a:pt x="9631" y="1"/>
                    <a:pt x="9615" y="4"/>
                    <a:pt x="9597" y="10"/>
                  </a:cubicBezTo>
                  <a:cubicBezTo>
                    <a:pt x="9573" y="10"/>
                    <a:pt x="9549" y="10"/>
                    <a:pt x="9549" y="45"/>
                  </a:cubicBezTo>
                  <a:cubicBezTo>
                    <a:pt x="9573" y="69"/>
                    <a:pt x="9597" y="69"/>
                    <a:pt x="9597" y="81"/>
                  </a:cubicBezTo>
                  <a:cubicBezTo>
                    <a:pt x="9593" y="80"/>
                    <a:pt x="9588" y="80"/>
                    <a:pt x="9584" y="80"/>
                  </a:cubicBezTo>
                  <a:cubicBezTo>
                    <a:pt x="9523" y="80"/>
                    <a:pt x="9462" y="135"/>
                    <a:pt x="9396" y="135"/>
                  </a:cubicBezTo>
                  <a:cubicBezTo>
                    <a:pt x="9376" y="135"/>
                    <a:pt x="9356" y="130"/>
                    <a:pt x="9335" y="117"/>
                  </a:cubicBezTo>
                  <a:cubicBezTo>
                    <a:pt x="9299" y="117"/>
                    <a:pt x="9276" y="117"/>
                    <a:pt x="9240" y="129"/>
                  </a:cubicBezTo>
                  <a:cubicBezTo>
                    <a:pt x="9192" y="141"/>
                    <a:pt x="9157" y="164"/>
                    <a:pt x="9133" y="200"/>
                  </a:cubicBezTo>
                  <a:cubicBezTo>
                    <a:pt x="9133" y="236"/>
                    <a:pt x="9157" y="248"/>
                    <a:pt x="9168" y="260"/>
                  </a:cubicBezTo>
                  <a:cubicBezTo>
                    <a:pt x="9133" y="260"/>
                    <a:pt x="9121" y="248"/>
                    <a:pt x="9109" y="236"/>
                  </a:cubicBezTo>
                  <a:cubicBezTo>
                    <a:pt x="9101" y="236"/>
                    <a:pt x="9104" y="241"/>
                    <a:pt x="9103" y="241"/>
                  </a:cubicBezTo>
                  <a:cubicBezTo>
                    <a:pt x="9102" y="241"/>
                    <a:pt x="9101" y="240"/>
                    <a:pt x="9097" y="236"/>
                  </a:cubicBezTo>
                  <a:cubicBezTo>
                    <a:pt x="9088" y="235"/>
                    <a:pt x="9080" y="234"/>
                    <a:pt x="9072" y="234"/>
                  </a:cubicBezTo>
                  <a:cubicBezTo>
                    <a:pt x="8991" y="234"/>
                    <a:pt x="8936" y="285"/>
                    <a:pt x="8871" y="295"/>
                  </a:cubicBezTo>
                  <a:cubicBezTo>
                    <a:pt x="8799" y="319"/>
                    <a:pt x="8740" y="367"/>
                    <a:pt x="8656" y="379"/>
                  </a:cubicBezTo>
                  <a:cubicBezTo>
                    <a:pt x="8561" y="426"/>
                    <a:pt x="8466" y="474"/>
                    <a:pt x="8359" y="498"/>
                  </a:cubicBezTo>
                  <a:cubicBezTo>
                    <a:pt x="8264" y="533"/>
                    <a:pt x="8145" y="557"/>
                    <a:pt x="8025" y="593"/>
                  </a:cubicBezTo>
                  <a:cubicBezTo>
                    <a:pt x="7811" y="664"/>
                    <a:pt x="7609" y="676"/>
                    <a:pt x="7394" y="700"/>
                  </a:cubicBezTo>
                  <a:cubicBezTo>
                    <a:pt x="7347" y="700"/>
                    <a:pt x="7311" y="700"/>
                    <a:pt x="7263" y="712"/>
                  </a:cubicBezTo>
                  <a:cubicBezTo>
                    <a:pt x="7168" y="736"/>
                    <a:pt x="7049" y="724"/>
                    <a:pt x="6966" y="783"/>
                  </a:cubicBezTo>
                  <a:cubicBezTo>
                    <a:pt x="6918" y="831"/>
                    <a:pt x="6859" y="855"/>
                    <a:pt x="6835" y="914"/>
                  </a:cubicBezTo>
                  <a:cubicBezTo>
                    <a:pt x="6765" y="1044"/>
                    <a:pt x="6661" y="1099"/>
                    <a:pt x="6531" y="1099"/>
                  </a:cubicBezTo>
                  <a:cubicBezTo>
                    <a:pt x="6506" y="1099"/>
                    <a:pt x="6481" y="1097"/>
                    <a:pt x="6454" y="1093"/>
                  </a:cubicBezTo>
                  <a:cubicBezTo>
                    <a:pt x="6442" y="1093"/>
                    <a:pt x="6430" y="1117"/>
                    <a:pt x="6418" y="1117"/>
                  </a:cubicBezTo>
                  <a:cubicBezTo>
                    <a:pt x="6377" y="1240"/>
                    <a:pt x="6364" y="1278"/>
                    <a:pt x="6301" y="1278"/>
                  </a:cubicBezTo>
                  <a:cubicBezTo>
                    <a:pt x="6273" y="1278"/>
                    <a:pt x="6235" y="1271"/>
                    <a:pt x="6180" y="1260"/>
                  </a:cubicBezTo>
                  <a:lnTo>
                    <a:pt x="6144" y="1260"/>
                  </a:lnTo>
                  <a:cubicBezTo>
                    <a:pt x="5906" y="1385"/>
                    <a:pt x="5678" y="1499"/>
                    <a:pt x="5400" y="1499"/>
                  </a:cubicBezTo>
                  <a:cubicBezTo>
                    <a:pt x="5386" y="1499"/>
                    <a:pt x="5372" y="1498"/>
                    <a:pt x="5358" y="1498"/>
                  </a:cubicBezTo>
                  <a:lnTo>
                    <a:pt x="5347" y="1498"/>
                  </a:lnTo>
                  <a:cubicBezTo>
                    <a:pt x="5239" y="1593"/>
                    <a:pt x="5180" y="1724"/>
                    <a:pt x="5025" y="1736"/>
                  </a:cubicBezTo>
                  <a:cubicBezTo>
                    <a:pt x="4954" y="1784"/>
                    <a:pt x="4882" y="1807"/>
                    <a:pt x="4870" y="1903"/>
                  </a:cubicBezTo>
                  <a:cubicBezTo>
                    <a:pt x="4882" y="1962"/>
                    <a:pt x="4930" y="1974"/>
                    <a:pt x="4954" y="2010"/>
                  </a:cubicBezTo>
                  <a:cubicBezTo>
                    <a:pt x="4846" y="2022"/>
                    <a:pt x="4763" y="2069"/>
                    <a:pt x="4692" y="2141"/>
                  </a:cubicBezTo>
                  <a:cubicBezTo>
                    <a:pt x="4624" y="2199"/>
                    <a:pt x="4564" y="2257"/>
                    <a:pt x="4479" y="2257"/>
                  </a:cubicBezTo>
                  <a:cubicBezTo>
                    <a:pt x="4460" y="2257"/>
                    <a:pt x="4440" y="2255"/>
                    <a:pt x="4418" y="2248"/>
                  </a:cubicBezTo>
                  <a:cubicBezTo>
                    <a:pt x="4346" y="2248"/>
                    <a:pt x="4287" y="2307"/>
                    <a:pt x="4215" y="2319"/>
                  </a:cubicBezTo>
                  <a:cubicBezTo>
                    <a:pt x="4156" y="2331"/>
                    <a:pt x="4108" y="2379"/>
                    <a:pt x="4061" y="2427"/>
                  </a:cubicBezTo>
                  <a:cubicBezTo>
                    <a:pt x="3930" y="2558"/>
                    <a:pt x="3811" y="2700"/>
                    <a:pt x="3692" y="2855"/>
                  </a:cubicBezTo>
                  <a:cubicBezTo>
                    <a:pt x="3620" y="2939"/>
                    <a:pt x="3513" y="2986"/>
                    <a:pt x="3477" y="3105"/>
                  </a:cubicBezTo>
                  <a:cubicBezTo>
                    <a:pt x="3501" y="3141"/>
                    <a:pt x="3501" y="3165"/>
                    <a:pt x="3501" y="3212"/>
                  </a:cubicBezTo>
                  <a:cubicBezTo>
                    <a:pt x="3457" y="3200"/>
                    <a:pt x="3415" y="3187"/>
                    <a:pt x="3379" y="3187"/>
                  </a:cubicBezTo>
                  <a:cubicBezTo>
                    <a:pt x="3348" y="3187"/>
                    <a:pt x="3321" y="3197"/>
                    <a:pt x="3299" y="3224"/>
                  </a:cubicBezTo>
                  <a:cubicBezTo>
                    <a:pt x="3239" y="3272"/>
                    <a:pt x="3215" y="3331"/>
                    <a:pt x="3192" y="3391"/>
                  </a:cubicBezTo>
                  <a:cubicBezTo>
                    <a:pt x="3156" y="3439"/>
                    <a:pt x="3287" y="3498"/>
                    <a:pt x="3180" y="3546"/>
                  </a:cubicBezTo>
                  <a:cubicBezTo>
                    <a:pt x="3128" y="3566"/>
                    <a:pt x="3086" y="3622"/>
                    <a:pt x="3030" y="3622"/>
                  </a:cubicBezTo>
                  <a:cubicBezTo>
                    <a:pt x="3020" y="3622"/>
                    <a:pt x="3011" y="3620"/>
                    <a:pt x="3001" y="3617"/>
                  </a:cubicBezTo>
                  <a:cubicBezTo>
                    <a:pt x="2953" y="3629"/>
                    <a:pt x="2930" y="3677"/>
                    <a:pt x="2918" y="3724"/>
                  </a:cubicBezTo>
                  <a:cubicBezTo>
                    <a:pt x="2898" y="3773"/>
                    <a:pt x="2950" y="3790"/>
                    <a:pt x="2976" y="3820"/>
                  </a:cubicBezTo>
                  <a:lnTo>
                    <a:pt x="2976" y="3820"/>
                  </a:lnTo>
                  <a:cubicBezTo>
                    <a:pt x="2962" y="3832"/>
                    <a:pt x="2948" y="3836"/>
                    <a:pt x="2935" y="3836"/>
                  </a:cubicBezTo>
                  <a:cubicBezTo>
                    <a:pt x="2894" y="3836"/>
                    <a:pt x="2858" y="3796"/>
                    <a:pt x="2822" y="3796"/>
                  </a:cubicBezTo>
                  <a:cubicBezTo>
                    <a:pt x="2656" y="3891"/>
                    <a:pt x="2501" y="3986"/>
                    <a:pt x="2299" y="3998"/>
                  </a:cubicBezTo>
                  <a:cubicBezTo>
                    <a:pt x="2215" y="3998"/>
                    <a:pt x="2144" y="4046"/>
                    <a:pt x="2060" y="4093"/>
                  </a:cubicBezTo>
                  <a:cubicBezTo>
                    <a:pt x="1977" y="4153"/>
                    <a:pt x="1906" y="4212"/>
                    <a:pt x="1870" y="4308"/>
                  </a:cubicBezTo>
                  <a:lnTo>
                    <a:pt x="1870" y="4427"/>
                  </a:lnTo>
                  <a:cubicBezTo>
                    <a:pt x="1879" y="4507"/>
                    <a:pt x="1861" y="4547"/>
                    <a:pt x="1811" y="4547"/>
                  </a:cubicBezTo>
                  <a:cubicBezTo>
                    <a:pt x="1795" y="4547"/>
                    <a:pt x="1775" y="4543"/>
                    <a:pt x="1751" y="4534"/>
                  </a:cubicBezTo>
                  <a:cubicBezTo>
                    <a:pt x="1727" y="4522"/>
                    <a:pt x="1703" y="4522"/>
                    <a:pt x="1679" y="4522"/>
                  </a:cubicBezTo>
                  <a:cubicBezTo>
                    <a:pt x="1632" y="4534"/>
                    <a:pt x="1608" y="4570"/>
                    <a:pt x="1608" y="4605"/>
                  </a:cubicBezTo>
                  <a:cubicBezTo>
                    <a:pt x="1632" y="4760"/>
                    <a:pt x="1632" y="4760"/>
                    <a:pt x="1489" y="4772"/>
                  </a:cubicBezTo>
                  <a:cubicBezTo>
                    <a:pt x="1465" y="4772"/>
                    <a:pt x="1453" y="4796"/>
                    <a:pt x="1441" y="4796"/>
                  </a:cubicBezTo>
                  <a:cubicBezTo>
                    <a:pt x="1395" y="4852"/>
                    <a:pt x="1356" y="4922"/>
                    <a:pt x="1279" y="4922"/>
                  </a:cubicBezTo>
                  <a:cubicBezTo>
                    <a:pt x="1257" y="4922"/>
                    <a:pt x="1232" y="4916"/>
                    <a:pt x="1203" y="4903"/>
                  </a:cubicBezTo>
                  <a:lnTo>
                    <a:pt x="1120" y="4903"/>
                  </a:lnTo>
                  <a:cubicBezTo>
                    <a:pt x="1036" y="4927"/>
                    <a:pt x="953" y="4939"/>
                    <a:pt x="906" y="5010"/>
                  </a:cubicBezTo>
                  <a:cubicBezTo>
                    <a:pt x="882" y="5046"/>
                    <a:pt x="953" y="5070"/>
                    <a:pt x="894" y="5105"/>
                  </a:cubicBezTo>
                  <a:cubicBezTo>
                    <a:pt x="799" y="5147"/>
                    <a:pt x="733" y="5217"/>
                    <a:pt x="637" y="5217"/>
                  </a:cubicBezTo>
                  <a:cubicBezTo>
                    <a:pt x="624" y="5217"/>
                    <a:pt x="610" y="5215"/>
                    <a:pt x="596" y="5213"/>
                  </a:cubicBezTo>
                  <a:cubicBezTo>
                    <a:pt x="548" y="5213"/>
                    <a:pt x="513" y="5225"/>
                    <a:pt x="489" y="5272"/>
                  </a:cubicBezTo>
                  <a:cubicBezTo>
                    <a:pt x="477" y="5391"/>
                    <a:pt x="417" y="5451"/>
                    <a:pt x="274" y="5451"/>
                  </a:cubicBezTo>
                  <a:cubicBezTo>
                    <a:pt x="251" y="5451"/>
                    <a:pt x="203" y="5451"/>
                    <a:pt x="179" y="5463"/>
                  </a:cubicBezTo>
                  <a:cubicBezTo>
                    <a:pt x="155" y="5475"/>
                    <a:pt x="132" y="5486"/>
                    <a:pt x="120" y="5522"/>
                  </a:cubicBezTo>
                  <a:cubicBezTo>
                    <a:pt x="84" y="5594"/>
                    <a:pt x="60" y="5665"/>
                    <a:pt x="36" y="5748"/>
                  </a:cubicBezTo>
                  <a:cubicBezTo>
                    <a:pt x="36" y="5963"/>
                    <a:pt x="1" y="6177"/>
                    <a:pt x="120" y="6379"/>
                  </a:cubicBezTo>
                  <a:cubicBezTo>
                    <a:pt x="191" y="6475"/>
                    <a:pt x="310" y="6522"/>
                    <a:pt x="334" y="6653"/>
                  </a:cubicBezTo>
                  <a:cubicBezTo>
                    <a:pt x="358" y="6689"/>
                    <a:pt x="382" y="6760"/>
                    <a:pt x="394" y="6796"/>
                  </a:cubicBezTo>
                  <a:lnTo>
                    <a:pt x="429" y="6832"/>
                  </a:lnTo>
                  <a:cubicBezTo>
                    <a:pt x="441" y="6844"/>
                    <a:pt x="477" y="6844"/>
                    <a:pt x="489" y="6844"/>
                  </a:cubicBezTo>
                  <a:cubicBezTo>
                    <a:pt x="567" y="6791"/>
                    <a:pt x="633" y="6758"/>
                    <a:pt x="709" y="6758"/>
                  </a:cubicBezTo>
                  <a:cubicBezTo>
                    <a:pt x="737" y="6758"/>
                    <a:pt x="766" y="6763"/>
                    <a:pt x="798" y="6772"/>
                  </a:cubicBezTo>
                  <a:lnTo>
                    <a:pt x="858" y="6772"/>
                  </a:lnTo>
                  <a:cubicBezTo>
                    <a:pt x="891" y="6764"/>
                    <a:pt x="912" y="6750"/>
                    <a:pt x="938" y="6750"/>
                  </a:cubicBezTo>
                  <a:cubicBezTo>
                    <a:pt x="950" y="6750"/>
                    <a:pt x="962" y="6753"/>
                    <a:pt x="977" y="6760"/>
                  </a:cubicBezTo>
                  <a:cubicBezTo>
                    <a:pt x="1048" y="6772"/>
                    <a:pt x="1108" y="6796"/>
                    <a:pt x="1167" y="6832"/>
                  </a:cubicBezTo>
                  <a:cubicBezTo>
                    <a:pt x="1167" y="6832"/>
                    <a:pt x="1191" y="6820"/>
                    <a:pt x="1203" y="6820"/>
                  </a:cubicBezTo>
                  <a:cubicBezTo>
                    <a:pt x="1227" y="6772"/>
                    <a:pt x="1263" y="6737"/>
                    <a:pt x="1322" y="6737"/>
                  </a:cubicBezTo>
                  <a:cubicBezTo>
                    <a:pt x="1329" y="6735"/>
                    <a:pt x="1334" y="6734"/>
                    <a:pt x="1340" y="6734"/>
                  </a:cubicBezTo>
                  <a:cubicBezTo>
                    <a:pt x="1373" y="6734"/>
                    <a:pt x="1382" y="6765"/>
                    <a:pt x="1382" y="6796"/>
                  </a:cubicBezTo>
                  <a:cubicBezTo>
                    <a:pt x="1382" y="6808"/>
                    <a:pt x="1394" y="6832"/>
                    <a:pt x="1417" y="6844"/>
                  </a:cubicBezTo>
                  <a:cubicBezTo>
                    <a:pt x="1453" y="6856"/>
                    <a:pt x="1489" y="6891"/>
                    <a:pt x="1513" y="6915"/>
                  </a:cubicBezTo>
                  <a:cubicBezTo>
                    <a:pt x="1537" y="6915"/>
                    <a:pt x="1537" y="6915"/>
                    <a:pt x="1548" y="6903"/>
                  </a:cubicBezTo>
                  <a:cubicBezTo>
                    <a:pt x="1559" y="6893"/>
                    <a:pt x="1551" y="6865"/>
                    <a:pt x="1557" y="6865"/>
                  </a:cubicBezTo>
                  <a:lnTo>
                    <a:pt x="1557" y="6865"/>
                  </a:lnTo>
                  <a:cubicBezTo>
                    <a:pt x="1557" y="6865"/>
                    <a:pt x="1559" y="6866"/>
                    <a:pt x="1560" y="6868"/>
                  </a:cubicBezTo>
                  <a:cubicBezTo>
                    <a:pt x="1608" y="6951"/>
                    <a:pt x="1608" y="7022"/>
                    <a:pt x="1596" y="7094"/>
                  </a:cubicBezTo>
                  <a:cubicBezTo>
                    <a:pt x="1572" y="7153"/>
                    <a:pt x="1548" y="7225"/>
                    <a:pt x="1572" y="7272"/>
                  </a:cubicBezTo>
                  <a:cubicBezTo>
                    <a:pt x="1620" y="7368"/>
                    <a:pt x="1596" y="7439"/>
                    <a:pt x="1596" y="7522"/>
                  </a:cubicBezTo>
                  <a:cubicBezTo>
                    <a:pt x="1596" y="7606"/>
                    <a:pt x="1620" y="7665"/>
                    <a:pt x="1679" y="7713"/>
                  </a:cubicBezTo>
                  <a:cubicBezTo>
                    <a:pt x="1707" y="7721"/>
                    <a:pt x="1736" y="7725"/>
                    <a:pt x="1766" y="7725"/>
                  </a:cubicBezTo>
                  <a:cubicBezTo>
                    <a:pt x="1825" y="7725"/>
                    <a:pt x="1886" y="7709"/>
                    <a:pt x="1941" y="7677"/>
                  </a:cubicBezTo>
                  <a:cubicBezTo>
                    <a:pt x="1977" y="7665"/>
                    <a:pt x="1977" y="7630"/>
                    <a:pt x="1965" y="7618"/>
                  </a:cubicBezTo>
                  <a:cubicBezTo>
                    <a:pt x="1882" y="7511"/>
                    <a:pt x="1929" y="7451"/>
                    <a:pt x="2049" y="7439"/>
                  </a:cubicBezTo>
                  <a:cubicBezTo>
                    <a:pt x="2084" y="7439"/>
                    <a:pt x="2120" y="7427"/>
                    <a:pt x="2144" y="7391"/>
                  </a:cubicBezTo>
                  <a:cubicBezTo>
                    <a:pt x="2147" y="7382"/>
                    <a:pt x="2150" y="7374"/>
                    <a:pt x="2152" y="7369"/>
                  </a:cubicBezTo>
                  <a:lnTo>
                    <a:pt x="2152" y="7369"/>
                  </a:lnTo>
                  <a:cubicBezTo>
                    <a:pt x="2148" y="7386"/>
                    <a:pt x="2143" y="7416"/>
                    <a:pt x="2162" y="7416"/>
                  </a:cubicBezTo>
                  <a:cubicBezTo>
                    <a:pt x="2164" y="7416"/>
                    <a:pt x="2165" y="7416"/>
                    <a:pt x="2168" y="7415"/>
                  </a:cubicBezTo>
                  <a:cubicBezTo>
                    <a:pt x="2203" y="7391"/>
                    <a:pt x="2239" y="7391"/>
                    <a:pt x="2287" y="7391"/>
                  </a:cubicBezTo>
                  <a:cubicBezTo>
                    <a:pt x="2334" y="7380"/>
                    <a:pt x="2346" y="7344"/>
                    <a:pt x="2358" y="7308"/>
                  </a:cubicBezTo>
                  <a:cubicBezTo>
                    <a:pt x="2382" y="7260"/>
                    <a:pt x="2382" y="7225"/>
                    <a:pt x="2394" y="7201"/>
                  </a:cubicBezTo>
                  <a:cubicBezTo>
                    <a:pt x="2406" y="7141"/>
                    <a:pt x="2441" y="7082"/>
                    <a:pt x="2453" y="7022"/>
                  </a:cubicBezTo>
                  <a:cubicBezTo>
                    <a:pt x="2465" y="6951"/>
                    <a:pt x="2513" y="6891"/>
                    <a:pt x="2560" y="6844"/>
                  </a:cubicBezTo>
                  <a:lnTo>
                    <a:pt x="2644" y="6749"/>
                  </a:lnTo>
                  <a:cubicBezTo>
                    <a:pt x="2715" y="6713"/>
                    <a:pt x="2799" y="6665"/>
                    <a:pt x="2870" y="6629"/>
                  </a:cubicBezTo>
                  <a:cubicBezTo>
                    <a:pt x="2918" y="6606"/>
                    <a:pt x="2977" y="6570"/>
                    <a:pt x="3013" y="6546"/>
                  </a:cubicBezTo>
                  <a:cubicBezTo>
                    <a:pt x="3037" y="6546"/>
                    <a:pt x="3049" y="6534"/>
                    <a:pt x="3061" y="6510"/>
                  </a:cubicBezTo>
                  <a:cubicBezTo>
                    <a:pt x="3180" y="6451"/>
                    <a:pt x="3287" y="6391"/>
                    <a:pt x="3406" y="6356"/>
                  </a:cubicBezTo>
                  <a:cubicBezTo>
                    <a:pt x="3485" y="6324"/>
                    <a:pt x="3559" y="6297"/>
                    <a:pt x="3635" y="6297"/>
                  </a:cubicBezTo>
                  <a:cubicBezTo>
                    <a:pt x="3673" y="6297"/>
                    <a:pt x="3711" y="6304"/>
                    <a:pt x="3751" y="6320"/>
                  </a:cubicBezTo>
                  <a:cubicBezTo>
                    <a:pt x="4013" y="6415"/>
                    <a:pt x="4251" y="6546"/>
                    <a:pt x="4442" y="6749"/>
                  </a:cubicBezTo>
                  <a:lnTo>
                    <a:pt x="4561" y="6868"/>
                  </a:lnTo>
                  <a:cubicBezTo>
                    <a:pt x="4656" y="6975"/>
                    <a:pt x="4716" y="7094"/>
                    <a:pt x="4704" y="7249"/>
                  </a:cubicBezTo>
                  <a:cubicBezTo>
                    <a:pt x="4704" y="7272"/>
                    <a:pt x="4680" y="7284"/>
                    <a:pt x="4668" y="7320"/>
                  </a:cubicBezTo>
                  <a:cubicBezTo>
                    <a:pt x="4656" y="7344"/>
                    <a:pt x="4620" y="7391"/>
                    <a:pt x="4608" y="7439"/>
                  </a:cubicBezTo>
                  <a:cubicBezTo>
                    <a:pt x="4596" y="7487"/>
                    <a:pt x="4561" y="7546"/>
                    <a:pt x="4549" y="7582"/>
                  </a:cubicBezTo>
                  <a:cubicBezTo>
                    <a:pt x="4537" y="7641"/>
                    <a:pt x="4537" y="7725"/>
                    <a:pt x="4525" y="7784"/>
                  </a:cubicBezTo>
                  <a:cubicBezTo>
                    <a:pt x="4525" y="7820"/>
                    <a:pt x="4549" y="7856"/>
                    <a:pt x="4596" y="7880"/>
                  </a:cubicBezTo>
                  <a:cubicBezTo>
                    <a:pt x="4644" y="7915"/>
                    <a:pt x="4680" y="7963"/>
                    <a:pt x="4680" y="8022"/>
                  </a:cubicBezTo>
                  <a:cubicBezTo>
                    <a:pt x="4716" y="8106"/>
                    <a:pt x="4716" y="8201"/>
                    <a:pt x="4763" y="8284"/>
                  </a:cubicBezTo>
                  <a:cubicBezTo>
                    <a:pt x="4882" y="8320"/>
                    <a:pt x="4954" y="8380"/>
                    <a:pt x="5013" y="8463"/>
                  </a:cubicBezTo>
                  <a:cubicBezTo>
                    <a:pt x="5037" y="8523"/>
                    <a:pt x="5085" y="8570"/>
                    <a:pt x="5132" y="8618"/>
                  </a:cubicBezTo>
                  <a:cubicBezTo>
                    <a:pt x="5153" y="8639"/>
                    <a:pt x="5184" y="8679"/>
                    <a:pt x="5224" y="8679"/>
                  </a:cubicBezTo>
                  <a:cubicBezTo>
                    <a:pt x="5229" y="8679"/>
                    <a:pt x="5234" y="8679"/>
                    <a:pt x="5239" y="8677"/>
                  </a:cubicBezTo>
                  <a:lnTo>
                    <a:pt x="5335" y="8868"/>
                  </a:lnTo>
                  <a:cubicBezTo>
                    <a:pt x="5335" y="8999"/>
                    <a:pt x="5275" y="9106"/>
                    <a:pt x="5299" y="9237"/>
                  </a:cubicBezTo>
                  <a:cubicBezTo>
                    <a:pt x="5358" y="9296"/>
                    <a:pt x="5442" y="9308"/>
                    <a:pt x="5513" y="9356"/>
                  </a:cubicBezTo>
                  <a:cubicBezTo>
                    <a:pt x="5668" y="9404"/>
                    <a:pt x="5835" y="9404"/>
                    <a:pt x="5978" y="9416"/>
                  </a:cubicBezTo>
                  <a:cubicBezTo>
                    <a:pt x="5992" y="9414"/>
                    <a:pt x="6007" y="9414"/>
                    <a:pt x="6022" y="9414"/>
                  </a:cubicBezTo>
                  <a:cubicBezTo>
                    <a:pt x="6140" y="9414"/>
                    <a:pt x="6266" y="9451"/>
                    <a:pt x="6382" y="9451"/>
                  </a:cubicBezTo>
                  <a:lnTo>
                    <a:pt x="6466" y="9451"/>
                  </a:lnTo>
                  <a:cubicBezTo>
                    <a:pt x="6505" y="9451"/>
                    <a:pt x="6545" y="9453"/>
                    <a:pt x="6585" y="9453"/>
                  </a:cubicBezTo>
                  <a:cubicBezTo>
                    <a:pt x="6664" y="9453"/>
                    <a:pt x="6744" y="9447"/>
                    <a:pt x="6823" y="9416"/>
                  </a:cubicBezTo>
                  <a:cubicBezTo>
                    <a:pt x="6891" y="9381"/>
                    <a:pt x="6953" y="9353"/>
                    <a:pt x="7018" y="9353"/>
                  </a:cubicBezTo>
                  <a:cubicBezTo>
                    <a:pt x="7044" y="9353"/>
                    <a:pt x="7070" y="9358"/>
                    <a:pt x="7097" y="9368"/>
                  </a:cubicBezTo>
                  <a:cubicBezTo>
                    <a:pt x="7228" y="9427"/>
                    <a:pt x="7347" y="9546"/>
                    <a:pt x="7478" y="9606"/>
                  </a:cubicBezTo>
                  <a:cubicBezTo>
                    <a:pt x="7525" y="9642"/>
                    <a:pt x="7537" y="9701"/>
                    <a:pt x="7537" y="9749"/>
                  </a:cubicBezTo>
                  <a:cubicBezTo>
                    <a:pt x="7561" y="9820"/>
                    <a:pt x="7573" y="9880"/>
                    <a:pt x="7585" y="9939"/>
                  </a:cubicBezTo>
                  <a:cubicBezTo>
                    <a:pt x="7621" y="10070"/>
                    <a:pt x="7692" y="10142"/>
                    <a:pt x="7811" y="10201"/>
                  </a:cubicBezTo>
                  <a:cubicBezTo>
                    <a:pt x="7883" y="10249"/>
                    <a:pt x="7954" y="10285"/>
                    <a:pt x="8002" y="10344"/>
                  </a:cubicBezTo>
                  <a:cubicBezTo>
                    <a:pt x="8061" y="10404"/>
                    <a:pt x="8109" y="10475"/>
                    <a:pt x="8156" y="10547"/>
                  </a:cubicBezTo>
                  <a:cubicBezTo>
                    <a:pt x="8216" y="10642"/>
                    <a:pt x="8275" y="10725"/>
                    <a:pt x="8347" y="10797"/>
                  </a:cubicBezTo>
                  <a:cubicBezTo>
                    <a:pt x="8359" y="10820"/>
                    <a:pt x="8395" y="10832"/>
                    <a:pt x="8418" y="10832"/>
                  </a:cubicBezTo>
                  <a:cubicBezTo>
                    <a:pt x="8514" y="10820"/>
                    <a:pt x="8573" y="10761"/>
                    <a:pt x="8633" y="10713"/>
                  </a:cubicBezTo>
                  <a:cubicBezTo>
                    <a:pt x="8656" y="10701"/>
                    <a:pt x="8692" y="10654"/>
                    <a:pt x="8704" y="10618"/>
                  </a:cubicBezTo>
                  <a:cubicBezTo>
                    <a:pt x="8776" y="10487"/>
                    <a:pt x="8883" y="10404"/>
                    <a:pt x="9002" y="10308"/>
                  </a:cubicBezTo>
                  <a:cubicBezTo>
                    <a:pt x="9073" y="10249"/>
                    <a:pt x="9145" y="10178"/>
                    <a:pt x="9240" y="10118"/>
                  </a:cubicBezTo>
                  <a:cubicBezTo>
                    <a:pt x="9311" y="10058"/>
                    <a:pt x="9407" y="10011"/>
                    <a:pt x="9490" y="9987"/>
                  </a:cubicBezTo>
                  <a:cubicBezTo>
                    <a:pt x="9645" y="9927"/>
                    <a:pt x="9764" y="9820"/>
                    <a:pt x="9883" y="9713"/>
                  </a:cubicBezTo>
                  <a:cubicBezTo>
                    <a:pt x="9954" y="9642"/>
                    <a:pt x="10073" y="9630"/>
                    <a:pt x="10121" y="9523"/>
                  </a:cubicBezTo>
                  <a:cubicBezTo>
                    <a:pt x="10093" y="9477"/>
                    <a:pt x="10116" y="9459"/>
                    <a:pt x="10149" y="9459"/>
                  </a:cubicBezTo>
                  <a:cubicBezTo>
                    <a:pt x="10159" y="9459"/>
                    <a:pt x="10170" y="9460"/>
                    <a:pt x="10180" y="9463"/>
                  </a:cubicBezTo>
                  <a:cubicBezTo>
                    <a:pt x="10192" y="9463"/>
                    <a:pt x="10192" y="9463"/>
                    <a:pt x="10204" y="9451"/>
                  </a:cubicBezTo>
                  <a:cubicBezTo>
                    <a:pt x="10240" y="9404"/>
                    <a:pt x="10192" y="9368"/>
                    <a:pt x="10192" y="9344"/>
                  </a:cubicBezTo>
                  <a:cubicBezTo>
                    <a:pt x="10240" y="9344"/>
                    <a:pt x="10264" y="9392"/>
                    <a:pt x="10311" y="9392"/>
                  </a:cubicBezTo>
                  <a:cubicBezTo>
                    <a:pt x="10335" y="9368"/>
                    <a:pt x="10371" y="9344"/>
                    <a:pt x="10383" y="9308"/>
                  </a:cubicBezTo>
                  <a:lnTo>
                    <a:pt x="10538" y="9118"/>
                  </a:lnTo>
                  <a:cubicBezTo>
                    <a:pt x="10573" y="9118"/>
                    <a:pt x="10609" y="9094"/>
                    <a:pt x="10633" y="9058"/>
                  </a:cubicBezTo>
                  <a:cubicBezTo>
                    <a:pt x="10669" y="8999"/>
                    <a:pt x="10681" y="8939"/>
                    <a:pt x="10692" y="8880"/>
                  </a:cubicBezTo>
                  <a:cubicBezTo>
                    <a:pt x="10716" y="8808"/>
                    <a:pt x="10740" y="8737"/>
                    <a:pt x="10752" y="8654"/>
                  </a:cubicBezTo>
                  <a:cubicBezTo>
                    <a:pt x="10783" y="8552"/>
                    <a:pt x="10822" y="8467"/>
                    <a:pt x="10929" y="8467"/>
                  </a:cubicBezTo>
                  <a:cubicBezTo>
                    <a:pt x="10947" y="8467"/>
                    <a:pt x="10968" y="8470"/>
                    <a:pt x="10990" y="8475"/>
                  </a:cubicBezTo>
                  <a:cubicBezTo>
                    <a:pt x="10990" y="8463"/>
                    <a:pt x="11014" y="8451"/>
                    <a:pt x="11014" y="8439"/>
                  </a:cubicBezTo>
                  <a:cubicBezTo>
                    <a:pt x="11026" y="8284"/>
                    <a:pt x="11038" y="8153"/>
                    <a:pt x="11073" y="7999"/>
                  </a:cubicBezTo>
                  <a:cubicBezTo>
                    <a:pt x="11073" y="7880"/>
                    <a:pt x="11097" y="7761"/>
                    <a:pt x="11109" y="7641"/>
                  </a:cubicBezTo>
                  <a:cubicBezTo>
                    <a:pt x="11264" y="7320"/>
                    <a:pt x="11395" y="6987"/>
                    <a:pt x="11609" y="6713"/>
                  </a:cubicBezTo>
                  <a:cubicBezTo>
                    <a:pt x="11609" y="6594"/>
                    <a:pt x="11669" y="6487"/>
                    <a:pt x="11728" y="6391"/>
                  </a:cubicBezTo>
                  <a:cubicBezTo>
                    <a:pt x="11728" y="6435"/>
                    <a:pt x="11741" y="6460"/>
                    <a:pt x="11768" y="6460"/>
                  </a:cubicBezTo>
                  <a:cubicBezTo>
                    <a:pt x="11777" y="6460"/>
                    <a:pt x="11787" y="6457"/>
                    <a:pt x="11800" y="6451"/>
                  </a:cubicBezTo>
                  <a:cubicBezTo>
                    <a:pt x="11800" y="6451"/>
                    <a:pt x="11812" y="6439"/>
                    <a:pt x="11824" y="6439"/>
                  </a:cubicBezTo>
                  <a:cubicBezTo>
                    <a:pt x="11907" y="6379"/>
                    <a:pt x="11943" y="6296"/>
                    <a:pt x="12026" y="6248"/>
                  </a:cubicBezTo>
                  <a:cubicBezTo>
                    <a:pt x="12121" y="6153"/>
                    <a:pt x="12228" y="6058"/>
                    <a:pt x="12336" y="5951"/>
                  </a:cubicBezTo>
                  <a:lnTo>
                    <a:pt x="12383" y="5903"/>
                  </a:lnTo>
                  <a:cubicBezTo>
                    <a:pt x="12455" y="5832"/>
                    <a:pt x="12419" y="5772"/>
                    <a:pt x="12407" y="5701"/>
                  </a:cubicBezTo>
                  <a:cubicBezTo>
                    <a:pt x="12347" y="5522"/>
                    <a:pt x="12383" y="5355"/>
                    <a:pt x="12514" y="5201"/>
                  </a:cubicBezTo>
                  <a:cubicBezTo>
                    <a:pt x="12562" y="5165"/>
                    <a:pt x="12621" y="5165"/>
                    <a:pt x="12681" y="5129"/>
                  </a:cubicBezTo>
                  <a:cubicBezTo>
                    <a:pt x="12764" y="5105"/>
                    <a:pt x="12836" y="5058"/>
                    <a:pt x="12895" y="4986"/>
                  </a:cubicBezTo>
                  <a:cubicBezTo>
                    <a:pt x="13002" y="4844"/>
                    <a:pt x="13050" y="4689"/>
                    <a:pt x="13109" y="4534"/>
                  </a:cubicBezTo>
                  <a:cubicBezTo>
                    <a:pt x="13217" y="4391"/>
                    <a:pt x="13133" y="4236"/>
                    <a:pt x="13109" y="4093"/>
                  </a:cubicBezTo>
                  <a:cubicBezTo>
                    <a:pt x="13074" y="3974"/>
                    <a:pt x="13109" y="3855"/>
                    <a:pt x="13181" y="3748"/>
                  </a:cubicBezTo>
                  <a:cubicBezTo>
                    <a:pt x="13169" y="3736"/>
                    <a:pt x="13169" y="3712"/>
                    <a:pt x="13169" y="3701"/>
                  </a:cubicBezTo>
                  <a:cubicBezTo>
                    <a:pt x="13121" y="3593"/>
                    <a:pt x="13121" y="3510"/>
                    <a:pt x="13193" y="3415"/>
                  </a:cubicBezTo>
                  <a:cubicBezTo>
                    <a:pt x="13217" y="3391"/>
                    <a:pt x="13193" y="3379"/>
                    <a:pt x="13181" y="3355"/>
                  </a:cubicBezTo>
                  <a:cubicBezTo>
                    <a:pt x="13157" y="3343"/>
                    <a:pt x="13121" y="3331"/>
                    <a:pt x="13098" y="3331"/>
                  </a:cubicBezTo>
                  <a:cubicBezTo>
                    <a:pt x="13038" y="3331"/>
                    <a:pt x="12955" y="3331"/>
                    <a:pt x="12895" y="3320"/>
                  </a:cubicBezTo>
                  <a:cubicBezTo>
                    <a:pt x="12883" y="3296"/>
                    <a:pt x="12871" y="3296"/>
                    <a:pt x="12859" y="3296"/>
                  </a:cubicBezTo>
                  <a:cubicBezTo>
                    <a:pt x="12645" y="3260"/>
                    <a:pt x="12502" y="3117"/>
                    <a:pt x="12324" y="3022"/>
                  </a:cubicBezTo>
                  <a:cubicBezTo>
                    <a:pt x="12228" y="2962"/>
                    <a:pt x="12145" y="2903"/>
                    <a:pt x="12038" y="2903"/>
                  </a:cubicBezTo>
                  <a:lnTo>
                    <a:pt x="11943" y="2879"/>
                  </a:lnTo>
                  <a:cubicBezTo>
                    <a:pt x="11900" y="2837"/>
                    <a:pt x="11853" y="2820"/>
                    <a:pt x="11804" y="2820"/>
                  </a:cubicBezTo>
                  <a:cubicBezTo>
                    <a:pt x="11742" y="2820"/>
                    <a:pt x="11675" y="2846"/>
                    <a:pt x="11609" y="2879"/>
                  </a:cubicBezTo>
                  <a:cubicBezTo>
                    <a:pt x="11574" y="2903"/>
                    <a:pt x="11562" y="2915"/>
                    <a:pt x="11550" y="2939"/>
                  </a:cubicBezTo>
                  <a:cubicBezTo>
                    <a:pt x="11502" y="3034"/>
                    <a:pt x="11407" y="3093"/>
                    <a:pt x="11347" y="3165"/>
                  </a:cubicBezTo>
                  <a:cubicBezTo>
                    <a:pt x="11288" y="3236"/>
                    <a:pt x="11228" y="3284"/>
                    <a:pt x="11157" y="3320"/>
                  </a:cubicBezTo>
                  <a:cubicBezTo>
                    <a:pt x="11099" y="3344"/>
                    <a:pt x="11037" y="3350"/>
                    <a:pt x="10973" y="3350"/>
                  </a:cubicBezTo>
                  <a:cubicBezTo>
                    <a:pt x="10899" y="3350"/>
                    <a:pt x="10823" y="3341"/>
                    <a:pt x="10749" y="3341"/>
                  </a:cubicBezTo>
                  <a:cubicBezTo>
                    <a:pt x="10730" y="3341"/>
                    <a:pt x="10711" y="3342"/>
                    <a:pt x="10692" y="3343"/>
                  </a:cubicBezTo>
                  <a:lnTo>
                    <a:pt x="10264" y="3343"/>
                  </a:lnTo>
                  <a:cubicBezTo>
                    <a:pt x="10121" y="3331"/>
                    <a:pt x="9966" y="3296"/>
                    <a:pt x="9835" y="3224"/>
                  </a:cubicBezTo>
                  <a:cubicBezTo>
                    <a:pt x="9799" y="3224"/>
                    <a:pt x="9788" y="3212"/>
                    <a:pt x="9764" y="3200"/>
                  </a:cubicBezTo>
                  <a:cubicBezTo>
                    <a:pt x="9716" y="3177"/>
                    <a:pt x="9680" y="3153"/>
                    <a:pt x="9657" y="3141"/>
                  </a:cubicBezTo>
                  <a:cubicBezTo>
                    <a:pt x="9609" y="3105"/>
                    <a:pt x="9561" y="3093"/>
                    <a:pt x="9538" y="3058"/>
                  </a:cubicBezTo>
                  <a:cubicBezTo>
                    <a:pt x="9442" y="2986"/>
                    <a:pt x="9371" y="2915"/>
                    <a:pt x="9299" y="2819"/>
                  </a:cubicBezTo>
                  <a:cubicBezTo>
                    <a:pt x="9168" y="2617"/>
                    <a:pt x="9073" y="2403"/>
                    <a:pt x="9133" y="2153"/>
                  </a:cubicBezTo>
                  <a:cubicBezTo>
                    <a:pt x="9145" y="2093"/>
                    <a:pt x="9192" y="2046"/>
                    <a:pt x="9252" y="2022"/>
                  </a:cubicBezTo>
                  <a:cubicBezTo>
                    <a:pt x="9252" y="2022"/>
                    <a:pt x="9264" y="2010"/>
                    <a:pt x="9288" y="2010"/>
                  </a:cubicBezTo>
                  <a:cubicBezTo>
                    <a:pt x="9311" y="1986"/>
                    <a:pt x="9347" y="1986"/>
                    <a:pt x="9371" y="1974"/>
                  </a:cubicBezTo>
                  <a:cubicBezTo>
                    <a:pt x="9407" y="1962"/>
                    <a:pt x="9418" y="1950"/>
                    <a:pt x="9430" y="1915"/>
                  </a:cubicBezTo>
                  <a:lnTo>
                    <a:pt x="9478" y="1867"/>
                  </a:lnTo>
                  <a:cubicBezTo>
                    <a:pt x="9478" y="1903"/>
                    <a:pt x="9502" y="1915"/>
                    <a:pt x="9538" y="1915"/>
                  </a:cubicBezTo>
                  <a:cubicBezTo>
                    <a:pt x="9585" y="1915"/>
                    <a:pt x="9621" y="1903"/>
                    <a:pt x="9657" y="1891"/>
                  </a:cubicBezTo>
                  <a:cubicBezTo>
                    <a:pt x="9704" y="1855"/>
                    <a:pt x="9764" y="1843"/>
                    <a:pt x="9799" y="1796"/>
                  </a:cubicBezTo>
                  <a:cubicBezTo>
                    <a:pt x="9823" y="1784"/>
                    <a:pt x="9847" y="1748"/>
                    <a:pt x="9859" y="1724"/>
                  </a:cubicBezTo>
                  <a:cubicBezTo>
                    <a:pt x="9883" y="1676"/>
                    <a:pt x="9907" y="1629"/>
                    <a:pt x="9930" y="1593"/>
                  </a:cubicBezTo>
                  <a:lnTo>
                    <a:pt x="9930" y="1534"/>
                  </a:lnTo>
                  <a:cubicBezTo>
                    <a:pt x="9895" y="1450"/>
                    <a:pt x="9942" y="1379"/>
                    <a:pt x="9907" y="1319"/>
                  </a:cubicBezTo>
                  <a:cubicBezTo>
                    <a:pt x="9887" y="1300"/>
                    <a:pt x="9872" y="1292"/>
                    <a:pt x="9859" y="1292"/>
                  </a:cubicBezTo>
                  <a:cubicBezTo>
                    <a:pt x="9833" y="1292"/>
                    <a:pt x="9819" y="1327"/>
                    <a:pt x="9811" y="1367"/>
                  </a:cubicBezTo>
                  <a:lnTo>
                    <a:pt x="9538" y="1260"/>
                  </a:lnTo>
                  <a:cubicBezTo>
                    <a:pt x="9466" y="1260"/>
                    <a:pt x="9407" y="1295"/>
                    <a:pt x="9347" y="1307"/>
                  </a:cubicBezTo>
                  <a:cubicBezTo>
                    <a:pt x="9260" y="1327"/>
                    <a:pt x="9174" y="1361"/>
                    <a:pt x="9081" y="1361"/>
                  </a:cubicBezTo>
                  <a:cubicBezTo>
                    <a:pt x="9059" y="1361"/>
                    <a:pt x="9036" y="1360"/>
                    <a:pt x="9014" y="1355"/>
                  </a:cubicBezTo>
                  <a:cubicBezTo>
                    <a:pt x="8740" y="1307"/>
                    <a:pt x="8740" y="1307"/>
                    <a:pt x="8752" y="1022"/>
                  </a:cubicBezTo>
                  <a:cubicBezTo>
                    <a:pt x="8752" y="998"/>
                    <a:pt x="8752" y="974"/>
                    <a:pt x="8764" y="950"/>
                  </a:cubicBezTo>
                  <a:cubicBezTo>
                    <a:pt x="8764" y="909"/>
                    <a:pt x="8786" y="896"/>
                    <a:pt x="8816" y="896"/>
                  </a:cubicBezTo>
                  <a:cubicBezTo>
                    <a:pt x="8829" y="896"/>
                    <a:pt x="8844" y="899"/>
                    <a:pt x="8859" y="903"/>
                  </a:cubicBezTo>
                  <a:cubicBezTo>
                    <a:pt x="8877" y="920"/>
                    <a:pt x="8901" y="929"/>
                    <a:pt x="8926" y="929"/>
                  </a:cubicBezTo>
                  <a:cubicBezTo>
                    <a:pt x="8951" y="929"/>
                    <a:pt x="8978" y="920"/>
                    <a:pt x="9002" y="903"/>
                  </a:cubicBezTo>
                  <a:cubicBezTo>
                    <a:pt x="9026" y="891"/>
                    <a:pt x="9061" y="855"/>
                    <a:pt x="9085" y="831"/>
                  </a:cubicBezTo>
                  <a:cubicBezTo>
                    <a:pt x="9109" y="795"/>
                    <a:pt x="9133" y="783"/>
                    <a:pt x="9157" y="760"/>
                  </a:cubicBezTo>
                  <a:cubicBezTo>
                    <a:pt x="9192" y="664"/>
                    <a:pt x="9288" y="605"/>
                    <a:pt x="9371" y="581"/>
                  </a:cubicBezTo>
                  <a:cubicBezTo>
                    <a:pt x="9466" y="545"/>
                    <a:pt x="9549" y="533"/>
                    <a:pt x="9633" y="486"/>
                  </a:cubicBezTo>
                  <a:cubicBezTo>
                    <a:pt x="9704" y="438"/>
                    <a:pt x="9788" y="426"/>
                    <a:pt x="9835" y="355"/>
                  </a:cubicBezTo>
                  <a:cubicBezTo>
                    <a:pt x="9764" y="283"/>
                    <a:pt x="9704" y="188"/>
                    <a:pt x="9752" y="81"/>
                  </a:cubicBezTo>
                  <a:cubicBezTo>
                    <a:pt x="9725" y="27"/>
                    <a:pt x="9692" y="1"/>
                    <a:pt x="964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1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430300" y="1822650"/>
            <a:ext cx="6283500" cy="1168200"/>
          </a:xfrm>
          <a:prstGeom prst="rect">
            <a:avLst/>
          </a:prstGeom>
        </p:spPr>
        <p:txBody>
          <a:bodyPr spcFirstLastPara="1" wrap="square" lIns="91391" tIns="91391" rIns="91391" bIns="91391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2438888" y="2990850"/>
            <a:ext cx="4266000" cy="444300"/>
          </a:xfrm>
          <a:prstGeom prst="rect">
            <a:avLst/>
          </a:prstGeom>
        </p:spPr>
        <p:txBody>
          <a:bodyPr spcFirstLastPara="1" wrap="square" lIns="91391" tIns="91391" rIns="91391" bIns="91391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17067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E0CE5-9A6B-A33B-E3F7-72DFF6B1C0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93225F-E32A-77E4-2746-93B652F971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67" indent="0" algn="ctr">
              <a:buNone/>
              <a:defRPr sz="1500"/>
            </a:lvl2pPr>
            <a:lvl3pPr marL="685545" indent="0" algn="ctr">
              <a:buNone/>
              <a:defRPr sz="1400"/>
            </a:lvl3pPr>
            <a:lvl4pPr marL="1028318" indent="0" algn="ctr">
              <a:buNone/>
              <a:defRPr sz="1200"/>
            </a:lvl4pPr>
            <a:lvl5pPr marL="1371090" indent="0" algn="ctr">
              <a:buNone/>
              <a:defRPr sz="1200"/>
            </a:lvl5pPr>
            <a:lvl6pPr marL="1713869" indent="0" algn="ctr">
              <a:buNone/>
              <a:defRPr sz="1200"/>
            </a:lvl6pPr>
            <a:lvl7pPr marL="2056634" indent="0" algn="ctr">
              <a:buNone/>
              <a:defRPr sz="1200"/>
            </a:lvl7pPr>
            <a:lvl8pPr marL="2399400" indent="0" algn="ctr">
              <a:buNone/>
              <a:defRPr sz="1200"/>
            </a:lvl8pPr>
            <a:lvl9pPr marL="274216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B203B9-6724-823D-DED6-24FE66553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5EA4F-2B3F-405F-9C81-99CBDCEC94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E5BE2-460E-F58E-F30A-227C6F1A8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833A4F-2795-87D4-4C97-BC0B78F1A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38E51-6C51-441F-8D45-7F78D49695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3578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3A3D6-E090-B438-81B3-C355F879B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3BB7E5-A98B-AD04-254F-654ACBABBC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CB60D1-5F2C-A527-D96C-E9C2160F2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5EA4F-2B3F-405F-9C81-99CBDCEC94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9C3FF2-7C01-348E-332E-239558162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7C13E8-CF5A-3AE9-63A0-BCC4B05F2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38E51-6C51-441F-8D45-7F78D49695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9884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B32D3-FBC5-E55E-E9FE-1E7FB68B1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2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01A5D-13EA-4149-AF19-A76FA45241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6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3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09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86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63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16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D9CB2-5016-32B5-B5B2-2C1306E83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5EA4F-2B3F-405F-9C81-99CBDCEC94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7867E2-483B-05B4-879A-B3BC15305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06BC21-95F9-A7EC-76AE-1B450B2CC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38E51-6C51-441F-8D45-7F78D49695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375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391" tIns="91391" rIns="91391" bIns="91391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141951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D2641-5B4B-B048-EA33-3CBB83889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6E14C-26F7-34E3-0E2A-A9430F2EE7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2E80BC-CB72-AEF1-4137-216DFC50A1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3F73F-92B2-C493-6837-AA2437119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5EA4F-2B3F-405F-9C81-99CBDCEC94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8784F0-554E-7704-3752-9295C0C40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089200-73AD-103B-DA64-31D579BDB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38E51-6C51-441F-8D45-7F78D49695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3355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7E5AF-F532-DEB7-7CD3-9C8C69FCF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CE0934-8D67-823D-9E4D-209B324D21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67" indent="0">
              <a:buNone/>
              <a:defRPr sz="1500" b="1"/>
            </a:lvl2pPr>
            <a:lvl3pPr marL="685545" indent="0">
              <a:buNone/>
              <a:defRPr sz="1400" b="1"/>
            </a:lvl3pPr>
            <a:lvl4pPr marL="1028318" indent="0">
              <a:buNone/>
              <a:defRPr sz="1200" b="1"/>
            </a:lvl4pPr>
            <a:lvl5pPr marL="1371090" indent="0">
              <a:buNone/>
              <a:defRPr sz="1200" b="1"/>
            </a:lvl5pPr>
            <a:lvl6pPr marL="1713869" indent="0">
              <a:buNone/>
              <a:defRPr sz="1200" b="1"/>
            </a:lvl6pPr>
            <a:lvl7pPr marL="2056634" indent="0">
              <a:buNone/>
              <a:defRPr sz="1200" b="1"/>
            </a:lvl7pPr>
            <a:lvl8pPr marL="2399400" indent="0">
              <a:buNone/>
              <a:defRPr sz="1200" b="1"/>
            </a:lvl8pPr>
            <a:lvl9pPr marL="274216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A28CF2-0E26-BFB7-5021-A65FFC99E3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B2DC94-8AFC-8AF5-01FE-E8628C88ED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67" indent="0">
              <a:buNone/>
              <a:defRPr sz="1500" b="1"/>
            </a:lvl2pPr>
            <a:lvl3pPr marL="685545" indent="0">
              <a:buNone/>
              <a:defRPr sz="1400" b="1"/>
            </a:lvl3pPr>
            <a:lvl4pPr marL="1028318" indent="0">
              <a:buNone/>
              <a:defRPr sz="1200" b="1"/>
            </a:lvl4pPr>
            <a:lvl5pPr marL="1371090" indent="0">
              <a:buNone/>
              <a:defRPr sz="1200" b="1"/>
            </a:lvl5pPr>
            <a:lvl6pPr marL="1713869" indent="0">
              <a:buNone/>
              <a:defRPr sz="1200" b="1"/>
            </a:lvl6pPr>
            <a:lvl7pPr marL="2056634" indent="0">
              <a:buNone/>
              <a:defRPr sz="1200" b="1"/>
            </a:lvl7pPr>
            <a:lvl8pPr marL="2399400" indent="0">
              <a:buNone/>
              <a:defRPr sz="1200" b="1"/>
            </a:lvl8pPr>
            <a:lvl9pPr marL="274216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239C5F-646F-F080-9619-4F1D54E236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7007AA-5431-955B-B695-8CDF526AE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5EA4F-2B3F-405F-9C81-99CBDCEC94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2DD7E3-153A-DE15-E0BD-15FA3E36C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9CD79B-076E-FA84-41A2-9E4517507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38E51-6C51-441F-8D45-7F78D49695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2328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56E27-71C9-ADE3-43CC-569EAC846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E6AC45-1073-2BBA-C99C-4181EF7AE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5EA4F-2B3F-405F-9C81-99CBDCEC94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6EABDE-8834-56FB-2430-345B0010D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851FDE-A09F-A82E-2A18-42026BF36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38E51-6C51-441F-8D45-7F78D49695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3262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A977F3-B61E-C026-F50F-E3CDC7D2F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5EA4F-2B3F-405F-9C81-99CBDCEC94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27C031-76DE-A760-49C5-02D95FCC5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8DE3BC-F12B-2BD8-D23E-5B05295D8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38E51-6C51-441F-8D45-7F78D49695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8264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92F38-6FD7-6843-910A-689B3582A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4EBF3D-1990-2349-0267-4670D33F33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9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A19788-1299-5800-A049-DF61D9E55F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67" indent="0">
              <a:buNone/>
              <a:defRPr sz="1100"/>
            </a:lvl2pPr>
            <a:lvl3pPr marL="685545" indent="0">
              <a:buNone/>
              <a:defRPr sz="900"/>
            </a:lvl3pPr>
            <a:lvl4pPr marL="1028318" indent="0">
              <a:buNone/>
              <a:defRPr sz="800"/>
            </a:lvl4pPr>
            <a:lvl5pPr marL="1371090" indent="0">
              <a:buNone/>
              <a:defRPr sz="800"/>
            </a:lvl5pPr>
            <a:lvl6pPr marL="1713869" indent="0">
              <a:buNone/>
              <a:defRPr sz="800"/>
            </a:lvl6pPr>
            <a:lvl7pPr marL="2056634" indent="0">
              <a:buNone/>
              <a:defRPr sz="800"/>
            </a:lvl7pPr>
            <a:lvl8pPr marL="2399400" indent="0">
              <a:buNone/>
              <a:defRPr sz="800"/>
            </a:lvl8pPr>
            <a:lvl9pPr marL="274216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D8378B-18E7-A108-EB4C-E3D4D747E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5EA4F-2B3F-405F-9C81-99CBDCEC94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D13BF1-7004-8767-5C09-91CD3FBAE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4FC0DA-0890-73E8-BFB2-01F582464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38E51-6C51-441F-8D45-7F78D49695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5791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983CB-86DC-7B57-C658-BD2214ABE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F31D58-8B11-8DBB-1661-5FC94539DC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9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767" indent="0">
              <a:buNone/>
              <a:defRPr sz="2100"/>
            </a:lvl2pPr>
            <a:lvl3pPr marL="685545" indent="0">
              <a:buNone/>
              <a:defRPr sz="1800"/>
            </a:lvl3pPr>
            <a:lvl4pPr marL="1028318" indent="0">
              <a:buNone/>
              <a:defRPr sz="1500"/>
            </a:lvl4pPr>
            <a:lvl5pPr marL="1371090" indent="0">
              <a:buNone/>
              <a:defRPr sz="1500"/>
            </a:lvl5pPr>
            <a:lvl6pPr marL="1713869" indent="0">
              <a:buNone/>
              <a:defRPr sz="1500"/>
            </a:lvl6pPr>
            <a:lvl7pPr marL="2056634" indent="0">
              <a:buNone/>
              <a:defRPr sz="1500"/>
            </a:lvl7pPr>
            <a:lvl8pPr marL="2399400" indent="0">
              <a:buNone/>
              <a:defRPr sz="1500"/>
            </a:lvl8pPr>
            <a:lvl9pPr marL="2742167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E173D3-0A81-CFDE-00CC-45BE3E5402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67" indent="0">
              <a:buNone/>
              <a:defRPr sz="1100"/>
            </a:lvl2pPr>
            <a:lvl3pPr marL="685545" indent="0">
              <a:buNone/>
              <a:defRPr sz="900"/>
            </a:lvl3pPr>
            <a:lvl4pPr marL="1028318" indent="0">
              <a:buNone/>
              <a:defRPr sz="800"/>
            </a:lvl4pPr>
            <a:lvl5pPr marL="1371090" indent="0">
              <a:buNone/>
              <a:defRPr sz="800"/>
            </a:lvl5pPr>
            <a:lvl6pPr marL="1713869" indent="0">
              <a:buNone/>
              <a:defRPr sz="800"/>
            </a:lvl6pPr>
            <a:lvl7pPr marL="2056634" indent="0">
              <a:buNone/>
              <a:defRPr sz="800"/>
            </a:lvl7pPr>
            <a:lvl8pPr marL="2399400" indent="0">
              <a:buNone/>
              <a:defRPr sz="800"/>
            </a:lvl8pPr>
            <a:lvl9pPr marL="274216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36967A-929F-B50B-3049-AF134B40F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5EA4F-2B3F-405F-9C81-99CBDCEC94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B5A48B-58C3-EF77-1C6E-9A2D1EE77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D38B90-E54D-E2F7-D334-AA916B5DD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38E51-6C51-441F-8D45-7F78D49695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82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4B3F9-4308-EDBD-938B-2EA20FFB0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FB3D50-4DFE-BF99-7C57-A7B2052018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7F20C6-7E6D-6D66-FD28-9DCBBAB50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5EA4F-2B3F-405F-9C81-99CBDCEC94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F3975C-F6F0-0C6D-596C-48A7BE946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57402-7D8E-E5C3-252A-74D365A79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38E51-6C51-441F-8D45-7F78D49695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0285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C96762-A7DD-A642-AF24-49918CC09A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6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CCCDF3-0CF3-C029-BF4C-A8CEEFFCD9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64" y="27386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044F0-C148-9113-AB13-A4D52226F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5EA4F-2B3F-405F-9C81-99CBDCEC94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7C49E-6715-4A10-C07F-2B3F08327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0780AC-F112-22B5-B76D-6ADE3F0A1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38E51-6C51-441F-8D45-7F78D49695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5802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685800" y="2503200"/>
            <a:ext cx="4323900" cy="841800"/>
          </a:xfrm>
          <a:prstGeom prst="rect">
            <a:avLst/>
          </a:prstGeom>
        </p:spPr>
        <p:txBody>
          <a:bodyPr spcFirstLastPara="1" wrap="square" lIns="68546" tIns="68546" rIns="68546" bIns="68546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68546" tIns="68546" rIns="68546" bIns="68546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685800" y="1335000"/>
            <a:ext cx="4323900" cy="1168200"/>
          </a:xfrm>
          <a:prstGeom prst="rect">
            <a:avLst/>
          </a:prstGeom>
        </p:spPr>
        <p:txBody>
          <a:bodyPr spcFirstLastPara="1" wrap="square" lIns="68546" tIns="68546" rIns="68546" bIns="68546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685800" y="3345000"/>
            <a:ext cx="4323900" cy="463500"/>
          </a:xfrm>
          <a:prstGeom prst="rect">
            <a:avLst/>
          </a:prstGeom>
        </p:spPr>
        <p:txBody>
          <a:bodyPr spcFirstLastPara="1" wrap="square" lIns="68546" tIns="68546" rIns="68546" bIns="68546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72666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18"/>
          <p:cNvSpPr txBox="1">
            <a:spLocks noGrp="1"/>
          </p:cNvSpPr>
          <p:nvPr>
            <p:ph type="title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68546" tIns="68546" rIns="68546" bIns="6854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  <p:grpSp>
        <p:nvGrpSpPr>
          <p:cNvPr id="457" name="Google Shape;457;p18"/>
          <p:cNvGrpSpPr/>
          <p:nvPr/>
        </p:nvGrpSpPr>
        <p:grpSpPr>
          <a:xfrm>
            <a:off x="-1614446" y="-668744"/>
            <a:ext cx="12693753" cy="6889485"/>
            <a:chOff x="-1614447" y="-668745"/>
            <a:chExt cx="12693753" cy="6889485"/>
          </a:xfrm>
        </p:grpSpPr>
        <p:grpSp>
          <p:nvGrpSpPr>
            <p:cNvPr id="458" name="Google Shape;458;p18"/>
            <p:cNvGrpSpPr/>
            <p:nvPr/>
          </p:nvGrpSpPr>
          <p:grpSpPr>
            <a:xfrm>
              <a:off x="-1614447" y="4335248"/>
              <a:ext cx="2795340" cy="1885492"/>
              <a:chOff x="965100" y="1428788"/>
              <a:chExt cx="1354200" cy="913425"/>
            </a:xfrm>
          </p:grpSpPr>
          <p:sp>
            <p:nvSpPr>
              <p:cNvPr id="459" name="Google Shape;459;p18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545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0" name="Google Shape;460;p18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545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1" name="Google Shape;461;p18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545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2" name="Google Shape;462;p18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545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3" name="Google Shape;463;p18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545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64" name="Google Shape;464;p18"/>
            <p:cNvSpPr/>
            <p:nvPr/>
          </p:nvSpPr>
          <p:spPr>
            <a:xfrm rot="10620205">
              <a:off x="-1539537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545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65" name="Google Shape;465;p18"/>
            <p:cNvSpPr/>
            <p:nvPr/>
          </p:nvSpPr>
          <p:spPr>
            <a:xfrm rot="240955">
              <a:off x="7530858" y="4027551"/>
              <a:ext cx="3514632" cy="1088907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545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657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1 column" type="tx">
  <p:cSld name="Title + 1 column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1556175" y="719375"/>
            <a:ext cx="6616800" cy="699900"/>
          </a:xfrm>
          <a:prstGeom prst="rect">
            <a:avLst/>
          </a:prstGeom>
        </p:spPr>
        <p:txBody>
          <a:bodyPr spcFirstLastPara="1" wrap="square" lIns="91391" tIns="91391" rIns="91391" bIns="91391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1556175" y="1378821"/>
            <a:ext cx="6616800" cy="3042300"/>
          </a:xfrm>
          <a:prstGeom prst="rect">
            <a:avLst/>
          </a:prstGeom>
        </p:spPr>
        <p:txBody>
          <a:bodyPr spcFirstLastPara="1" wrap="square" lIns="91391" tIns="91391" rIns="91391" bIns="91391" anchor="t" anchorCtr="0">
            <a:noAutofit/>
          </a:bodyPr>
          <a:lstStyle>
            <a:lvl1pPr marL="456986" lvl="0" indent="-393536">
              <a:spcBef>
                <a:spcPts val="600"/>
              </a:spcBef>
              <a:spcAft>
                <a:spcPts val="0"/>
              </a:spcAft>
              <a:buSzPts val="2600"/>
              <a:buChar char="◈"/>
              <a:defRPr sz="2600"/>
            </a:lvl1pPr>
            <a:lvl2pPr marL="913995" lvl="1" indent="-393536">
              <a:spcBef>
                <a:spcPts val="0"/>
              </a:spcBef>
              <a:spcAft>
                <a:spcPts val="0"/>
              </a:spcAft>
              <a:buSzPts val="2600"/>
              <a:buChar char="◆"/>
              <a:defRPr sz="2600"/>
            </a:lvl2pPr>
            <a:lvl3pPr marL="1370988" lvl="2" indent="-393536">
              <a:spcBef>
                <a:spcPts val="0"/>
              </a:spcBef>
              <a:spcAft>
                <a:spcPts val="0"/>
              </a:spcAft>
              <a:buSzPts val="2600"/>
              <a:buChar char="◇"/>
              <a:defRPr sz="2600"/>
            </a:lvl3pPr>
            <a:lvl4pPr marL="1827989" lvl="3" indent="-393536">
              <a:spcBef>
                <a:spcPts val="0"/>
              </a:spcBef>
              <a:spcAft>
                <a:spcPts val="0"/>
              </a:spcAft>
              <a:buSzPts val="2600"/>
              <a:buChar char="⬥"/>
              <a:defRPr sz="2600"/>
            </a:lvl4pPr>
            <a:lvl5pPr marL="2284974" lvl="4" indent="-393536">
              <a:spcBef>
                <a:spcPts val="0"/>
              </a:spcBef>
              <a:spcAft>
                <a:spcPts val="0"/>
              </a:spcAft>
              <a:buSzPts val="2600"/>
              <a:buChar char="⬦"/>
              <a:defRPr sz="2600"/>
            </a:lvl5pPr>
            <a:lvl6pPr marL="2741960" lvl="5" indent="-393536">
              <a:spcBef>
                <a:spcPts val="0"/>
              </a:spcBef>
              <a:spcAft>
                <a:spcPts val="0"/>
              </a:spcAft>
              <a:buSzPts val="2600"/>
              <a:buChar char="⬦"/>
              <a:defRPr sz="2600"/>
            </a:lvl6pPr>
            <a:lvl7pPr marL="3198960" lvl="6" indent="-393536">
              <a:spcBef>
                <a:spcPts val="0"/>
              </a:spcBef>
              <a:spcAft>
                <a:spcPts val="0"/>
              </a:spcAft>
              <a:buSzPts val="2600"/>
              <a:buChar char="⬦"/>
              <a:defRPr sz="2600"/>
            </a:lvl7pPr>
            <a:lvl8pPr marL="3655954" lvl="7" indent="-393536">
              <a:spcBef>
                <a:spcPts val="0"/>
              </a:spcBef>
              <a:spcAft>
                <a:spcPts val="0"/>
              </a:spcAft>
              <a:buSzPts val="2600"/>
              <a:buChar char="⬦"/>
              <a:defRPr sz="2600"/>
            </a:lvl8pPr>
            <a:lvl9pPr marL="4112963" lvl="8" indent="-393536">
              <a:spcBef>
                <a:spcPts val="0"/>
              </a:spcBef>
              <a:spcAft>
                <a:spcPts val="0"/>
              </a:spcAft>
              <a:buSzPts val="2600"/>
              <a:buChar char="⬦"/>
              <a:defRPr sz="2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391" tIns="91391" rIns="91391" bIns="91391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4" name="Google Shape;24;p5"/>
          <p:cNvCxnSpPr/>
          <p:nvPr/>
        </p:nvCxnSpPr>
        <p:spPr>
          <a:xfrm>
            <a:off x="1664750" y="1357125"/>
            <a:ext cx="65262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6133460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757776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57" indent="0" algn="ctr">
              <a:buNone/>
              <a:defRPr sz="1500"/>
            </a:lvl2pPr>
            <a:lvl3pPr marL="685715" indent="0" algn="ctr">
              <a:buNone/>
              <a:defRPr sz="1400"/>
            </a:lvl3pPr>
            <a:lvl4pPr marL="1028573" indent="0" algn="ctr">
              <a:buNone/>
              <a:defRPr sz="1200"/>
            </a:lvl4pPr>
            <a:lvl5pPr marL="1371430" indent="0" algn="ctr">
              <a:buNone/>
              <a:defRPr sz="1200"/>
            </a:lvl5pPr>
            <a:lvl6pPr marL="1714289" indent="0" algn="ctr">
              <a:buNone/>
              <a:defRPr sz="1200"/>
            </a:lvl6pPr>
            <a:lvl7pPr marL="2057144" indent="0" algn="ctr">
              <a:buNone/>
              <a:defRPr sz="1200"/>
            </a:lvl7pPr>
            <a:lvl8pPr marL="2400000" indent="0" algn="ctr">
              <a:buNone/>
              <a:defRPr sz="1200"/>
            </a:lvl8pPr>
            <a:lvl9pPr marL="274285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2" y="-12919"/>
            <a:ext cx="9165771" cy="5290785"/>
            <a:chOff x="-29028" y="0"/>
            <a:chExt cx="12221028" cy="70543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9721"/>
            <a:stretch/>
          </p:blipFill>
          <p:spPr>
            <a:xfrm>
              <a:off x="-29028" y="0"/>
              <a:ext cx="12221028" cy="705438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045160" y="3839994"/>
              <a:ext cx="3270049" cy="647652"/>
              <a:chOff x="7045160" y="3839994"/>
              <a:chExt cx="3270049" cy="647652"/>
            </a:xfrm>
          </p:grpSpPr>
          <p:sp>
            <p:nvSpPr>
              <p:cNvPr id="10" name="Rounded Rectangle 9"/>
              <p:cNvSpPr/>
              <p:nvPr/>
            </p:nvSpPr>
            <p:spPr>
              <a:xfrm rot="21089594">
                <a:off x="7045160" y="3851771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/>
                <a:endParaRPr lang="en-GB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 rot="1079854">
                <a:off x="8681648" y="3924583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/>
                <a:endParaRPr lang="en-GB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 rot="20999673">
                <a:off x="10177227" y="3839994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/>
                <a:endParaRPr lang="en-GB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 rot="1030604">
                <a:off x="10162266" y="4434662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/>
                <a:endParaRPr lang="en-GB" sz="140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4" name="Oval 13"/>
          <p:cNvSpPr/>
          <p:nvPr userDrawn="1"/>
        </p:nvSpPr>
        <p:spPr>
          <a:xfrm>
            <a:off x="6719340" y="2140569"/>
            <a:ext cx="504826" cy="504826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/>
            <a:endParaRPr lang="en-GB" sz="14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7320219" y="1763721"/>
            <a:ext cx="504826" cy="50482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/>
            <a:endParaRPr lang="en-GB" sz="1400">
              <a:solidFill>
                <a:prstClr val="white"/>
              </a:solidFill>
            </a:endParaRPr>
          </a:p>
        </p:txBody>
      </p:sp>
      <p:sp>
        <p:nvSpPr>
          <p:cNvPr id="16" name="Isosceles Triangle 15"/>
          <p:cNvSpPr/>
          <p:nvPr userDrawn="1"/>
        </p:nvSpPr>
        <p:spPr>
          <a:xfrm>
            <a:off x="6310569" y="1635741"/>
            <a:ext cx="504826" cy="504826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/>
            <a:endParaRPr lang="en-GB" sz="1400">
              <a:solidFill>
                <a:prstClr val="white"/>
              </a:solidFill>
            </a:endParaRPr>
          </a:p>
        </p:txBody>
      </p:sp>
      <p:sp>
        <p:nvSpPr>
          <p:cNvPr id="17" name="Parallelogram 16"/>
          <p:cNvSpPr/>
          <p:nvPr userDrawn="1"/>
        </p:nvSpPr>
        <p:spPr>
          <a:xfrm>
            <a:off x="5657079" y="1650519"/>
            <a:ext cx="504826" cy="504826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/>
            <a:endParaRPr lang="en-GB" sz="1400">
              <a:solidFill>
                <a:prstClr val="white"/>
              </a:solidFill>
            </a:endParaRPr>
          </a:p>
        </p:txBody>
      </p:sp>
      <p:sp>
        <p:nvSpPr>
          <p:cNvPr id="18" name="Heart 17"/>
          <p:cNvSpPr/>
          <p:nvPr userDrawn="1"/>
        </p:nvSpPr>
        <p:spPr>
          <a:xfrm>
            <a:off x="7921101" y="1600011"/>
            <a:ext cx="504826" cy="504826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/>
            <a:endParaRPr lang="en-GB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1492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3992748" y="1218745"/>
            <a:ext cx="5151257" cy="3819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7637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57" indent="0" algn="ctr">
              <a:buNone/>
              <a:defRPr sz="1500"/>
            </a:lvl2pPr>
            <a:lvl3pPr marL="685715" indent="0" algn="ctr">
              <a:buNone/>
              <a:defRPr sz="1400"/>
            </a:lvl3pPr>
            <a:lvl4pPr marL="1028573" indent="0" algn="ctr">
              <a:buNone/>
              <a:defRPr sz="1200"/>
            </a:lvl4pPr>
            <a:lvl5pPr marL="1371430" indent="0" algn="ctr">
              <a:buNone/>
              <a:defRPr sz="1200"/>
            </a:lvl5pPr>
            <a:lvl6pPr marL="1714289" indent="0" algn="ctr">
              <a:buNone/>
              <a:defRPr sz="1200"/>
            </a:lvl6pPr>
            <a:lvl7pPr marL="2057144" indent="0" algn="ctr">
              <a:buNone/>
              <a:defRPr sz="1200"/>
            </a:lvl7pPr>
            <a:lvl8pPr marL="2400000" indent="0" algn="ctr">
              <a:buNone/>
              <a:defRPr sz="1200"/>
            </a:lvl8pPr>
            <a:lvl9pPr marL="274285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5"/>
            <a:ext cx="9201150" cy="5165623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5"/>
              <a:endParaRPr lang="en-GB" sz="1400">
                <a:solidFill>
                  <a:prstClr val="white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5"/>
              <a:endParaRPr lang="en-GB" sz="1400">
                <a:solidFill>
                  <a:prstClr val="white"/>
                </a:solidFill>
              </a:endParaRPr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7180320" y="1974633"/>
            <a:ext cx="504826" cy="504826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/>
            <a:endParaRPr lang="en-GB" sz="14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7420740" y="1300377"/>
            <a:ext cx="504826" cy="50482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/>
            <a:endParaRPr lang="en-GB" sz="1400">
              <a:solidFill>
                <a:prstClr val="white"/>
              </a:solidFill>
            </a:endParaRPr>
          </a:p>
        </p:txBody>
      </p:sp>
      <p:sp>
        <p:nvSpPr>
          <p:cNvPr id="13" name="Isosceles Triangle 12"/>
          <p:cNvSpPr/>
          <p:nvPr userDrawn="1"/>
        </p:nvSpPr>
        <p:spPr>
          <a:xfrm>
            <a:off x="6649983" y="1306095"/>
            <a:ext cx="504826" cy="504826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/>
            <a:endParaRPr lang="en-GB" sz="1400">
              <a:solidFill>
                <a:prstClr val="white"/>
              </a:solidFill>
            </a:endParaRPr>
          </a:p>
        </p:txBody>
      </p:sp>
      <p:sp>
        <p:nvSpPr>
          <p:cNvPr id="14" name="Parallelogram 13"/>
          <p:cNvSpPr/>
          <p:nvPr userDrawn="1"/>
        </p:nvSpPr>
        <p:spPr>
          <a:xfrm>
            <a:off x="6471282" y="2098458"/>
            <a:ext cx="504826" cy="504826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/>
            <a:endParaRPr lang="en-GB" sz="1400">
              <a:solidFill>
                <a:prstClr val="white"/>
              </a:solidFill>
            </a:endParaRPr>
          </a:p>
        </p:txBody>
      </p:sp>
      <p:sp>
        <p:nvSpPr>
          <p:cNvPr id="15" name="Heart 14"/>
          <p:cNvSpPr/>
          <p:nvPr userDrawn="1"/>
        </p:nvSpPr>
        <p:spPr>
          <a:xfrm>
            <a:off x="8040675" y="1712694"/>
            <a:ext cx="504826" cy="504826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/>
            <a:endParaRPr lang="en-GB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4584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105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8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1694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0230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770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226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597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E0CE5-9A6B-A33B-E3F7-72DFF6B1C0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93225F-E32A-77E4-2746-93B652F971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21" indent="0" algn="ctr">
              <a:buNone/>
              <a:defRPr sz="1500"/>
            </a:lvl2pPr>
            <a:lvl3pPr marL="685647" indent="0" algn="ctr">
              <a:buNone/>
              <a:defRPr sz="1400"/>
            </a:lvl3pPr>
            <a:lvl4pPr marL="1028471" indent="0" algn="ctr">
              <a:buNone/>
              <a:defRPr sz="1200"/>
            </a:lvl4pPr>
            <a:lvl5pPr marL="1371294" indent="0" algn="ctr">
              <a:buNone/>
              <a:defRPr sz="1200"/>
            </a:lvl5pPr>
            <a:lvl6pPr marL="1714121" indent="0" algn="ctr">
              <a:buNone/>
              <a:defRPr sz="1200"/>
            </a:lvl6pPr>
            <a:lvl7pPr marL="2056940" indent="0" algn="ctr">
              <a:buNone/>
              <a:defRPr sz="1200"/>
            </a:lvl7pPr>
            <a:lvl8pPr marL="2399760" indent="0" algn="ctr">
              <a:buNone/>
              <a:defRPr sz="1200"/>
            </a:lvl8pPr>
            <a:lvl9pPr marL="274258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B203B9-6724-823D-DED6-24FE66553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5EA4F-2B3F-405F-9C81-99CBDCEC94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E5BE2-460E-F58E-F30A-227C6F1A8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833A4F-2795-87D4-4C97-BC0B78F1A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38E51-6C51-441F-8D45-7F78D49695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15552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5885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4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57" indent="0">
              <a:buNone/>
              <a:defRPr sz="2100"/>
            </a:lvl2pPr>
            <a:lvl3pPr marL="685715" indent="0">
              <a:buNone/>
              <a:defRPr sz="1800"/>
            </a:lvl3pPr>
            <a:lvl4pPr marL="1028573" indent="0">
              <a:buNone/>
              <a:defRPr sz="1500"/>
            </a:lvl4pPr>
            <a:lvl5pPr marL="1371430" indent="0">
              <a:buNone/>
              <a:defRPr sz="1500"/>
            </a:lvl5pPr>
            <a:lvl6pPr marL="1714289" indent="0">
              <a:buNone/>
              <a:defRPr sz="1500"/>
            </a:lvl6pPr>
            <a:lvl7pPr marL="2057144" indent="0">
              <a:buNone/>
              <a:defRPr sz="1500"/>
            </a:lvl7pPr>
            <a:lvl8pPr marL="2400000" indent="0">
              <a:buNone/>
              <a:defRPr sz="1500"/>
            </a:lvl8pPr>
            <a:lvl9pPr marL="2742857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16650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3026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7036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4212B-7121-129D-3A9A-514FC4A80C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045EAB-8E70-A163-EA09-3E29790C0B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EB9E0D-FD24-7FD7-03E9-455D515D2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F4484-DDBC-4F0C-AEBE-0E3C1C5DBD77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18/02/2025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87D6CB-DB60-CB66-11BD-17D4248B3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2531CA-7DDD-AEEE-9427-DA55D4021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79824-A81A-4BE2-A394-8CAD276835EB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5201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C3D68-8DC8-F5F9-E270-4A6A79113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9413E2-EB0C-75E5-64DD-61019466A9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D6FF1-C59B-DEEB-2043-5DB32FAFC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F4484-DDBC-4F0C-AEBE-0E3C1C5DBD77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18/02/2025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FEC859-0A7E-BAE9-24F9-198AE1E5B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485EBE-7B12-2C44-8710-F94EAB2AA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79824-A81A-4BE2-A394-8CAD276835EB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3939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F1D2B-6B45-FE88-150A-BB9874F9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49D9BF-B8F9-22C3-498F-0EE2630FB8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EAA245-C80B-2F19-AA69-965FF7844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F4484-DDBC-4F0C-AEBE-0E3C1C5DBD77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18/02/2025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A9200D-596E-7803-A35B-2DF29C33C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AC1CD8-8445-45BF-A1F6-A9B535A60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79824-A81A-4BE2-A394-8CAD276835EB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09856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913B2-7FB6-CD97-B63F-A4588A32A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B60B48-44CA-635B-4FF3-674C82C27C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31B8D1-50F2-3C07-39A3-1CF83560ED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22264A-B517-0961-73D0-398B649AB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F4484-DDBC-4F0C-AEBE-0E3C1C5DBD77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18/02/2025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AFB01D-86AF-E0B2-22A3-5E9768266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B03F5D-37D9-84DB-A8B0-C83A0A25C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79824-A81A-4BE2-A394-8CAD276835EB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2907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9777F-5975-6278-A9A7-9B6FBEF8E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5FF461-E7A7-23A7-A81A-463EEB6C91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2FBF25-2455-EC19-22F7-4BA1323197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6DA367-2501-1E96-056E-EE765642D6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65838A-FD1C-7854-040A-D3DE0318E8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4C212C-B8DA-D32B-2CD6-E0CA010FD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F4484-DDBC-4F0C-AEBE-0E3C1C5DBD77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18/02/2025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9E04C8-D8A1-ECFB-7260-69BA13983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DFDB01-C149-F5D5-6BD4-FF2810B82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79824-A81A-4BE2-A394-8CAD276835EB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65336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DD9C5-47C3-C96E-3BB5-8F835C79E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DCF751-6523-49A6-A280-DA2470D25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F4484-DDBC-4F0C-AEBE-0E3C1C5DBD77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18/02/2025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5EF0A5-400C-B7DF-B515-11BAFDABD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80257B-47B6-1B33-30A8-99DB927C8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79824-A81A-4BE2-A394-8CAD276835EB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430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3A3D6-E090-B438-81B3-C355F879B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3BB7E5-A98B-AD04-254F-654ACBABBC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CB60D1-5F2C-A527-D96C-E9C2160F2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5EA4F-2B3F-405F-9C81-99CBDCEC94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9C3FF2-7C01-348E-332E-239558162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7C13E8-CF5A-3AE9-63A0-BCC4B05F2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38E51-6C51-441F-8D45-7F78D49695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46217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EF115C-BAAB-262A-77DB-D257F41BB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F4484-DDBC-4F0C-AEBE-0E3C1C5DBD77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18/02/2025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F32990-D7F5-953B-DD87-8B9B10823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58F83F-234D-685E-3B18-9E81764FE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79824-A81A-4BE2-A394-8CAD276835EB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5683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56264-2D24-C70F-A247-7A9626E07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43F738-9F95-A688-6980-74A7220C64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8D2280-F089-BCF5-27DC-D151A60706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A15FA0-45DC-0C45-29CF-EEB092CDC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F4484-DDBC-4F0C-AEBE-0E3C1C5DBD77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18/02/2025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3CE145-0041-793D-E1C6-583F21833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8E20CA-BD93-9FCF-2CF8-3703F5F0E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79824-A81A-4BE2-A394-8CAD276835EB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20140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E1E17-2ABF-082F-4BB8-FB7DE239B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C54A95-CBD9-48FD-7A97-7A41252ECD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0C916E-E01B-44FF-1257-AB3CC4EBF0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402E92-B506-C376-0660-29F6B7CE1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F4484-DDBC-4F0C-AEBE-0E3C1C5DBD77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18/02/2025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3D6B8A-AA19-806F-B1C3-05E645458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82D8E3-66B6-55A5-F20C-F4CF5C7AE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79824-A81A-4BE2-A394-8CAD276835EB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6690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94D9D-57E3-78AA-DE7B-FDE62D511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1D67F4-C254-77BF-26F3-36657E502D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C5001-13F0-B14C-D447-9B2CD5F07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F4484-DDBC-4F0C-AEBE-0E3C1C5DBD77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18/02/2025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491099-A48A-DF09-02D8-AA0DC64AB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605A49-CC5A-BE85-2CDA-102ABCC1C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79824-A81A-4BE2-A394-8CAD276835EB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64480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DE10BC-18FC-75A0-B7F8-3920CBA2A0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A78464-2436-E673-03C2-5B85999CC1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09F25-0E9B-F0EF-A86E-0EFB8BC16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F4484-DDBC-4F0C-AEBE-0E3C1C5DBD77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18/02/2025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05B892-02E9-EF1D-19C8-F71F19D5C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2D2FAF-FDB0-7F25-C468-033B1224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79824-A81A-4BE2-A394-8CAD276835EB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57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B32D3-FBC5-E55E-E9FE-1E7FB68B1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1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01A5D-13EA-4149-AF19-A76FA45241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2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47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2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12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7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58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D9CB2-5016-32B5-B5B2-2C1306E83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5EA4F-2B3F-405F-9C81-99CBDCEC94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7867E2-483B-05B4-879A-B3BC15305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06BC21-95F9-A7EC-76AE-1B450B2CC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38E51-6C51-441F-8D45-7F78D49695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532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D2641-5B4B-B048-EA33-3CBB83889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6E14C-26F7-34E3-0E2A-A9430F2EE7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2E80BC-CB72-AEF1-4137-216DFC50A1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3F73F-92B2-C493-6837-AA2437119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5EA4F-2B3F-405F-9C81-99CBDCEC94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8784F0-554E-7704-3752-9295C0C40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089200-73AD-103B-DA64-31D579BDB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38E51-6C51-441F-8D45-7F78D49695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354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9780C338-D69A-BFD4-3521-DE99323F9958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6" name="Google Shape;6;p1" descr="libro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556175" y="719375"/>
            <a:ext cx="6616800" cy="6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1" tIns="91391" rIns="91391" bIns="91391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1556175" y="1378821"/>
            <a:ext cx="6616800" cy="30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1" tIns="91391" rIns="91391" bIns="91391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rgbClr val="25212A"/>
              </a:buClr>
              <a:buSzPts val="3000"/>
              <a:buFont typeface="Tinos"/>
              <a:buChar char="◈"/>
              <a:defRPr sz="30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Tinos"/>
              <a:buChar char="◆"/>
              <a:defRPr sz="24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Tinos"/>
              <a:buChar char="◇"/>
              <a:defRPr sz="24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⬥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1" tIns="91391" rIns="91391" bIns="91391" anchor="ctr" anchorCtr="0">
            <a:noAutofit/>
          </a:bodyPr>
          <a:lstStyle>
            <a:lvl1pPr lvl="0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1pPr>
            <a:lvl2pPr lvl="1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2pPr>
            <a:lvl3pPr lvl="2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3pPr>
            <a:lvl4pPr lvl="3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4pPr>
            <a:lvl5pPr lvl="4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5pPr>
            <a:lvl6pPr lvl="5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6pPr>
            <a:lvl7pPr lvl="6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7pPr>
            <a:lvl8pPr lvl="7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8pPr>
            <a:lvl9pPr lvl="8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kern="0" smtClean="0"/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36303948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E949BB48-9FA3-3992-A549-F075A4B09086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291977-6609-2E5F-898C-8A578530A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67" tIns="34289" rIns="68567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D5661C-A59C-CB61-062E-275ACFDB40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67" tIns="34289" rIns="68567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1C7767-3677-6CDE-E93E-6450C26200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67" tIns="34289" rIns="68567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47"/>
            <a:fld id="{CC05EA4F-2B3F-405F-9C81-99CBDCEC942D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647"/>
              <a:t>18/02/2025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4EF903-4D93-F270-F7B9-5378139D6B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67" tIns="34289" rIns="68567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47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A96416-6E64-579F-B688-D0D937C68A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67" tIns="34289" rIns="68567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47"/>
            <a:fld id="{6BF38E51-6C51-441F-8D45-7F78D49695AA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64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3877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</p:sldLayoutIdLst>
  <p:txStyles>
    <p:titleStyle>
      <a:lvl1pPr algn="l" defTabSz="68564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14" indent="-171414" algn="l" defTabSz="68564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41" indent="-171414" algn="l" defTabSz="6856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060" indent="-171414" algn="l" defTabSz="6856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880" indent="-171414" algn="l" defTabSz="6856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701" indent="-171414" algn="l" defTabSz="6856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527" indent="-171414" algn="l" defTabSz="6856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351" indent="-171414" algn="l" defTabSz="6856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174" indent="-171414" algn="l" defTabSz="6856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001" indent="-171414" algn="l" defTabSz="6856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21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47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71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94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121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940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760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81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93E6A860-A0CF-C48A-BC1F-D1A126A0F80E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291977-6609-2E5F-898C-8A578530A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62" tIns="34289" rIns="68562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D5661C-A59C-CB61-062E-275ACFDB40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62" tIns="34289" rIns="68562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1C7767-3677-6CDE-E93E-6450C26200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62" tIns="34289" rIns="68562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96"/>
            <a:fld id="{CC05EA4F-2B3F-405F-9C81-99CBDCEC942D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596"/>
              <a:t>18/02/2025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4EF903-4D93-F270-F7B9-5378139D6B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62" tIns="34289" rIns="68562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96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A96416-6E64-579F-B688-D0D937C68A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62" tIns="34289" rIns="68562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96"/>
            <a:fld id="{6BF38E51-6C51-441F-8D45-7F78D49695AA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596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3951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</p:sldLayoutIdLst>
  <p:txStyles>
    <p:titleStyle>
      <a:lvl1pPr algn="l" defTabSz="68559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02" indent="-171402" algn="l" defTabSz="68559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05" indent="-171402" algn="l" defTabSz="68559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997" indent="-171402" algn="l" defTabSz="68559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790" indent="-171402" algn="l" defTabSz="68559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584" indent="-171402" algn="l" defTabSz="68559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386" indent="-171402" algn="l" defTabSz="68559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184" indent="-171402" algn="l" defTabSz="68559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982" indent="-171402" algn="l" defTabSz="68559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785" indent="-171402" algn="l" defTabSz="68559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9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94" algn="l" defTabSz="68559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96" algn="l" defTabSz="68559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94" algn="l" defTabSz="68559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192" algn="l" defTabSz="68559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995" algn="l" defTabSz="68559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787" algn="l" defTabSz="68559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580" algn="l" defTabSz="68559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374" algn="l" defTabSz="68559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F76B87B7-ABA4-8CFB-8F13-EA0E7C76D125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1" tIns="91391" rIns="91391" bIns="91391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1" tIns="91391" rIns="91391" bIns="91391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1" tIns="91391" rIns="91391" bIns="91391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kern="0" smtClean="0">
                <a:solidFill>
                  <a:srgbClr val="A01127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" kern="0">
              <a:solidFill>
                <a:srgbClr val="A01127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87452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1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BD6493EB-E824-A7B1-2E66-23DC06197F3B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291977-6609-2E5F-898C-8A578530A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58" tIns="34289" rIns="68558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D5661C-A59C-CB61-062E-275ACFDB40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58" tIns="34289" rIns="68558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1C7767-3677-6CDE-E93E-6450C26200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58" tIns="34289" rIns="68558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45"/>
            <a:fld id="{CC05EA4F-2B3F-405F-9C81-99CBDCEC942D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545"/>
              <a:t>18/02/2025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4EF903-4D93-F270-F7B9-5378139D6B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58" tIns="34289" rIns="68558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45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A96416-6E64-579F-B688-D0D937C68A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58" tIns="34289" rIns="68558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45"/>
            <a:fld id="{6BF38E51-6C51-441F-8D45-7F78D49695AA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545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2880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</p:sldLayoutIdLst>
  <p:txStyles>
    <p:titleStyle>
      <a:lvl1pPr algn="l" defTabSz="68554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90" indent="-171390" algn="l" defTabSz="68554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69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934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700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67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245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018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790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569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67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45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18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90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69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634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400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167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DA698E5A-E6EA-BB36-B2D3-2D51D22B03EB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3" tIns="34289" rIns="68573" bIns="3428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3" tIns="34289" rIns="68573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3" tIns="34289" rIns="68573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15"/>
            <a:fld id="{96C69321-35DD-4BC7-953A-DC16A57A48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715"/>
              <a:t>18/02/2025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3" tIns="34289" rIns="68573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15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3" tIns="34289" rIns="68573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15"/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715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36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</p:sldLayoutIdLst>
  <p:txStyles>
    <p:titleStyle>
      <a:lvl1pPr algn="l" defTabSz="68571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0" indent="-171430" algn="l" defTabSz="68571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44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0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57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15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73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3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5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73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3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9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44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4B9DFE42-EC35-1942-F3FE-678ACDB70A37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0287C5-6AE0-C687-A766-67C119ED7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9C9A0D-3552-0960-FE7C-73F5E21146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599A3A-2959-AAE3-C8FD-E5AB36C224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685800"/>
            <a:fld id="{90FF4484-DDBC-4F0C-AEBE-0E3C1C5DBD77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685800"/>
              <a:t>18/02/2025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84D191-9648-CDEA-1EC6-84F266E57C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C7EA19-B00D-0607-5261-3A458BEFF3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685800"/>
            <a:fld id="{EDF79824-A81A-4BE2-A394-8CAD276835EB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756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28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5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2.png"/><Relationship Id="rId4" Type="http://schemas.openxmlformats.org/officeDocument/2006/relationships/image" Target="../media/image31.gi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9">
            <a:extLst>
              <a:ext uri="{FF2B5EF4-FFF2-40B4-BE49-F238E27FC236}">
                <a16:creationId xmlns:a16="http://schemas.microsoft.com/office/drawing/2014/main" id="{C66D2A65-4AC4-66B3-B9AE-B5AD24BE5F51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403" y="22624"/>
            <a:ext cx="9219010" cy="5144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1">
            <a:extLst>
              <a:ext uri="{FF2B5EF4-FFF2-40B4-BE49-F238E27FC236}">
                <a16:creationId xmlns:a16="http://schemas.microsoft.com/office/drawing/2014/main" id="{EEBAD2FE-F92F-A624-001C-F1F41517DD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36923" y="989410"/>
            <a:ext cx="9417845" cy="5068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9" tIns="34289" rIns="68579" bIns="34289"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3300" b="1" dirty="0">
                <a:solidFill>
                  <a:srgbClr val="0070C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CHÀO MỪNG QUÝ THẦY CÔ VỀ DỰ</a:t>
            </a:r>
          </a:p>
          <a:p>
            <a:pPr algn="ctr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3300" b="1" dirty="0">
                <a:solidFill>
                  <a:srgbClr val="0070C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GIỜ HỘI THI GIÁO VIÊN GIỎI CẤP QUẬN</a:t>
            </a:r>
            <a:r>
              <a:rPr lang="vi-VN" altLang="en-US" sz="3300" b="1" dirty="0">
                <a:solidFill>
                  <a:srgbClr val="0070C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 </a:t>
            </a:r>
            <a:endParaRPr lang="en-US" altLang="en-US" sz="3300" b="1" dirty="0">
              <a:solidFill>
                <a:srgbClr val="0070C0"/>
              </a:solidFill>
              <a:latin typeface="Arial" pitchFamily="34" charset="0"/>
              <a:ea typeface="SimSun" panose="02010600030101010101" pitchFamily="2" charset="-122"/>
              <a:cs typeface="Arial" pitchFamily="34" charset="0"/>
            </a:endParaRPr>
          </a:p>
          <a:p>
            <a:pPr algn="ctr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3000" b="1" dirty="0" err="1">
                <a:solidFill>
                  <a:srgbClr val="0070C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Năm</a:t>
            </a:r>
            <a:r>
              <a:rPr lang="en-US" altLang="en-US" sz="3000" b="1" dirty="0">
                <a:solidFill>
                  <a:srgbClr val="0070C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 </a:t>
            </a:r>
            <a:r>
              <a:rPr lang="en-US" altLang="en-US" sz="3000" b="1" dirty="0" err="1">
                <a:solidFill>
                  <a:srgbClr val="0070C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học</a:t>
            </a:r>
            <a:r>
              <a:rPr lang="en-US" altLang="en-US" sz="3000" b="1" dirty="0">
                <a:solidFill>
                  <a:srgbClr val="0070C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 </a:t>
            </a:r>
            <a:r>
              <a:rPr lang="vi-VN" altLang="en-US" sz="3000" b="1" dirty="0">
                <a:solidFill>
                  <a:srgbClr val="0070C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2024-2025</a:t>
            </a:r>
            <a:endParaRPr lang="en-US" altLang="en-US" sz="3000" b="1" dirty="0">
              <a:solidFill>
                <a:srgbClr val="0070C0"/>
              </a:solidFill>
              <a:latin typeface="Arial" pitchFamily="34" charset="0"/>
              <a:ea typeface="SimSun" panose="02010600030101010101" pitchFamily="2" charset="-122"/>
              <a:cs typeface="Arial" pitchFamily="34" charset="0"/>
            </a:endParaRPr>
          </a:p>
          <a:p>
            <a:pPr algn="ctr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en-US" altLang="en-US" sz="2100" b="1" dirty="0">
              <a:solidFill>
                <a:srgbClr val="0070C0"/>
              </a:solidFill>
              <a:latin typeface="Arial" pitchFamily="34" charset="0"/>
              <a:ea typeface="SimSun" panose="02010600030101010101" pitchFamily="2" charset="-122"/>
              <a:cs typeface="Arial" pitchFamily="34" charset="0"/>
            </a:endParaRPr>
          </a:p>
          <a:p>
            <a:pPr algn="ctr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vi-VN" altLang="en-US" sz="2100" b="1" dirty="0">
              <a:solidFill>
                <a:srgbClr val="0070C0"/>
              </a:solidFill>
              <a:latin typeface="Arial" pitchFamily="34" charset="0"/>
              <a:ea typeface="SimSun" panose="02010600030101010101" pitchFamily="2" charset="-122"/>
              <a:cs typeface="Arial" pitchFamily="34" charset="0"/>
            </a:endParaRPr>
          </a:p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     </a:t>
            </a:r>
            <a:r>
              <a:rPr lang="en-US" altLang="en-US" sz="2400" b="1" dirty="0" err="1">
                <a:solidFill>
                  <a:srgbClr val="FF000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Giáo</a:t>
            </a:r>
            <a:r>
              <a:rPr lang="en-US" altLang="en-US" sz="2400" b="1" dirty="0">
                <a:solidFill>
                  <a:srgbClr val="FF000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viên</a:t>
            </a:r>
            <a:r>
              <a:rPr lang="en-US" altLang="en-US" sz="2400" b="1" dirty="0">
                <a:solidFill>
                  <a:srgbClr val="FF000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: </a:t>
            </a:r>
            <a:r>
              <a:rPr lang="vi-VN" altLang="en-US" sz="2400" b="1" dirty="0">
                <a:solidFill>
                  <a:srgbClr val="FF000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Đặng Ngọc Tân </a:t>
            </a:r>
            <a:r>
              <a:rPr lang="en-US" altLang="en-US" sz="2400" b="1" dirty="0">
                <a:solidFill>
                  <a:srgbClr val="FF000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- </a:t>
            </a:r>
            <a:r>
              <a:rPr lang="en-US" altLang="en-US" sz="2400" b="1" dirty="0" err="1">
                <a:solidFill>
                  <a:srgbClr val="FF000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Trường</a:t>
            </a:r>
            <a:r>
              <a:rPr lang="en-US" altLang="en-US" sz="2400" b="1" dirty="0">
                <a:solidFill>
                  <a:srgbClr val="FF000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 THCS Quang Trung</a:t>
            </a:r>
          </a:p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     </a:t>
            </a:r>
            <a:r>
              <a:rPr lang="en-US" altLang="en-US" sz="2400" b="1" dirty="0" err="1">
                <a:solidFill>
                  <a:srgbClr val="FF000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Học</a:t>
            </a:r>
            <a:r>
              <a:rPr lang="en-US" altLang="en-US" sz="2400" b="1" dirty="0">
                <a:solidFill>
                  <a:srgbClr val="FF000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sinh</a:t>
            </a:r>
            <a:r>
              <a:rPr lang="en-US" altLang="en-US" sz="2400" b="1" dirty="0">
                <a:solidFill>
                  <a:srgbClr val="FF000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lớp</a:t>
            </a:r>
            <a:r>
              <a:rPr lang="en-US" altLang="en-US" sz="2400" b="1" dirty="0">
                <a:solidFill>
                  <a:srgbClr val="FF000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: </a:t>
            </a:r>
            <a:r>
              <a:rPr lang="vi-VN" altLang="en-US" sz="2400" b="1" dirty="0">
                <a:solidFill>
                  <a:srgbClr val="FF000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6A3</a:t>
            </a:r>
            <a:r>
              <a:rPr lang="en-US" altLang="en-US" sz="2400" b="1" dirty="0">
                <a:solidFill>
                  <a:srgbClr val="FF000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 - THCS </a:t>
            </a:r>
            <a:r>
              <a:rPr lang="en-US" altLang="en-US" sz="2400" b="1" dirty="0" err="1">
                <a:solidFill>
                  <a:srgbClr val="FF000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Lạc</a:t>
            </a:r>
            <a:r>
              <a:rPr lang="en-US" altLang="en-US" sz="2400" b="1" dirty="0">
                <a:solidFill>
                  <a:srgbClr val="FF000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 Viên</a:t>
            </a:r>
          </a:p>
          <a:p>
            <a:pPr algn="ctr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en-US" altLang="en-US" sz="2100" b="1" i="1" dirty="0">
              <a:solidFill>
                <a:srgbClr val="FF0000"/>
              </a:solidFill>
              <a:latin typeface="Arial" pitchFamily="34" charset="0"/>
              <a:ea typeface="SimSun" panose="02010600030101010101" pitchFamily="2" charset="-122"/>
              <a:cs typeface="Arial" pitchFamily="34" charset="0"/>
            </a:endParaRPr>
          </a:p>
          <a:p>
            <a:pPr algn="ctr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en-US" altLang="en-US" sz="2100" b="1" i="1" dirty="0">
              <a:solidFill>
                <a:srgbClr val="FF0000"/>
              </a:solidFill>
              <a:latin typeface="Arial" pitchFamily="34" charset="0"/>
              <a:ea typeface="SimSun" panose="02010600030101010101" pitchFamily="2" charset="-122"/>
              <a:cs typeface="Arial" pitchFamily="34" charset="0"/>
            </a:endParaRPr>
          </a:p>
          <a:p>
            <a:pPr algn="ctr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vi-VN" altLang="en-US" sz="2100" b="1" i="1" dirty="0">
                <a:solidFill>
                  <a:srgbClr val="C0000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Quận Ngô Quyền</a:t>
            </a:r>
            <a:r>
              <a:rPr lang="en-US" altLang="en-US" sz="2100" b="1" i="1" dirty="0">
                <a:solidFill>
                  <a:srgbClr val="C0000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, </a:t>
            </a:r>
            <a:r>
              <a:rPr lang="vi-VN" altLang="en-US" sz="2100" b="1" i="1" dirty="0">
                <a:solidFill>
                  <a:srgbClr val="C0000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ngày </a:t>
            </a:r>
            <a:r>
              <a:rPr lang="en-US" altLang="en-US" sz="2100" b="1" i="1" dirty="0">
                <a:solidFill>
                  <a:srgbClr val="C0000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19</a:t>
            </a:r>
            <a:r>
              <a:rPr lang="vi-VN" altLang="en-US" sz="2100" b="1" i="1" dirty="0">
                <a:solidFill>
                  <a:srgbClr val="C0000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 tháng </a:t>
            </a:r>
            <a:r>
              <a:rPr lang="en-US" altLang="en-US" sz="2100" b="1" i="1" dirty="0">
                <a:solidFill>
                  <a:srgbClr val="C0000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2 </a:t>
            </a:r>
            <a:r>
              <a:rPr lang="vi-VN" altLang="en-US" sz="2100" b="1" i="1" dirty="0">
                <a:solidFill>
                  <a:srgbClr val="C0000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năm 202</a:t>
            </a:r>
            <a:r>
              <a:rPr lang="en-US" altLang="en-US" sz="2100" b="1" i="1" dirty="0">
                <a:solidFill>
                  <a:srgbClr val="C0000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5</a:t>
            </a:r>
            <a:r>
              <a:rPr lang="vi-VN" altLang="en-US" sz="2100" b="1" dirty="0">
                <a:solidFill>
                  <a:srgbClr val="C0000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 </a:t>
            </a:r>
            <a:r>
              <a:rPr lang="vi-VN" altLang="en-US" sz="2100" b="1" dirty="0">
                <a:solidFill>
                  <a:srgbClr val="984807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 </a:t>
            </a:r>
            <a:endParaRPr lang="en-US" altLang="en-US" sz="2100" b="1" dirty="0">
              <a:solidFill>
                <a:srgbClr val="984807"/>
              </a:solidFill>
              <a:latin typeface="Arial" pitchFamily="34" charset="0"/>
              <a:ea typeface="SimSun" panose="02010600030101010101" pitchFamily="2" charset="-122"/>
              <a:cs typeface="Arial" pitchFamily="34" charset="0"/>
            </a:endParaRPr>
          </a:p>
        </p:txBody>
      </p:sp>
      <p:sp>
        <p:nvSpPr>
          <p:cNvPr id="7172" name="TextBox 3">
            <a:extLst>
              <a:ext uri="{FF2B5EF4-FFF2-40B4-BE49-F238E27FC236}">
                <a16:creationId xmlns:a16="http://schemas.microsoft.com/office/drawing/2014/main" id="{517E97A6-1E8A-2677-4B14-C752F4DACD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133351"/>
            <a:ext cx="6430566" cy="751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9" tIns="34289" rIns="68579" bIns="34289">
            <a:spAutoFit/>
          </a:bodyPr>
          <a:lstStyle>
            <a:lvl1pPr defTabSz="609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09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09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09600">
              <a:spcBef>
                <a:spcPct val="20000"/>
              </a:spcBef>
              <a:buFont typeface="Arial" panose="020B0604020202020204" pitchFamily="34" charset="0"/>
              <a:buChar char="–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09600">
              <a:spcBef>
                <a:spcPct val="20000"/>
              </a:spcBef>
              <a:buFont typeface="Arial" panose="020B0604020202020204" pitchFamily="34" charset="0"/>
              <a:buChar char="»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09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09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09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09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984807"/>
                </a:solidFill>
                <a:latin typeface="Arial" pitchFamily="34" charset="0"/>
                <a:ea typeface="#9Slide03 Arima Madurai Medium"/>
                <a:cs typeface="Arial" pitchFamily="34" charset="0"/>
              </a:rPr>
              <a:t>UBND QUẬN NGÔ QUYỀN</a:t>
            </a:r>
          </a:p>
          <a:p>
            <a:pPr algn="ctr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vi-VN" altLang="en-US" sz="1800" b="1" dirty="0">
                <a:solidFill>
                  <a:srgbClr val="984807"/>
                </a:solidFill>
                <a:latin typeface="Arial" pitchFamily="34" charset="0"/>
                <a:ea typeface="#9Slide03 Arima Madurai Medium"/>
                <a:cs typeface="Arial" pitchFamily="34" charset="0"/>
              </a:rPr>
              <a:t>TRƯỜNG THCS </a:t>
            </a:r>
            <a:r>
              <a:rPr lang="en-US" altLang="en-US" sz="1800" b="1" dirty="0">
                <a:solidFill>
                  <a:srgbClr val="984807"/>
                </a:solidFill>
                <a:latin typeface="Arial" pitchFamily="34" charset="0"/>
                <a:ea typeface="#9Slide03 Arima Madurai Medium"/>
                <a:cs typeface="Arial" pitchFamily="34" charset="0"/>
              </a:rPr>
              <a:t>QUANG TRUNG</a:t>
            </a:r>
          </a:p>
        </p:txBody>
      </p:sp>
    </p:spTree>
    <p:extLst>
      <p:ext uri="{BB962C8B-B14F-4D97-AF65-F5344CB8AC3E}">
        <p14:creationId xmlns:p14="http://schemas.microsoft.com/office/powerpoint/2010/main" val="98083172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9A886F-F55E-AF45-B142-5A4836F26CE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10</a:t>
            </a:fld>
            <a:endParaRPr lang="en"/>
          </a:p>
        </p:txBody>
      </p:sp>
      <p:sp>
        <p:nvSpPr>
          <p:cNvPr id="3" name="Google Shape;72;p14">
            <a:extLst>
              <a:ext uri="{FF2B5EF4-FFF2-40B4-BE49-F238E27FC236}">
                <a16:creationId xmlns:a16="http://schemas.microsoft.com/office/drawing/2014/main" id="{C8BAD08B-E0B2-E041-9D8B-99739F32ACC4}"/>
              </a:ext>
            </a:extLst>
          </p:cNvPr>
          <p:cNvSpPr txBox="1">
            <a:spLocks/>
          </p:cNvSpPr>
          <p:nvPr/>
        </p:nvSpPr>
        <p:spPr>
          <a:xfrm>
            <a:off x="349977" y="266214"/>
            <a:ext cx="8444089" cy="1277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1" tIns="91391" rIns="91391" bIns="91391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 i="0" u="none" strike="noStrike" cap="none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 i="0" u="none" strike="noStrike" cap="none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 i="0" u="none" strike="noStrike" cap="none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 i="0" u="none" strike="noStrike" cap="none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 i="0" u="none" strike="noStrike" cap="none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 i="0" u="none" strike="noStrike" cap="none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 i="0" u="none" strike="noStrike" cap="none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 i="0" u="none" strike="noStrike" cap="none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 i="0" u="none" strike="noStrike" cap="none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algn="ctr"/>
            <a:r>
              <a:rPr lang="vi-VN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Chính sách cai trị </a:t>
            </a:r>
          </a:p>
          <a:p>
            <a:pPr algn="ctr"/>
            <a:r>
              <a:rPr lang="vi-VN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 các triều đại phong kiến phương Bắc</a:t>
            </a:r>
          </a:p>
        </p:txBody>
      </p:sp>
      <p:sp>
        <p:nvSpPr>
          <p:cNvPr id="4" name="Google Shape;72;p14">
            <a:extLst>
              <a:ext uri="{FF2B5EF4-FFF2-40B4-BE49-F238E27FC236}">
                <a16:creationId xmlns:a16="http://schemas.microsoft.com/office/drawing/2014/main" id="{5C18A0A3-EDB6-FB4A-BCF1-8EF8C5B3336B}"/>
              </a:ext>
            </a:extLst>
          </p:cNvPr>
          <p:cNvSpPr txBox="1">
            <a:spLocks/>
          </p:cNvSpPr>
          <p:nvPr/>
        </p:nvSpPr>
        <p:spPr>
          <a:xfrm>
            <a:off x="144520" y="1543950"/>
            <a:ext cx="4259587" cy="620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1" tIns="91391" rIns="91391" bIns="91391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 i="0" u="none" strike="noStrike" cap="none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 i="0" u="none" strike="noStrike" cap="none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 i="0" u="none" strike="noStrike" cap="none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 i="0" u="none" strike="noStrike" cap="none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 i="0" u="none" strike="noStrike" cap="none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 i="0" u="none" strike="noStrike" cap="none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 i="0" u="none" strike="noStrike" cap="none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 i="0" u="none" strike="noStrike" cap="none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 i="0" u="none" strike="noStrike" cap="none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algn="ctr"/>
            <a:r>
              <a:rPr lang="vi-VN" sz="3200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Về bộ máy cai trị</a:t>
            </a:r>
          </a:p>
        </p:txBody>
      </p:sp>
    </p:spTree>
    <p:extLst>
      <p:ext uri="{BB962C8B-B14F-4D97-AF65-F5344CB8AC3E}">
        <p14:creationId xmlns:p14="http://schemas.microsoft.com/office/powerpoint/2010/main" val="135869475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D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A13CEF-9620-3943-A57B-7EEC0FDA0D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794"/>
          <a:stretch/>
        </p:blipFill>
        <p:spPr>
          <a:xfrm>
            <a:off x="100584" y="66591"/>
            <a:ext cx="4678326" cy="41893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F168E3-5370-4340-B13D-54DBEBB1B779}"/>
              </a:ext>
            </a:extLst>
          </p:cNvPr>
          <p:cNvSpPr txBox="1"/>
          <p:nvPr/>
        </p:nvSpPr>
        <p:spPr>
          <a:xfrm>
            <a:off x="-158400" y="4190043"/>
            <a:ext cx="4989389" cy="1027186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x-none" sz="2000" b="1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Hình 1</a:t>
            </a:r>
            <a:r>
              <a:rPr lang="en-US" sz="2000" b="1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  <a:r>
              <a:rPr lang="x-none" sz="2000" b="1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x-none" sz="20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Sơ đồ tổ chức chính </a:t>
            </a:r>
            <a:r>
              <a:rPr lang="x-none" sz="2000" b="1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quyền </a:t>
            </a:r>
            <a:endParaRPr lang="en-US" sz="2000" b="1" ker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x-none" sz="2000" b="1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đô </a:t>
            </a:r>
            <a:r>
              <a:rPr lang="x-none" sz="20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hộ của nhà Hán ở nước ta </a:t>
            </a:r>
            <a:r>
              <a:rPr lang="x-none" sz="2000" b="1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sau </a:t>
            </a:r>
            <a:endParaRPr lang="en-US" sz="2000" b="1" ker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x-none" sz="2000" b="1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cuộc </a:t>
            </a:r>
            <a:r>
              <a:rPr lang="x-none" sz="20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khởi nghĩa Hai Bà Trưng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E59461-95F7-3F41-BCD3-E97811460D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5" t="1422" r="1780" b="4711"/>
          <a:stretch/>
        </p:blipFill>
        <p:spPr>
          <a:xfrm>
            <a:off x="4572000" y="2"/>
            <a:ext cx="4572000" cy="44243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72D40A-8D0D-FB4F-9100-DF9406B56C79}"/>
              </a:ext>
            </a:extLst>
          </p:cNvPr>
          <p:cNvSpPr txBox="1"/>
          <p:nvPr/>
        </p:nvSpPr>
        <p:spPr>
          <a:xfrm>
            <a:off x="4572000" y="4424335"/>
            <a:ext cx="4572000" cy="715562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x-none" sz="2000" b="1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Hình 2</a:t>
            </a:r>
            <a:r>
              <a:rPr lang="en-US" sz="2000" b="1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  <a:r>
              <a:rPr lang="x-none" sz="2000" b="1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x-none" sz="20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Lược đồ hành </a:t>
            </a:r>
            <a:r>
              <a:rPr lang="x-none" sz="2000" b="1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chính </a:t>
            </a:r>
            <a:endParaRPr lang="en-US" sz="2000" b="1" ker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x-none" sz="2000" b="1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nước </a:t>
            </a:r>
            <a:r>
              <a:rPr lang="x-none" sz="20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ta dưới thời Đường</a:t>
            </a:r>
          </a:p>
        </p:txBody>
      </p:sp>
    </p:spTree>
    <p:extLst>
      <p:ext uri="{BB962C8B-B14F-4D97-AF65-F5344CB8AC3E}">
        <p14:creationId xmlns:p14="http://schemas.microsoft.com/office/powerpoint/2010/main" val="32367353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3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6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9A886F-F55E-AF45-B142-5A4836F26CE2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7984408" y="4209506"/>
            <a:ext cx="548700" cy="393600"/>
          </a:xfrm>
        </p:spPr>
        <p:txBody>
          <a:bodyPr/>
          <a:lstStyle/>
          <a:p>
            <a:fld id="{00000000-1234-1234-1234-123412341234}" type="slidenum">
              <a:rPr lang="en" b="1" smtClean="0">
                <a:solidFill>
                  <a:srgbClr val="000000"/>
                </a:solidFill>
              </a:rPr>
              <a:pPr/>
              <a:t>12</a:t>
            </a:fld>
            <a:endParaRPr lang="en" b="1" dirty="0">
              <a:solidFill>
                <a:srgbClr val="000000"/>
              </a:solidFill>
            </a:endParaRPr>
          </a:p>
        </p:txBody>
      </p:sp>
      <p:sp>
        <p:nvSpPr>
          <p:cNvPr id="4" name="Google Shape;72;p14">
            <a:extLst>
              <a:ext uri="{FF2B5EF4-FFF2-40B4-BE49-F238E27FC236}">
                <a16:creationId xmlns:a16="http://schemas.microsoft.com/office/drawing/2014/main" id="{5C18A0A3-EDB6-FB4A-BCF1-8EF8C5B3336B}"/>
              </a:ext>
            </a:extLst>
          </p:cNvPr>
          <p:cNvSpPr txBox="1">
            <a:spLocks/>
          </p:cNvSpPr>
          <p:nvPr/>
        </p:nvSpPr>
        <p:spPr>
          <a:xfrm>
            <a:off x="127516" y="438150"/>
            <a:ext cx="4259587" cy="620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1" tIns="91391" rIns="91391" bIns="91391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 i="0" u="none" strike="noStrike" cap="none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 i="0" u="none" strike="noStrike" cap="none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 i="0" u="none" strike="noStrike" cap="none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 i="0" u="none" strike="noStrike" cap="none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 i="0" u="none" strike="noStrike" cap="none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 i="0" u="none" strike="noStrike" cap="none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 i="0" u="none" strike="noStrike" cap="none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 i="0" u="none" strike="noStrike" cap="none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 i="0" u="none" strike="noStrike" cap="none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algn="ctr"/>
            <a:r>
              <a:rPr lang="vi-VN" sz="3200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Về bộ máy cai trị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3F2D077-AF54-9444-9314-8960198D5EDD}"/>
              </a:ext>
            </a:extLst>
          </p:cNvPr>
          <p:cNvSpPr/>
          <p:nvPr/>
        </p:nvSpPr>
        <p:spPr>
          <a:xfrm>
            <a:off x="400586" y="1017363"/>
            <a:ext cx="5161458" cy="1384978"/>
          </a:xfrm>
          <a:prstGeom prst="rect">
            <a:avLst/>
          </a:prstGeom>
        </p:spPr>
        <p:txBody>
          <a:bodyPr wrap="square" lIns="91406" tIns="45703" rIns="91406" bIns="45703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vi-VN" sz="28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lang="vi-VN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Sáp nhập nước ta vào</a:t>
            </a:r>
            <a:r>
              <a:rPr lang="vi-VN" sz="28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lãnh thổ </a:t>
            </a:r>
            <a:r>
              <a:rPr lang="vi-VN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Trung Quốc, </a:t>
            </a:r>
            <a:r>
              <a:rPr lang="vi-VN" sz="28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chia thành các đơn vị hành chính.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8B62B2-5EAA-154A-B07C-1D7F8F447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096" y="540394"/>
            <a:ext cx="2971064" cy="3456147"/>
          </a:xfrm>
          <a:prstGeom prst="round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CB64305-C41E-224F-9798-ADFB8B945BA3}"/>
              </a:ext>
            </a:extLst>
          </p:cNvPr>
          <p:cNvSpPr/>
          <p:nvPr/>
        </p:nvSpPr>
        <p:spPr>
          <a:xfrm>
            <a:off x="400586" y="2495550"/>
            <a:ext cx="5161458" cy="1384978"/>
          </a:xfrm>
          <a:prstGeom prst="rect">
            <a:avLst/>
          </a:prstGeom>
        </p:spPr>
        <p:txBody>
          <a:bodyPr wrap="square" lIns="91406" tIns="45703" rIns="91406" bIns="45703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vi-VN" sz="28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Áp dụng </a:t>
            </a:r>
            <a:r>
              <a:rPr lang="vi-VN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pháp luật hà khắc </a:t>
            </a:r>
            <a:r>
              <a:rPr lang="vi-VN" sz="28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và thẳng tay </a:t>
            </a:r>
            <a:r>
              <a:rPr lang="vi-VN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đàn áp các cuộc đấu tranh </a:t>
            </a:r>
            <a:r>
              <a:rPr lang="vi-VN" sz="28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của nhân dân ta. </a:t>
            </a:r>
          </a:p>
        </p:txBody>
      </p:sp>
    </p:spTree>
    <p:extLst>
      <p:ext uri="{BB962C8B-B14F-4D97-AF65-F5344CB8AC3E}">
        <p14:creationId xmlns:p14="http://schemas.microsoft.com/office/powerpoint/2010/main" val="1708853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phuong\AppData\Local\Temp\{68EEF146-F25C-4102-9B09-20EB8796A107}.t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6525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3943176"/>
            <a:ext cx="9144000" cy="120032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30" tIns="45715" rIns="91430" bIns="45715" rtlCol="0">
            <a:spAutoFit/>
          </a:bodyPr>
          <a:lstStyle/>
          <a:p>
            <a:pPr algn="ctr"/>
            <a:r>
              <a:rPr lang="vi-VN" b="1" dirty="0"/>
              <a:t>Thành cổ Luy Lâu (Thuận Thành – Bắc Ninh)</a:t>
            </a:r>
          </a:p>
          <a:p>
            <a:pPr marL="285715" indent="-285715" algn="just">
              <a:buFont typeface="Arial" pitchFamily="34" charset="0"/>
              <a:buChar char="•"/>
            </a:pPr>
            <a:r>
              <a:rPr lang="vi-VN" dirty="0"/>
              <a:t>Có </a:t>
            </a:r>
            <a:r>
              <a:rPr lang="vi-VN" b="1" dirty="0"/>
              <a:t>lịch sử trên 2000 năm</a:t>
            </a:r>
            <a:r>
              <a:rPr lang="vi-VN" dirty="0"/>
              <a:t>, được xây dựng từ </a:t>
            </a:r>
            <a:r>
              <a:rPr lang="vi-VN" b="1" dirty="0"/>
              <a:t>thời Đông Hán</a:t>
            </a:r>
          </a:p>
          <a:p>
            <a:pPr marL="285715" indent="-285715" algn="just">
              <a:buFont typeface="Arial" pitchFamily="34" charset="0"/>
              <a:buChar char="•"/>
            </a:pPr>
            <a:r>
              <a:rPr lang="vi-VN" dirty="0"/>
              <a:t>Từ thế kỉ II đến thế kỉ IX, vừa là </a:t>
            </a:r>
            <a:r>
              <a:rPr lang="vi-VN" b="1" dirty="0"/>
              <a:t>trị sở</a:t>
            </a:r>
            <a:r>
              <a:rPr lang="vi-VN" dirty="0"/>
              <a:t> của chính quyền đô hộ phương Bắc, vừa là </a:t>
            </a:r>
            <a:r>
              <a:rPr lang="vi-VN" b="1" dirty="0"/>
              <a:t>trung tâm kinh tế, văn hóa, tôn giáo</a:t>
            </a:r>
            <a:r>
              <a:rPr lang="vi-VN" dirty="0"/>
              <a:t> quan trọng của Giao Chỉ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91576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9A886F-F55E-AF45-B142-5A4836F26CE2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7984408" y="4209506"/>
            <a:ext cx="548700" cy="393600"/>
          </a:xfrm>
        </p:spPr>
        <p:txBody>
          <a:bodyPr/>
          <a:lstStyle/>
          <a:p>
            <a:fld id="{00000000-1234-1234-1234-123412341234}" type="slidenum">
              <a:rPr lang="en" b="1" smtClean="0">
                <a:solidFill>
                  <a:srgbClr val="000000"/>
                </a:solidFill>
              </a:rPr>
              <a:pPr/>
              <a:t>14</a:t>
            </a:fld>
            <a:endParaRPr lang="en" b="1" dirty="0">
              <a:solidFill>
                <a:srgbClr val="000000"/>
              </a:solidFill>
            </a:endParaRPr>
          </a:p>
        </p:txBody>
      </p:sp>
      <p:sp>
        <p:nvSpPr>
          <p:cNvPr id="10" name="Google Shape;72;p14">
            <a:extLst>
              <a:ext uri="{FF2B5EF4-FFF2-40B4-BE49-F238E27FC236}">
                <a16:creationId xmlns:a16="http://schemas.microsoft.com/office/drawing/2014/main" id="{39D2D636-D980-614F-8778-B3F9C0DCADDE}"/>
              </a:ext>
            </a:extLst>
          </p:cNvPr>
          <p:cNvSpPr txBox="1">
            <a:spLocks/>
          </p:cNvSpPr>
          <p:nvPr/>
        </p:nvSpPr>
        <p:spPr>
          <a:xfrm>
            <a:off x="344333" y="514350"/>
            <a:ext cx="2685811" cy="620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1" tIns="91391" rIns="91391" bIns="91391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 i="0" u="none" strike="noStrike" cap="none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 i="0" u="none" strike="noStrike" cap="none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 i="0" u="none" strike="noStrike" cap="none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 i="0" u="none" strike="noStrike" cap="none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 i="0" u="none" strike="noStrike" cap="none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 i="0" u="none" strike="noStrike" cap="none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 i="0" u="none" strike="noStrike" cap="none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 i="0" u="none" strike="noStrike" cap="none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 i="0" u="none" strike="noStrike" cap="none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algn="ctr"/>
            <a:r>
              <a:rPr lang="vi-VN" sz="3200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Về kinh tế</a:t>
            </a:r>
          </a:p>
        </p:txBody>
      </p:sp>
    </p:spTree>
    <p:extLst>
      <p:ext uri="{BB962C8B-B14F-4D97-AF65-F5344CB8AC3E}">
        <p14:creationId xmlns:p14="http://schemas.microsoft.com/office/powerpoint/2010/main" val="244004566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E63C4B-DC25-D844-B864-E9389B0076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669"/>
          <a:stretch/>
        </p:blipFill>
        <p:spPr>
          <a:xfrm>
            <a:off x="6042294" y="399131"/>
            <a:ext cx="2708152" cy="38168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E45CA6-E2E9-DC0D-462D-2EC7D6DB2F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669"/>
          <a:stretch/>
        </p:blipFill>
        <p:spPr>
          <a:xfrm>
            <a:off x="3240005" y="340973"/>
            <a:ext cx="2802291" cy="3875027"/>
          </a:xfrm>
          <a:prstGeom prst="round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E89302-FECC-41AC-9D3B-F04DC825AF06}"/>
              </a:ext>
            </a:extLst>
          </p:cNvPr>
          <p:cNvSpPr txBox="1"/>
          <p:nvPr/>
        </p:nvSpPr>
        <p:spPr>
          <a:xfrm>
            <a:off x="365094" y="4318354"/>
            <a:ext cx="8215420" cy="777134"/>
          </a:xfrm>
          <a:prstGeom prst="rect">
            <a:avLst/>
          </a:prstGeom>
          <a:noFill/>
          <a:ln w="38100">
            <a:noFill/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65" tIns="34289" rIns="68565" bIns="34289" rtlCol="0">
            <a:spAutoFit/>
          </a:bodyPr>
          <a:lstStyle/>
          <a:p>
            <a:pPr algn="ctr" defTabSz="685630"/>
            <a:r>
              <a:rPr lang="en-US" sz="23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Ách</a:t>
            </a:r>
            <a:r>
              <a:rPr lang="en-US" sz="2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áp</a:t>
            </a:r>
            <a:r>
              <a:rPr lang="en-US" sz="2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bức</a:t>
            </a:r>
            <a:r>
              <a:rPr lang="vi-VN" sz="2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</a:t>
            </a:r>
            <a:r>
              <a:rPr lang="en-US" sz="2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bóc</a:t>
            </a:r>
            <a:r>
              <a:rPr lang="en-US" sz="2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lột</a:t>
            </a:r>
            <a:r>
              <a:rPr lang="en-US" sz="2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của</a:t>
            </a:r>
            <a:r>
              <a:rPr lang="en-US" sz="2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phong</a:t>
            </a:r>
            <a:r>
              <a:rPr lang="en-US" sz="2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kiến</a:t>
            </a:r>
            <a:r>
              <a:rPr lang="en-US" sz="2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phương</a:t>
            </a:r>
            <a:r>
              <a:rPr lang="en-US" sz="2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300" b="1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Bắc</a:t>
            </a:r>
            <a:r>
              <a:rPr lang="en-US" sz="23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</a:p>
          <a:p>
            <a:pPr algn="ctr" defTabSz="685630"/>
            <a:r>
              <a:rPr lang="en-US" sz="23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đối </a:t>
            </a:r>
            <a:r>
              <a:rPr lang="en-US" sz="23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với</a:t>
            </a:r>
            <a:r>
              <a:rPr lang="en-US" sz="2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nhân</a:t>
            </a:r>
            <a:r>
              <a:rPr lang="en-US" sz="2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dân</a:t>
            </a:r>
            <a:r>
              <a:rPr lang="en-US" sz="2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ta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B8216F3-FE6B-C8DB-04B1-F0B198167A03}"/>
              </a:ext>
            </a:extLst>
          </p:cNvPr>
          <p:cNvGrpSpPr/>
          <p:nvPr/>
        </p:nvGrpSpPr>
        <p:grpSpPr>
          <a:xfrm>
            <a:off x="364930" y="230935"/>
            <a:ext cx="8414183" cy="3875028"/>
            <a:chOff x="1189479" y="500311"/>
            <a:chExt cx="7258572" cy="391542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69AC59B-D013-4FA6-9295-20BA89E709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518" t="587" b="1"/>
            <a:stretch/>
          </p:blipFill>
          <p:spPr>
            <a:xfrm>
              <a:off x="1189479" y="508046"/>
              <a:ext cx="2561435" cy="390769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7241E05-13C3-97C2-BDA9-C56473E6858C}"/>
                </a:ext>
              </a:extLst>
            </p:cNvPr>
            <p:cNvSpPr/>
            <p:nvPr/>
          </p:nvSpPr>
          <p:spPr>
            <a:xfrm>
              <a:off x="1189625" y="500311"/>
              <a:ext cx="7258426" cy="32734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630"/>
              <a:endParaRPr lang="x-non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57200" y="133350"/>
            <a:ext cx="845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Arial" pitchFamily="34" charset="0"/>
                <a:cs typeface="Arial" pitchFamily="34" charset="0"/>
              </a:rPr>
              <a:t>Xem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video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về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chính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sách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kinh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tế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triều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đại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phong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kiến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phương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Bắc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5252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72;p14">
            <a:extLst>
              <a:ext uri="{FF2B5EF4-FFF2-40B4-BE49-F238E27FC236}">
                <a16:creationId xmlns:a16="http://schemas.microsoft.com/office/drawing/2014/main" id="{DE8A13C3-4E04-4E4D-9A8F-7490D801DC94}"/>
              </a:ext>
            </a:extLst>
          </p:cNvPr>
          <p:cNvSpPr txBox="1">
            <a:spLocks/>
          </p:cNvSpPr>
          <p:nvPr/>
        </p:nvSpPr>
        <p:spPr>
          <a:xfrm>
            <a:off x="541013" y="590550"/>
            <a:ext cx="3010665" cy="620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1" tIns="91391" rIns="91391" bIns="91391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 i="0" u="none" strike="noStrike" cap="none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 i="0" u="none" strike="noStrike" cap="none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 i="0" u="none" strike="noStrike" cap="none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 i="0" u="none" strike="noStrike" cap="none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 i="0" u="none" strike="noStrike" cap="none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 i="0" u="none" strike="noStrike" cap="none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 i="0" u="none" strike="noStrike" cap="none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 i="0" u="none" strike="noStrike" cap="none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 i="0" u="none" strike="noStrike" cap="none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algn="just"/>
            <a:r>
              <a:rPr lang="vi-VN" sz="2800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Về kinh tế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081BDC-18B6-8A49-94F7-A638844D361A}"/>
              </a:ext>
            </a:extLst>
          </p:cNvPr>
          <p:cNvSpPr txBox="1"/>
          <p:nvPr/>
        </p:nvSpPr>
        <p:spPr>
          <a:xfrm>
            <a:off x="685799" y="1138655"/>
            <a:ext cx="7847311" cy="954091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vi-VN" sz="28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lang="vi-VN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Chiếm ruộng đất </a:t>
            </a:r>
            <a:r>
              <a:rPr lang="vi-VN" sz="28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của nhân dân Âu Lạc để lập thành ấp, trại và bắt dân ta cày cấy.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E2B626-A928-0A4E-A2F4-FEF81AD9F2AA}"/>
              </a:ext>
            </a:extLst>
          </p:cNvPr>
          <p:cNvSpPr txBox="1"/>
          <p:nvPr/>
        </p:nvSpPr>
        <p:spPr>
          <a:xfrm>
            <a:off x="685800" y="2104431"/>
            <a:ext cx="7086600" cy="523186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vi-VN" sz="28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Áp đặt chính sách </a:t>
            </a:r>
            <a:r>
              <a:rPr lang="vi-VN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tô thuế nặng nề.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D25844-D5FD-EB4B-BD83-B37243DD008D}"/>
              </a:ext>
            </a:extLst>
          </p:cNvPr>
          <p:cNvSpPr txBox="1"/>
          <p:nvPr/>
        </p:nvSpPr>
        <p:spPr>
          <a:xfrm>
            <a:off x="685800" y="2605114"/>
            <a:ext cx="7932228" cy="954073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vi-VN" sz="2800" kern="0" spc="-3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Nắm </a:t>
            </a:r>
            <a:r>
              <a:rPr lang="vi-VN" sz="2800" b="1" kern="0" spc="-3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độc quyền v</a:t>
            </a:r>
            <a:r>
              <a:rPr lang="en-US" sz="2800" b="1" kern="0" spc="-3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ề</a:t>
            </a:r>
            <a:r>
              <a:rPr lang="vi-VN" sz="2800" b="1" kern="0" spc="-3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sắt và muối, </a:t>
            </a:r>
            <a:r>
              <a:rPr lang="vi-VN" sz="2800" kern="0" spc="-3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bắt dân ta </a:t>
            </a:r>
            <a:r>
              <a:rPr lang="vi-VN" sz="2800" b="1" kern="0" spc="-3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cống nạp </a:t>
            </a:r>
            <a:r>
              <a:rPr lang="vi-VN" sz="2800" kern="0" spc="-3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nhiều vải vóc, hương liệu, </a:t>
            </a:r>
            <a:r>
              <a:rPr lang="vi-VN" sz="2800" b="1" kern="0" spc="-3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sản vật </a:t>
            </a:r>
            <a:r>
              <a:rPr lang="vi-VN" sz="2800" kern="0" spc="-3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quý.</a:t>
            </a:r>
          </a:p>
        </p:txBody>
      </p:sp>
    </p:spTree>
    <p:extLst>
      <p:ext uri="{BB962C8B-B14F-4D97-AF65-F5344CB8AC3E}">
        <p14:creationId xmlns:p14="http://schemas.microsoft.com/office/powerpoint/2010/main" val="4685312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72;p14">
            <a:extLst>
              <a:ext uri="{FF2B5EF4-FFF2-40B4-BE49-F238E27FC236}">
                <a16:creationId xmlns:a16="http://schemas.microsoft.com/office/drawing/2014/main" id="{1CA676FD-0D48-9143-9260-D3E466F7D06E}"/>
              </a:ext>
            </a:extLst>
          </p:cNvPr>
          <p:cNvSpPr txBox="1">
            <a:spLocks/>
          </p:cNvSpPr>
          <p:nvPr/>
        </p:nvSpPr>
        <p:spPr>
          <a:xfrm>
            <a:off x="541013" y="514350"/>
            <a:ext cx="4324869" cy="620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1" tIns="91391" rIns="91391" bIns="91391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 i="0" u="none" strike="noStrike" cap="none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 i="0" u="none" strike="noStrike" cap="none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 i="0" u="none" strike="noStrike" cap="none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 i="0" u="none" strike="noStrike" cap="none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 i="0" u="none" strike="noStrike" cap="none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 i="0" u="none" strike="noStrike" cap="none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 i="0" u="none" strike="noStrike" cap="none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 i="0" u="none" strike="noStrike" cap="none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 i="0" u="none" strike="noStrike" cap="none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algn="just"/>
            <a:r>
              <a:rPr lang="vi-VN" sz="2800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Về văn hóa – xã hội</a:t>
            </a:r>
          </a:p>
        </p:txBody>
      </p:sp>
    </p:spTree>
    <p:extLst>
      <p:ext uri="{BB962C8B-B14F-4D97-AF65-F5344CB8AC3E}">
        <p14:creationId xmlns:p14="http://schemas.microsoft.com/office/powerpoint/2010/main" val="1890720085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188A6A-759B-6E9F-2E2E-E185098F0BA6}"/>
              </a:ext>
            </a:extLst>
          </p:cNvPr>
          <p:cNvSpPr txBox="1"/>
          <p:nvPr/>
        </p:nvSpPr>
        <p:spPr>
          <a:xfrm>
            <a:off x="685800" y="819150"/>
            <a:ext cx="7772400" cy="3393235"/>
          </a:xfrm>
          <a:prstGeom prst="rect">
            <a:avLst/>
          </a:prstGeom>
          <a:noFill/>
        </p:spPr>
        <p:txBody>
          <a:bodyPr wrap="square" lIns="68561" tIns="34289" rIns="68561" bIns="34289" rtlCol="0">
            <a:spAutoFit/>
          </a:bodyPr>
          <a:lstStyle/>
          <a:p>
            <a:pPr algn="just" defTabSz="685579"/>
            <a:r>
              <a:rPr lang="en-US" sz="2800" b="1">
                <a:latin typeface="+mj-lt"/>
                <a:cs typeface="Arial" panose="020B0604020202020204" pitchFamily="34" charset="0"/>
                <a:sym typeface="Arial"/>
              </a:rPr>
              <a:t>Từ thời Hán Vũ Đế đã </a:t>
            </a:r>
            <a:r>
              <a:rPr lang="en-US" sz="2800" b="1" i="1">
                <a:latin typeface="+mj-lt"/>
                <a:cs typeface="Arial" panose="020B0604020202020204" pitchFamily="34" charset="0"/>
                <a:sym typeface="Arial"/>
              </a:rPr>
              <a:t>"đặt quan thứ sử để trấn thủ và cai quản, rồi </a:t>
            </a:r>
            <a:r>
              <a:rPr lang="en-US" sz="2800" b="1" i="1">
                <a:solidFill>
                  <a:srgbClr val="A01D1A"/>
                </a:solidFill>
                <a:latin typeface="+mj-lt"/>
                <a:cs typeface="Arial" panose="020B0604020202020204" pitchFamily="34" charset="0"/>
                <a:sym typeface="Arial"/>
              </a:rPr>
              <a:t>đưa người Trung Quốc sang ở lẫn với dân bản thổ,</a:t>
            </a:r>
            <a:r>
              <a:rPr lang="en-US" sz="2800" b="1" i="1">
                <a:latin typeface="+mj-lt"/>
                <a:cs typeface="Arial" panose="020B0604020202020204" pitchFamily="34" charset="0"/>
                <a:sym typeface="Arial"/>
              </a:rPr>
              <a:t> cho dân bản thổ học viết qua loa và võ vẽ </a:t>
            </a:r>
            <a:r>
              <a:rPr lang="en-US" sz="2800" b="1" i="1">
                <a:solidFill>
                  <a:srgbClr val="A01D1A"/>
                </a:solidFill>
                <a:latin typeface="+mj-lt"/>
                <a:cs typeface="Arial" panose="020B0604020202020204" pitchFamily="34" charset="0"/>
                <a:sym typeface="Arial"/>
              </a:rPr>
              <a:t>biết được ngôn ngữ Trung Quốc</a:t>
            </a:r>
            <a:r>
              <a:rPr lang="en-US" sz="2800" b="1" i="1">
                <a:latin typeface="+mj-lt"/>
                <a:cs typeface="Arial" panose="020B0604020202020204" pitchFamily="34" charset="0"/>
                <a:sym typeface="Arial"/>
              </a:rPr>
              <a:t>; lại có sứ thần đi lại, (họ) trông thấy </a:t>
            </a:r>
            <a:r>
              <a:rPr lang="en-US" sz="2800" b="1" i="1">
                <a:solidFill>
                  <a:srgbClr val="A01D1A"/>
                </a:solidFill>
                <a:latin typeface="+mj-lt"/>
                <a:cs typeface="Arial" panose="020B0604020202020204" pitchFamily="34" charset="0"/>
                <a:sym typeface="Arial"/>
              </a:rPr>
              <a:t>lễ nghi </a:t>
            </a:r>
            <a:r>
              <a:rPr lang="en-US" sz="2800" b="1" i="1">
                <a:latin typeface="+mj-lt"/>
                <a:cs typeface="Arial" panose="020B0604020202020204" pitchFamily="34" charset="0"/>
                <a:sym typeface="Arial"/>
              </a:rPr>
              <a:t>mà </a:t>
            </a:r>
            <a:r>
              <a:rPr lang="en-US" sz="2800" b="1" i="1">
                <a:solidFill>
                  <a:srgbClr val="A01D1A"/>
                </a:solidFill>
                <a:latin typeface="+mj-lt"/>
                <a:cs typeface="Arial" panose="020B0604020202020204" pitchFamily="34" charset="0"/>
                <a:sym typeface="Arial"/>
              </a:rPr>
              <a:t>thay đổi </a:t>
            </a:r>
            <a:r>
              <a:rPr lang="en-US" sz="2800" b="1" i="1">
                <a:latin typeface="+mj-lt"/>
                <a:cs typeface="Arial" panose="020B0604020202020204" pitchFamily="34" charset="0"/>
                <a:sym typeface="Arial"/>
              </a:rPr>
              <a:t>theo".</a:t>
            </a:r>
          </a:p>
          <a:p>
            <a:pPr algn="r" defTabSz="685579"/>
            <a:r>
              <a:rPr lang="en-US" sz="2400" b="1">
                <a:latin typeface="+mj-lt"/>
                <a:cs typeface="Arial" panose="020B0604020202020204" pitchFamily="34" charset="0"/>
                <a:sym typeface="Arial"/>
              </a:rPr>
              <a:t>(</a:t>
            </a:r>
            <a:r>
              <a:rPr lang="en-US" sz="2400" b="1" i="1">
                <a:latin typeface="+mj-lt"/>
                <a:cs typeface="Arial" panose="020B0604020202020204" pitchFamily="34" charset="0"/>
                <a:sym typeface="Arial"/>
              </a:rPr>
              <a:t>Khâm định Việt sử thông giám cương mục</a:t>
            </a:r>
            <a:r>
              <a:rPr lang="en-US" sz="2400" b="1">
                <a:latin typeface="+mj-lt"/>
                <a:cs typeface="Arial" panose="020B0604020202020204" pitchFamily="34" charset="0"/>
                <a:sym typeface="Arial"/>
              </a:rPr>
              <a:t>, </a:t>
            </a:r>
          </a:p>
          <a:p>
            <a:pPr algn="r" defTabSz="685579"/>
            <a:r>
              <a:rPr lang="en-US" sz="2400" b="1">
                <a:latin typeface="+mj-lt"/>
                <a:cs typeface="Arial" panose="020B0604020202020204" pitchFamily="34" charset="0"/>
                <a:sym typeface="Arial"/>
              </a:rPr>
              <a:t>Quốc sử quán triều Nguyễn)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12399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72DB81-382A-DA46-B33B-4E643D7ED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8C406F-CFDC-FC41-B20A-C07E0F3A64F3}"/>
              </a:ext>
            </a:extLst>
          </p:cNvPr>
          <p:cNvSpPr txBox="1"/>
          <p:nvPr/>
        </p:nvSpPr>
        <p:spPr>
          <a:xfrm>
            <a:off x="548984" y="361950"/>
            <a:ext cx="8046032" cy="500135"/>
          </a:xfrm>
          <a:prstGeom prst="rect">
            <a:avLst/>
          </a:prstGeom>
          <a:noFill/>
        </p:spPr>
        <p:txBody>
          <a:bodyPr wrap="square" lIns="68561" tIns="34289" rIns="68561" bIns="34289" rtlCol="0">
            <a:spAutoFit/>
          </a:bodyPr>
          <a:lstStyle/>
          <a:p>
            <a:pPr defTabSz="685579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Thực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hiện chính sách </a:t>
            </a:r>
            <a:r>
              <a:rPr lang="en-US" sz="2800" b="1" dirty="0">
                <a:solidFill>
                  <a:srgbClr val="A01D1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đồng hoá dân </a:t>
            </a:r>
            <a:r>
              <a:rPr lang="en-US" sz="2800" b="1">
                <a:solidFill>
                  <a:srgbClr val="A01D1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tộc Việt</a:t>
            </a:r>
            <a:endParaRPr lang="vi-VN" sz="2800" b="1" dirty="0">
              <a:solidFill>
                <a:srgbClr val="A01D1A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64967DA-1602-2445-9A30-D137949AF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18" y="1151073"/>
            <a:ext cx="1839260" cy="2162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62C52B-2B3A-834C-92C7-A73F7302FA5F}"/>
              </a:ext>
            </a:extLst>
          </p:cNvPr>
          <p:cNvSpPr txBox="1"/>
          <p:nvPr/>
        </p:nvSpPr>
        <p:spPr>
          <a:xfrm>
            <a:off x="152400" y="3436715"/>
            <a:ext cx="2264252" cy="1084910"/>
          </a:xfrm>
          <a:prstGeom prst="rect">
            <a:avLst/>
          </a:prstGeom>
          <a:noFill/>
        </p:spPr>
        <p:txBody>
          <a:bodyPr wrap="square" lIns="68561" tIns="34289" rIns="68561" bIns="34289" rtlCol="0">
            <a:spAutoFit/>
          </a:bodyPr>
          <a:lstStyle/>
          <a:p>
            <a:pPr algn="ctr" defTabSz="685579"/>
            <a:r>
              <a:rPr lang="x-none" sz="22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Đưa </a:t>
            </a:r>
            <a:r>
              <a:rPr lang="x-none" sz="2200" b="1" dirty="0">
                <a:solidFill>
                  <a:srgbClr val="A01D1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người Hán sang ở cùng với dân Việt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25E8EA-72F2-5341-88A0-A19A98BDA5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6816" y="1260737"/>
            <a:ext cx="2001500" cy="1943660"/>
          </a:xfrm>
          <a:prstGeom prst="round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043909-067E-F24B-80B2-D62B3ED40200}"/>
              </a:ext>
            </a:extLst>
          </p:cNvPr>
          <p:cNvSpPr txBox="1"/>
          <p:nvPr/>
        </p:nvSpPr>
        <p:spPr>
          <a:xfrm>
            <a:off x="5943600" y="3436715"/>
            <a:ext cx="2827933" cy="1084910"/>
          </a:xfrm>
          <a:prstGeom prst="rect">
            <a:avLst/>
          </a:prstGeom>
          <a:noFill/>
        </p:spPr>
        <p:txBody>
          <a:bodyPr wrap="square" lIns="68561" tIns="34289" rIns="68561" bIns="34289" rtlCol="0">
            <a:spAutoFit/>
          </a:bodyPr>
          <a:lstStyle/>
          <a:p>
            <a:pPr algn="ctr" defTabSz="685579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</a:t>
            </a:r>
            <a:r>
              <a:rPr lang="x-none" sz="22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ắt nhân dân ta phải </a:t>
            </a:r>
            <a:r>
              <a:rPr lang="x-none" sz="2200" b="1" dirty="0">
                <a:solidFill>
                  <a:srgbClr val="A01D1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bỏ các phong tục</a:t>
            </a:r>
            <a:r>
              <a:rPr lang="x-none" sz="2200" b="1">
                <a:solidFill>
                  <a:srgbClr val="A01D1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 </a:t>
            </a:r>
            <a:endParaRPr lang="en-US" sz="2200" b="1">
              <a:solidFill>
                <a:srgbClr val="A01D1A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algn="ctr" defTabSz="685579"/>
            <a:r>
              <a:rPr lang="x-none" sz="2200" b="1">
                <a:solidFill>
                  <a:srgbClr val="A01D1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tập </a:t>
            </a:r>
            <a:r>
              <a:rPr lang="x-none" sz="2200" b="1" dirty="0">
                <a:solidFill>
                  <a:srgbClr val="A01D1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quán lâu đời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1AFE3E-C70A-4844-9037-8B58E522973F}"/>
              </a:ext>
            </a:extLst>
          </p:cNvPr>
          <p:cNvSpPr txBox="1"/>
          <p:nvPr/>
        </p:nvSpPr>
        <p:spPr>
          <a:xfrm>
            <a:off x="2416652" y="3436715"/>
            <a:ext cx="3374083" cy="1423465"/>
          </a:xfrm>
          <a:prstGeom prst="rect">
            <a:avLst/>
          </a:prstGeom>
          <a:noFill/>
        </p:spPr>
        <p:txBody>
          <a:bodyPr wrap="square" lIns="68561" tIns="34289" rIns="68561" bIns="34289" rtlCol="0">
            <a:spAutoFit/>
          </a:bodyPr>
          <a:lstStyle/>
          <a:p>
            <a:pPr algn="ctr" defTabSz="685579"/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Mở trường </a:t>
            </a:r>
            <a:r>
              <a:rPr lang="vi-VN" sz="2200" b="1" dirty="0">
                <a:solidFill>
                  <a:srgbClr val="A01D1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dạy chữ Hán. 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Bắt nhân dân ta theo </a:t>
            </a:r>
            <a:r>
              <a:rPr lang="vi-VN" sz="2200" b="1" dirty="0">
                <a:solidFill>
                  <a:srgbClr val="A01D1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phong tục và luật pháp của người Hán</a:t>
            </a:r>
            <a:endParaRPr lang="x-none" sz="2200" b="1" dirty="0">
              <a:solidFill>
                <a:srgbClr val="A01D1A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080" name="Picture 8" descr="Free Chinese School Cliparts, Download Free Chinese School Cliparts png  images, Free ClipArts on Clipart Library">
            <a:extLst>
              <a:ext uri="{FF2B5EF4-FFF2-40B4-BE49-F238E27FC236}">
                <a16:creationId xmlns:a16="http://schemas.microsoft.com/office/drawing/2014/main" id="{37A96DAE-B7D1-7644-A735-D0C40867D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768" y="1326634"/>
            <a:ext cx="2279851" cy="181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84459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7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sưu tập Background powerpoint lịch sử việt nam Miễn phí và chất lượng cao">
            <a:extLst>
              <a:ext uri="{FF2B5EF4-FFF2-40B4-BE49-F238E27FC236}">
                <a16:creationId xmlns:a16="http://schemas.microsoft.com/office/drawing/2014/main" id="{18546DA3-E4F0-E25D-DFE3-D63735081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3BDB40-C7C4-AD2D-49D7-66DF78EF8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1747356"/>
            <a:ext cx="6430566" cy="1586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9" tIns="34289" rIns="68579" bIns="34289">
            <a:spAutoFit/>
          </a:bodyPr>
          <a:lstStyle>
            <a:lvl1pPr defTabSz="609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09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09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09600">
              <a:spcBef>
                <a:spcPct val="20000"/>
              </a:spcBef>
              <a:buFont typeface="Arial" panose="020B0604020202020204" pitchFamily="34" charset="0"/>
              <a:buChar char="–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09600">
              <a:spcBef>
                <a:spcPct val="20000"/>
              </a:spcBef>
              <a:buFont typeface="Arial" panose="020B0604020202020204" pitchFamily="34" charset="0"/>
              <a:buChar char="»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09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09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09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09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984807"/>
                </a:solidFill>
                <a:latin typeface="Arial" pitchFamily="34" charset="0"/>
                <a:ea typeface="#9Slide03 Arima Madurai Medium"/>
                <a:cs typeface="Arial" pitchFamily="34" charset="0"/>
              </a:rPr>
              <a:t>TIỂU PHẨM</a:t>
            </a:r>
          </a:p>
          <a:p>
            <a:pPr algn="ctr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984807"/>
                </a:solidFill>
                <a:latin typeface="Arial" pitchFamily="34" charset="0"/>
                <a:ea typeface="#9Slide03 Arima Madurai Medium"/>
                <a:cs typeface="Arial" pitchFamily="34" charset="0"/>
              </a:rPr>
              <a:t>ÂM MƯU ĐÔ HỘ</a:t>
            </a:r>
            <a:endParaRPr lang="en-US" altLang="en-US" sz="4000" b="1" dirty="0">
              <a:solidFill>
                <a:srgbClr val="984807"/>
              </a:solidFill>
              <a:latin typeface="Arial" pitchFamily="34" charset="0"/>
              <a:ea typeface="#9Slide03 Arima Madurai Medium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276841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72;p14">
            <a:extLst>
              <a:ext uri="{FF2B5EF4-FFF2-40B4-BE49-F238E27FC236}">
                <a16:creationId xmlns:a16="http://schemas.microsoft.com/office/drawing/2014/main" id="{1CA676FD-0D48-9143-9260-D3E466F7D06E}"/>
              </a:ext>
            </a:extLst>
          </p:cNvPr>
          <p:cNvSpPr txBox="1">
            <a:spLocks/>
          </p:cNvSpPr>
          <p:nvPr/>
        </p:nvSpPr>
        <p:spPr>
          <a:xfrm>
            <a:off x="683411" y="590550"/>
            <a:ext cx="4407996" cy="620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1" tIns="91391" rIns="91391" bIns="91391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 i="0" u="none" strike="noStrike" cap="none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 i="0" u="none" strike="noStrike" cap="none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 i="0" u="none" strike="noStrike" cap="none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 i="0" u="none" strike="noStrike" cap="none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 i="0" u="none" strike="noStrike" cap="none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 i="0" u="none" strike="noStrike" cap="none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 i="0" u="none" strike="noStrike" cap="none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 i="0" u="none" strike="noStrike" cap="none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 i="0" u="none" strike="noStrike" cap="none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algn="just" defTabSz="914018">
              <a:defRPr/>
            </a:pPr>
            <a:r>
              <a:rPr lang="vi-VN" sz="2800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Về văn hóa – xã hội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3FB919-D245-504A-871B-BD1772FD2F83}"/>
              </a:ext>
            </a:extLst>
          </p:cNvPr>
          <p:cNvSpPr txBox="1"/>
          <p:nvPr/>
        </p:nvSpPr>
        <p:spPr>
          <a:xfrm>
            <a:off x="683411" y="1211454"/>
            <a:ext cx="7927189" cy="523186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vi-VN" sz="28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Thực hiện chính sách </a:t>
            </a:r>
            <a:r>
              <a:rPr lang="vi-VN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đồng</a:t>
            </a:r>
            <a:r>
              <a:rPr lang="vi-VN" sz="28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hoá</a:t>
            </a:r>
            <a:r>
              <a:rPr lang="vi-VN" sz="28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dân tộc Việt.</a:t>
            </a:r>
          </a:p>
        </p:txBody>
      </p:sp>
    </p:spTree>
    <p:extLst>
      <p:ext uri="{BB962C8B-B14F-4D97-AF65-F5344CB8AC3E}">
        <p14:creationId xmlns:p14="http://schemas.microsoft.com/office/powerpoint/2010/main" val="42368412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E8C406F-CFDC-FC41-B20A-C07E0F3A64F3}"/>
              </a:ext>
            </a:extLst>
          </p:cNvPr>
          <p:cNvSpPr txBox="1"/>
          <p:nvPr/>
        </p:nvSpPr>
        <p:spPr>
          <a:xfrm>
            <a:off x="1462740" y="548148"/>
            <a:ext cx="7163110" cy="931022"/>
          </a:xfrm>
          <a:prstGeom prst="rect">
            <a:avLst/>
          </a:prstGeom>
          <a:noFill/>
        </p:spPr>
        <p:txBody>
          <a:bodyPr wrap="square" lIns="68561" tIns="34289" rIns="68561" bIns="34289" rtlCol="0">
            <a:spAutoFit/>
          </a:bodyPr>
          <a:lstStyle/>
          <a:p>
            <a:pPr defTabSz="685579"/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Thực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hiện chính sách đồng hoá dân tộc Việt.</a:t>
            </a:r>
            <a:endParaRPr lang="vi-VN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64967DA-1602-2445-9A30-D137949AF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542" y="1295665"/>
            <a:ext cx="1839260" cy="2162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62C52B-2B3A-834C-92C7-A73F7302FA5F}"/>
              </a:ext>
            </a:extLst>
          </p:cNvPr>
          <p:cNvSpPr txBox="1"/>
          <p:nvPr/>
        </p:nvSpPr>
        <p:spPr>
          <a:xfrm>
            <a:off x="1256136" y="3559830"/>
            <a:ext cx="1750360" cy="807911"/>
          </a:xfrm>
          <a:prstGeom prst="rect">
            <a:avLst/>
          </a:prstGeom>
          <a:noFill/>
        </p:spPr>
        <p:txBody>
          <a:bodyPr wrap="square" lIns="68561" tIns="34289" rIns="68561" bIns="34289" rtlCol="0">
            <a:spAutoFit/>
          </a:bodyPr>
          <a:lstStyle/>
          <a:p>
            <a:pPr algn="ctr" defTabSz="685579"/>
            <a:r>
              <a:rPr lang="x-none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Đưa người Hán sang ở cùng với dân Việt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25E8EA-72F2-5341-88A0-A19A98BDA5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0233" y="1505353"/>
            <a:ext cx="2001500" cy="1943660"/>
          </a:xfrm>
          <a:prstGeom prst="round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043909-067E-F24B-80B2-D62B3ED40200}"/>
              </a:ext>
            </a:extLst>
          </p:cNvPr>
          <p:cNvSpPr txBox="1"/>
          <p:nvPr/>
        </p:nvSpPr>
        <p:spPr>
          <a:xfrm>
            <a:off x="6260233" y="3559830"/>
            <a:ext cx="2001500" cy="807911"/>
          </a:xfrm>
          <a:prstGeom prst="rect">
            <a:avLst/>
          </a:prstGeom>
          <a:noFill/>
        </p:spPr>
        <p:txBody>
          <a:bodyPr wrap="square" lIns="68561" tIns="34289" rIns="68561" bIns="34289" rtlCol="0">
            <a:spAutoFit/>
          </a:bodyPr>
          <a:lstStyle/>
          <a:p>
            <a:pPr algn="ctr" defTabSz="685579"/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</a:t>
            </a:r>
            <a:r>
              <a:rPr lang="x-non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ắt nhân dân ta phải bỏ các phong tục, tập quán lâu đời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1AFE3E-C70A-4844-9037-8B58E522973F}"/>
              </a:ext>
            </a:extLst>
          </p:cNvPr>
          <p:cNvSpPr txBox="1"/>
          <p:nvPr/>
        </p:nvSpPr>
        <p:spPr>
          <a:xfrm>
            <a:off x="3493461" y="3436715"/>
            <a:ext cx="2279851" cy="1054133"/>
          </a:xfrm>
          <a:prstGeom prst="rect">
            <a:avLst/>
          </a:prstGeom>
          <a:noFill/>
        </p:spPr>
        <p:txBody>
          <a:bodyPr wrap="square" lIns="68561" tIns="34289" rIns="68561" bIns="34289" rtlCol="0">
            <a:spAutoFit/>
          </a:bodyPr>
          <a:lstStyle/>
          <a:p>
            <a:pPr algn="ctr" defTabSz="685579"/>
            <a:r>
              <a:rPr lang="vi-VN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Mở trường dạy chữ Hán. Bắt nhân dân ta theo phong tục và luật pháp của người Hán</a:t>
            </a:r>
            <a:endParaRPr lang="x-none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080" name="Picture 8" descr="Free Chinese School Cliparts, Download Free Chinese School Cliparts png  images, Free ClipArts on Clipart Library">
            <a:extLst>
              <a:ext uri="{FF2B5EF4-FFF2-40B4-BE49-F238E27FC236}">
                <a16:creationId xmlns:a16="http://schemas.microsoft.com/office/drawing/2014/main" id="{37A96DAE-B7D1-7644-A735-D0C40867D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307" y="1540953"/>
            <a:ext cx="2279851" cy="181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à Nội vận dụng sáng tạo quan điểm chỉ đạo của Tổng Bí thư Nguyễn Phú Trọng  trong xây dựng và phát triển văn hoá Thủ đô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0120"/>
            <a:ext cx="9144000" cy="468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CBF30E9-0AAA-44A5-3651-626AC6564532}"/>
              </a:ext>
            </a:extLst>
          </p:cNvPr>
          <p:cNvSpPr/>
          <p:nvPr/>
        </p:nvSpPr>
        <p:spPr>
          <a:xfrm>
            <a:off x="0" y="0"/>
            <a:ext cx="9144000" cy="460120"/>
          </a:xfrm>
          <a:prstGeom prst="rect">
            <a:avLst/>
          </a:prstGeom>
          <a:solidFill>
            <a:srgbClr val="A01D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8117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7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0" name="Google Shape;1480;p48"/>
          <p:cNvGrpSpPr/>
          <p:nvPr/>
        </p:nvGrpSpPr>
        <p:grpSpPr>
          <a:xfrm>
            <a:off x="10210800" y="-2901401"/>
            <a:ext cx="3048000" cy="4088512"/>
            <a:chOff x="4529725" y="1974475"/>
            <a:chExt cx="455425" cy="596825"/>
          </a:xfrm>
        </p:grpSpPr>
        <p:sp>
          <p:nvSpPr>
            <p:cNvPr id="1481" name="Google Shape;1481;p48"/>
            <p:cNvSpPr/>
            <p:nvPr/>
          </p:nvSpPr>
          <p:spPr>
            <a:xfrm>
              <a:off x="4547275" y="2052175"/>
              <a:ext cx="400075" cy="519125"/>
            </a:xfrm>
            <a:custGeom>
              <a:avLst/>
              <a:gdLst/>
              <a:ahLst/>
              <a:cxnLst/>
              <a:rect l="l" t="t" r="r" b="b"/>
              <a:pathLst>
                <a:path w="16003" h="20765" extrusionOk="0">
                  <a:moveTo>
                    <a:pt x="4263" y="0"/>
                  </a:moveTo>
                  <a:lnTo>
                    <a:pt x="2727" y="524"/>
                  </a:lnTo>
                  <a:lnTo>
                    <a:pt x="1" y="1453"/>
                  </a:lnTo>
                  <a:lnTo>
                    <a:pt x="751" y="2870"/>
                  </a:lnTo>
                  <a:lnTo>
                    <a:pt x="8145" y="16848"/>
                  </a:lnTo>
                  <a:lnTo>
                    <a:pt x="10216" y="20765"/>
                  </a:lnTo>
                  <a:cubicBezTo>
                    <a:pt x="12931" y="20717"/>
                    <a:pt x="14181" y="19538"/>
                    <a:pt x="14788" y="19086"/>
                  </a:cubicBezTo>
                  <a:cubicBezTo>
                    <a:pt x="14967" y="18967"/>
                    <a:pt x="15050" y="18872"/>
                    <a:pt x="15050" y="18872"/>
                  </a:cubicBezTo>
                  <a:lnTo>
                    <a:pt x="16003" y="17431"/>
                  </a:lnTo>
                  <a:lnTo>
                    <a:pt x="4263" y="0"/>
                  </a:lnTo>
                  <a:close/>
                </a:path>
              </a:pathLst>
            </a:custGeom>
            <a:solidFill>
              <a:srgbClr val="C6AE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1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2" name="Google Shape;1482;p48"/>
            <p:cNvSpPr/>
            <p:nvPr/>
          </p:nvSpPr>
          <p:spPr>
            <a:xfrm>
              <a:off x="4615450" y="2052175"/>
              <a:ext cx="331900" cy="477150"/>
            </a:xfrm>
            <a:custGeom>
              <a:avLst/>
              <a:gdLst/>
              <a:ahLst/>
              <a:cxnLst/>
              <a:rect l="l" t="t" r="r" b="b"/>
              <a:pathLst>
                <a:path w="13276" h="19086" extrusionOk="0">
                  <a:moveTo>
                    <a:pt x="1536" y="0"/>
                  </a:moveTo>
                  <a:lnTo>
                    <a:pt x="0" y="524"/>
                  </a:lnTo>
                  <a:cubicBezTo>
                    <a:pt x="560" y="1143"/>
                    <a:pt x="977" y="1596"/>
                    <a:pt x="977" y="1596"/>
                  </a:cubicBezTo>
                  <a:lnTo>
                    <a:pt x="12061" y="19086"/>
                  </a:lnTo>
                  <a:cubicBezTo>
                    <a:pt x="12240" y="18967"/>
                    <a:pt x="12323" y="18872"/>
                    <a:pt x="12323" y="18872"/>
                  </a:cubicBezTo>
                  <a:lnTo>
                    <a:pt x="13276" y="17431"/>
                  </a:lnTo>
                  <a:lnTo>
                    <a:pt x="1536" y="0"/>
                  </a:lnTo>
                  <a:close/>
                </a:path>
              </a:pathLst>
            </a:custGeom>
            <a:solidFill>
              <a:srgbClr val="8772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1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3" name="Google Shape;1483;p48"/>
            <p:cNvSpPr/>
            <p:nvPr/>
          </p:nvSpPr>
          <p:spPr>
            <a:xfrm>
              <a:off x="4652350" y="2000675"/>
              <a:ext cx="332800" cy="541150"/>
            </a:xfrm>
            <a:custGeom>
              <a:avLst/>
              <a:gdLst/>
              <a:ahLst/>
              <a:cxnLst/>
              <a:rect l="l" t="t" r="r" b="b"/>
              <a:pathLst>
                <a:path w="13312" h="21646" extrusionOk="0">
                  <a:moveTo>
                    <a:pt x="1596" y="0"/>
                  </a:moveTo>
                  <a:lnTo>
                    <a:pt x="429" y="2763"/>
                  </a:lnTo>
                  <a:lnTo>
                    <a:pt x="1" y="3787"/>
                  </a:lnTo>
                  <a:lnTo>
                    <a:pt x="1298" y="5811"/>
                  </a:lnTo>
                  <a:lnTo>
                    <a:pt x="2084" y="5382"/>
                  </a:lnTo>
                  <a:lnTo>
                    <a:pt x="2072" y="6882"/>
                  </a:lnTo>
                  <a:lnTo>
                    <a:pt x="6311" y="13847"/>
                  </a:lnTo>
                  <a:lnTo>
                    <a:pt x="7573" y="13859"/>
                  </a:lnTo>
                  <a:lnTo>
                    <a:pt x="6823" y="14502"/>
                  </a:lnTo>
                  <a:lnTo>
                    <a:pt x="8942" y="17824"/>
                  </a:lnTo>
                  <a:lnTo>
                    <a:pt x="9335" y="17372"/>
                  </a:lnTo>
                  <a:lnTo>
                    <a:pt x="9692" y="19193"/>
                  </a:lnTo>
                  <a:lnTo>
                    <a:pt x="11324" y="21646"/>
                  </a:lnTo>
                  <a:lnTo>
                    <a:pt x="11383" y="21646"/>
                  </a:lnTo>
                  <a:cubicBezTo>
                    <a:pt x="11681" y="21634"/>
                    <a:pt x="12967" y="21467"/>
                    <a:pt x="13312" y="19372"/>
                  </a:cubicBezTo>
                  <a:lnTo>
                    <a:pt x="10788" y="15217"/>
                  </a:lnTo>
                  <a:lnTo>
                    <a:pt x="8049" y="10680"/>
                  </a:lnTo>
                  <a:lnTo>
                    <a:pt x="1596" y="0"/>
                  </a:ln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1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4" name="Google Shape;1484;p48"/>
            <p:cNvSpPr/>
            <p:nvPr/>
          </p:nvSpPr>
          <p:spPr>
            <a:xfrm>
              <a:off x="4922025" y="2380775"/>
              <a:ext cx="63125" cy="161050"/>
            </a:xfrm>
            <a:custGeom>
              <a:avLst/>
              <a:gdLst/>
              <a:ahLst/>
              <a:cxnLst/>
              <a:rect l="l" t="t" r="r" b="b"/>
              <a:pathLst>
                <a:path w="2525" h="6442" extrusionOk="0">
                  <a:moveTo>
                    <a:pt x="1" y="1"/>
                  </a:moveTo>
                  <a:lnTo>
                    <a:pt x="1" y="1"/>
                  </a:lnTo>
                  <a:cubicBezTo>
                    <a:pt x="382" y="917"/>
                    <a:pt x="679" y="1870"/>
                    <a:pt x="822" y="2858"/>
                  </a:cubicBezTo>
                  <a:cubicBezTo>
                    <a:pt x="1001" y="4049"/>
                    <a:pt x="977" y="5299"/>
                    <a:pt x="596" y="6442"/>
                  </a:cubicBezTo>
                  <a:cubicBezTo>
                    <a:pt x="894" y="6430"/>
                    <a:pt x="2180" y="6263"/>
                    <a:pt x="2525" y="415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6AE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1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5" name="Google Shape;1485;p48"/>
            <p:cNvSpPr/>
            <p:nvPr/>
          </p:nvSpPr>
          <p:spPr>
            <a:xfrm>
              <a:off x="4663075" y="2000375"/>
              <a:ext cx="190525" cy="267025"/>
            </a:xfrm>
            <a:custGeom>
              <a:avLst/>
              <a:gdLst/>
              <a:ahLst/>
              <a:cxnLst/>
              <a:rect l="l" t="t" r="r" b="b"/>
              <a:pathLst>
                <a:path w="7621" h="10681" extrusionOk="0">
                  <a:moveTo>
                    <a:pt x="1167" y="1"/>
                  </a:moveTo>
                  <a:lnTo>
                    <a:pt x="0" y="2739"/>
                  </a:lnTo>
                  <a:cubicBezTo>
                    <a:pt x="107" y="2798"/>
                    <a:pt x="215" y="2882"/>
                    <a:pt x="298" y="2953"/>
                  </a:cubicBezTo>
                  <a:cubicBezTo>
                    <a:pt x="1370" y="3858"/>
                    <a:pt x="2346" y="4977"/>
                    <a:pt x="3310" y="5989"/>
                  </a:cubicBezTo>
                  <a:cubicBezTo>
                    <a:pt x="4787" y="7525"/>
                    <a:pt x="6227" y="9085"/>
                    <a:pt x="7620" y="10680"/>
                  </a:cubicBezTo>
                  <a:lnTo>
                    <a:pt x="1167" y="1"/>
                  </a:lnTo>
                  <a:close/>
                </a:path>
              </a:pathLst>
            </a:custGeom>
            <a:solidFill>
              <a:srgbClr val="9982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1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6" name="Google Shape;1486;p48"/>
            <p:cNvSpPr/>
            <p:nvPr/>
          </p:nvSpPr>
          <p:spPr>
            <a:xfrm>
              <a:off x="4529725" y="1974475"/>
              <a:ext cx="179200" cy="137550"/>
            </a:xfrm>
            <a:custGeom>
              <a:avLst/>
              <a:gdLst/>
              <a:ahLst/>
              <a:cxnLst/>
              <a:rect l="l" t="t" r="r" b="b"/>
              <a:pathLst>
                <a:path w="7168" h="5502" extrusionOk="0">
                  <a:moveTo>
                    <a:pt x="4472" y="0"/>
                  </a:moveTo>
                  <a:cubicBezTo>
                    <a:pt x="3768" y="0"/>
                    <a:pt x="2991" y="224"/>
                    <a:pt x="2274" y="679"/>
                  </a:cubicBezTo>
                  <a:cubicBezTo>
                    <a:pt x="691" y="1679"/>
                    <a:pt x="0" y="3418"/>
                    <a:pt x="727" y="4561"/>
                  </a:cubicBezTo>
                  <a:cubicBezTo>
                    <a:pt x="1128" y="5183"/>
                    <a:pt x="1862" y="5502"/>
                    <a:pt x="2702" y="5502"/>
                  </a:cubicBezTo>
                  <a:cubicBezTo>
                    <a:pt x="3406" y="5502"/>
                    <a:pt x="4184" y="5278"/>
                    <a:pt x="4906" y="4823"/>
                  </a:cubicBezTo>
                  <a:cubicBezTo>
                    <a:pt x="6477" y="3823"/>
                    <a:pt x="7168" y="2084"/>
                    <a:pt x="6442" y="941"/>
                  </a:cubicBezTo>
                  <a:cubicBezTo>
                    <a:pt x="6046" y="319"/>
                    <a:pt x="5312" y="0"/>
                    <a:pt x="4472" y="0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1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7" name="Google Shape;1487;p48"/>
            <p:cNvSpPr/>
            <p:nvPr/>
          </p:nvSpPr>
          <p:spPr>
            <a:xfrm>
              <a:off x="4542225" y="1984375"/>
              <a:ext cx="153600" cy="117850"/>
            </a:xfrm>
            <a:custGeom>
              <a:avLst/>
              <a:gdLst/>
              <a:ahLst/>
              <a:cxnLst/>
              <a:rect l="l" t="t" r="r" b="b"/>
              <a:pathLst>
                <a:path w="6144" h="4714" extrusionOk="0">
                  <a:moveTo>
                    <a:pt x="3834" y="1"/>
                  </a:moveTo>
                  <a:cubicBezTo>
                    <a:pt x="3234" y="1"/>
                    <a:pt x="2570" y="191"/>
                    <a:pt x="1953" y="581"/>
                  </a:cubicBezTo>
                  <a:cubicBezTo>
                    <a:pt x="596" y="1426"/>
                    <a:pt x="0" y="2915"/>
                    <a:pt x="631" y="3903"/>
                  </a:cubicBezTo>
                  <a:cubicBezTo>
                    <a:pt x="968" y="4440"/>
                    <a:pt x="1593" y="4713"/>
                    <a:pt x="2311" y="4713"/>
                  </a:cubicBezTo>
                  <a:cubicBezTo>
                    <a:pt x="2914" y="4713"/>
                    <a:pt x="3584" y="4520"/>
                    <a:pt x="4203" y="4129"/>
                  </a:cubicBezTo>
                  <a:cubicBezTo>
                    <a:pt x="5549" y="3284"/>
                    <a:pt x="6144" y="1795"/>
                    <a:pt x="5525" y="807"/>
                  </a:cubicBezTo>
                  <a:cubicBezTo>
                    <a:pt x="5181" y="275"/>
                    <a:pt x="4553" y="1"/>
                    <a:pt x="3834" y="1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1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8" name="Google Shape;1488;p48"/>
            <p:cNvSpPr/>
            <p:nvPr/>
          </p:nvSpPr>
          <p:spPr>
            <a:xfrm>
              <a:off x="4553525" y="1992700"/>
              <a:ext cx="131300" cy="101100"/>
            </a:xfrm>
            <a:custGeom>
              <a:avLst/>
              <a:gdLst/>
              <a:ahLst/>
              <a:cxnLst/>
              <a:rect l="l" t="t" r="r" b="b"/>
              <a:pathLst>
                <a:path w="5252" h="4044" extrusionOk="0">
                  <a:moveTo>
                    <a:pt x="3262" y="0"/>
                  </a:moveTo>
                  <a:cubicBezTo>
                    <a:pt x="2750" y="0"/>
                    <a:pt x="2186" y="164"/>
                    <a:pt x="1668" y="498"/>
                  </a:cubicBezTo>
                  <a:cubicBezTo>
                    <a:pt x="501" y="1236"/>
                    <a:pt x="1" y="2510"/>
                    <a:pt x="537" y="3344"/>
                  </a:cubicBezTo>
                  <a:cubicBezTo>
                    <a:pt x="815" y="3809"/>
                    <a:pt x="1346" y="4043"/>
                    <a:pt x="1960" y="4043"/>
                  </a:cubicBezTo>
                  <a:cubicBezTo>
                    <a:pt x="2476" y="4043"/>
                    <a:pt x="3052" y="3878"/>
                    <a:pt x="3585" y="3546"/>
                  </a:cubicBezTo>
                  <a:cubicBezTo>
                    <a:pt x="4740" y="2808"/>
                    <a:pt x="5251" y="1534"/>
                    <a:pt x="4716" y="700"/>
                  </a:cubicBezTo>
                  <a:cubicBezTo>
                    <a:pt x="4423" y="238"/>
                    <a:pt x="3880" y="0"/>
                    <a:pt x="3262" y="0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1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9" name="Google Shape;1489;p48"/>
            <p:cNvSpPr/>
            <p:nvPr/>
          </p:nvSpPr>
          <p:spPr>
            <a:xfrm>
              <a:off x="4562475" y="1999625"/>
              <a:ext cx="113725" cy="87675"/>
            </a:xfrm>
            <a:custGeom>
              <a:avLst/>
              <a:gdLst/>
              <a:ahLst/>
              <a:cxnLst/>
              <a:rect l="l" t="t" r="r" b="b"/>
              <a:pathLst>
                <a:path w="4549" h="3507" extrusionOk="0">
                  <a:moveTo>
                    <a:pt x="2832" y="1"/>
                  </a:moveTo>
                  <a:cubicBezTo>
                    <a:pt x="2390" y="1"/>
                    <a:pt x="1901" y="143"/>
                    <a:pt x="1441" y="435"/>
                  </a:cubicBezTo>
                  <a:cubicBezTo>
                    <a:pt x="429" y="1078"/>
                    <a:pt x="0" y="2174"/>
                    <a:pt x="452" y="2912"/>
                  </a:cubicBezTo>
                  <a:cubicBezTo>
                    <a:pt x="704" y="3305"/>
                    <a:pt x="1168" y="3506"/>
                    <a:pt x="1699" y="3506"/>
                  </a:cubicBezTo>
                  <a:cubicBezTo>
                    <a:pt x="2150" y="3506"/>
                    <a:pt x="2649" y="3362"/>
                    <a:pt x="3108" y="3067"/>
                  </a:cubicBezTo>
                  <a:cubicBezTo>
                    <a:pt x="4120" y="2436"/>
                    <a:pt x="4548" y="1328"/>
                    <a:pt x="4084" y="602"/>
                  </a:cubicBezTo>
                  <a:cubicBezTo>
                    <a:pt x="3824" y="206"/>
                    <a:pt x="3362" y="1"/>
                    <a:pt x="2832" y="1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1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0" name="Google Shape;1490;p48"/>
            <p:cNvSpPr/>
            <p:nvPr/>
          </p:nvSpPr>
          <p:spPr>
            <a:xfrm>
              <a:off x="4573175" y="2007525"/>
              <a:ext cx="92300" cy="71450"/>
            </a:xfrm>
            <a:custGeom>
              <a:avLst/>
              <a:gdLst/>
              <a:ahLst/>
              <a:cxnLst/>
              <a:rect l="l" t="t" r="r" b="b"/>
              <a:pathLst>
                <a:path w="3692" h="2858" extrusionOk="0">
                  <a:moveTo>
                    <a:pt x="2303" y="0"/>
                  </a:moveTo>
                  <a:cubicBezTo>
                    <a:pt x="1937" y="0"/>
                    <a:pt x="1531" y="118"/>
                    <a:pt x="1156" y="357"/>
                  </a:cubicBezTo>
                  <a:cubicBezTo>
                    <a:pt x="358" y="881"/>
                    <a:pt x="1" y="1774"/>
                    <a:pt x="370" y="2370"/>
                  </a:cubicBezTo>
                  <a:cubicBezTo>
                    <a:pt x="570" y="2693"/>
                    <a:pt x="949" y="2858"/>
                    <a:pt x="1383" y="2858"/>
                  </a:cubicBezTo>
                  <a:cubicBezTo>
                    <a:pt x="1749" y="2858"/>
                    <a:pt x="2154" y="2740"/>
                    <a:pt x="2525" y="2501"/>
                  </a:cubicBezTo>
                  <a:cubicBezTo>
                    <a:pt x="3334" y="1977"/>
                    <a:pt x="3692" y="1084"/>
                    <a:pt x="3322" y="488"/>
                  </a:cubicBezTo>
                  <a:cubicBezTo>
                    <a:pt x="3116" y="165"/>
                    <a:pt x="2737" y="0"/>
                    <a:pt x="2303" y="0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1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1" name="Google Shape;1491;p48"/>
            <p:cNvSpPr/>
            <p:nvPr/>
          </p:nvSpPr>
          <p:spPr>
            <a:xfrm>
              <a:off x="4582700" y="2014000"/>
              <a:ext cx="71175" cy="55875"/>
            </a:xfrm>
            <a:custGeom>
              <a:avLst/>
              <a:gdLst/>
              <a:ahLst/>
              <a:cxnLst/>
              <a:rect l="l" t="t" r="r" b="b"/>
              <a:pathLst>
                <a:path w="2847" h="2235" extrusionOk="0">
                  <a:moveTo>
                    <a:pt x="1724" y="0"/>
                  </a:moveTo>
                  <a:cubicBezTo>
                    <a:pt x="1449" y="0"/>
                    <a:pt x="1150" y="86"/>
                    <a:pt x="882" y="265"/>
                  </a:cubicBezTo>
                  <a:cubicBezTo>
                    <a:pt x="274" y="670"/>
                    <a:pt x="1" y="1361"/>
                    <a:pt x="298" y="1837"/>
                  </a:cubicBezTo>
                  <a:cubicBezTo>
                    <a:pt x="466" y="2098"/>
                    <a:pt x="776" y="2235"/>
                    <a:pt x="1126" y="2235"/>
                  </a:cubicBezTo>
                  <a:cubicBezTo>
                    <a:pt x="1398" y="2235"/>
                    <a:pt x="1694" y="2152"/>
                    <a:pt x="1965" y="1980"/>
                  </a:cubicBezTo>
                  <a:cubicBezTo>
                    <a:pt x="2584" y="1575"/>
                    <a:pt x="2846" y="872"/>
                    <a:pt x="2549" y="396"/>
                  </a:cubicBezTo>
                  <a:cubicBezTo>
                    <a:pt x="2383" y="137"/>
                    <a:pt x="2072" y="0"/>
                    <a:pt x="1724" y="0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1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2" name="Google Shape;1492;p48"/>
            <p:cNvSpPr/>
            <p:nvPr/>
          </p:nvSpPr>
          <p:spPr>
            <a:xfrm>
              <a:off x="4593125" y="2022125"/>
              <a:ext cx="50625" cy="40025"/>
            </a:xfrm>
            <a:custGeom>
              <a:avLst/>
              <a:gdLst/>
              <a:ahLst/>
              <a:cxnLst/>
              <a:rect l="l" t="t" r="r" b="b"/>
              <a:pathLst>
                <a:path w="2025" h="1601" extrusionOk="0">
                  <a:moveTo>
                    <a:pt x="1226" y="1"/>
                  </a:moveTo>
                  <a:cubicBezTo>
                    <a:pt x="1032" y="1"/>
                    <a:pt x="823" y="61"/>
                    <a:pt x="631" y="190"/>
                  </a:cubicBezTo>
                  <a:cubicBezTo>
                    <a:pt x="179" y="476"/>
                    <a:pt x="0" y="976"/>
                    <a:pt x="215" y="1309"/>
                  </a:cubicBezTo>
                  <a:cubicBezTo>
                    <a:pt x="262" y="1369"/>
                    <a:pt x="298" y="1428"/>
                    <a:pt x="358" y="1464"/>
                  </a:cubicBezTo>
                  <a:cubicBezTo>
                    <a:pt x="480" y="1553"/>
                    <a:pt x="638" y="1600"/>
                    <a:pt x="808" y="1600"/>
                  </a:cubicBezTo>
                  <a:cubicBezTo>
                    <a:pt x="1003" y="1600"/>
                    <a:pt x="1215" y="1538"/>
                    <a:pt x="1405" y="1405"/>
                  </a:cubicBezTo>
                  <a:cubicBezTo>
                    <a:pt x="1846" y="1131"/>
                    <a:pt x="2024" y="643"/>
                    <a:pt x="1822" y="297"/>
                  </a:cubicBezTo>
                  <a:cubicBezTo>
                    <a:pt x="1798" y="262"/>
                    <a:pt x="1774" y="238"/>
                    <a:pt x="1762" y="214"/>
                  </a:cubicBezTo>
                  <a:cubicBezTo>
                    <a:pt x="1637" y="76"/>
                    <a:pt x="1442" y="1"/>
                    <a:pt x="1226" y="1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1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3" name="Google Shape;1493;p48"/>
            <p:cNvSpPr/>
            <p:nvPr/>
          </p:nvSpPr>
          <p:spPr>
            <a:xfrm>
              <a:off x="4593125" y="2022025"/>
              <a:ext cx="44075" cy="36125"/>
            </a:xfrm>
            <a:custGeom>
              <a:avLst/>
              <a:gdLst/>
              <a:ahLst/>
              <a:cxnLst/>
              <a:rect l="l" t="t" r="r" b="b"/>
              <a:pathLst>
                <a:path w="1763" h="1445" extrusionOk="0">
                  <a:moveTo>
                    <a:pt x="1210" y="1"/>
                  </a:moveTo>
                  <a:cubicBezTo>
                    <a:pt x="1021" y="1"/>
                    <a:pt x="817" y="55"/>
                    <a:pt x="631" y="170"/>
                  </a:cubicBezTo>
                  <a:cubicBezTo>
                    <a:pt x="179" y="444"/>
                    <a:pt x="0" y="956"/>
                    <a:pt x="215" y="1278"/>
                  </a:cubicBezTo>
                  <a:cubicBezTo>
                    <a:pt x="250" y="1337"/>
                    <a:pt x="298" y="1397"/>
                    <a:pt x="358" y="1444"/>
                  </a:cubicBezTo>
                  <a:cubicBezTo>
                    <a:pt x="393" y="1361"/>
                    <a:pt x="429" y="1266"/>
                    <a:pt x="512" y="1182"/>
                  </a:cubicBezTo>
                  <a:cubicBezTo>
                    <a:pt x="587" y="1282"/>
                    <a:pt x="714" y="1333"/>
                    <a:pt x="858" y="1333"/>
                  </a:cubicBezTo>
                  <a:cubicBezTo>
                    <a:pt x="988" y="1333"/>
                    <a:pt x="1132" y="1291"/>
                    <a:pt x="1262" y="1206"/>
                  </a:cubicBezTo>
                  <a:cubicBezTo>
                    <a:pt x="1560" y="1016"/>
                    <a:pt x="1703" y="670"/>
                    <a:pt x="1548" y="444"/>
                  </a:cubicBezTo>
                  <a:lnTo>
                    <a:pt x="1501" y="397"/>
                  </a:lnTo>
                  <a:cubicBezTo>
                    <a:pt x="1584" y="349"/>
                    <a:pt x="1667" y="266"/>
                    <a:pt x="1762" y="218"/>
                  </a:cubicBezTo>
                  <a:cubicBezTo>
                    <a:pt x="1634" y="76"/>
                    <a:pt x="1432" y="1"/>
                    <a:pt x="1210" y="1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1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4" name="Google Shape;1494;p48"/>
            <p:cNvSpPr/>
            <p:nvPr/>
          </p:nvSpPr>
          <p:spPr>
            <a:xfrm>
              <a:off x="4566325" y="2123900"/>
              <a:ext cx="184875" cy="349475"/>
            </a:xfrm>
            <a:custGeom>
              <a:avLst/>
              <a:gdLst/>
              <a:ahLst/>
              <a:cxnLst/>
              <a:rect l="l" t="t" r="r" b="b"/>
              <a:pathLst>
                <a:path w="7395" h="13979" extrusionOk="0">
                  <a:moveTo>
                    <a:pt x="1" y="1"/>
                  </a:moveTo>
                  <a:lnTo>
                    <a:pt x="7395" y="13979"/>
                  </a:lnTo>
                  <a:cubicBezTo>
                    <a:pt x="7395" y="13907"/>
                    <a:pt x="7383" y="13836"/>
                    <a:pt x="7383" y="13752"/>
                  </a:cubicBezTo>
                  <a:cubicBezTo>
                    <a:pt x="7061" y="8395"/>
                    <a:pt x="4263" y="3263"/>
                    <a:pt x="1" y="1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1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5" name="Google Shape;1495;p48"/>
            <p:cNvSpPr/>
            <p:nvPr/>
          </p:nvSpPr>
          <p:spPr>
            <a:xfrm>
              <a:off x="4692550" y="2275075"/>
              <a:ext cx="194975" cy="127150"/>
            </a:xfrm>
            <a:custGeom>
              <a:avLst/>
              <a:gdLst/>
              <a:ahLst/>
              <a:cxnLst/>
              <a:rect l="l" t="t" r="r" b="b"/>
              <a:pathLst>
                <a:path w="7799" h="5086" extrusionOk="0">
                  <a:moveTo>
                    <a:pt x="6797" y="0"/>
                  </a:moveTo>
                  <a:cubicBezTo>
                    <a:pt x="6678" y="0"/>
                    <a:pt x="6596" y="26"/>
                    <a:pt x="6596" y="26"/>
                  </a:cubicBezTo>
                  <a:cubicBezTo>
                    <a:pt x="4931" y="3710"/>
                    <a:pt x="1636" y="4028"/>
                    <a:pt x="548" y="4028"/>
                  </a:cubicBezTo>
                  <a:cubicBezTo>
                    <a:pt x="321" y="4028"/>
                    <a:pt x="191" y="4014"/>
                    <a:pt x="191" y="4014"/>
                  </a:cubicBezTo>
                  <a:cubicBezTo>
                    <a:pt x="48" y="4288"/>
                    <a:pt x="0" y="4491"/>
                    <a:pt x="36" y="4645"/>
                  </a:cubicBezTo>
                  <a:cubicBezTo>
                    <a:pt x="107" y="5086"/>
                    <a:pt x="750" y="5086"/>
                    <a:pt x="750" y="5086"/>
                  </a:cubicBezTo>
                  <a:cubicBezTo>
                    <a:pt x="750" y="5086"/>
                    <a:pt x="2953" y="4955"/>
                    <a:pt x="4167" y="4288"/>
                  </a:cubicBezTo>
                  <a:cubicBezTo>
                    <a:pt x="5394" y="3598"/>
                    <a:pt x="7799" y="1014"/>
                    <a:pt x="7513" y="431"/>
                  </a:cubicBezTo>
                  <a:cubicBezTo>
                    <a:pt x="7394" y="204"/>
                    <a:pt x="7215" y="85"/>
                    <a:pt x="7072" y="50"/>
                  </a:cubicBezTo>
                  <a:cubicBezTo>
                    <a:pt x="6972" y="12"/>
                    <a:pt x="6876" y="0"/>
                    <a:pt x="6797" y="0"/>
                  </a:cubicBezTo>
                  <a:close/>
                </a:path>
              </a:pathLst>
            </a:custGeom>
            <a:solidFill>
              <a:srgbClr val="A26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1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6" name="Google Shape;1496;p48"/>
            <p:cNvSpPr/>
            <p:nvPr/>
          </p:nvSpPr>
          <p:spPr>
            <a:xfrm>
              <a:off x="4692250" y="2275075"/>
              <a:ext cx="176825" cy="118475"/>
            </a:xfrm>
            <a:custGeom>
              <a:avLst/>
              <a:gdLst/>
              <a:ahLst/>
              <a:cxnLst/>
              <a:rect l="l" t="t" r="r" b="b"/>
              <a:pathLst>
                <a:path w="7073" h="4739" extrusionOk="0">
                  <a:moveTo>
                    <a:pt x="6792" y="0"/>
                  </a:moveTo>
                  <a:cubicBezTo>
                    <a:pt x="6673" y="0"/>
                    <a:pt x="6596" y="26"/>
                    <a:pt x="6596" y="26"/>
                  </a:cubicBezTo>
                  <a:cubicBezTo>
                    <a:pt x="4931" y="3710"/>
                    <a:pt x="1636" y="4028"/>
                    <a:pt x="548" y="4028"/>
                  </a:cubicBezTo>
                  <a:cubicBezTo>
                    <a:pt x="321" y="4028"/>
                    <a:pt x="191" y="4014"/>
                    <a:pt x="191" y="4014"/>
                  </a:cubicBezTo>
                  <a:cubicBezTo>
                    <a:pt x="48" y="4288"/>
                    <a:pt x="0" y="4491"/>
                    <a:pt x="24" y="4645"/>
                  </a:cubicBezTo>
                  <a:cubicBezTo>
                    <a:pt x="307" y="4710"/>
                    <a:pt x="601" y="4739"/>
                    <a:pt x="897" y="4739"/>
                  </a:cubicBezTo>
                  <a:cubicBezTo>
                    <a:pt x="2022" y="4739"/>
                    <a:pt x="3193" y="4324"/>
                    <a:pt x="4013" y="3871"/>
                  </a:cubicBezTo>
                  <a:cubicBezTo>
                    <a:pt x="4703" y="3479"/>
                    <a:pt x="5263" y="2931"/>
                    <a:pt x="5775" y="2324"/>
                  </a:cubicBezTo>
                  <a:cubicBezTo>
                    <a:pt x="6358" y="1633"/>
                    <a:pt x="6894" y="919"/>
                    <a:pt x="7072" y="50"/>
                  </a:cubicBezTo>
                  <a:cubicBezTo>
                    <a:pt x="6968" y="12"/>
                    <a:pt x="6871" y="0"/>
                    <a:pt x="6792" y="0"/>
                  </a:cubicBezTo>
                  <a:close/>
                </a:path>
              </a:pathLst>
            </a:custGeom>
            <a:solidFill>
              <a:srgbClr val="905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1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7" name="Google Shape;1497;p48"/>
            <p:cNvSpPr/>
            <p:nvPr/>
          </p:nvSpPr>
          <p:spPr>
            <a:xfrm>
              <a:off x="4837800" y="2174975"/>
              <a:ext cx="89900" cy="104325"/>
            </a:xfrm>
            <a:custGeom>
              <a:avLst/>
              <a:gdLst/>
              <a:ahLst/>
              <a:cxnLst/>
              <a:rect l="l" t="t" r="r" b="b"/>
              <a:pathLst>
                <a:path w="3596" h="4173" extrusionOk="0">
                  <a:moveTo>
                    <a:pt x="2166" y="1"/>
                  </a:moveTo>
                  <a:cubicBezTo>
                    <a:pt x="1852" y="1"/>
                    <a:pt x="1629" y="170"/>
                    <a:pt x="1620" y="315"/>
                  </a:cubicBezTo>
                  <a:cubicBezTo>
                    <a:pt x="1608" y="565"/>
                    <a:pt x="1751" y="1053"/>
                    <a:pt x="1334" y="2053"/>
                  </a:cubicBezTo>
                  <a:cubicBezTo>
                    <a:pt x="917" y="3065"/>
                    <a:pt x="131" y="3661"/>
                    <a:pt x="131" y="3661"/>
                  </a:cubicBezTo>
                  <a:cubicBezTo>
                    <a:pt x="131" y="3673"/>
                    <a:pt x="119" y="3685"/>
                    <a:pt x="119" y="3708"/>
                  </a:cubicBezTo>
                  <a:cubicBezTo>
                    <a:pt x="0" y="4054"/>
                    <a:pt x="381" y="4173"/>
                    <a:pt x="381" y="4173"/>
                  </a:cubicBezTo>
                  <a:cubicBezTo>
                    <a:pt x="381" y="4173"/>
                    <a:pt x="858" y="3875"/>
                    <a:pt x="1512" y="3292"/>
                  </a:cubicBezTo>
                  <a:cubicBezTo>
                    <a:pt x="2167" y="2708"/>
                    <a:pt x="2917" y="1470"/>
                    <a:pt x="3048" y="1232"/>
                  </a:cubicBezTo>
                  <a:cubicBezTo>
                    <a:pt x="3179" y="994"/>
                    <a:pt x="3596" y="839"/>
                    <a:pt x="2929" y="303"/>
                  </a:cubicBezTo>
                  <a:cubicBezTo>
                    <a:pt x="2751" y="160"/>
                    <a:pt x="2560" y="77"/>
                    <a:pt x="2393" y="29"/>
                  </a:cubicBezTo>
                  <a:cubicBezTo>
                    <a:pt x="2314" y="9"/>
                    <a:pt x="2237" y="1"/>
                    <a:pt x="2166" y="1"/>
                  </a:cubicBezTo>
                  <a:close/>
                </a:path>
              </a:pathLst>
            </a:custGeom>
            <a:solidFill>
              <a:srgbClr val="905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1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8" name="Google Shape;1498;p48"/>
            <p:cNvSpPr/>
            <p:nvPr/>
          </p:nvSpPr>
          <p:spPr>
            <a:xfrm>
              <a:off x="4840775" y="2174975"/>
              <a:ext cx="57475" cy="92725"/>
            </a:xfrm>
            <a:custGeom>
              <a:avLst/>
              <a:gdLst/>
              <a:ahLst/>
              <a:cxnLst/>
              <a:rect l="l" t="t" r="r" b="b"/>
              <a:pathLst>
                <a:path w="2299" h="3709" extrusionOk="0">
                  <a:moveTo>
                    <a:pt x="2042" y="1"/>
                  </a:moveTo>
                  <a:cubicBezTo>
                    <a:pt x="1725" y="1"/>
                    <a:pt x="1510" y="170"/>
                    <a:pt x="1501" y="315"/>
                  </a:cubicBezTo>
                  <a:cubicBezTo>
                    <a:pt x="1477" y="565"/>
                    <a:pt x="1632" y="1053"/>
                    <a:pt x="1215" y="2053"/>
                  </a:cubicBezTo>
                  <a:cubicBezTo>
                    <a:pt x="798" y="3065"/>
                    <a:pt x="12" y="3661"/>
                    <a:pt x="12" y="3661"/>
                  </a:cubicBezTo>
                  <a:cubicBezTo>
                    <a:pt x="12" y="3673"/>
                    <a:pt x="0" y="3696"/>
                    <a:pt x="0" y="3708"/>
                  </a:cubicBezTo>
                  <a:cubicBezTo>
                    <a:pt x="798" y="3363"/>
                    <a:pt x="1465" y="2744"/>
                    <a:pt x="1870" y="1946"/>
                  </a:cubicBezTo>
                  <a:cubicBezTo>
                    <a:pt x="2167" y="1351"/>
                    <a:pt x="2298" y="684"/>
                    <a:pt x="2274" y="29"/>
                  </a:cubicBezTo>
                  <a:cubicBezTo>
                    <a:pt x="2193" y="9"/>
                    <a:pt x="2115" y="1"/>
                    <a:pt x="2042" y="1"/>
                  </a:cubicBezTo>
                  <a:close/>
                </a:path>
              </a:pathLst>
            </a:custGeom>
            <a:solidFill>
              <a:srgbClr val="7C40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1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9" name="Google Shape;1499;p48"/>
            <p:cNvSpPr/>
            <p:nvPr/>
          </p:nvSpPr>
          <p:spPr>
            <a:xfrm>
              <a:off x="4800600" y="2148350"/>
              <a:ext cx="64600" cy="114550"/>
            </a:xfrm>
            <a:custGeom>
              <a:avLst/>
              <a:gdLst/>
              <a:ahLst/>
              <a:cxnLst/>
              <a:rect l="l" t="t" r="r" b="b"/>
              <a:pathLst>
                <a:path w="2584" h="4582" extrusionOk="0">
                  <a:moveTo>
                    <a:pt x="1078" y="1"/>
                  </a:moveTo>
                  <a:cubicBezTo>
                    <a:pt x="948" y="1"/>
                    <a:pt x="828" y="26"/>
                    <a:pt x="750" y="82"/>
                  </a:cubicBezTo>
                  <a:cubicBezTo>
                    <a:pt x="714" y="118"/>
                    <a:pt x="679" y="142"/>
                    <a:pt x="655" y="178"/>
                  </a:cubicBezTo>
                  <a:cubicBezTo>
                    <a:pt x="500" y="308"/>
                    <a:pt x="452" y="392"/>
                    <a:pt x="250" y="606"/>
                  </a:cubicBezTo>
                  <a:cubicBezTo>
                    <a:pt x="0" y="856"/>
                    <a:pt x="155" y="856"/>
                    <a:pt x="155" y="951"/>
                  </a:cubicBezTo>
                  <a:cubicBezTo>
                    <a:pt x="155" y="1023"/>
                    <a:pt x="417" y="856"/>
                    <a:pt x="1024" y="1963"/>
                  </a:cubicBezTo>
                  <a:cubicBezTo>
                    <a:pt x="1310" y="2475"/>
                    <a:pt x="1488" y="2999"/>
                    <a:pt x="1607" y="3404"/>
                  </a:cubicBezTo>
                  <a:cubicBezTo>
                    <a:pt x="1726" y="3845"/>
                    <a:pt x="1762" y="4166"/>
                    <a:pt x="1762" y="4166"/>
                  </a:cubicBezTo>
                  <a:cubicBezTo>
                    <a:pt x="1842" y="4506"/>
                    <a:pt x="2057" y="4581"/>
                    <a:pt x="2230" y="4581"/>
                  </a:cubicBezTo>
                  <a:cubicBezTo>
                    <a:pt x="2366" y="4581"/>
                    <a:pt x="2477" y="4535"/>
                    <a:pt x="2477" y="4535"/>
                  </a:cubicBezTo>
                  <a:cubicBezTo>
                    <a:pt x="2584" y="3487"/>
                    <a:pt x="1881" y="1428"/>
                    <a:pt x="1869" y="1344"/>
                  </a:cubicBezTo>
                  <a:cubicBezTo>
                    <a:pt x="1822" y="1261"/>
                    <a:pt x="1726" y="618"/>
                    <a:pt x="1738" y="332"/>
                  </a:cubicBezTo>
                  <a:cubicBezTo>
                    <a:pt x="1747" y="140"/>
                    <a:pt x="1385" y="1"/>
                    <a:pt x="1078" y="1"/>
                  </a:cubicBezTo>
                  <a:close/>
                </a:path>
              </a:pathLst>
            </a:custGeom>
            <a:solidFill>
              <a:srgbClr val="905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1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0" name="Google Shape;1500;p48"/>
            <p:cNvSpPr/>
            <p:nvPr/>
          </p:nvSpPr>
          <p:spPr>
            <a:xfrm>
              <a:off x="4800000" y="2152775"/>
              <a:ext cx="41700" cy="80700"/>
            </a:xfrm>
            <a:custGeom>
              <a:avLst/>
              <a:gdLst/>
              <a:ahLst/>
              <a:cxnLst/>
              <a:rect l="l" t="t" r="r" b="b"/>
              <a:pathLst>
                <a:path w="1668" h="3228" extrusionOk="0">
                  <a:moveTo>
                    <a:pt x="655" y="1"/>
                  </a:moveTo>
                  <a:cubicBezTo>
                    <a:pt x="512" y="131"/>
                    <a:pt x="465" y="215"/>
                    <a:pt x="262" y="429"/>
                  </a:cubicBezTo>
                  <a:cubicBezTo>
                    <a:pt x="0" y="679"/>
                    <a:pt x="167" y="679"/>
                    <a:pt x="167" y="774"/>
                  </a:cubicBezTo>
                  <a:cubicBezTo>
                    <a:pt x="167" y="846"/>
                    <a:pt x="417" y="679"/>
                    <a:pt x="1036" y="1786"/>
                  </a:cubicBezTo>
                  <a:cubicBezTo>
                    <a:pt x="1310" y="2298"/>
                    <a:pt x="1488" y="2822"/>
                    <a:pt x="1608" y="3227"/>
                  </a:cubicBezTo>
                  <a:cubicBezTo>
                    <a:pt x="1667" y="2263"/>
                    <a:pt x="1453" y="1274"/>
                    <a:pt x="941" y="429"/>
                  </a:cubicBezTo>
                  <a:cubicBezTo>
                    <a:pt x="869" y="274"/>
                    <a:pt x="762" y="131"/>
                    <a:pt x="655" y="1"/>
                  </a:cubicBezTo>
                  <a:close/>
                </a:path>
              </a:pathLst>
            </a:custGeom>
            <a:solidFill>
              <a:srgbClr val="A26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1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1" name="Google Shape;1501;p48"/>
            <p:cNvSpPr/>
            <p:nvPr/>
          </p:nvSpPr>
          <p:spPr>
            <a:xfrm>
              <a:off x="4680625" y="2251525"/>
              <a:ext cx="197375" cy="126900"/>
            </a:xfrm>
            <a:custGeom>
              <a:avLst/>
              <a:gdLst/>
              <a:ahLst/>
              <a:cxnLst/>
              <a:rect l="l" t="t" r="r" b="b"/>
              <a:pathLst>
                <a:path w="7895" h="5076" extrusionOk="0">
                  <a:moveTo>
                    <a:pt x="6863" y="1"/>
                  </a:moveTo>
                  <a:cubicBezTo>
                    <a:pt x="6697" y="1"/>
                    <a:pt x="6573" y="39"/>
                    <a:pt x="6573" y="39"/>
                  </a:cubicBezTo>
                  <a:cubicBezTo>
                    <a:pt x="6335" y="551"/>
                    <a:pt x="6073" y="1015"/>
                    <a:pt x="5775" y="1420"/>
                  </a:cubicBezTo>
                  <a:cubicBezTo>
                    <a:pt x="4042" y="3779"/>
                    <a:pt x="1570" y="4020"/>
                    <a:pt x="632" y="4020"/>
                  </a:cubicBezTo>
                  <a:cubicBezTo>
                    <a:pt x="391" y="4020"/>
                    <a:pt x="251" y="4004"/>
                    <a:pt x="251" y="4004"/>
                  </a:cubicBezTo>
                  <a:cubicBezTo>
                    <a:pt x="1" y="4480"/>
                    <a:pt x="72" y="4742"/>
                    <a:pt x="239" y="4885"/>
                  </a:cubicBezTo>
                  <a:cubicBezTo>
                    <a:pt x="453" y="5075"/>
                    <a:pt x="822" y="5075"/>
                    <a:pt x="822" y="5075"/>
                  </a:cubicBezTo>
                  <a:cubicBezTo>
                    <a:pt x="822" y="5075"/>
                    <a:pt x="3025" y="4944"/>
                    <a:pt x="4239" y="4278"/>
                  </a:cubicBezTo>
                  <a:cubicBezTo>
                    <a:pt x="5466" y="3587"/>
                    <a:pt x="7895" y="992"/>
                    <a:pt x="7573" y="408"/>
                  </a:cubicBezTo>
                  <a:cubicBezTo>
                    <a:pt x="7395" y="72"/>
                    <a:pt x="7090" y="1"/>
                    <a:pt x="6863" y="1"/>
                  </a:cubicBezTo>
                  <a:close/>
                </a:path>
              </a:pathLst>
            </a:custGeom>
            <a:solidFill>
              <a:srgbClr val="A26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1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2" name="Google Shape;1502;p48"/>
            <p:cNvSpPr/>
            <p:nvPr/>
          </p:nvSpPr>
          <p:spPr>
            <a:xfrm>
              <a:off x="4680625" y="2287025"/>
              <a:ext cx="144100" cy="86625"/>
            </a:xfrm>
            <a:custGeom>
              <a:avLst/>
              <a:gdLst/>
              <a:ahLst/>
              <a:cxnLst/>
              <a:rect l="l" t="t" r="r" b="b"/>
              <a:pathLst>
                <a:path w="5764" h="3465" extrusionOk="0">
                  <a:moveTo>
                    <a:pt x="251" y="2584"/>
                  </a:moveTo>
                  <a:lnTo>
                    <a:pt x="251" y="2584"/>
                  </a:lnTo>
                  <a:cubicBezTo>
                    <a:pt x="251" y="2584"/>
                    <a:pt x="251" y="2584"/>
                    <a:pt x="251" y="2584"/>
                  </a:cubicBezTo>
                  <a:lnTo>
                    <a:pt x="251" y="2584"/>
                  </a:lnTo>
                  <a:cubicBezTo>
                    <a:pt x="251" y="2584"/>
                    <a:pt x="251" y="2584"/>
                    <a:pt x="251" y="2584"/>
                  </a:cubicBezTo>
                  <a:close/>
                  <a:moveTo>
                    <a:pt x="5763" y="0"/>
                  </a:moveTo>
                  <a:cubicBezTo>
                    <a:pt x="4030" y="2359"/>
                    <a:pt x="1558" y="2600"/>
                    <a:pt x="626" y="2600"/>
                  </a:cubicBezTo>
                  <a:cubicBezTo>
                    <a:pt x="390" y="2600"/>
                    <a:pt x="253" y="2584"/>
                    <a:pt x="251" y="2584"/>
                  </a:cubicBezTo>
                  <a:lnTo>
                    <a:pt x="251" y="2584"/>
                  </a:lnTo>
                  <a:cubicBezTo>
                    <a:pt x="1" y="3060"/>
                    <a:pt x="72" y="3322"/>
                    <a:pt x="239" y="3465"/>
                  </a:cubicBezTo>
                  <a:cubicBezTo>
                    <a:pt x="548" y="3453"/>
                    <a:pt x="870" y="3405"/>
                    <a:pt x="1072" y="3393"/>
                  </a:cubicBezTo>
                  <a:cubicBezTo>
                    <a:pt x="1727" y="3334"/>
                    <a:pt x="2394" y="3215"/>
                    <a:pt x="2977" y="2905"/>
                  </a:cubicBezTo>
                  <a:cubicBezTo>
                    <a:pt x="3525" y="2608"/>
                    <a:pt x="4025" y="2167"/>
                    <a:pt x="4466" y="1727"/>
                  </a:cubicBezTo>
                  <a:cubicBezTo>
                    <a:pt x="4978" y="1203"/>
                    <a:pt x="5406" y="619"/>
                    <a:pt x="5763" y="0"/>
                  </a:cubicBezTo>
                  <a:close/>
                </a:path>
              </a:pathLst>
            </a:custGeom>
            <a:solidFill>
              <a:srgbClr val="B874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1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9692D5FE-8393-8749-B534-089C6D580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6004" y="433563"/>
            <a:ext cx="5562599" cy="841800"/>
          </a:xfrm>
        </p:spPr>
        <p:txBody>
          <a:bodyPr/>
          <a:lstStyle/>
          <a:p>
            <a:pPr algn="ctr"/>
            <a:r>
              <a:rPr lang="x-none" sz="5400" dirty="0">
                <a:latin typeface="+mj-lt"/>
              </a:rPr>
              <a:t>LUYỆN TẬP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732C338-2DB1-2048-BB71-A9734FE9FB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3"/>
          <a:stretch/>
        </p:blipFill>
        <p:spPr bwMode="auto">
          <a:xfrm>
            <a:off x="390933" y="1423115"/>
            <a:ext cx="4366349" cy="351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>
            <a:extLst>
              <a:ext uri="{FF2B5EF4-FFF2-40B4-BE49-F238E27FC236}">
                <a16:creationId xmlns:a16="http://schemas.microsoft.com/office/drawing/2014/main" id="{50C123C4-697C-C140-88E8-B74FA6A73A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2" t="47623"/>
          <a:stretch/>
        </p:blipFill>
        <p:spPr bwMode="auto">
          <a:xfrm flipH="1">
            <a:off x="4724400" y="1423112"/>
            <a:ext cx="4028674" cy="351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43709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0" name="Google Shape;1480;p48"/>
          <p:cNvGrpSpPr/>
          <p:nvPr/>
        </p:nvGrpSpPr>
        <p:grpSpPr>
          <a:xfrm>
            <a:off x="10210800" y="-2901401"/>
            <a:ext cx="3048000" cy="4088512"/>
            <a:chOff x="4529725" y="1974475"/>
            <a:chExt cx="455425" cy="596825"/>
          </a:xfrm>
        </p:grpSpPr>
        <p:sp>
          <p:nvSpPr>
            <p:cNvPr id="1481" name="Google Shape;1481;p48"/>
            <p:cNvSpPr/>
            <p:nvPr/>
          </p:nvSpPr>
          <p:spPr>
            <a:xfrm>
              <a:off x="4547275" y="2052175"/>
              <a:ext cx="400075" cy="519125"/>
            </a:xfrm>
            <a:custGeom>
              <a:avLst/>
              <a:gdLst/>
              <a:ahLst/>
              <a:cxnLst/>
              <a:rect l="l" t="t" r="r" b="b"/>
              <a:pathLst>
                <a:path w="16003" h="20765" extrusionOk="0">
                  <a:moveTo>
                    <a:pt x="4263" y="0"/>
                  </a:moveTo>
                  <a:lnTo>
                    <a:pt x="2727" y="524"/>
                  </a:lnTo>
                  <a:lnTo>
                    <a:pt x="1" y="1453"/>
                  </a:lnTo>
                  <a:lnTo>
                    <a:pt x="751" y="2870"/>
                  </a:lnTo>
                  <a:lnTo>
                    <a:pt x="8145" y="16848"/>
                  </a:lnTo>
                  <a:lnTo>
                    <a:pt x="10216" y="20765"/>
                  </a:lnTo>
                  <a:cubicBezTo>
                    <a:pt x="12931" y="20717"/>
                    <a:pt x="14181" y="19538"/>
                    <a:pt x="14788" y="19086"/>
                  </a:cubicBezTo>
                  <a:cubicBezTo>
                    <a:pt x="14967" y="18967"/>
                    <a:pt x="15050" y="18872"/>
                    <a:pt x="15050" y="18872"/>
                  </a:cubicBezTo>
                  <a:lnTo>
                    <a:pt x="16003" y="17431"/>
                  </a:lnTo>
                  <a:lnTo>
                    <a:pt x="4263" y="0"/>
                  </a:lnTo>
                  <a:close/>
                </a:path>
              </a:pathLst>
            </a:custGeom>
            <a:solidFill>
              <a:srgbClr val="C6AE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1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2" name="Google Shape;1482;p48"/>
            <p:cNvSpPr/>
            <p:nvPr/>
          </p:nvSpPr>
          <p:spPr>
            <a:xfrm>
              <a:off x="4615450" y="2052175"/>
              <a:ext cx="331900" cy="477150"/>
            </a:xfrm>
            <a:custGeom>
              <a:avLst/>
              <a:gdLst/>
              <a:ahLst/>
              <a:cxnLst/>
              <a:rect l="l" t="t" r="r" b="b"/>
              <a:pathLst>
                <a:path w="13276" h="19086" extrusionOk="0">
                  <a:moveTo>
                    <a:pt x="1536" y="0"/>
                  </a:moveTo>
                  <a:lnTo>
                    <a:pt x="0" y="524"/>
                  </a:lnTo>
                  <a:cubicBezTo>
                    <a:pt x="560" y="1143"/>
                    <a:pt x="977" y="1596"/>
                    <a:pt x="977" y="1596"/>
                  </a:cubicBezTo>
                  <a:lnTo>
                    <a:pt x="12061" y="19086"/>
                  </a:lnTo>
                  <a:cubicBezTo>
                    <a:pt x="12240" y="18967"/>
                    <a:pt x="12323" y="18872"/>
                    <a:pt x="12323" y="18872"/>
                  </a:cubicBezTo>
                  <a:lnTo>
                    <a:pt x="13276" y="17431"/>
                  </a:lnTo>
                  <a:lnTo>
                    <a:pt x="1536" y="0"/>
                  </a:lnTo>
                  <a:close/>
                </a:path>
              </a:pathLst>
            </a:custGeom>
            <a:solidFill>
              <a:srgbClr val="8772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1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3" name="Google Shape;1483;p48"/>
            <p:cNvSpPr/>
            <p:nvPr/>
          </p:nvSpPr>
          <p:spPr>
            <a:xfrm>
              <a:off x="4652350" y="2000675"/>
              <a:ext cx="332800" cy="541150"/>
            </a:xfrm>
            <a:custGeom>
              <a:avLst/>
              <a:gdLst/>
              <a:ahLst/>
              <a:cxnLst/>
              <a:rect l="l" t="t" r="r" b="b"/>
              <a:pathLst>
                <a:path w="13312" h="21646" extrusionOk="0">
                  <a:moveTo>
                    <a:pt x="1596" y="0"/>
                  </a:moveTo>
                  <a:lnTo>
                    <a:pt x="429" y="2763"/>
                  </a:lnTo>
                  <a:lnTo>
                    <a:pt x="1" y="3787"/>
                  </a:lnTo>
                  <a:lnTo>
                    <a:pt x="1298" y="5811"/>
                  </a:lnTo>
                  <a:lnTo>
                    <a:pt x="2084" y="5382"/>
                  </a:lnTo>
                  <a:lnTo>
                    <a:pt x="2072" y="6882"/>
                  </a:lnTo>
                  <a:lnTo>
                    <a:pt x="6311" y="13847"/>
                  </a:lnTo>
                  <a:lnTo>
                    <a:pt x="7573" y="13859"/>
                  </a:lnTo>
                  <a:lnTo>
                    <a:pt x="6823" y="14502"/>
                  </a:lnTo>
                  <a:lnTo>
                    <a:pt x="8942" y="17824"/>
                  </a:lnTo>
                  <a:lnTo>
                    <a:pt x="9335" y="17372"/>
                  </a:lnTo>
                  <a:lnTo>
                    <a:pt x="9692" y="19193"/>
                  </a:lnTo>
                  <a:lnTo>
                    <a:pt x="11324" y="21646"/>
                  </a:lnTo>
                  <a:lnTo>
                    <a:pt x="11383" y="21646"/>
                  </a:lnTo>
                  <a:cubicBezTo>
                    <a:pt x="11681" y="21634"/>
                    <a:pt x="12967" y="21467"/>
                    <a:pt x="13312" y="19372"/>
                  </a:cubicBezTo>
                  <a:lnTo>
                    <a:pt x="10788" y="15217"/>
                  </a:lnTo>
                  <a:lnTo>
                    <a:pt x="8049" y="10680"/>
                  </a:lnTo>
                  <a:lnTo>
                    <a:pt x="1596" y="0"/>
                  </a:ln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1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4" name="Google Shape;1484;p48"/>
            <p:cNvSpPr/>
            <p:nvPr/>
          </p:nvSpPr>
          <p:spPr>
            <a:xfrm>
              <a:off x="4922025" y="2380775"/>
              <a:ext cx="63125" cy="161050"/>
            </a:xfrm>
            <a:custGeom>
              <a:avLst/>
              <a:gdLst/>
              <a:ahLst/>
              <a:cxnLst/>
              <a:rect l="l" t="t" r="r" b="b"/>
              <a:pathLst>
                <a:path w="2525" h="6442" extrusionOk="0">
                  <a:moveTo>
                    <a:pt x="1" y="1"/>
                  </a:moveTo>
                  <a:lnTo>
                    <a:pt x="1" y="1"/>
                  </a:lnTo>
                  <a:cubicBezTo>
                    <a:pt x="382" y="917"/>
                    <a:pt x="679" y="1870"/>
                    <a:pt x="822" y="2858"/>
                  </a:cubicBezTo>
                  <a:cubicBezTo>
                    <a:pt x="1001" y="4049"/>
                    <a:pt x="977" y="5299"/>
                    <a:pt x="596" y="6442"/>
                  </a:cubicBezTo>
                  <a:cubicBezTo>
                    <a:pt x="894" y="6430"/>
                    <a:pt x="2180" y="6263"/>
                    <a:pt x="2525" y="415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6AE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1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5" name="Google Shape;1485;p48"/>
            <p:cNvSpPr/>
            <p:nvPr/>
          </p:nvSpPr>
          <p:spPr>
            <a:xfrm>
              <a:off x="4663075" y="2000375"/>
              <a:ext cx="190525" cy="267025"/>
            </a:xfrm>
            <a:custGeom>
              <a:avLst/>
              <a:gdLst/>
              <a:ahLst/>
              <a:cxnLst/>
              <a:rect l="l" t="t" r="r" b="b"/>
              <a:pathLst>
                <a:path w="7621" h="10681" extrusionOk="0">
                  <a:moveTo>
                    <a:pt x="1167" y="1"/>
                  </a:moveTo>
                  <a:lnTo>
                    <a:pt x="0" y="2739"/>
                  </a:lnTo>
                  <a:cubicBezTo>
                    <a:pt x="107" y="2798"/>
                    <a:pt x="215" y="2882"/>
                    <a:pt x="298" y="2953"/>
                  </a:cubicBezTo>
                  <a:cubicBezTo>
                    <a:pt x="1370" y="3858"/>
                    <a:pt x="2346" y="4977"/>
                    <a:pt x="3310" y="5989"/>
                  </a:cubicBezTo>
                  <a:cubicBezTo>
                    <a:pt x="4787" y="7525"/>
                    <a:pt x="6227" y="9085"/>
                    <a:pt x="7620" y="10680"/>
                  </a:cubicBezTo>
                  <a:lnTo>
                    <a:pt x="1167" y="1"/>
                  </a:lnTo>
                  <a:close/>
                </a:path>
              </a:pathLst>
            </a:custGeom>
            <a:solidFill>
              <a:srgbClr val="9982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1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6" name="Google Shape;1486;p48"/>
            <p:cNvSpPr/>
            <p:nvPr/>
          </p:nvSpPr>
          <p:spPr>
            <a:xfrm>
              <a:off x="4529725" y="1974475"/>
              <a:ext cx="179200" cy="137550"/>
            </a:xfrm>
            <a:custGeom>
              <a:avLst/>
              <a:gdLst/>
              <a:ahLst/>
              <a:cxnLst/>
              <a:rect l="l" t="t" r="r" b="b"/>
              <a:pathLst>
                <a:path w="7168" h="5502" extrusionOk="0">
                  <a:moveTo>
                    <a:pt x="4472" y="0"/>
                  </a:moveTo>
                  <a:cubicBezTo>
                    <a:pt x="3768" y="0"/>
                    <a:pt x="2991" y="224"/>
                    <a:pt x="2274" y="679"/>
                  </a:cubicBezTo>
                  <a:cubicBezTo>
                    <a:pt x="691" y="1679"/>
                    <a:pt x="0" y="3418"/>
                    <a:pt x="727" y="4561"/>
                  </a:cubicBezTo>
                  <a:cubicBezTo>
                    <a:pt x="1128" y="5183"/>
                    <a:pt x="1862" y="5502"/>
                    <a:pt x="2702" y="5502"/>
                  </a:cubicBezTo>
                  <a:cubicBezTo>
                    <a:pt x="3406" y="5502"/>
                    <a:pt x="4184" y="5278"/>
                    <a:pt x="4906" y="4823"/>
                  </a:cubicBezTo>
                  <a:cubicBezTo>
                    <a:pt x="6477" y="3823"/>
                    <a:pt x="7168" y="2084"/>
                    <a:pt x="6442" y="941"/>
                  </a:cubicBezTo>
                  <a:cubicBezTo>
                    <a:pt x="6046" y="319"/>
                    <a:pt x="5312" y="0"/>
                    <a:pt x="4472" y="0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1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7" name="Google Shape;1487;p48"/>
            <p:cNvSpPr/>
            <p:nvPr/>
          </p:nvSpPr>
          <p:spPr>
            <a:xfrm>
              <a:off x="4542225" y="1984375"/>
              <a:ext cx="153600" cy="117850"/>
            </a:xfrm>
            <a:custGeom>
              <a:avLst/>
              <a:gdLst/>
              <a:ahLst/>
              <a:cxnLst/>
              <a:rect l="l" t="t" r="r" b="b"/>
              <a:pathLst>
                <a:path w="6144" h="4714" extrusionOk="0">
                  <a:moveTo>
                    <a:pt x="3834" y="1"/>
                  </a:moveTo>
                  <a:cubicBezTo>
                    <a:pt x="3234" y="1"/>
                    <a:pt x="2570" y="191"/>
                    <a:pt x="1953" y="581"/>
                  </a:cubicBezTo>
                  <a:cubicBezTo>
                    <a:pt x="596" y="1426"/>
                    <a:pt x="0" y="2915"/>
                    <a:pt x="631" y="3903"/>
                  </a:cubicBezTo>
                  <a:cubicBezTo>
                    <a:pt x="968" y="4440"/>
                    <a:pt x="1593" y="4713"/>
                    <a:pt x="2311" y="4713"/>
                  </a:cubicBezTo>
                  <a:cubicBezTo>
                    <a:pt x="2914" y="4713"/>
                    <a:pt x="3584" y="4520"/>
                    <a:pt x="4203" y="4129"/>
                  </a:cubicBezTo>
                  <a:cubicBezTo>
                    <a:pt x="5549" y="3284"/>
                    <a:pt x="6144" y="1795"/>
                    <a:pt x="5525" y="807"/>
                  </a:cubicBezTo>
                  <a:cubicBezTo>
                    <a:pt x="5181" y="275"/>
                    <a:pt x="4553" y="1"/>
                    <a:pt x="3834" y="1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1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8" name="Google Shape;1488;p48"/>
            <p:cNvSpPr/>
            <p:nvPr/>
          </p:nvSpPr>
          <p:spPr>
            <a:xfrm>
              <a:off x="4553525" y="1992700"/>
              <a:ext cx="131300" cy="101100"/>
            </a:xfrm>
            <a:custGeom>
              <a:avLst/>
              <a:gdLst/>
              <a:ahLst/>
              <a:cxnLst/>
              <a:rect l="l" t="t" r="r" b="b"/>
              <a:pathLst>
                <a:path w="5252" h="4044" extrusionOk="0">
                  <a:moveTo>
                    <a:pt x="3262" y="0"/>
                  </a:moveTo>
                  <a:cubicBezTo>
                    <a:pt x="2750" y="0"/>
                    <a:pt x="2186" y="164"/>
                    <a:pt x="1668" y="498"/>
                  </a:cubicBezTo>
                  <a:cubicBezTo>
                    <a:pt x="501" y="1236"/>
                    <a:pt x="1" y="2510"/>
                    <a:pt x="537" y="3344"/>
                  </a:cubicBezTo>
                  <a:cubicBezTo>
                    <a:pt x="815" y="3809"/>
                    <a:pt x="1346" y="4043"/>
                    <a:pt x="1960" y="4043"/>
                  </a:cubicBezTo>
                  <a:cubicBezTo>
                    <a:pt x="2476" y="4043"/>
                    <a:pt x="3052" y="3878"/>
                    <a:pt x="3585" y="3546"/>
                  </a:cubicBezTo>
                  <a:cubicBezTo>
                    <a:pt x="4740" y="2808"/>
                    <a:pt x="5251" y="1534"/>
                    <a:pt x="4716" y="700"/>
                  </a:cubicBezTo>
                  <a:cubicBezTo>
                    <a:pt x="4423" y="238"/>
                    <a:pt x="3880" y="0"/>
                    <a:pt x="3262" y="0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1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9" name="Google Shape;1489;p48"/>
            <p:cNvSpPr/>
            <p:nvPr/>
          </p:nvSpPr>
          <p:spPr>
            <a:xfrm>
              <a:off x="4562475" y="1999625"/>
              <a:ext cx="113725" cy="87675"/>
            </a:xfrm>
            <a:custGeom>
              <a:avLst/>
              <a:gdLst/>
              <a:ahLst/>
              <a:cxnLst/>
              <a:rect l="l" t="t" r="r" b="b"/>
              <a:pathLst>
                <a:path w="4549" h="3507" extrusionOk="0">
                  <a:moveTo>
                    <a:pt x="2832" y="1"/>
                  </a:moveTo>
                  <a:cubicBezTo>
                    <a:pt x="2390" y="1"/>
                    <a:pt x="1901" y="143"/>
                    <a:pt x="1441" y="435"/>
                  </a:cubicBezTo>
                  <a:cubicBezTo>
                    <a:pt x="429" y="1078"/>
                    <a:pt x="0" y="2174"/>
                    <a:pt x="452" y="2912"/>
                  </a:cubicBezTo>
                  <a:cubicBezTo>
                    <a:pt x="704" y="3305"/>
                    <a:pt x="1168" y="3506"/>
                    <a:pt x="1699" y="3506"/>
                  </a:cubicBezTo>
                  <a:cubicBezTo>
                    <a:pt x="2150" y="3506"/>
                    <a:pt x="2649" y="3362"/>
                    <a:pt x="3108" y="3067"/>
                  </a:cubicBezTo>
                  <a:cubicBezTo>
                    <a:pt x="4120" y="2436"/>
                    <a:pt x="4548" y="1328"/>
                    <a:pt x="4084" y="602"/>
                  </a:cubicBezTo>
                  <a:cubicBezTo>
                    <a:pt x="3824" y="206"/>
                    <a:pt x="3362" y="1"/>
                    <a:pt x="2832" y="1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1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0" name="Google Shape;1490;p48"/>
            <p:cNvSpPr/>
            <p:nvPr/>
          </p:nvSpPr>
          <p:spPr>
            <a:xfrm>
              <a:off x="4573175" y="2007525"/>
              <a:ext cx="92300" cy="71450"/>
            </a:xfrm>
            <a:custGeom>
              <a:avLst/>
              <a:gdLst/>
              <a:ahLst/>
              <a:cxnLst/>
              <a:rect l="l" t="t" r="r" b="b"/>
              <a:pathLst>
                <a:path w="3692" h="2858" extrusionOk="0">
                  <a:moveTo>
                    <a:pt x="2303" y="0"/>
                  </a:moveTo>
                  <a:cubicBezTo>
                    <a:pt x="1937" y="0"/>
                    <a:pt x="1531" y="118"/>
                    <a:pt x="1156" y="357"/>
                  </a:cubicBezTo>
                  <a:cubicBezTo>
                    <a:pt x="358" y="881"/>
                    <a:pt x="1" y="1774"/>
                    <a:pt x="370" y="2370"/>
                  </a:cubicBezTo>
                  <a:cubicBezTo>
                    <a:pt x="570" y="2693"/>
                    <a:pt x="949" y="2858"/>
                    <a:pt x="1383" y="2858"/>
                  </a:cubicBezTo>
                  <a:cubicBezTo>
                    <a:pt x="1749" y="2858"/>
                    <a:pt x="2154" y="2740"/>
                    <a:pt x="2525" y="2501"/>
                  </a:cubicBezTo>
                  <a:cubicBezTo>
                    <a:pt x="3334" y="1977"/>
                    <a:pt x="3692" y="1084"/>
                    <a:pt x="3322" y="488"/>
                  </a:cubicBezTo>
                  <a:cubicBezTo>
                    <a:pt x="3116" y="165"/>
                    <a:pt x="2737" y="0"/>
                    <a:pt x="2303" y="0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1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1" name="Google Shape;1491;p48"/>
            <p:cNvSpPr/>
            <p:nvPr/>
          </p:nvSpPr>
          <p:spPr>
            <a:xfrm>
              <a:off x="4582700" y="2014000"/>
              <a:ext cx="71175" cy="55875"/>
            </a:xfrm>
            <a:custGeom>
              <a:avLst/>
              <a:gdLst/>
              <a:ahLst/>
              <a:cxnLst/>
              <a:rect l="l" t="t" r="r" b="b"/>
              <a:pathLst>
                <a:path w="2847" h="2235" extrusionOk="0">
                  <a:moveTo>
                    <a:pt x="1724" y="0"/>
                  </a:moveTo>
                  <a:cubicBezTo>
                    <a:pt x="1449" y="0"/>
                    <a:pt x="1150" y="86"/>
                    <a:pt x="882" y="265"/>
                  </a:cubicBezTo>
                  <a:cubicBezTo>
                    <a:pt x="274" y="670"/>
                    <a:pt x="1" y="1361"/>
                    <a:pt x="298" y="1837"/>
                  </a:cubicBezTo>
                  <a:cubicBezTo>
                    <a:pt x="466" y="2098"/>
                    <a:pt x="776" y="2235"/>
                    <a:pt x="1126" y="2235"/>
                  </a:cubicBezTo>
                  <a:cubicBezTo>
                    <a:pt x="1398" y="2235"/>
                    <a:pt x="1694" y="2152"/>
                    <a:pt x="1965" y="1980"/>
                  </a:cubicBezTo>
                  <a:cubicBezTo>
                    <a:pt x="2584" y="1575"/>
                    <a:pt x="2846" y="872"/>
                    <a:pt x="2549" y="396"/>
                  </a:cubicBezTo>
                  <a:cubicBezTo>
                    <a:pt x="2383" y="137"/>
                    <a:pt x="2072" y="0"/>
                    <a:pt x="1724" y="0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1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2" name="Google Shape;1492;p48"/>
            <p:cNvSpPr/>
            <p:nvPr/>
          </p:nvSpPr>
          <p:spPr>
            <a:xfrm>
              <a:off x="4593125" y="2022125"/>
              <a:ext cx="50625" cy="40025"/>
            </a:xfrm>
            <a:custGeom>
              <a:avLst/>
              <a:gdLst/>
              <a:ahLst/>
              <a:cxnLst/>
              <a:rect l="l" t="t" r="r" b="b"/>
              <a:pathLst>
                <a:path w="2025" h="1601" extrusionOk="0">
                  <a:moveTo>
                    <a:pt x="1226" y="1"/>
                  </a:moveTo>
                  <a:cubicBezTo>
                    <a:pt x="1032" y="1"/>
                    <a:pt x="823" y="61"/>
                    <a:pt x="631" y="190"/>
                  </a:cubicBezTo>
                  <a:cubicBezTo>
                    <a:pt x="179" y="476"/>
                    <a:pt x="0" y="976"/>
                    <a:pt x="215" y="1309"/>
                  </a:cubicBezTo>
                  <a:cubicBezTo>
                    <a:pt x="262" y="1369"/>
                    <a:pt x="298" y="1428"/>
                    <a:pt x="358" y="1464"/>
                  </a:cubicBezTo>
                  <a:cubicBezTo>
                    <a:pt x="480" y="1553"/>
                    <a:pt x="638" y="1600"/>
                    <a:pt x="808" y="1600"/>
                  </a:cubicBezTo>
                  <a:cubicBezTo>
                    <a:pt x="1003" y="1600"/>
                    <a:pt x="1215" y="1538"/>
                    <a:pt x="1405" y="1405"/>
                  </a:cubicBezTo>
                  <a:cubicBezTo>
                    <a:pt x="1846" y="1131"/>
                    <a:pt x="2024" y="643"/>
                    <a:pt x="1822" y="297"/>
                  </a:cubicBezTo>
                  <a:cubicBezTo>
                    <a:pt x="1798" y="262"/>
                    <a:pt x="1774" y="238"/>
                    <a:pt x="1762" y="214"/>
                  </a:cubicBezTo>
                  <a:cubicBezTo>
                    <a:pt x="1637" y="76"/>
                    <a:pt x="1442" y="1"/>
                    <a:pt x="1226" y="1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1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3" name="Google Shape;1493;p48"/>
            <p:cNvSpPr/>
            <p:nvPr/>
          </p:nvSpPr>
          <p:spPr>
            <a:xfrm>
              <a:off x="4593125" y="2022025"/>
              <a:ext cx="44075" cy="36125"/>
            </a:xfrm>
            <a:custGeom>
              <a:avLst/>
              <a:gdLst/>
              <a:ahLst/>
              <a:cxnLst/>
              <a:rect l="l" t="t" r="r" b="b"/>
              <a:pathLst>
                <a:path w="1763" h="1445" extrusionOk="0">
                  <a:moveTo>
                    <a:pt x="1210" y="1"/>
                  </a:moveTo>
                  <a:cubicBezTo>
                    <a:pt x="1021" y="1"/>
                    <a:pt x="817" y="55"/>
                    <a:pt x="631" y="170"/>
                  </a:cubicBezTo>
                  <a:cubicBezTo>
                    <a:pt x="179" y="444"/>
                    <a:pt x="0" y="956"/>
                    <a:pt x="215" y="1278"/>
                  </a:cubicBezTo>
                  <a:cubicBezTo>
                    <a:pt x="250" y="1337"/>
                    <a:pt x="298" y="1397"/>
                    <a:pt x="358" y="1444"/>
                  </a:cubicBezTo>
                  <a:cubicBezTo>
                    <a:pt x="393" y="1361"/>
                    <a:pt x="429" y="1266"/>
                    <a:pt x="512" y="1182"/>
                  </a:cubicBezTo>
                  <a:cubicBezTo>
                    <a:pt x="587" y="1282"/>
                    <a:pt x="714" y="1333"/>
                    <a:pt x="858" y="1333"/>
                  </a:cubicBezTo>
                  <a:cubicBezTo>
                    <a:pt x="988" y="1333"/>
                    <a:pt x="1132" y="1291"/>
                    <a:pt x="1262" y="1206"/>
                  </a:cubicBezTo>
                  <a:cubicBezTo>
                    <a:pt x="1560" y="1016"/>
                    <a:pt x="1703" y="670"/>
                    <a:pt x="1548" y="444"/>
                  </a:cubicBezTo>
                  <a:lnTo>
                    <a:pt x="1501" y="397"/>
                  </a:lnTo>
                  <a:cubicBezTo>
                    <a:pt x="1584" y="349"/>
                    <a:pt x="1667" y="266"/>
                    <a:pt x="1762" y="218"/>
                  </a:cubicBezTo>
                  <a:cubicBezTo>
                    <a:pt x="1634" y="76"/>
                    <a:pt x="1432" y="1"/>
                    <a:pt x="1210" y="1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1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4" name="Google Shape;1494;p48"/>
            <p:cNvSpPr/>
            <p:nvPr/>
          </p:nvSpPr>
          <p:spPr>
            <a:xfrm>
              <a:off x="4566325" y="2123900"/>
              <a:ext cx="184875" cy="349475"/>
            </a:xfrm>
            <a:custGeom>
              <a:avLst/>
              <a:gdLst/>
              <a:ahLst/>
              <a:cxnLst/>
              <a:rect l="l" t="t" r="r" b="b"/>
              <a:pathLst>
                <a:path w="7395" h="13979" extrusionOk="0">
                  <a:moveTo>
                    <a:pt x="1" y="1"/>
                  </a:moveTo>
                  <a:lnTo>
                    <a:pt x="7395" y="13979"/>
                  </a:lnTo>
                  <a:cubicBezTo>
                    <a:pt x="7395" y="13907"/>
                    <a:pt x="7383" y="13836"/>
                    <a:pt x="7383" y="13752"/>
                  </a:cubicBezTo>
                  <a:cubicBezTo>
                    <a:pt x="7061" y="8395"/>
                    <a:pt x="4263" y="3263"/>
                    <a:pt x="1" y="1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1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5" name="Google Shape;1495;p48"/>
            <p:cNvSpPr/>
            <p:nvPr/>
          </p:nvSpPr>
          <p:spPr>
            <a:xfrm>
              <a:off x="4692550" y="2275075"/>
              <a:ext cx="194975" cy="127150"/>
            </a:xfrm>
            <a:custGeom>
              <a:avLst/>
              <a:gdLst/>
              <a:ahLst/>
              <a:cxnLst/>
              <a:rect l="l" t="t" r="r" b="b"/>
              <a:pathLst>
                <a:path w="7799" h="5086" extrusionOk="0">
                  <a:moveTo>
                    <a:pt x="6797" y="0"/>
                  </a:moveTo>
                  <a:cubicBezTo>
                    <a:pt x="6678" y="0"/>
                    <a:pt x="6596" y="26"/>
                    <a:pt x="6596" y="26"/>
                  </a:cubicBezTo>
                  <a:cubicBezTo>
                    <a:pt x="4931" y="3710"/>
                    <a:pt x="1636" y="4028"/>
                    <a:pt x="548" y="4028"/>
                  </a:cubicBezTo>
                  <a:cubicBezTo>
                    <a:pt x="321" y="4028"/>
                    <a:pt x="191" y="4014"/>
                    <a:pt x="191" y="4014"/>
                  </a:cubicBezTo>
                  <a:cubicBezTo>
                    <a:pt x="48" y="4288"/>
                    <a:pt x="0" y="4491"/>
                    <a:pt x="36" y="4645"/>
                  </a:cubicBezTo>
                  <a:cubicBezTo>
                    <a:pt x="107" y="5086"/>
                    <a:pt x="750" y="5086"/>
                    <a:pt x="750" y="5086"/>
                  </a:cubicBezTo>
                  <a:cubicBezTo>
                    <a:pt x="750" y="5086"/>
                    <a:pt x="2953" y="4955"/>
                    <a:pt x="4167" y="4288"/>
                  </a:cubicBezTo>
                  <a:cubicBezTo>
                    <a:pt x="5394" y="3598"/>
                    <a:pt x="7799" y="1014"/>
                    <a:pt x="7513" y="431"/>
                  </a:cubicBezTo>
                  <a:cubicBezTo>
                    <a:pt x="7394" y="204"/>
                    <a:pt x="7215" y="85"/>
                    <a:pt x="7072" y="50"/>
                  </a:cubicBezTo>
                  <a:cubicBezTo>
                    <a:pt x="6972" y="12"/>
                    <a:pt x="6876" y="0"/>
                    <a:pt x="6797" y="0"/>
                  </a:cubicBezTo>
                  <a:close/>
                </a:path>
              </a:pathLst>
            </a:custGeom>
            <a:solidFill>
              <a:srgbClr val="A26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1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6" name="Google Shape;1496;p48"/>
            <p:cNvSpPr/>
            <p:nvPr/>
          </p:nvSpPr>
          <p:spPr>
            <a:xfrm>
              <a:off x="4692250" y="2275075"/>
              <a:ext cx="176825" cy="118475"/>
            </a:xfrm>
            <a:custGeom>
              <a:avLst/>
              <a:gdLst/>
              <a:ahLst/>
              <a:cxnLst/>
              <a:rect l="l" t="t" r="r" b="b"/>
              <a:pathLst>
                <a:path w="7073" h="4739" extrusionOk="0">
                  <a:moveTo>
                    <a:pt x="6792" y="0"/>
                  </a:moveTo>
                  <a:cubicBezTo>
                    <a:pt x="6673" y="0"/>
                    <a:pt x="6596" y="26"/>
                    <a:pt x="6596" y="26"/>
                  </a:cubicBezTo>
                  <a:cubicBezTo>
                    <a:pt x="4931" y="3710"/>
                    <a:pt x="1636" y="4028"/>
                    <a:pt x="548" y="4028"/>
                  </a:cubicBezTo>
                  <a:cubicBezTo>
                    <a:pt x="321" y="4028"/>
                    <a:pt x="191" y="4014"/>
                    <a:pt x="191" y="4014"/>
                  </a:cubicBezTo>
                  <a:cubicBezTo>
                    <a:pt x="48" y="4288"/>
                    <a:pt x="0" y="4491"/>
                    <a:pt x="24" y="4645"/>
                  </a:cubicBezTo>
                  <a:cubicBezTo>
                    <a:pt x="307" y="4710"/>
                    <a:pt x="601" y="4739"/>
                    <a:pt x="897" y="4739"/>
                  </a:cubicBezTo>
                  <a:cubicBezTo>
                    <a:pt x="2022" y="4739"/>
                    <a:pt x="3193" y="4324"/>
                    <a:pt x="4013" y="3871"/>
                  </a:cubicBezTo>
                  <a:cubicBezTo>
                    <a:pt x="4703" y="3479"/>
                    <a:pt x="5263" y="2931"/>
                    <a:pt x="5775" y="2324"/>
                  </a:cubicBezTo>
                  <a:cubicBezTo>
                    <a:pt x="6358" y="1633"/>
                    <a:pt x="6894" y="919"/>
                    <a:pt x="7072" y="50"/>
                  </a:cubicBezTo>
                  <a:cubicBezTo>
                    <a:pt x="6968" y="12"/>
                    <a:pt x="6871" y="0"/>
                    <a:pt x="6792" y="0"/>
                  </a:cubicBezTo>
                  <a:close/>
                </a:path>
              </a:pathLst>
            </a:custGeom>
            <a:solidFill>
              <a:srgbClr val="905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1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7" name="Google Shape;1497;p48"/>
            <p:cNvSpPr/>
            <p:nvPr/>
          </p:nvSpPr>
          <p:spPr>
            <a:xfrm>
              <a:off x="4837800" y="2174975"/>
              <a:ext cx="89900" cy="104325"/>
            </a:xfrm>
            <a:custGeom>
              <a:avLst/>
              <a:gdLst/>
              <a:ahLst/>
              <a:cxnLst/>
              <a:rect l="l" t="t" r="r" b="b"/>
              <a:pathLst>
                <a:path w="3596" h="4173" extrusionOk="0">
                  <a:moveTo>
                    <a:pt x="2166" y="1"/>
                  </a:moveTo>
                  <a:cubicBezTo>
                    <a:pt x="1852" y="1"/>
                    <a:pt x="1629" y="170"/>
                    <a:pt x="1620" y="315"/>
                  </a:cubicBezTo>
                  <a:cubicBezTo>
                    <a:pt x="1608" y="565"/>
                    <a:pt x="1751" y="1053"/>
                    <a:pt x="1334" y="2053"/>
                  </a:cubicBezTo>
                  <a:cubicBezTo>
                    <a:pt x="917" y="3065"/>
                    <a:pt x="131" y="3661"/>
                    <a:pt x="131" y="3661"/>
                  </a:cubicBezTo>
                  <a:cubicBezTo>
                    <a:pt x="131" y="3673"/>
                    <a:pt x="119" y="3685"/>
                    <a:pt x="119" y="3708"/>
                  </a:cubicBezTo>
                  <a:cubicBezTo>
                    <a:pt x="0" y="4054"/>
                    <a:pt x="381" y="4173"/>
                    <a:pt x="381" y="4173"/>
                  </a:cubicBezTo>
                  <a:cubicBezTo>
                    <a:pt x="381" y="4173"/>
                    <a:pt x="858" y="3875"/>
                    <a:pt x="1512" y="3292"/>
                  </a:cubicBezTo>
                  <a:cubicBezTo>
                    <a:pt x="2167" y="2708"/>
                    <a:pt x="2917" y="1470"/>
                    <a:pt x="3048" y="1232"/>
                  </a:cubicBezTo>
                  <a:cubicBezTo>
                    <a:pt x="3179" y="994"/>
                    <a:pt x="3596" y="839"/>
                    <a:pt x="2929" y="303"/>
                  </a:cubicBezTo>
                  <a:cubicBezTo>
                    <a:pt x="2751" y="160"/>
                    <a:pt x="2560" y="77"/>
                    <a:pt x="2393" y="29"/>
                  </a:cubicBezTo>
                  <a:cubicBezTo>
                    <a:pt x="2314" y="9"/>
                    <a:pt x="2237" y="1"/>
                    <a:pt x="2166" y="1"/>
                  </a:cubicBezTo>
                  <a:close/>
                </a:path>
              </a:pathLst>
            </a:custGeom>
            <a:solidFill>
              <a:srgbClr val="905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1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8" name="Google Shape;1498;p48"/>
            <p:cNvSpPr/>
            <p:nvPr/>
          </p:nvSpPr>
          <p:spPr>
            <a:xfrm>
              <a:off x="4840775" y="2174975"/>
              <a:ext cx="57475" cy="92725"/>
            </a:xfrm>
            <a:custGeom>
              <a:avLst/>
              <a:gdLst/>
              <a:ahLst/>
              <a:cxnLst/>
              <a:rect l="l" t="t" r="r" b="b"/>
              <a:pathLst>
                <a:path w="2299" h="3709" extrusionOk="0">
                  <a:moveTo>
                    <a:pt x="2042" y="1"/>
                  </a:moveTo>
                  <a:cubicBezTo>
                    <a:pt x="1725" y="1"/>
                    <a:pt x="1510" y="170"/>
                    <a:pt x="1501" y="315"/>
                  </a:cubicBezTo>
                  <a:cubicBezTo>
                    <a:pt x="1477" y="565"/>
                    <a:pt x="1632" y="1053"/>
                    <a:pt x="1215" y="2053"/>
                  </a:cubicBezTo>
                  <a:cubicBezTo>
                    <a:pt x="798" y="3065"/>
                    <a:pt x="12" y="3661"/>
                    <a:pt x="12" y="3661"/>
                  </a:cubicBezTo>
                  <a:cubicBezTo>
                    <a:pt x="12" y="3673"/>
                    <a:pt x="0" y="3696"/>
                    <a:pt x="0" y="3708"/>
                  </a:cubicBezTo>
                  <a:cubicBezTo>
                    <a:pt x="798" y="3363"/>
                    <a:pt x="1465" y="2744"/>
                    <a:pt x="1870" y="1946"/>
                  </a:cubicBezTo>
                  <a:cubicBezTo>
                    <a:pt x="2167" y="1351"/>
                    <a:pt x="2298" y="684"/>
                    <a:pt x="2274" y="29"/>
                  </a:cubicBezTo>
                  <a:cubicBezTo>
                    <a:pt x="2193" y="9"/>
                    <a:pt x="2115" y="1"/>
                    <a:pt x="2042" y="1"/>
                  </a:cubicBezTo>
                  <a:close/>
                </a:path>
              </a:pathLst>
            </a:custGeom>
            <a:solidFill>
              <a:srgbClr val="7C40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1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9" name="Google Shape;1499;p48"/>
            <p:cNvSpPr/>
            <p:nvPr/>
          </p:nvSpPr>
          <p:spPr>
            <a:xfrm>
              <a:off x="4800600" y="2148350"/>
              <a:ext cx="64600" cy="114550"/>
            </a:xfrm>
            <a:custGeom>
              <a:avLst/>
              <a:gdLst/>
              <a:ahLst/>
              <a:cxnLst/>
              <a:rect l="l" t="t" r="r" b="b"/>
              <a:pathLst>
                <a:path w="2584" h="4582" extrusionOk="0">
                  <a:moveTo>
                    <a:pt x="1078" y="1"/>
                  </a:moveTo>
                  <a:cubicBezTo>
                    <a:pt x="948" y="1"/>
                    <a:pt x="828" y="26"/>
                    <a:pt x="750" y="82"/>
                  </a:cubicBezTo>
                  <a:cubicBezTo>
                    <a:pt x="714" y="118"/>
                    <a:pt x="679" y="142"/>
                    <a:pt x="655" y="178"/>
                  </a:cubicBezTo>
                  <a:cubicBezTo>
                    <a:pt x="500" y="308"/>
                    <a:pt x="452" y="392"/>
                    <a:pt x="250" y="606"/>
                  </a:cubicBezTo>
                  <a:cubicBezTo>
                    <a:pt x="0" y="856"/>
                    <a:pt x="155" y="856"/>
                    <a:pt x="155" y="951"/>
                  </a:cubicBezTo>
                  <a:cubicBezTo>
                    <a:pt x="155" y="1023"/>
                    <a:pt x="417" y="856"/>
                    <a:pt x="1024" y="1963"/>
                  </a:cubicBezTo>
                  <a:cubicBezTo>
                    <a:pt x="1310" y="2475"/>
                    <a:pt x="1488" y="2999"/>
                    <a:pt x="1607" y="3404"/>
                  </a:cubicBezTo>
                  <a:cubicBezTo>
                    <a:pt x="1726" y="3845"/>
                    <a:pt x="1762" y="4166"/>
                    <a:pt x="1762" y="4166"/>
                  </a:cubicBezTo>
                  <a:cubicBezTo>
                    <a:pt x="1842" y="4506"/>
                    <a:pt x="2057" y="4581"/>
                    <a:pt x="2230" y="4581"/>
                  </a:cubicBezTo>
                  <a:cubicBezTo>
                    <a:pt x="2366" y="4581"/>
                    <a:pt x="2477" y="4535"/>
                    <a:pt x="2477" y="4535"/>
                  </a:cubicBezTo>
                  <a:cubicBezTo>
                    <a:pt x="2584" y="3487"/>
                    <a:pt x="1881" y="1428"/>
                    <a:pt x="1869" y="1344"/>
                  </a:cubicBezTo>
                  <a:cubicBezTo>
                    <a:pt x="1822" y="1261"/>
                    <a:pt x="1726" y="618"/>
                    <a:pt x="1738" y="332"/>
                  </a:cubicBezTo>
                  <a:cubicBezTo>
                    <a:pt x="1747" y="140"/>
                    <a:pt x="1385" y="1"/>
                    <a:pt x="1078" y="1"/>
                  </a:cubicBezTo>
                  <a:close/>
                </a:path>
              </a:pathLst>
            </a:custGeom>
            <a:solidFill>
              <a:srgbClr val="905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1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0" name="Google Shape;1500;p48"/>
            <p:cNvSpPr/>
            <p:nvPr/>
          </p:nvSpPr>
          <p:spPr>
            <a:xfrm>
              <a:off x="4800000" y="2152775"/>
              <a:ext cx="41700" cy="80700"/>
            </a:xfrm>
            <a:custGeom>
              <a:avLst/>
              <a:gdLst/>
              <a:ahLst/>
              <a:cxnLst/>
              <a:rect l="l" t="t" r="r" b="b"/>
              <a:pathLst>
                <a:path w="1668" h="3228" extrusionOk="0">
                  <a:moveTo>
                    <a:pt x="655" y="1"/>
                  </a:moveTo>
                  <a:cubicBezTo>
                    <a:pt x="512" y="131"/>
                    <a:pt x="465" y="215"/>
                    <a:pt x="262" y="429"/>
                  </a:cubicBezTo>
                  <a:cubicBezTo>
                    <a:pt x="0" y="679"/>
                    <a:pt x="167" y="679"/>
                    <a:pt x="167" y="774"/>
                  </a:cubicBezTo>
                  <a:cubicBezTo>
                    <a:pt x="167" y="846"/>
                    <a:pt x="417" y="679"/>
                    <a:pt x="1036" y="1786"/>
                  </a:cubicBezTo>
                  <a:cubicBezTo>
                    <a:pt x="1310" y="2298"/>
                    <a:pt x="1488" y="2822"/>
                    <a:pt x="1608" y="3227"/>
                  </a:cubicBezTo>
                  <a:cubicBezTo>
                    <a:pt x="1667" y="2263"/>
                    <a:pt x="1453" y="1274"/>
                    <a:pt x="941" y="429"/>
                  </a:cubicBezTo>
                  <a:cubicBezTo>
                    <a:pt x="869" y="274"/>
                    <a:pt x="762" y="131"/>
                    <a:pt x="655" y="1"/>
                  </a:cubicBezTo>
                  <a:close/>
                </a:path>
              </a:pathLst>
            </a:custGeom>
            <a:solidFill>
              <a:srgbClr val="A26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1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1" name="Google Shape;1501;p48"/>
            <p:cNvSpPr/>
            <p:nvPr/>
          </p:nvSpPr>
          <p:spPr>
            <a:xfrm>
              <a:off x="4680625" y="2251525"/>
              <a:ext cx="197375" cy="126900"/>
            </a:xfrm>
            <a:custGeom>
              <a:avLst/>
              <a:gdLst/>
              <a:ahLst/>
              <a:cxnLst/>
              <a:rect l="l" t="t" r="r" b="b"/>
              <a:pathLst>
                <a:path w="7895" h="5076" extrusionOk="0">
                  <a:moveTo>
                    <a:pt x="6863" y="1"/>
                  </a:moveTo>
                  <a:cubicBezTo>
                    <a:pt x="6697" y="1"/>
                    <a:pt x="6573" y="39"/>
                    <a:pt x="6573" y="39"/>
                  </a:cubicBezTo>
                  <a:cubicBezTo>
                    <a:pt x="6335" y="551"/>
                    <a:pt x="6073" y="1015"/>
                    <a:pt x="5775" y="1420"/>
                  </a:cubicBezTo>
                  <a:cubicBezTo>
                    <a:pt x="4042" y="3779"/>
                    <a:pt x="1570" y="4020"/>
                    <a:pt x="632" y="4020"/>
                  </a:cubicBezTo>
                  <a:cubicBezTo>
                    <a:pt x="391" y="4020"/>
                    <a:pt x="251" y="4004"/>
                    <a:pt x="251" y="4004"/>
                  </a:cubicBezTo>
                  <a:cubicBezTo>
                    <a:pt x="1" y="4480"/>
                    <a:pt x="72" y="4742"/>
                    <a:pt x="239" y="4885"/>
                  </a:cubicBezTo>
                  <a:cubicBezTo>
                    <a:pt x="453" y="5075"/>
                    <a:pt x="822" y="5075"/>
                    <a:pt x="822" y="5075"/>
                  </a:cubicBezTo>
                  <a:cubicBezTo>
                    <a:pt x="822" y="5075"/>
                    <a:pt x="3025" y="4944"/>
                    <a:pt x="4239" y="4278"/>
                  </a:cubicBezTo>
                  <a:cubicBezTo>
                    <a:pt x="5466" y="3587"/>
                    <a:pt x="7895" y="992"/>
                    <a:pt x="7573" y="408"/>
                  </a:cubicBezTo>
                  <a:cubicBezTo>
                    <a:pt x="7395" y="72"/>
                    <a:pt x="7090" y="1"/>
                    <a:pt x="6863" y="1"/>
                  </a:cubicBezTo>
                  <a:close/>
                </a:path>
              </a:pathLst>
            </a:custGeom>
            <a:solidFill>
              <a:srgbClr val="A26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1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2" name="Google Shape;1502;p48"/>
            <p:cNvSpPr/>
            <p:nvPr/>
          </p:nvSpPr>
          <p:spPr>
            <a:xfrm>
              <a:off x="4680625" y="2287025"/>
              <a:ext cx="144100" cy="86625"/>
            </a:xfrm>
            <a:custGeom>
              <a:avLst/>
              <a:gdLst/>
              <a:ahLst/>
              <a:cxnLst/>
              <a:rect l="l" t="t" r="r" b="b"/>
              <a:pathLst>
                <a:path w="5764" h="3465" extrusionOk="0">
                  <a:moveTo>
                    <a:pt x="251" y="2584"/>
                  </a:moveTo>
                  <a:lnTo>
                    <a:pt x="251" y="2584"/>
                  </a:lnTo>
                  <a:cubicBezTo>
                    <a:pt x="251" y="2584"/>
                    <a:pt x="251" y="2584"/>
                    <a:pt x="251" y="2584"/>
                  </a:cubicBezTo>
                  <a:lnTo>
                    <a:pt x="251" y="2584"/>
                  </a:lnTo>
                  <a:cubicBezTo>
                    <a:pt x="251" y="2584"/>
                    <a:pt x="251" y="2584"/>
                    <a:pt x="251" y="2584"/>
                  </a:cubicBezTo>
                  <a:close/>
                  <a:moveTo>
                    <a:pt x="5763" y="0"/>
                  </a:moveTo>
                  <a:cubicBezTo>
                    <a:pt x="4030" y="2359"/>
                    <a:pt x="1558" y="2600"/>
                    <a:pt x="626" y="2600"/>
                  </a:cubicBezTo>
                  <a:cubicBezTo>
                    <a:pt x="390" y="2600"/>
                    <a:pt x="253" y="2584"/>
                    <a:pt x="251" y="2584"/>
                  </a:cubicBezTo>
                  <a:lnTo>
                    <a:pt x="251" y="2584"/>
                  </a:lnTo>
                  <a:cubicBezTo>
                    <a:pt x="1" y="3060"/>
                    <a:pt x="72" y="3322"/>
                    <a:pt x="239" y="3465"/>
                  </a:cubicBezTo>
                  <a:cubicBezTo>
                    <a:pt x="548" y="3453"/>
                    <a:pt x="870" y="3405"/>
                    <a:pt x="1072" y="3393"/>
                  </a:cubicBezTo>
                  <a:cubicBezTo>
                    <a:pt x="1727" y="3334"/>
                    <a:pt x="2394" y="3215"/>
                    <a:pt x="2977" y="2905"/>
                  </a:cubicBezTo>
                  <a:cubicBezTo>
                    <a:pt x="3525" y="2608"/>
                    <a:pt x="4025" y="2167"/>
                    <a:pt x="4466" y="1727"/>
                  </a:cubicBezTo>
                  <a:cubicBezTo>
                    <a:pt x="4978" y="1203"/>
                    <a:pt x="5406" y="619"/>
                    <a:pt x="5763" y="0"/>
                  </a:cubicBezTo>
                  <a:close/>
                </a:path>
              </a:pathLst>
            </a:custGeom>
            <a:solidFill>
              <a:srgbClr val="B874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1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84" y="2266950"/>
            <a:ext cx="3513283" cy="2532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itle 2">
            <a:extLst>
              <a:ext uri="{FF2B5EF4-FFF2-40B4-BE49-F238E27FC236}">
                <a16:creationId xmlns:a16="http://schemas.microsoft.com/office/drawing/2014/main" id="{9692D5FE-8393-8749-B534-089C6D580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4353" y="433563"/>
            <a:ext cx="6155294" cy="615591"/>
          </a:xfrm>
        </p:spPr>
        <p:txBody>
          <a:bodyPr/>
          <a:lstStyle/>
          <a:p>
            <a:pPr algn="ctr"/>
            <a:r>
              <a:rPr lang="vi-VN">
                <a:latin typeface="+mn-lt"/>
              </a:rPr>
              <a:t>AI N</a:t>
            </a:r>
            <a:r>
              <a:rPr lang="en-US">
                <a:latin typeface="+mn-lt"/>
              </a:rPr>
              <a:t>H</a:t>
            </a:r>
            <a:r>
              <a:rPr lang="vi-VN">
                <a:latin typeface="+mn-lt"/>
              </a:rPr>
              <a:t>ANH </a:t>
            </a:r>
            <a:r>
              <a:rPr lang="vi-VN" dirty="0">
                <a:latin typeface="+mn-lt"/>
              </a:rPr>
              <a:t>HƠN?</a:t>
            </a:r>
            <a:endParaRPr lang="x-none" dirty="0"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95600" y="1072116"/>
            <a:ext cx="5562600" cy="3785634"/>
          </a:xfrm>
          <a:prstGeom prst="rect">
            <a:avLst/>
          </a:prstGeom>
        </p:spPr>
        <p:txBody>
          <a:bodyPr wrap="square" lIns="91422" tIns="45711" rIns="91422" bIns="45711">
            <a:spAutoFit/>
          </a:bodyPr>
          <a:lstStyle/>
          <a:p>
            <a:pPr marL="285687" indent="-285687" algn="just" fontAlgn="t">
              <a:buClr>
                <a:srgbClr val="000000"/>
              </a:buClr>
              <a:buFont typeface="Arial" pitchFamily="34" charset="0"/>
              <a:buChar char="•"/>
            </a:pPr>
            <a:r>
              <a:rPr lang="vi-VN" sz="2400" kern="0" dirty="0">
                <a:solidFill>
                  <a:srgbClr val="000000"/>
                </a:solidFill>
                <a:cs typeface="Arial"/>
                <a:sym typeface="Arial"/>
              </a:rPr>
              <a:t>Chia lớp </a:t>
            </a:r>
            <a:r>
              <a:rPr lang="vi-VN" sz="2400" kern="0">
                <a:solidFill>
                  <a:srgbClr val="000000"/>
                </a:solidFill>
                <a:cs typeface="Arial"/>
                <a:sym typeface="Arial"/>
              </a:rPr>
              <a:t>thành </a:t>
            </a:r>
            <a:r>
              <a:rPr lang="en-US" sz="2400" b="1" kern="0">
                <a:solidFill>
                  <a:srgbClr val="A01D1A"/>
                </a:solidFill>
                <a:cs typeface="Arial"/>
                <a:sym typeface="Arial"/>
              </a:rPr>
              <a:t>2 đội</a:t>
            </a:r>
            <a:r>
              <a:rPr lang="vi-VN" sz="2400" b="1" kern="0">
                <a:solidFill>
                  <a:srgbClr val="A01D1A"/>
                </a:solidFill>
                <a:cs typeface="Arial"/>
                <a:sym typeface="Arial"/>
              </a:rPr>
              <a:t> </a:t>
            </a:r>
            <a:endParaRPr lang="en-US" sz="2400" b="1" kern="0">
              <a:solidFill>
                <a:srgbClr val="A01D1A"/>
              </a:solidFill>
              <a:cs typeface="Arial"/>
              <a:sym typeface="Arial"/>
            </a:endParaRPr>
          </a:p>
          <a:p>
            <a:pPr marL="285687" indent="-285687" algn="just" fontAlgn="t">
              <a:buClr>
                <a:srgbClr val="000000"/>
              </a:buClr>
              <a:buFont typeface="Arial" pitchFamily="34" charset="0"/>
              <a:buChar char="•"/>
            </a:pPr>
            <a:r>
              <a:rPr lang="en-US" sz="2400" kern="0">
                <a:solidFill>
                  <a:srgbClr val="000000"/>
                </a:solidFill>
                <a:cs typeface="Arial"/>
                <a:sym typeface="Arial"/>
              </a:rPr>
              <a:t>Môi đội được phát </a:t>
            </a:r>
            <a:r>
              <a:rPr lang="vi-VN" sz="2400" b="1" kern="0">
                <a:solidFill>
                  <a:srgbClr val="A01D1A"/>
                </a:solidFill>
                <a:cs typeface="Arial"/>
                <a:sym typeface="Arial"/>
              </a:rPr>
              <a:t>8 </a:t>
            </a:r>
            <a:r>
              <a:rPr lang="vi-VN" sz="2400" b="1" kern="0" dirty="0">
                <a:solidFill>
                  <a:srgbClr val="A01D1A"/>
                </a:solidFill>
                <a:cs typeface="Arial"/>
                <a:sym typeface="Arial"/>
              </a:rPr>
              <a:t>thẻ dữ kiện</a:t>
            </a:r>
            <a:r>
              <a:rPr lang="vi-VN" sz="2400" b="1" kern="0" dirty="0">
                <a:solidFill>
                  <a:srgbClr val="C00000"/>
                </a:solidFill>
                <a:cs typeface="Arial"/>
                <a:sym typeface="Arial"/>
              </a:rPr>
              <a:t> </a:t>
            </a:r>
            <a:r>
              <a:rPr lang="vi-VN" sz="2400" kern="0" dirty="0">
                <a:solidFill>
                  <a:srgbClr val="000000"/>
                </a:solidFill>
                <a:cs typeface="Arial"/>
                <a:sym typeface="Arial"/>
              </a:rPr>
              <a:t>về các </a:t>
            </a:r>
            <a:r>
              <a:rPr lang="vi-VN" sz="2400" b="1" kern="0" dirty="0">
                <a:solidFill>
                  <a:srgbClr val="A01D1A"/>
                </a:solidFill>
                <a:cs typeface="Arial"/>
                <a:sym typeface="Arial"/>
              </a:rPr>
              <a:t>chính sách cai trị của các triều đại phong kiến </a:t>
            </a:r>
            <a:r>
              <a:rPr lang="vi-VN" sz="2400" b="1" kern="0">
                <a:solidFill>
                  <a:srgbClr val="A01D1A"/>
                </a:solidFill>
                <a:cs typeface="Arial"/>
                <a:sym typeface="Arial"/>
              </a:rPr>
              <a:t>phương Bắ</a:t>
            </a:r>
            <a:r>
              <a:rPr lang="en-US" sz="2400" b="1" kern="0">
                <a:solidFill>
                  <a:srgbClr val="A01D1A"/>
                </a:solidFill>
                <a:cs typeface="Arial"/>
                <a:sym typeface="Arial"/>
              </a:rPr>
              <a:t>c</a:t>
            </a:r>
            <a:endParaRPr lang="en-US" sz="2400" b="1" kern="0" dirty="0">
              <a:solidFill>
                <a:srgbClr val="A01D1A"/>
              </a:solidFill>
              <a:cs typeface="Arial"/>
              <a:sym typeface="Arial"/>
            </a:endParaRPr>
          </a:p>
          <a:p>
            <a:pPr marL="285687" indent="-285687" algn="just" fontAlgn="t">
              <a:buClr>
                <a:srgbClr val="000000"/>
              </a:buClr>
              <a:buFont typeface="Arial" pitchFamily="34" charset="0"/>
              <a:buChar char="•"/>
            </a:pPr>
            <a:r>
              <a:rPr lang="vi-VN" sz="2400" b="1" kern="0" dirty="0">
                <a:solidFill>
                  <a:srgbClr val="A01D1A"/>
                </a:solidFill>
                <a:cs typeface="Arial"/>
                <a:sym typeface="Arial"/>
              </a:rPr>
              <a:t>Sắp xếp</a:t>
            </a:r>
            <a:r>
              <a:rPr lang="vi-VN" sz="2400" kern="0" dirty="0">
                <a:solidFill>
                  <a:srgbClr val="A01D1A"/>
                </a:solidFill>
                <a:cs typeface="Arial"/>
                <a:sym typeface="Arial"/>
              </a:rPr>
              <a:t> </a:t>
            </a:r>
            <a:r>
              <a:rPr lang="vi-VN" sz="2400" kern="0" dirty="0">
                <a:solidFill>
                  <a:srgbClr val="000000"/>
                </a:solidFill>
                <a:cs typeface="Arial"/>
                <a:sym typeface="Arial"/>
              </a:rPr>
              <a:t>các dữ kiện trên vào </a:t>
            </a:r>
            <a:r>
              <a:rPr lang="vi-VN" sz="2400" b="1" kern="0" dirty="0">
                <a:solidFill>
                  <a:srgbClr val="A01D1A"/>
                </a:solidFill>
                <a:cs typeface="Arial"/>
                <a:sym typeface="Arial"/>
              </a:rPr>
              <a:t>3 lĩnh vực: kinh tế, chính trị, văn hóa </a:t>
            </a:r>
            <a:endParaRPr lang="en-US" sz="2400" b="1" kern="0" dirty="0">
              <a:solidFill>
                <a:srgbClr val="A01D1A"/>
              </a:solidFill>
              <a:cs typeface="Arial"/>
              <a:sym typeface="Arial"/>
            </a:endParaRPr>
          </a:p>
          <a:p>
            <a:pPr marL="285687" indent="-285687" algn="just" fontAlgn="t">
              <a:buClr>
                <a:srgbClr val="000000"/>
              </a:buClr>
              <a:buFont typeface="Arial" pitchFamily="34" charset="0"/>
              <a:buChar char="•"/>
            </a:pPr>
            <a:r>
              <a:rPr lang="vi-VN" sz="2400" kern="0" dirty="0">
                <a:solidFill>
                  <a:srgbClr val="000000"/>
                </a:solidFill>
                <a:cs typeface="Arial"/>
                <a:sym typeface="Arial"/>
              </a:rPr>
              <a:t>Thời gian: </a:t>
            </a:r>
            <a:r>
              <a:rPr lang="vi-VN" sz="2400" b="1" kern="0" dirty="0">
                <a:solidFill>
                  <a:srgbClr val="A01D1A"/>
                </a:solidFill>
                <a:cs typeface="Arial"/>
                <a:sym typeface="Arial"/>
              </a:rPr>
              <a:t>5 phút </a:t>
            </a:r>
          </a:p>
          <a:p>
            <a:pPr marL="285687" indent="-285687" algn="just" fontAlgn="t">
              <a:buClr>
                <a:srgbClr val="000000"/>
              </a:buClr>
              <a:buFont typeface="Arial" pitchFamily="34" charset="0"/>
              <a:buChar char="•"/>
            </a:pPr>
            <a:r>
              <a:rPr lang="vi-VN" sz="2400" kern="0" dirty="0">
                <a:solidFill>
                  <a:srgbClr val="000000"/>
                </a:solidFill>
                <a:cs typeface="Arial"/>
                <a:sym typeface="Arial"/>
              </a:rPr>
              <a:t>Nhóm nào sắp </a:t>
            </a:r>
            <a:r>
              <a:rPr lang="vi-VN" sz="2400" kern="0">
                <a:solidFill>
                  <a:srgbClr val="000000"/>
                </a:solidFill>
                <a:cs typeface="Arial"/>
                <a:sym typeface="Arial"/>
              </a:rPr>
              <a:t>xếp </a:t>
            </a:r>
            <a:r>
              <a:rPr lang="en-US" sz="2400" kern="0">
                <a:solidFill>
                  <a:srgbClr val="000000"/>
                </a:solidFill>
                <a:cs typeface="Arial"/>
                <a:sym typeface="Arial"/>
              </a:rPr>
              <a:t>được </a:t>
            </a:r>
            <a:r>
              <a:rPr lang="vi-VN" sz="2400" b="1" kern="0">
                <a:solidFill>
                  <a:srgbClr val="A01D1A"/>
                </a:solidFill>
                <a:cs typeface="Arial"/>
                <a:sym typeface="Arial"/>
              </a:rPr>
              <a:t>nhiều </a:t>
            </a:r>
            <a:r>
              <a:rPr lang="vi-VN" sz="2400" b="1" kern="0" dirty="0">
                <a:solidFill>
                  <a:srgbClr val="A01D1A"/>
                </a:solidFill>
                <a:cs typeface="Arial"/>
                <a:sym typeface="Arial"/>
              </a:rPr>
              <a:t>dữ kiện chính xác hơn</a:t>
            </a:r>
            <a:r>
              <a:rPr lang="vi-VN" sz="2400" kern="0" dirty="0">
                <a:solidFill>
                  <a:srgbClr val="000000"/>
                </a:solidFill>
                <a:cs typeface="Arial"/>
                <a:sym typeface="Arial"/>
              </a:rPr>
              <a:t> sẽ giành chiến thắng và nhận thưởng</a:t>
            </a:r>
            <a:endParaRPr lang="en-US" sz="2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5033565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96D3DB75-C908-C141-9CBA-D1077F64BDAE}"/>
              </a:ext>
            </a:extLst>
          </p:cNvPr>
          <p:cNvSpPr txBox="1"/>
          <p:nvPr/>
        </p:nvSpPr>
        <p:spPr>
          <a:xfrm>
            <a:off x="6168365" y="438150"/>
            <a:ext cx="2871216" cy="13003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56" tIns="34289" rIns="68556" bIns="34289" rtlCol="0">
            <a:spAutoFit/>
          </a:bodyPr>
          <a:lstStyle/>
          <a:p>
            <a:pPr algn="ctr" defTabSz="685528"/>
            <a:r>
              <a:rPr lang="en-GB" sz="2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(3)</a:t>
            </a:r>
            <a:endParaRPr lang="en-GB" sz="2000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  <a:p>
            <a:pPr algn="ctr" defTabSz="685528"/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Đưa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người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Hán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sang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sống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cùng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người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Việt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,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kết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hôn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với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người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Việt</a:t>
            </a:r>
            <a:endParaRPr lang="x-none" sz="2000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C74DE6-8E2C-5E49-89D3-51B99DD6D789}"/>
              </a:ext>
            </a:extLst>
          </p:cNvPr>
          <p:cNvSpPr txBox="1"/>
          <p:nvPr/>
        </p:nvSpPr>
        <p:spPr>
          <a:xfrm>
            <a:off x="148765" y="438150"/>
            <a:ext cx="2871216" cy="16081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56" tIns="34289" rIns="68556" bIns="34289" rtlCol="0">
            <a:spAutoFit/>
          </a:bodyPr>
          <a:lstStyle/>
          <a:p>
            <a:pPr algn="ctr" defTabSz="685528"/>
            <a:r>
              <a:rPr lang="en-GB" sz="2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(1)</a:t>
            </a:r>
            <a:endParaRPr lang="en-GB" sz="2000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  <a:p>
            <a:pPr algn="ctr" defTabSz="685528"/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Chia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Âu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Lạc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thành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các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quận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,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huyện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000" b="1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và</a:t>
            </a:r>
            <a:r>
              <a:rPr lang="en-GB" sz="2000" b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</a:p>
          <a:p>
            <a:pPr algn="ctr" defTabSz="685528"/>
            <a:r>
              <a:rPr lang="en-GB" sz="2000" b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sáp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nhập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vào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lãnh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thổ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Trung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Quốc</a:t>
            </a:r>
            <a:endParaRPr lang="x-none" sz="2000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D98CDA-9EC1-C945-ACBE-EEF5D2DF44F9}"/>
              </a:ext>
            </a:extLst>
          </p:cNvPr>
          <p:cNvSpPr txBox="1"/>
          <p:nvPr/>
        </p:nvSpPr>
        <p:spPr>
          <a:xfrm>
            <a:off x="148765" y="2131077"/>
            <a:ext cx="2871216" cy="16081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56" tIns="34289" rIns="68556" bIns="34289" rtlCol="0">
            <a:spAutoFit/>
          </a:bodyPr>
          <a:lstStyle/>
          <a:p>
            <a:pPr algn="ctr" defTabSz="685528"/>
            <a:r>
              <a:rPr lang="en-GB" sz="2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(4)</a:t>
            </a:r>
            <a:endParaRPr lang="en-GB" sz="2000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  <a:p>
            <a:pPr algn="ctr" defTabSz="685528"/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Đưa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người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Hán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sang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cai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trị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người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Việt</a:t>
            </a:r>
            <a:r>
              <a:rPr lang="en-GB" sz="2000" b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. </a:t>
            </a:r>
          </a:p>
          <a:p>
            <a:pPr algn="ctr" defTabSz="685528"/>
            <a:r>
              <a:rPr lang="en-GB" sz="2000" b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Áp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dụng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luật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000" b="1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pháp</a:t>
            </a:r>
            <a:r>
              <a:rPr lang="en-GB" sz="2000" b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</a:p>
          <a:p>
            <a:pPr algn="ctr" defTabSz="685528"/>
            <a:r>
              <a:rPr lang="en-GB" sz="2000" b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hà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khắc</a:t>
            </a:r>
            <a:endParaRPr lang="x-none" sz="2000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E990C9-2465-324D-8719-0705DC42C1D3}"/>
              </a:ext>
            </a:extLst>
          </p:cNvPr>
          <p:cNvSpPr txBox="1"/>
          <p:nvPr/>
        </p:nvSpPr>
        <p:spPr>
          <a:xfrm>
            <a:off x="6157478" y="2131077"/>
            <a:ext cx="2871216" cy="22236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56" tIns="34289" rIns="68556" bIns="34289" rtlCol="0">
            <a:spAutoFit/>
          </a:bodyPr>
          <a:lstStyle/>
          <a:p>
            <a:pPr algn="ctr" defTabSz="685528"/>
            <a:r>
              <a:rPr lang="en-GB" sz="2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(6)</a:t>
            </a:r>
          </a:p>
          <a:p>
            <a:pPr algn="ctr" defTabSz="685528"/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Xây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dựng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các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thành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luỹ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lớn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như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Luy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Lâu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(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Bắc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Ninh</a:t>
            </a:r>
            <a:r>
              <a:rPr lang="en-GB" sz="2000" b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). 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X</a:t>
            </a:r>
            <a:r>
              <a:rPr lang="en-GB" sz="2000" b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ây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dựng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quân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đội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bảo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vệ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chính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000" b="1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quyền</a:t>
            </a:r>
            <a:r>
              <a:rPr lang="en-GB" sz="2000" b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đô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hộ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,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đàn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áp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người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Việt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nổi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dậy</a:t>
            </a:r>
            <a:endParaRPr lang="x-none" sz="2000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9FED97-DAAA-1341-8E38-AFD0E7657BDE}"/>
              </a:ext>
            </a:extLst>
          </p:cNvPr>
          <p:cNvSpPr txBox="1"/>
          <p:nvPr/>
        </p:nvSpPr>
        <p:spPr>
          <a:xfrm>
            <a:off x="3144215" y="3562350"/>
            <a:ext cx="2871216" cy="16081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56" tIns="34289" rIns="68556" bIns="34289" rtlCol="0">
            <a:spAutoFit/>
          </a:bodyPr>
          <a:lstStyle/>
          <a:p>
            <a:pPr algn="ctr" defTabSz="685528">
              <a:tabLst>
                <a:tab pos="1049715" algn="l"/>
              </a:tabLst>
            </a:pPr>
            <a:r>
              <a:rPr lang="en-GB" sz="2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(8)</a:t>
            </a:r>
            <a:endParaRPr lang="en-GB" sz="2000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  <a:p>
            <a:pPr algn="ctr" defTabSz="685528">
              <a:tabLst>
                <a:tab pos="1049715" algn="l"/>
              </a:tabLst>
            </a:pP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Truyền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bá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N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ho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giáo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vào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Việt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Nam,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ép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buộc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dân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ta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theo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phong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tục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tập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quán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người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Hán</a:t>
            </a:r>
            <a:endParaRPr lang="x-none" sz="2000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916CB8-3E29-7643-B5F1-135D7C61D23F}"/>
              </a:ext>
            </a:extLst>
          </p:cNvPr>
          <p:cNvSpPr txBox="1"/>
          <p:nvPr/>
        </p:nvSpPr>
        <p:spPr>
          <a:xfrm>
            <a:off x="3124199" y="2131077"/>
            <a:ext cx="2871216" cy="10058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56" tIns="34289" rIns="68556" bIns="34289" rtlCol="0">
            <a:spAutoFit/>
          </a:bodyPr>
          <a:lstStyle/>
          <a:p>
            <a:pPr algn="ctr" defTabSz="685528">
              <a:tabLst>
                <a:tab pos="1685253" algn="l"/>
              </a:tabLst>
            </a:pPr>
            <a:r>
              <a:rPr lang="en-GB" sz="2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(5)</a:t>
            </a:r>
            <a:endParaRPr lang="en-GB" sz="2000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  <a:p>
            <a:pPr algn="ctr" defTabSz="685528">
              <a:tabLst>
                <a:tab pos="1685253" algn="l"/>
              </a:tabLst>
            </a:pP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Thực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hiện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độc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quyền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về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muối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và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sắt</a:t>
            </a:r>
            <a:endParaRPr lang="x-none" sz="2000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2AF2D0-43CA-E949-BFE8-84B841215E47}"/>
              </a:ext>
            </a:extLst>
          </p:cNvPr>
          <p:cNvSpPr txBox="1"/>
          <p:nvPr/>
        </p:nvSpPr>
        <p:spPr>
          <a:xfrm>
            <a:off x="3159511" y="438150"/>
            <a:ext cx="2869325" cy="16081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56" tIns="34289" rIns="68556" bIns="34289" rtlCol="0">
            <a:spAutoFit/>
          </a:bodyPr>
          <a:lstStyle/>
          <a:p>
            <a:pPr algn="ctr" defTabSz="685528">
              <a:tabLst>
                <a:tab pos="1049715" algn="l"/>
              </a:tabLst>
            </a:pPr>
            <a:r>
              <a:rPr lang="en-GB" sz="2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(2)</a:t>
            </a:r>
            <a:endParaRPr lang="en-GB" sz="2000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  <a:p>
            <a:pPr algn="ctr" defTabSz="685528">
              <a:tabLst>
                <a:tab pos="1049715" algn="l"/>
              </a:tabLst>
            </a:pP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Chiếm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ruộng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đất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của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người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Việt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,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bắt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nộp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tô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thuế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nặng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nề</a:t>
            </a:r>
            <a:r>
              <a:rPr lang="en-GB" sz="2000" b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, </a:t>
            </a:r>
          </a:p>
          <a:p>
            <a:pPr algn="ctr" defTabSz="685528">
              <a:tabLst>
                <a:tab pos="1049715" algn="l"/>
              </a:tabLst>
            </a:pPr>
            <a:r>
              <a:rPr lang="en-GB" sz="2000" b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bắt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cống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nạp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sản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vật</a:t>
            </a:r>
            <a:endParaRPr lang="x-none" sz="2000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7F0A60-3CB1-534E-BD32-2E03981938AB}"/>
              </a:ext>
            </a:extLst>
          </p:cNvPr>
          <p:cNvSpPr txBox="1"/>
          <p:nvPr/>
        </p:nvSpPr>
        <p:spPr>
          <a:xfrm>
            <a:off x="148765" y="3824003"/>
            <a:ext cx="2871216" cy="13003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56" tIns="34289" rIns="68556" bIns="34289" rtlCol="0">
            <a:spAutoFit/>
          </a:bodyPr>
          <a:lstStyle/>
          <a:p>
            <a:pPr algn="ctr" defTabSz="685528">
              <a:tabLst>
                <a:tab pos="1049715" algn="l"/>
              </a:tabLst>
            </a:pPr>
            <a:r>
              <a:rPr lang="en-GB" sz="2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(7)</a:t>
            </a:r>
          </a:p>
          <a:p>
            <a:pPr algn="ctr" defTabSz="685528">
              <a:tabLst>
                <a:tab pos="1049715" algn="l"/>
              </a:tabLst>
            </a:pP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Bắt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thợ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thủ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công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giỏi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ở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nước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ta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đem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về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Trung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Quốc</a:t>
            </a:r>
            <a:endParaRPr lang="en-GB" sz="2000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B630DBAB-F4AE-64A2-E52F-8FF126E83D97}"/>
              </a:ext>
            </a:extLst>
          </p:cNvPr>
          <p:cNvSpPr txBox="1">
            <a:spLocks/>
          </p:cNvSpPr>
          <p:nvPr/>
        </p:nvSpPr>
        <p:spPr>
          <a:xfrm>
            <a:off x="1494353" y="57150"/>
            <a:ext cx="6155294" cy="615591"/>
          </a:xfrm>
          <a:prstGeom prst="rect">
            <a:avLst/>
          </a:prstGeom>
        </p:spPr>
        <p:txBody>
          <a:bodyPr/>
          <a:lstStyle>
            <a:lvl1pPr algn="l" defTabSz="68554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DỮ KIỆN CẦN SẮP XẾP</a:t>
            </a:r>
            <a:endParaRPr lang="x-none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481259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start timer"/>
          <p:cNvGrpSpPr/>
          <p:nvPr/>
        </p:nvGrpSpPr>
        <p:grpSpPr>
          <a:xfrm>
            <a:off x="1134006" y="139396"/>
            <a:ext cx="1977629" cy="599972"/>
            <a:chOff x="1332706" y="185859"/>
            <a:chExt cx="2636838" cy="799962"/>
          </a:xfrm>
        </p:grpSpPr>
        <p:sp>
          <p:nvSpPr>
            <p:cNvPr id="12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98"/>
              <a:endParaRPr lang="en-GB" sz="2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98"/>
              <a:r>
                <a:rPr lang="en-GB" sz="21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START TIMER</a:t>
              </a: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1134006" y="139396"/>
            <a:ext cx="1977629" cy="599972"/>
            <a:chOff x="4321176" y="185859"/>
            <a:chExt cx="2636838" cy="799962"/>
          </a:xfrm>
        </p:grpSpPr>
        <p:sp>
          <p:nvSpPr>
            <p:cNvPr id="124" name="Rounded Rectangle 123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98"/>
              <a:endParaRPr lang="en-GB" sz="2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98"/>
              <a:r>
                <a:rPr lang="en-GB" sz="21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TIME’S UP!</a:t>
              </a: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6" y="882546"/>
            <a:ext cx="3692129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1" tIns="34289" rIns="68571" bIns="34289" numCol="1" anchor="t" anchorCtr="0" compatLnSpc="1">
            <a:prstTxWarp prst="textNoShape">
              <a:avLst/>
            </a:prstTxWarp>
          </a:bodyPr>
          <a:lstStyle/>
          <a:p>
            <a:pPr defTabSz="685698"/>
            <a:endParaRPr lang="en-GB" sz="1400">
              <a:solidFill>
                <a:prstClr val="black"/>
              </a:solidFill>
            </a:endParaRPr>
          </a:p>
        </p:txBody>
      </p:sp>
      <p:sp>
        <p:nvSpPr>
          <p:cNvPr id="139" name="Rectangle 5"/>
          <p:cNvSpPr>
            <a:spLocks noChangeArrowheads="1"/>
          </p:cNvSpPr>
          <p:nvPr/>
        </p:nvSpPr>
        <p:spPr bwMode="auto">
          <a:xfrm>
            <a:off x="1991916" y="1306411"/>
            <a:ext cx="102394" cy="278606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1" tIns="34289" rIns="68571" bIns="34289" numCol="1" anchor="t" anchorCtr="0" compatLnSpc="1">
            <a:prstTxWarp prst="textNoShape">
              <a:avLst/>
            </a:prstTxWarp>
          </a:bodyPr>
          <a:lstStyle/>
          <a:p>
            <a:pPr defTabSz="685698"/>
            <a:endParaRPr lang="en-GB" sz="1400">
              <a:solidFill>
                <a:prstClr val="black"/>
              </a:solidFill>
            </a:endParaRPr>
          </a:p>
        </p:txBody>
      </p:sp>
      <p:sp>
        <p:nvSpPr>
          <p:cNvPr id="140" name="Rectangle 6"/>
          <p:cNvSpPr>
            <a:spLocks noChangeArrowheads="1"/>
          </p:cNvSpPr>
          <p:nvPr/>
        </p:nvSpPr>
        <p:spPr bwMode="auto">
          <a:xfrm>
            <a:off x="1991916" y="1306411"/>
            <a:ext cx="102394" cy="278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1" tIns="34289" rIns="68571" bIns="34289" numCol="1" anchor="t" anchorCtr="0" compatLnSpc="1">
            <a:prstTxWarp prst="textNoShape">
              <a:avLst/>
            </a:prstTxWarp>
          </a:bodyPr>
          <a:lstStyle/>
          <a:p>
            <a:pPr defTabSz="685698"/>
            <a:endParaRPr lang="en-GB" sz="1400">
              <a:solidFill>
                <a:prstClr val="black"/>
              </a:solidFill>
            </a:endParaRPr>
          </a:p>
        </p:txBody>
      </p:sp>
      <p:sp>
        <p:nvSpPr>
          <p:cNvPr id="141" name="Rectangle 7"/>
          <p:cNvSpPr>
            <a:spLocks noChangeArrowheads="1"/>
          </p:cNvSpPr>
          <p:nvPr/>
        </p:nvSpPr>
        <p:spPr bwMode="auto">
          <a:xfrm>
            <a:off x="1991916" y="1306408"/>
            <a:ext cx="102394" cy="109538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1" tIns="34289" rIns="68571" bIns="34289" numCol="1" anchor="t" anchorCtr="0" compatLnSpc="1">
            <a:prstTxWarp prst="textNoShape">
              <a:avLst/>
            </a:prstTxWarp>
          </a:bodyPr>
          <a:lstStyle/>
          <a:p>
            <a:pPr defTabSz="685698"/>
            <a:endParaRPr lang="en-GB" sz="1400">
              <a:solidFill>
                <a:prstClr val="black"/>
              </a:solidFill>
            </a:endParaRPr>
          </a:p>
        </p:txBody>
      </p:sp>
      <p:sp>
        <p:nvSpPr>
          <p:cNvPr id="142" name="Rectangle 8"/>
          <p:cNvSpPr>
            <a:spLocks noChangeArrowheads="1"/>
          </p:cNvSpPr>
          <p:nvPr/>
        </p:nvSpPr>
        <p:spPr bwMode="auto">
          <a:xfrm>
            <a:off x="1991916" y="1306408"/>
            <a:ext cx="102394" cy="10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1" tIns="34289" rIns="68571" bIns="34289" numCol="1" anchor="t" anchorCtr="0" compatLnSpc="1">
            <a:prstTxWarp prst="textNoShape">
              <a:avLst/>
            </a:prstTxWarp>
          </a:bodyPr>
          <a:lstStyle/>
          <a:p>
            <a:pPr defTabSz="685698"/>
            <a:endParaRPr lang="en-GB" sz="1400">
              <a:solidFill>
                <a:prstClr val="black"/>
              </a:solidFill>
            </a:endParaRPr>
          </a:p>
        </p:txBody>
      </p:sp>
      <p:sp>
        <p:nvSpPr>
          <p:cNvPr id="143" name="Freeform 9"/>
          <p:cNvSpPr>
            <a:spLocks/>
          </p:cNvSpPr>
          <p:nvPr/>
        </p:nvSpPr>
        <p:spPr bwMode="auto">
          <a:xfrm>
            <a:off x="1874050" y="1225449"/>
            <a:ext cx="345281" cy="146447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1" tIns="34289" rIns="68571" bIns="34289" numCol="1" anchor="t" anchorCtr="0" compatLnSpc="1">
            <a:prstTxWarp prst="textNoShape">
              <a:avLst/>
            </a:prstTxWarp>
          </a:bodyPr>
          <a:lstStyle/>
          <a:p>
            <a:pPr defTabSz="685698"/>
            <a:endParaRPr lang="en-GB" sz="1400">
              <a:solidFill>
                <a:prstClr val="black"/>
              </a:solidFill>
            </a:endParaRPr>
          </a:p>
        </p:txBody>
      </p:sp>
      <p:sp>
        <p:nvSpPr>
          <p:cNvPr id="144" name="Freeform 10"/>
          <p:cNvSpPr>
            <a:spLocks/>
          </p:cNvSpPr>
          <p:nvPr/>
        </p:nvSpPr>
        <p:spPr bwMode="auto">
          <a:xfrm>
            <a:off x="2644385" y="1411190"/>
            <a:ext cx="683419" cy="832247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1" tIns="34289" rIns="68571" bIns="34289" numCol="1" anchor="t" anchorCtr="0" compatLnSpc="1">
            <a:prstTxWarp prst="textNoShape">
              <a:avLst/>
            </a:prstTxWarp>
          </a:bodyPr>
          <a:lstStyle/>
          <a:p>
            <a:pPr defTabSz="685698"/>
            <a:endParaRPr lang="en-GB" sz="1400">
              <a:solidFill>
                <a:prstClr val="black"/>
              </a:solidFill>
            </a:endParaRPr>
          </a:p>
        </p:txBody>
      </p:sp>
      <p:sp>
        <p:nvSpPr>
          <p:cNvPr id="145" name="Freeform 11"/>
          <p:cNvSpPr>
            <a:spLocks/>
          </p:cNvSpPr>
          <p:nvPr/>
        </p:nvSpPr>
        <p:spPr bwMode="auto">
          <a:xfrm>
            <a:off x="770341" y="1395706"/>
            <a:ext cx="682229" cy="833438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1" tIns="34289" rIns="68571" bIns="34289" numCol="1" anchor="t" anchorCtr="0" compatLnSpc="1">
            <a:prstTxWarp prst="textNoShape">
              <a:avLst/>
            </a:prstTxWarp>
          </a:bodyPr>
          <a:lstStyle/>
          <a:p>
            <a:pPr defTabSz="685698"/>
            <a:endParaRPr lang="en-GB" sz="1400">
              <a:solidFill>
                <a:prstClr val="black"/>
              </a:solidFill>
            </a:endParaRPr>
          </a:p>
        </p:txBody>
      </p:sp>
      <p:sp>
        <p:nvSpPr>
          <p:cNvPr id="146" name="Freeform 12"/>
          <p:cNvSpPr>
            <a:spLocks noEditPoints="1"/>
          </p:cNvSpPr>
          <p:nvPr/>
        </p:nvSpPr>
        <p:spPr bwMode="auto">
          <a:xfrm>
            <a:off x="928694" y="1625503"/>
            <a:ext cx="203597" cy="146447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1" tIns="34289" rIns="68571" bIns="34289" numCol="1" anchor="t" anchorCtr="0" compatLnSpc="1">
            <a:prstTxWarp prst="textNoShape">
              <a:avLst/>
            </a:prstTxWarp>
          </a:bodyPr>
          <a:lstStyle/>
          <a:p>
            <a:pPr defTabSz="685698"/>
            <a:endParaRPr lang="en-GB" sz="1400">
              <a:solidFill>
                <a:prstClr val="black"/>
              </a:solidFill>
            </a:endParaRPr>
          </a:p>
        </p:txBody>
      </p:sp>
      <p:sp>
        <p:nvSpPr>
          <p:cNvPr id="147" name="Freeform 13"/>
          <p:cNvSpPr>
            <a:spLocks noEditPoints="1"/>
          </p:cNvSpPr>
          <p:nvPr/>
        </p:nvSpPr>
        <p:spPr bwMode="auto">
          <a:xfrm>
            <a:off x="928694" y="1625503"/>
            <a:ext cx="203597" cy="146447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1" tIns="34289" rIns="68571" bIns="34289" numCol="1" anchor="t" anchorCtr="0" compatLnSpc="1">
            <a:prstTxWarp prst="textNoShape">
              <a:avLst/>
            </a:prstTxWarp>
          </a:bodyPr>
          <a:lstStyle/>
          <a:p>
            <a:pPr defTabSz="685698"/>
            <a:endParaRPr lang="en-GB" sz="1400">
              <a:solidFill>
                <a:prstClr val="black"/>
              </a:solidFill>
            </a:endParaRPr>
          </a:p>
        </p:txBody>
      </p:sp>
      <p:sp>
        <p:nvSpPr>
          <p:cNvPr id="148" name="Freeform 14"/>
          <p:cNvSpPr>
            <a:spLocks/>
          </p:cNvSpPr>
          <p:nvPr/>
        </p:nvSpPr>
        <p:spPr bwMode="auto">
          <a:xfrm>
            <a:off x="928694" y="1625503"/>
            <a:ext cx="203597" cy="146447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1" tIns="34289" rIns="68571" bIns="34289" numCol="1" anchor="t" anchorCtr="0" compatLnSpc="1">
            <a:prstTxWarp prst="textNoShape">
              <a:avLst/>
            </a:prstTxWarp>
          </a:bodyPr>
          <a:lstStyle/>
          <a:p>
            <a:pPr defTabSz="685698"/>
            <a:endParaRPr lang="en-GB" sz="1400">
              <a:solidFill>
                <a:prstClr val="black"/>
              </a:solidFill>
            </a:endParaRPr>
          </a:p>
        </p:txBody>
      </p:sp>
      <p:sp>
        <p:nvSpPr>
          <p:cNvPr id="149" name="Freeform 15"/>
          <p:cNvSpPr>
            <a:spLocks/>
          </p:cNvSpPr>
          <p:nvPr/>
        </p:nvSpPr>
        <p:spPr bwMode="auto">
          <a:xfrm>
            <a:off x="3149206" y="1757657"/>
            <a:ext cx="22622" cy="28575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1" tIns="34289" rIns="68571" bIns="34289" numCol="1" anchor="t" anchorCtr="0" compatLnSpc="1">
            <a:prstTxWarp prst="textNoShape">
              <a:avLst/>
            </a:prstTxWarp>
          </a:bodyPr>
          <a:lstStyle/>
          <a:p>
            <a:pPr defTabSz="685698"/>
            <a:endParaRPr lang="en-GB" sz="1400">
              <a:solidFill>
                <a:prstClr val="black"/>
              </a:solidFill>
            </a:endParaRPr>
          </a:p>
        </p:txBody>
      </p:sp>
      <p:sp>
        <p:nvSpPr>
          <p:cNvPr id="150" name="Freeform 16"/>
          <p:cNvSpPr>
            <a:spLocks/>
          </p:cNvSpPr>
          <p:nvPr/>
        </p:nvSpPr>
        <p:spPr bwMode="auto">
          <a:xfrm>
            <a:off x="2969420" y="1642166"/>
            <a:ext cx="200025" cy="142875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1" tIns="34289" rIns="68571" bIns="34289" numCol="1" anchor="t" anchorCtr="0" compatLnSpc="1">
            <a:prstTxWarp prst="textNoShape">
              <a:avLst/>
            </a:prstTxWarp>
          </a:bodyPr>
          <a:lstStyle/>
          <a:p>
            <a:pPr defTabSz="685698"/>
            <a:endParaRPr lang="en-GB" sz="1400">
              <a:solidFill>
                <a:prstClr val="black"/>
              </a:solidFill>
            </a:endParaRPr>
          </a:p>
        </p:txBody>
      </p:sp>
      <p:sp>
        <p:nvSpPr>
          <p:cNvPr id="151" name="Freeform 17"/>
          <p:cNvSpPr>
            <a:spLocks/>
          </p:cNvSpPr>
          <p:nvPr/>
        </p:nvSpPr>
        <p:spPr bwMode="auto">
          <a:xfrm>
            <a:off x="342906" y="1012325"/>
            <a:ext cx="1170385" cy="9906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1" tIns="34289" rIns="68571" bIns="34289" numCol="1" anchor="t" anchorCtr="0" compatLnSpc="1">
            <a:prstTxWarp prst="textNoShape">
              <a:avLst/>
            </a:prstTxWarp>
          </a:bodyPr>
          <a:lstStyle/>
          <a:p>
            <a:pPr defTabSz="685698"/>
            <a:endParaRPr lang="en-GB" sz="1400">
              <a:solidFill>
                <a:prstClr val="black"/>
              </a:solidFill>
            </a:endParaRPr>
          </a:p>
        </p:txBody>
      </p:sp>
      <p:sp>
        <p:nvSpPr>
          <p:cNvPr id="152" name="Freeform 18"/>
          <p:cNvSpPr>
            <a:spLocks noEditPoints="1"/>
          </p:cNvSpPr>
          <p:nvPr/>
        </p:nvSpPr>
        <p:spPr bwMode="auto">
          <a:xfrm>
            <a:off x="504825" y="1914820"/>
            <a:ext cx="152400" cy="88106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1" tIns="34289" rIns="68571" bIns="34289" numCol="1" anchor="t" anchorCtr="0" compatLnSpc="1">
            <a:prstTxWarp prst="textNoShape">
              <a:avLst/>
            </a:prstTxWarp>
          </a:bodyPr>
          <a:lstStyle/>
          <a:p>
            <a:pPr defTabSz="685698"/>
            <a:endParaRPr lang="en-GB" sz="1400">
              <a:solidFill>
                <a:prstClr val="black"/>
              </a:solidFill>
            </a:endParaRPr>
          </a:p>
        </p:txBody>
      </p:sp>
      <p:sp>
        <p:nvSpPr>
          <p:cNvPr id="153" name="Freeform 19"/>
          <p:cNvSpPr>
            <a:spLocks/>
          </p:cNvSpPr>
          <p:nvPr/>
        </p:nvSpPr>
        <p:spPr bwMode="auto">
          <a:xfrm>
            <a:off x="454821" y="1192109"/>
            <a:ext cx="273844" cy="810816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1" tIns="34289" rIns="68571" bIns="34289" numCol="1" anchor="t" anchorCtr="0" compatLnSpc="1">
            <a:prstTxWarp prst="textNoShape">
              <a:avLst/>
            </a:prstTxWarp>
          </a:bodyPr>
          <a:lstStyle/>
          <a:p>
            <a:pPr defTabSz="685698"/>
            <a:endParaRPr lang="en-GB" sz="1400">
              <a:solidFill>
                <a:prstClr val="black"/>
              </a:solidFill>
            </a:endParaRPr>
          </a:p>
        </p:txBody>
      </p:sp>
      <p:sp>
        <p:nvSpPr>
          <p:cNvPr id="154" name="Freeform 20"/>
          <p:cNvSpPr>
            <a:spLocks/>
          </p:cNvSpPr>
          <p:nvPr/>
        </p:nvSpPr>
        <p:spPr bwMode="auto">
          <a:xfrm>
            <a:off x="801298" y="4221059"/>
            <a:ext cx="573881" cy="706041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1" tIns="34289" rIns="68571" bIns="34289" numCol="1" anchor="t" anchorCtr="0" compatLnSpc="1">
            <a:prstTxWarp prst="textNoShape">
              <a:avLst/>
            </a:prstTxWarp>
          </a:bodyPr>
          <a:lstStyle/>
          <a:p>
            <a:pPr defTabSz="685698"/>
            <a:endParaRPr lang="en-GB" sz="1400">
              <a:solidFill>
                <a:prstClr val="black"/>
              </a:solidFill>
            </a:endParaRPr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1003697" y="4425846"/>
            <a:ext cx="248841" cy="178594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1" tIns="34289" rIns="68571" bIns="34289" numCol="1" anchor="t" anchorCtr="0" compatLnSpc="1">
            <a:prstTxWarp prst="textNoShape">
              <a:avLst/>
            </a:prstTxWarp>
          </a:bodyPr>
          <a:lstStyle/>
          <a:p>
            <a:pPr defTabSz="685698"/>
            <a:endParaRPr lang="en-GB" sz="1400">
              <a:solidFill>
                <a:prstClr val="black"/>
              </a:solidFill>
            </a:endParaRPr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1003697" y="4425846"/>
            <a:ext cx="248841" cy="178594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1" tIns="34289" rIns="68571" bIns="34289" numCol="1" anchor="t" anchorCtr="0" compatLnSpc="1">
            <a:prstTxWarp prst="textNoShape">
              <a:avLst/>
            </a:prstTxWarp>
          </a:bodyPr>
          <a:lstStyle/>
          <a:p>
            <a:pPr defTabSz="685698"/>
            <a:endParaRPr lang="en-GB" sz="1400">
              <a:solidFill>
                <a:prstClr val="black"/>
              </a:solidFill>
            </a:endParaRPr>
          </a:p>
        </p:txBody>
      </p:sp>
      <p:sp>
        <p:nvSpPr>
          <p:cNvPr id="157" name="Freeform 23"/>
          <p:cNvSpPr>
            <a:spLocks/>
          </p:cNvSpPr>
          <p:nvPr/>
        </p:nvSpPr>
        <p:spPr bwMode="auto">
          <a:xfrm>
            <a:off x="1003697" y="4425846"/>
            <a:ext cx="248841" cy="178594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1" tIns="34289" rIns="68571" bIns="34289" numCol="1" anchor="t" anchorCtr="0" compatLnSpc="1">
            <a:prstTxWarp prst="textNoShape">
              <a:avLst/>
            </a:prstTxWarp>
          </a:bodyPr>
          <a:lstStyle/>
          <a:p>
            <a:pPr defTabSz="685698"/>
            <a:endParaRPr lang="en-GB" sz="1400">
              <a:solidFill>
                <a:prstClr val="black"/>
              </a:solidFill>
            </a:endParaRPr>
          </a:p>
        </p:txBody>
      </p:sp>
      <p:sp>
        <p:nvSpPr>
          <p:cNvPr id="158" name="Freeform 24"/>
          <p:cNvSpPr>
            <a:spLocks/>
          </p:cNvSpPr>
          <p:nvPr/>
        </p:nvSpPr>
        <p:spPr bwMode="auto">
          <a:xfrm>
            <a:off x="2725348" y="4221059"/>
            <a:ext cx="573881" cy="706041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1" tIns="34289" rIns="68571" bIns="34289" numCol="1" anchor="t" anchorCtr="0" compatLnSpc="1">
            <a:prstTxWarp prst="textNoShape">
              <a:avLst/>
            </a:prstTxWarp>
          </a:bodyPr>
          <a:lstStyle/>
          <a:p>
            <a:pPr defTabSz="685698"/>
            <a:endParaRPr lang="en-GB" sz="1400">
              <a:solidFill>
                <a:prstClr val="black"/>
              </a:solidFill>
            </a:endParaRPr>
          </a:p>
        </p:txBody>
      </p:sp>
      <p:sp>
        <p:nvSpPr>
          <p:cNvPr id="159" name="Freeform 25"/>
          <p:cNvSpPr>
            <a:spLocks/>
          </p:cNvSpPr>
          <p:nvPr/>
        </p:nvSpPr>
        <p:spPr bwMode="auto">
          <a:xfrm>
            <a:off x="3070622" y="4424662"/>
            <a:ext cx="27385" cy="54769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1" tIns="34289" rIns="68571" bIns="34289" numCol="1" anchor="t" anchorCtr="0" compatLnSpc="1">
            <a:prstTxWarp prst="textNoShape">
              <a:avLst/>
            </a:prstTxWarp>
          </a:bodyPr>
          <a:lstStyle/>
          <a:p>
            <a:pPr defTabSz="685698"/>
            <a:endParaRPr lang="en-GB" sz="1400">
              <a:solidFill>
                <a:prstClr val="black"/>
              </a:solidFill>
            </a:endParaRPr>
          </a:p>
        </p:txBody>
      </p:sp>
      <p:sp>
        <p:nvSpPr>
          <p:cNvPr id="160" name="Freeform 26"/>
          <p:cNvSpPr>
            <a:spLocks/>
          </p:cNvSpPr>
          <p:nvPr/>
        </p:nvSpPr>
        <p:spPr bwMode="auto">
          <a:xfrm>
            <a:off x="3070622" y="4424662"/>
            <a:ext cx="27385" cy="54769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1" tIns="34289" rIns="68571" bIns="34289" numCol="1" anchor="t" anchorCtr="0" compatLnSpc="1">
            <a:prstTxWarp prst="textNoShape">
              <a:avLst/>
            </a:prstTxWarp>
          </a:bodyPr>
          <a:lstStyle/>
          <a:p>
            <a:pPr defTabSz="685698"/>
            <a:endParaRPr lang="en-GB" sz="1400">
              <a:solidFill>
                <a:prstClr val="black"/>
              </a:solidFill>
            </a:endParaRPr>
          </a:p>
        </p:txBody>
      </p:sp>
      <p:sp>
        <p:nvSpPr>
          <p:cNvPr id="161" name="Freeform 27"/>
          <p:cNvSpPr>
            <a:spLocks/>
          </p:cNvSpPr>
          <p:nvPr/>
        </p:nvSpPr>
        <p:spPr bwMode="auto">
          <a:xfrm>
            <a:off x="2846785" y="4424662"/>
            <a:ext cx="251222" cy="179785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1" tIns="34289" rIns="68571" bIns="34289" numCol="1" anchor="t" anchorCtr="0" compatLnSpc="1">
            <a:prstTxWarp prst="textNoShape">
              <a:avLst/>
            </a:prstTxWarp>
          </a:bodyPr>
          <a:lstStyle/>
          <a:p>
            <a:pPr defTabSz="685698"/>
            <a:endParaRPr lang="en-GB" sz="1400">
              <a:solidFill>
                <a:prstClr val="black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613174" y="1698130"/>
            <a:ext cx="2871788" cy="2872979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698"/>
              <a:endParaRPr lang="en-GB" sz="1400" dirty="0">
                <a:solidFill>
                  <a:prstClr val="black"/>
                </a:solidFill>
              </a:endParaRPr>
            </a:p>
          </p:txBody>
        </p:sp>
        <p:sp>
          <p:nvSpPr>
            <p:cNvPr id="23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698"/>
              <a:endParaRPr lang="en-GB" sz="1400" dirty="0">
                <a:solidFill>
                  <a:prstClr val="black"/>
                </a:solidFill>
              </a:endParaRPr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403624" y="1489765"/>
            <a:ext cx="3290888" cy="3288506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1" tIns="34289" rIns="68571" bIns="34289" numCol="1" anchor="t" anchorCtr="0" compatLnSpc="1">
            <a:prstTxWarp prst="textNoShape">
              <a:avLst/>
            </a:prstTxWarp>
          </a:bodyPr>
          <a:lstStyle/>
          <a:p>
            <a:pPr defTabSz="685698"/>
            <a:endParaRPr lang="en-GB" sz="1400">
              <a:solidFill>
                <a:prstClr val="black"/>
              </a:solidFill>
            </a:endParaRPr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533401" y="1618359"/>
            <a:ext cx="3032522" cy="3031331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1" tIns="34289" rIns="68571" bIns="34289" numCol="1" anchor="t" anchorCtr="0" compatLnSpc="1">
            <a:prstTxWarp prst="textNoShape">
              <a:avLst/>
            </a:prstTxWarp>
          </a:bodyPr>
          <a:lstStyle/>
          <a:p>
            <a:pPr defTabSz="685698"/>
            <a:endParaRPr lang="en-GB" sz="1400">
              <a:solidFill>
                <a:prstClr val="black"/>
              </a:solidFill>
            </a:endParaRPr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465535" y="1550493"/>
            <a:ext cx="3165872" cy="3167063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1" tIns="34289" rIns="68571" bIns="34289" numCol="1" anchor="t" anchorCtr="0" compatLnSpc="1">
            <a:prstTxWarp prst="textNoShape">
              <a:avLst/>
            </a:prstTxWarp>
          </a:bodyPr>
          <a:lstStyle/>
          <a:p>
            <a:pPr defTabSz="685698"/>
            <a:endParaRPr lang="en-GB" sz="1400"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ADC1153-2F43-486F-96A6-AB4ADCB780F8}"/>
              </a:ext>
            </a:extLst>
          </p:cNvPr>
          <p:cNvGrpSpPr/>
          <p:nvPr/>
        </p:nvGrpSpPr>
        <p:grpSpPr>
          <a:xfrm>
            <a:off x="1841899" y="1808854"/>
            <a:ext cx="425054" cy="425054"/>
            <a:chOff x="2455863" y="2411803"/>
            <a:chExt cx="566738" cy="566738"/>
          </a:xfrm>
        </p:grpSpPr>
        <p:sp>
          <p:nvSpPr>
            <p:cNvPr id="16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698"/>
              <a:endParaRPr lang="en-GB" sz="1400">
                <a:solidFill>
                  <a:prstClr val="black"/>
                </a:solidFill>
              </a:endParaRPr>
            </a:p>
          </p:txBody>
        </p:sp>
        <p:sp>
          <p:nvSpPr>
            <p:cNvPr id="16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698"/>
              <a:endParaRPr lang="en-GB" sz="1400">
                <a:solidFill>
                  <a:prstClr val="black"/>
                </a:solidFill>
              </a:endParaRPr>
            </a:p>
          </p:txBody>
        </p:sp>
        <p:sp>
          <p:nvSpPr>
            <p:cNvPr id="16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698"/>
              <a:endParaRPr lang="en-GB" sz="1400">
                <a:solidFill>
                  <a:prstClr val="black"/>
                </a:solidFill>
              </a:endParaRPr>
            </a:p>
          </p:txBody>
        </p:sp>
        <p:sp>
          <p:nvSpPr>
            <p:cNvPr id="16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698"/>
              <a:endParaRPr lang="en-GB" sz="1400">
                <a:solidFill>
                  <a:prstClr val="black"/>
                </a:solidFill>
              </a:endParaRPr>
            </a:p>
          </p:txBody>
        </p:sp>
        <p:sp>
          <p:nvSpPr>
            <p:cNvPr id="17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698"/>
              <a:endParaRPr lang="en-GB" sz="1400">
                <a:solidFill>
                  <a:prstClr val="black"/>
                </a:solidFill>
              </a:endParaRPr>
            </a:p>
          </p:txBody>
        </p:sp>
        <p:sp>
          <p:nvSpPr>
            <p:cNvPr id="171" name="Rectangle 37"/>
            <p:cNvSpPr>
              <a:spLocks noChangeArrowheads="1"/>
            </p:cNvSpPr>
            <p:nvPr/>
          </p:nvSpPr>
          <p:spPr bwMode="auto">
            <a:xfrm>
              <a:off x="2662555" y="2499116"/>
              <a:ext cx="151752" cy="328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698"/>
              <a:r>
                <a:rPr lang="en-US" altLang="en-US" sz="16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5</a:t>
              </a:r>
              <a:endParaRPr lang="en-US" altLang="en-US" sz="1400" dirty="0">
                <a:solidFill>
                  <a:prstClr val="black"/>
                </a:solidFill>
              </a:endParaRPr>
            </a:p>
          </p:txBody>
        </p:sp>
      </p:grpSp>
      <p:sp>
        <p:nvSpPr>
          <p:cNvPr id="174" name="Freeform 40"/>
          <p:cNvSpPr>
            <a:spLocks noEditPoints="1"/>
          </p:cNvSpPr>
          <p:nvPr/>
        </p:nvSpPr>
        <p:spPr bwMode="auto">
          <a:xfrm>
            <a:off x="2433643" y="2138662"/>
            <a:ext cx="15479" cy="91679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1" tIns="34289" rIns="68571" bIns="34289" numCol="1" anchor="t" anchorCtr="0" compatLnSpc="1">
            <a:prstTxWarp prst="textNoShape">
              <a:avLst/>
            </a:prstTxWarp>
          </a:bodyPr>
          <a:lstStyle/>
          <a:p>
            <a:pPr defTabSz="685698"/>
            <a:endParaRPr lang="en-GB" sz="1400">
              <a:solidFill>
                <a:prstClr val="black"/>
              </a:solidFill>
            </a:endParaRPr>
          </a:p>
        </p:txBody>
      </p:sp>
      <p:sp>
        <p:nvSpPr>
          <p:cNvPr id="180" name="Freeform 46"/>
          <p:cNvSpPr>
            <a:spLocks noEditPoints="1"/>
          </p:cNvSpPr>
          <p:nvPr/>
        </p:nvSpPr>
        <p:spPr bwMode="auto">
          <a:xfrm>
            <a:off x="2839647" y="2454177"/>
            <a:ext cx="34529" cy="141685"/>
          </a:xfrm>
          <a:custGeom>
            <a:avLst/>
            <a:gdLst>
              <a:gd name="T0" fmla="*/ 3 w 19"/>
              <a:gd name="T1" fmla="*/ 76 h 77"/>
              <a:gd name="T2" fmla="*/ 3 w 19"/>
              <a:gd name="T3" fmla="*/ 76 h 77"/>
              <a:gd name="T4" fmla="*/ 3 w 19"/>
              <a:gd name="T5" fmla="*/ 76 h 77"/>
              <a:gd name="T6" fmla="*/ 3 w 19"/>
              <a:gd name="T7" fmla="*/ 75 h 77"/>
              <a:gd name="T8" fmla="*/ 3 w 19"/>
              <a:gd name="T9" fmla="*/ 75 h 77"/>
              <a:gd name="T10" fmla="*/ 3 w 19"/>
              <a:gd name="T11" fmla="*/ 75 h 77"/>
              <a:gd name="T12" fmla="*/ 3 w 19"/>
              <a:gd name="T13" fmla="*/ 74 h 77"/>
              <a:gd name="T14" fmla="*/ 3 w 19"/>
              <a:gd name="T15" fmla="*/ 74 h 77"/>
              <a:gd name="T16" fmla="*/ 3 w 19"/>
              <a:gd name="T17" fmla="*/ 74 h 77"/>
              <a:gd name="T18" fmla="*/ 2 w 19"/>
              <a:gd name="T19" fmla="*/ 73 h 77"/>
              <a:gd name="T20" fmla="*/ 2 w 19"/>
              <a:gd name="T21" fmla="*/ 73 h 77"/>
              <a:gd name="T22" fmla="*/ 2 w 19"/>
              <a:gd name="T23" fmla="*/ 72 h 77"/>
              <a:gd name="T24" fmla="*/ 2 w 19"/>
              <a:gd name="T25" fmla="*/ 72 h 77"/>
              <a:gd name="T26" fmla="*/ 2 w 19"/>
              <a:gd name="T27" fmla="*/ 71 h 77"/>
              <a:gd name="T28" fmla="*/ 2 w 19"/>
              <a:gd name="T29" fmla="*/ 71 h 77"/>
              <a:gd name="T30" fmla="*/ 2 w 19"/>
              <a:gd name="T31" fmla="*/ 71 h 77"/>
              <a:gd name="T32" fmla="*/ 2 w 19"/>
              <a:gd name="T33" fmla="*/ 70 h 77"/>
              <a:gd name="T34" fmla="*/ 2 w 19"/>
              <a:gd name="T35" fmla="*/ 70 h 77"/>
              <a:gd name="T36" fmla="*/ 2 w 19"/>
              <a:gd name="T37" fmla="*/ 69 h 77"/>
              <a:gd name="T38" fmla="*/ 2 w 19"/>
              <a:gd name="T39" fmla="*/ 69 h 77"/>
              <a:gd name="T40" fmla="*/ 2 w 19"/>
              <a:gd name="T41" fmla="*/ 69 h 77"/>
              <a:gd name="T42" fmla="*/ 2 w 19"/>
              <a:gd name="T43" fmla="*/ 68 h 77"/>
              <a:gd name="T44" fmla="*/ 2 w 19"/>
              <a:gd name="T45" fmla="*/ 68 h 77"/>
              <a:gd name="T46" fmla="*/ 2 w 19"/>
              <a:gd name="T47" fmla="*/ 68 h 77"/>
              <a:gd name="T48" fmla="*/ 1 w 19"/>
              <a:gd name="T49" fmla="*/ 67 h 77"/>
              <a:gd name="T50" fmla="*/ 1 w 19"/>
              <a:gd name="T51" fmla="*/ 67 h 77"/>
              <a:gd name="T52" fmla="*/ 1 w 19"/>
              <a:gd name="T53" fmla="*/ 67 h 77"/>
              <a:gd name="T54" fmla="*/ 1 w 19"/>
              <a:gd name="T55" fmla="*/ 66 h 77"/>
              <a:gd name="T56" fmla="*/ 1 w 19"/>
              <a:gd name="T57" fmla="*/ 66 h 77"/>
              <a:gd name="T58" fmla="*/ 1 w 19"/>
              <a:gd name="T59" fmla="*/ 65 h 77"/>
              <a:gd name="T60" fmla="*/ 1 w 19"/>
              <a:gd name="T61" fmla="*/ 65 h 77"/>
              <a:gd name="T62" fmla="*/ 1 w 19"/>
              <a:gd name="T63" fmla="*/ 65 h 77"/>
              <a:gd name="T64" fmla="*/ 1 w 19"/>
              <a:gd name="T65" fmla="*/ 64 h 77"/>
              <a:gd name="T66" fmla="*/ 1 w 19"/>
              <a:gd name="T67" fmla="*/ 64 h 77"/>
              <a:gd name="T68" fmla="*/ 1 w 19"/>
              <a:gd name="T69" fmla="*/ 64 h 77"/>
              <a:gd name="T70" fmla="*/ 1 w 19"/>
              <a:gd name="T71" fmla="*/ 63 h 77"/>
              <a:gd name="T72" fmla="*/ 1 w 19"/>
              <a:gd name="T73" fmla="*/ 63 h 77"/>
              <a:gd name="T74" fmla="*/ 1 w 19"/>
              <a:gd name="T75" fmla="*/ 62 h 77"/>
              <a:gd name="T76" fmla="*/ 1 w 19"/>
              <a:gd name="T77" fmla="*/ 62 h 77"/>
              <a:gd name="T78" fmla="*/ 1 w 19"/>
              <a:gd name="T79" fmla="*/ 61 h 77"/>
              <a:gd name="T80" fmla="*/ 1 w 19"/>
              <a:gd name="T81" fmla="*/ 61 h 77"/>
              <a:gd name="T82" fmla="*/ 1 w 19"/>
              <a:gd name="T83" fmla="*/ 61 h 77"/>
              <a:gd name="T84" fmla="*/ 1 w 19"/>
              <a:gd name="T85" fmla="*/ 60 h 77"/>
              <a:gd name="T86" fmla="*/ 1 w 19"/>
              <a:gd name="T87" fmla="*/ 60 h 77"/>
              <a:gd name="T88" fmla="*/ 1 w 19"/>
              <a:gd name="T89" fmla="*/ 60 h 77"/>
              <a:gd name="T90" fmla="*/ 18 w 19"/>
              <a:gd name="T91" fmla="*/ 0 h 77"/>
              <a:gd name="T92" fmla="*/ 18 w 19"/>
              <a:gd name="T93" fmla="*/ 0 h 77"/>
              <a:gd name="T94" fmla="*/ 19 w 19"/>
              <a:gd name="T95" fmla="*/ 0 h 77"/>
              <a:gd name="T96" fmla="*/ 19 w 19"/>
              <a:gd name="T97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" h="77">
                <a:moveTo>
                  <a:pt x="3" y="77"/>
                </a:moveTo>
                <a:cubicBezTo>
                  <a:pt x="3" y="77"/>
                  <a:pt x="3" y="77"/>
                  <a:pt x="3" y="77"/>
                </a:cubicBezTo>
                <a:cubicBezTo>
                  <a:pt x="3" y="77"/>
                  <a:pt x="3" y="77"/>
                  <a:pt x="3" y="77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4"/>
                </a:moveTo>
                <a:cubicBezTo>
                  <a:pt x="3" y="74"/>
                  <a:pt x="3" y="75"/>
                  <a:pt x="3" y="75"/>
                </a:cubicBezTo>
                <a:cubicBezTo>
                  <a:pt x="3" y="75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2"/>
                </a:moveTo>
                <a:cubicBezTo>
                  <a:pt x="2" y="72"/>
                  <a:pt x="2" y="72"/>
                  <a:pt x="2" y="73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69"/>
                </a:moveTo>
                <a:cubicBezTo>
                  <a:pt x="2" y="69"/>
                  <a:pt x="2" y="70"/>
                  <a:pt x="2" y="70"/>
                </a:cubicBezTo>
                <a:cubicBezTo>
                  <a:pt x="2" y="70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8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1" y="67"/>
                </a:moveTo>
                <a:cubicBezTo>
                  <a:pt x="1" y="67"/>
                  <a:pt x="1" y="67"/>
                  <a:pt x="1" y="68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5"/>
                </a:moveTo>
                <a:cubicBezTo>
                  <a:pt x="1" y="65"/>
                  <a:pt x="1" y="66"/>
                  <a:pt x="1" y="66"/>
                </a:cubicBezTo>
                <a:cubicBezTo>
                  <a:pt x="1" y="66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4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3"/>
                </a:moveTo>
                <a:cubicBezTo>
                  <a:pt x="1" y="63"/>
                  <a:pt x="1" y="63"/>
                  <a:pt x="1" y="64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1"/>
                </a:moveTo>
                <a:cubicBezTo>
                  <a:pt x="1" y="61"/>
                  <a:pt x="1" y="62"/>
                  <a:pt x="1" y="62"/>
                </a:cubicBezTo>
                <a:cubicBezTo>
                  <a:pt x="1" y="62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0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8" y="1"/>
                </a:moveTo>
                <a:cubicBezTo>
                  <a:pt x="6" y="17"/>
                  <a:pt x="0" y="38"/>
                  <a:pt x="1" y="60"/>
                </a:cubicBezTo>
                <a:cubicBezTo>
                  <a:pt x="0" y="38"/>
                  <a:pt x="6" y="17"/>
                  <a:pt x="18" y="1"/>
                </a:cubicBezTo>
                <a:moveTo>
                  <a:pt x="18" y="0"/>
                </a:moveTo>
                <a:cubicBezTo>
                  <a:pt x="18" y="0"/>
                  <a:pt x="18" y="0"/>
                  <a:pt x="18" y="1"/>
                </a:cubicBezTo>
                <a:cubicBezTo>
                  <a:pt x="18" y="0"/>
                  <a:pt x="18" y="0"/>
                  <a:pt x="18" y="0"/>
                </a:cubicBezTo>
                <a:moveTo>
                  <a:pt x="19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1" tIns="34289" rIns="68571" bIns="34289" numCol="1" anchor="t" anchorCtr="0" compatLnSpc="1">
            <a:prstTxWarp prst="textNoShape">
              <a:avLst/>
            </a:prstTxWarp>
          </a:bodyPr>
          <a:lstStyle/>
          <a:p>
            <a:pPr defTabSz="685698"/>
            <a:endParaRPr lang="en-GB" sz="1400">
              <a:solidFill>
                <a:prstClr val="black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AFBB084-0936-4099-AE98-E909E5283190}"/>
              </a:ext>
            </a:extLst>
          </p:cNvPr>
          <p:cNvGrpSpPr/>
          <p:nvPr/>
        </p:nvGrpSpPr>
        <p:grpSpPr>
          <a:xfrm>
            <a:off x="2963606" y="2578030"/>
            <a:ext cx="439341" cy="525032"/>
            <a:chOff x="3951475" y="3437374"/>
            <a:chExt cx="585788" cy="700042"/>
          </a:xfrm>
        </p:grpSpPr>
        <p:sp>
          <p:nvSpPr>
            <p:cNvPr id="178" name="Freeform 44"/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698"/>
              <a:endParaRPr lang="en-GB" sz="1400">
                <a:solidFill>
                  <a:prstClr val="black"/>
                </a:solidFill>
              </a:endParaRPr>
            </a:p>
          </p:txBody>
        </p:sp>
        <p:sp>
          <p:nvSpPr>
            <p:cNvPr id="179" name="Freeform 45"/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698"/>
              <a:endParaRPr lang="en-GB" sz="1400">
                <a:solidFill>
                  <a:prstClr val="black"/>
                </a:solidFill>
              </a:endParaRPr>
            </a:p>
          </p:txBody>
        </p:sp>
        <p:sp>
          <p:nvSpPr>
            <p:cNvPr id="181" name="Freeform 47"/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698"/>
              <a:endParaRPr lang="en-GB" sz="1400">
                <a:solidFill>
                  <a:prstClr val="black"/>
                </a:solidFill>
              </a:endParaRPr>
            </a:p>
          </p:txBody>
        </p:sp>
        <p:sp>
          <p:nvSpPr>
            <p:cNvPr id="182" name="Rectangle 48"/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698"/>
              <a:endParaRPr lang="en-GB" sz="1400">
                <a:solidFill>
                  <a:prstClr val="black"/>
                </a:solidFill>
              </a:endParaRPr>
            </a:p>
          </p:txBody>
        </p:sp>
        <p:sp>
          <p:nvSpPr>
            <p:cNvPr id="183" name="Rectangle 49"/>
            <p:cNvSpPr>
              <a:spLocks noChangeArrowheads="1"/>
            </p:cNvSpPr>
            <p:nvPr/>
          </p:nvSpPr>
          <p:spPr bwMode="auto">
            <a:xfrm>
              <a:off x="4193410" y="3540562"/>
              <a:ext cx="151752" cy="328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698"/>
              <a:r>
                <a:rPr lang="en-US" altLang="en-US" sz="16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1</a:t>
              </a:r>
              <a:endParaRPr lang="en-US" alt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186" name="Freeform 52"/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698"/>
              <a:endParaRPr lang="en-GB" sz="1400">
                <a:solidFill>
                  <a:prstClr val="black"/>
                </a:solidFill>
              </a:endParaRPr>
            </a:p>
          </p:txBody>
        </p:sp>
      </p:grpSp>
      <p:sp>
        <p:nvSpPr>
          <p:cNvPr id="192" name="Freeform 58"/>
          <p:cNvSpPr>
            <a:spLocks noEditPoints="1"/>
          </p:cNvSpPr>
          <p:nvPr/>
        </p:nvSpPr>
        <p:spPr bwMode="auto">
          <a:xfrm>
            <a:off x="2857501" y="3549547"/>
            <a:ext cx="33338" cy="166688"/>
          </a:xfrm>
          <a:custGeom>
            <a:avLst/>
            <a:gdLst>
              <a:gd name="T0" fmla="*/ 7 w 18"/>
              <a:gd name="T1" fmla="*/ 91 h 91"/>
              <a:gd name="T2" fmla="*/ 7 w 18"/>
              <a:gd name="T3" fmla="*/ 91 h 91"/>
              <a:gd name="T4" fmla="*/ 7 w 18"/>
              <a:gd name="T5" fmla="*/ 91 h 91"/>
              <a:gd name="T6" fmla="*/ 7 w 18"/>
              <a:gd name="T7" fmla="*/ 91 h 91"/>
              <a:gd name="T8" fmla="*/ 7 w 18"/>
              <a:gd name="T9" fmla="*/ 91 h 91"/>
              <a:gd name="T10" fmla="*/ 7 w 18"/>
              <a:gd name="T11" fmla="*/ 91 h 91"/>
              <a:gd name="T12" fmla="*/ 7 w 18"/>
              <a:gd name="T13" fmla="*/ 91 h 91"/>
              <a:gd name="T14" fmla="*/ 7 w 18"/>
              <a:gd name="T15" fmla="*/ 91 h 91"/>
              <a:gd name="T16" fmla="*/ 7 w 18"/>
              <a:gd name="T17" fmla="*/ 91 h 91"/>
              <a:gd name="T18" fmla="*/ 7 w 18"/>
              <a:gd name="T19" fmla="*/ 91 h 91"/>
              <a:gd name="T20" fmla="*/ 7 w 18"/>
              <a:gd name="T21" fmla="*/ 91 h 91"/>
              <a:gd name="T22" fmla="*/ 7 w 18"/>
              <a:gd name="T23" fmla="*/ 91 h 91"/>
              <a:gd name="T24" fmla="*/ 6 w 18"/>
              <a:gd name="T25" fmla="*/ 90 h 91"/>
              <a:gd name="T26" fmla="*/ 7 w 18"/>
              <a:gd name="T27" fmla="*/ 91 h 91"/>
              <a:gd name="T28" fmla="*/ 6 w 18"/>
              <a:gd name="T29" fmla="*/ 90 h 91"/>
              <a:gd name="T30" fmla="*/ 0 w 18"/>
              <a:gd name="T31" fmla="*/ 57 h 91"/>
              <a:gd name="T32" fmla="*/ 6 w 18"/>
              <a:gd name="T33" fmla="*/ 90 h 91"/>
              <a:gd name="T34" fmla="*/ 0 w 18"/>
              <a:gd name="T35" fmla="*/ 57 h 91"/>
              <a:gd name="T36" fmla="*/ 0 w 18"/>
              <a:gd name="T37" fmla="*/ 57 h 91"/>
              <a:gd name="T38" fmla="*/ 0 w 18"/>
              <a:gd name="T39" fmla="*/ 57 h 91"/>
              <a:gd name="T40" fmla="*/ 0 w 18"/>
              <a:gd name="T41" fmla="*/ 57 h 91"/>
              <a:gd name="T42" fmla="*/ 0 w 18"/>
              <a:gd name="T43" fmla="*/ 57 h 91"/>
              <a:gd name="T44" fmla="*/ 0 w 18"/>
              <a:gd name="T45" fmla="*/ 57 h 91"/>
              <a:gd name="T46" fmla="*/ 0 w 18"/>
              <a:gd name="T47" fmla="*/ 57 h 91"/>
              <a:gd name="T48" fmla="*/ 0 w 18"/>
              <a:gd name="T49" fmla="*/ 56 h 91"/>
              <a:gd name="T50" fmla="*/ 0 w 18"/>
              <a:gd name="T51" fmla="*/ 57 h 91"/>
              <a:gd name="T52" fmla="*/ 0 w 18"/>
              <a:gd name="T53" fmla="*/ 56 h 91"/>
              <a:gd name="T54" fmla="*/ 0 w 18"/>
              <a:gd name="T55" fmla="*/ 56 h 91"/>
              <a:gd name="T56" fmla="*/ 0 w 18"/>
              <a:gd name="T57" fmla="*/ 56 h 91"/>
              <a:gd name="T58" fmla="*/ 0 w 18"/>
              <a:gd name="T59" fmla="*/ 56 h 91"/>
              <a:gd name="T60" fmla="*/ 0 w 18"/>
              <a:gd name="T61" fmla="*/ 56 h 91"/>
              <a:gd name="T62" fmla="*/ 0 w 18"/>
              <a:gd name="T63" fmla="*/ 56 h 91"/>
              <a:gd name="T64" fmla="*/ 0 w 18"/>
              <a:gd name="T65" fmla="*/ 56 h 91"/>
              <a:gd name="T66" fmla="*/ 0 w 18"/>
              <a:gd name="T67" fmla="*/ 56 h 91"/>
              <a:gd name="T68" fmla="*/ 0 w 18"/>
              <a:gd name="T69" fmla="*/ 56 h 91"/>
              <a:gd name="T70" fmla="*/ 0 w 18"/>
              <a:gd name="T71" fmla="*/ 56 h 91"/>
              <a:gd name="T72" fmla="*/ 0 w 18"/>
              <a:gd name="T73" fmla="*/ 55 h 91"/>
              <a:gd name="T74" fmla="*/ 0 w 18"/>
              <a:gd name="T75" fmla="*/ 56 h 91"/>
              <a:gd name="T76" fmla="*/ 0 w 18"/>
              <a:gd name="T77" fmla="*/ 56 h 91"/>
              <a:gd name="T78" fmla="*/ 0 w 18"/>
              <a:gd name="T79" fmla="*/ 55 h 91"/>
              <a:gd name="T80" fmla="*/ 18 w 18"/>
              <a:gd name="T81" fmla="*/ 0 h 91"/>
              <a:gd name="T82" fmla="*/ 0 w 18"/>
              <a:gd name="T83" fmla="*/ 55 h 91"/>
              <a:gd name="T84" fmla="*/ 18 w 18"/>
              <a:gd name="T85" fmla="*/ 0 h 91"/>
              <a:gd name="T86" fmla="*/ 18 w 18"/>
              <a:gd name="T87" fmla="*/ 0 h 91"/>
              <a:gd name="T88" fmla="*/ 18 w 18"/>
              <a:gd name="T89" fmla="*/ 0 h 91"/>
              <a:gd name="T90" fmla="*/ 18 w 18"/>
              <a:gd name="T91" fmla="*/ 0 h 91"/>
              <a:gd name="T92" fmla="*/ 18 w 18"/>
              <a:gd name="T93" fmla="*/ 0 h 91"/>
              <a:gd name="T94" fmla="*/ 18 w 18"/>
              <a:gd name="T95" fmla="*/ 0 h 91"/>
              <a:gd name="T96" fmla="*/ 18 w 18"/>
              <a:gd name="T97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" h="91"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6" y="90"/>
                </a:moveTo>
                <a:cubicBezTo>
                  <a:pt x="6" y="90"/>
                  <a:pt x="6" y="90"/>
                  <a:pt x="7" y="91"/>
                </a:cubicBezTo>
                <a:cubicBezTo>
                  <a:pt x="6" y="90"/>
                  <a:pt x="6" y="90"/>
                  <a:pt x="6" y="90"/>
                </a:cubicBezTo>
                <a:moveTo>
                  <a:pt x="0" y="57"/>
                </a:moveTo>
                <a:cubicBezTo>
                  <a:pt x="0" y="69"/>
                  <a:pt x="2" y="80"/>
                  <a:pt x="6" y="90"/>
                </a:cubicBezTo>
                <a:cubicBezTo>
                  <a:pt x="2" y="80"/>
                  <a:pt x="0" y="69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6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5"/>
                </a:moveTo>
                <a:cubicBezTo>
                  <a:pt x="0" y="55"/>
                  <a:pt x="0" y="55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5"/>
                  <a:pt x="0" y="55"/>
                  <a:pt x="0" y="55"/>
                </a:cubicBezTo>
                <a:moveTo>
                  <a:pt x="18" y="0"/>
                </a:moveTo>
                <a:cubicBezTo>
                  <a:pt x="7" y="15"/>
                  <a:pt x="0" y="35"/>
                  <a:pt x="0" y="55"/>
                </a:cubicBezTo>
                <a:cubicBezTo>
                  <a:pt x="0" y="35"/>
                  <a:pt x="7" y="15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1" tIns="34289" rIns="68571" bIns="34289" numCol="1" anchor="t" anchorCtr="0" compatLnSpc="1">
            <a:prstTxWarp prst="textNoShape">
              <a:avLst/>
            </a:prstTxWarp>
          </a:bodyPr>
          <a:lstStyle/>
          <a:p>
            <a:pPr defTabSz="685698"/>
            <a:endParaRPr lang="en-GB" sz="1400">
              <a:solidFill>
                <a:prstClr val="black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904C281-CCA8-4FD4-A293-FE67ED6D76E0}"/>
              </a:ext>
            </a:extLst>
          </p:cNvPr>
          <p:cNvGrpSpPr/>
          <p:nvPr/>
        </p:nvGrpSpPr>
        <p:grpSpPr>
          <a:xfrm>
            <a:off x="2461026" y="3868396"/>
            <a:ext cx="471965" cy="433388"/>
            <a:chOff x="3281363" y="5157861"/>
            <a:chExt cx="629286" cy="577850"/>
          </a:xfrm>
        </p:grpSpPr>
        <p:sp>
          <p:nvSpPr>
            <p:cNvPr id="196" name="Freeform 62"/>
            <p:cNvSpPr>
              <a:spLocks/>
            </p:cNvSpPr>
            <p:nvPr/>
          </p:nvSpPr>
          <p:spPr bwMode="auto">
            <a:xfrm>
              <a:off x="3332799" y="5157861"/>
              <a:ext cx="577850" cy="577850"/>
            </a:xfrm>
            <a:custGeom>
              <a:avLst/>
              <a:gdLst>
                <a:gd name="T0" fmla="*/ 122 w 236"/>
                <a:gd name="T1" fmla="*/ 234 h 236"/>
                <a:gd name="T2" fmla="*/ 234 w 236"/>
                <a:gd name="T3" fmla="*/ 114 h 236"/>
                <a:gd name="T4" fmla="*/ 114 w 236"/>
                <a:gd name="T5" fmla="*/ 2 h 236"/>
                <a:gd name="T6" fmla="*/ 2 w 236"/>
                <a:gd name="T7" fmla="*/ 122 h 236"/>
                <a:gd name="T8" fmla="*/ 122 w 236"/>
                <a:gd name="T9" fmla="*/ 23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36">
                  <a:moveTo>
                    <a:pt x="122" y="234"/>
                  </a:moveTo>
                  <a:cubicBezTo>
                    <a:pt x="186" y="231"/>
                    <a:pt x="236" y="178"/>
                    <a:pt x="234" y="114"/>
                  </a:cubicBezTo>
                  <a:cubicBezTo>
                    <a:pt x="232" y="50"/>
                    <a:pt x="178" y="0"/>
                    <a:pt x="114" y="2"/>
                  </a:cubicBezTo>
                  <a:cubicBezTo>
                    <a:pt x="50" y="4"/>
                    <a:pt x="0" y="58"/>
                    <a:pt x="2" y="122"/>
                  </a:cubicBezTo>
                  <a:cubicBezTo>
                    <a:pt x="4" y="186"/>
                    <a:pt x="58" y="236"/>
                    <a:pt x="122" y="23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698"/>
              <a:endParaRPr lang="en-GB" sz="1400">
                <a:solidFill>
                  <a:prstClr val="black"/>
                </a:solidFill>
              </a:endParaRPr>
            </a:p>
          </p:txBody>
        </p:sp>
        <p:sp>
          <p:nvSpPr>
            <p:cNvPr id="197" name="Freeform 63"/>
            <p:cNvSpPr>
              <a:spLocks/>
            </p:cNvSpPr>
            <p:nvPr/>
          </p:nvSpPr>
          <p:spPr bwMode="auto">
            <a:xfrm>
              <a:off x="3389949" y="5215011"/>
              <a:ext cx="465138" cy="463550"/>
            </a:xfrm>
            <a:custGeom>
              <a:avLst/>
              <a:gdLst>
                <a:gd name="T0" fmla="*/ 98 w 190"/>
                <a:gd name="T1" fmla="*/ 188 h 190"/>
                <a:gd name="T2" fmla="*/ 188 w 190"/>
                <a:gd name="T3" fmla="*/ 91 h 190"/>
                <a:gd name="T4" fmla="*/ 92 w 190"/>
                <a:gd name="T5" fmla="*/ 1 h 190"/>
                <a:gd name="T6" fmla="*/ 1 w 190"/>
                <a:gd name="T7" fmla="*/ 98 h 190"/>
                <a:gd name="T8" fmla="*/ 98 w 190"/>
                <a:gd name="T9" fmla="*/ 1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0">
                  <a:moveTo>
                    <a:pt x="98" y="188"/>
                  </a:moveTo>
                  <a:cubicBezTo>
                    <a:pt x="150" y="186"/>
                    <a:pt x="190" y="143"/>
                    <a:pt x="188" y="91"/>
                  </a:cubicBezTo>
                  <a:cubicBezTo>
                    <a:pt x="186" y="40"/>
                    <a:pt x="143" y="0"/>
                    <a:pt x="92" y="1"/>
                  </a:cubicBezTo>
                  <a:cubicBezTo>
                    <a:pt x="40" y="3"/>
                    <a:pt x="0" y="47"/>
                    <a:pt x="1" y="98"/>
                  </a:cubicBezTo>
                  <a:cubicBezTo>
                    <a:pt x="3" y="149"/>
                    <a:pt x="47" y="190"/>
                    <a:pt x="98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698"/>
              <a:endParaRPr lang="en-GB" sz="1400">
                <a:solidFill>
                  <a:prstClr val="black"/>
                </a:solidFill>
              </a:endParaRPr>
            </a:p>
          </p:txBody>
        </p:sp>
        <p:sp>
          <p:nvSpPr>
            <p:cNvPr id="198" name="Freeform 64"/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698"/>
              <a:endParaRPr lang="en-GB" sz="1400">
                <a:solidFill>
                  <a:prstClr val="black"/>
                </a:solidFill>
              </a:endParaRPr>
            </a:p>
          </p:txBody>
        </p:sp>
        <p:sp>
          <p:nvSpPr>
            <p:cNvPr id="199" name="Freeform 65"/>
            <p:cNvSpPr>
              <a:spLocks/>
            </p:cNvSpPr>
            <p:nvPr/>
          </p:nvSpPr>
          <p:spPr bwMode="auto">
            <a:xfrm>
              <a:off x="3391537" y="5248349"/>
              <a:ext cx="201613" cy="425450"/>
            </a:xfrm>
            <a:custGeom>
              <a:avLst/>
              <a:gdLst>
                <a:gd name="T0" fmla="*/ 7 w 82"/>
                <a:gd name="T1" fmla="*/ 46 h 174"/>
                <a:gd name="T2" fmla="*/ 7 w 82"/>
                <a:gd name="T3" fmla="*/ 46 h 174"/>
                <a:gd name="T4" fmla="*/ 7 w 82"/>
                <a:gd name="T5" fmla="*/ 46 h 174"/>
                <a:gd name="T6" fmla="*/ 7 w 82"/>
                <a:gd name="T7" fmla="*/ 46 h 174"/>
                <a:gd name="T8" fmla="*/ 0 w 82"/>
                <a:gd name="T9" fmla="*/ 84 h 174"/>
                <a:gd name="T10" fmla="*/ 0 w 82"/>
                <a:gd name="T11" fmla="*/ 84 h 174"/>
                <a:gd name="T12" fmla="*/ 0 w 82"/>
                <a:gd name="T13" fmla="*/ 84 h 174"/>
                <a:gd name="T14" fmla="*/ 0 w 82"/>
                <a:gd name="T15" fmla="*/ 85 h 174"/>
                <a:gd name="T16" fmla="*/ 0 w 82"/>
                <a:gd name="T17" fmla="*/ 85 h 174"/>
                <a:gd name="T18" fmla="*/ 0 w 82"/>
                <a:gd name="T19" fmla="*/ 85 h 174"/>
                <a:gd name="T20" fmla="*/ 0 w 82"/>
                <a:gd name="T21" fmla="*/ 85 h 174"/>
                <a:gd name="T22" fmla="*/ 0 w 82"/>
                <a:gd name="T23" fmla="*/ 86 h 174"/>
                <a:gd name="T24" fmla="*/ 0 w 82"/>
                <a:gd name="T25" fmla="*/ 86 h 174"/>
                <a:gd name="T26" fmla="*/ 0 w 82"/>
                <a:gd name="T27" fmla="*/ 86 h 174"/>
                <a:gd name="T28" fmla="*/ 0 w 82"/>
                <a:gd name="T29" fmla="*/ 86 h 174"/>
                <a:gd name="T30" fmla="*/ 3 w 82"/>
                <a:gd name="T31" fmla="*/ 102 h 174"/>
                <a:gd name="T32" fmla="*/ 3 w 82"/>
                <a:gd name="T33" fmla="*/ 102 h 174"/>
                <a:gd name="T34" fmla="*/ 3 w 82"/>
                <a:gd name="T35" fmla="*/ 103 h 174"/>
                <a:gd name="T36" fmla="*/ 3 w 82"/>
                <a:gd name="T37" fmla="*/ 103 h 174"/>
                <a:gd name="T38" fmla="*/ 3 w 82"/>
                <a:gd name="T39" fmla="*/ 103 h 174"/>
                <a:gd name="T40" fmla="*/ 3 w 82"/>
                <a:gd name="T41" fmla="*/ 105 h 174"/>
                <a:gd name="T42" fmla="*/ 4 w 82"/>
                <a:gd name="T43" fmla="*/ 105 h 174"/>
                <a:gd name="T44" fmla="*/ 4 w 82"/>
                <a:gd name="T45" fmla="*/ 105 h 174"/>
                <a:gd name="T46" fmla="*/ 4 w 82"/>
                <a:gd name="T47" fmla="*/ 106 h 174"/>
                <a:gd name="T48" fmla="*/ 4 w 82"/>
                <a:gd name="T49" fmla="*/ 106 h 174"/>
                <a:gd name="T50" fmla="*/ 4 w 82"/>
                <a:gd name="T51" fmla="*/ 106 h 174"/>
                <a:gd name="T52" fmla="*/ 4 w 82"/>
                <a:gd name="T53" fmla="*/ 106 h 174"/>
                <a:gd name="T54" fmla="*/ 4 w 82"/>
                <a:gd name="T55" fmla="*/ 107 h 174"/>
                <a:gd name="T56" fmla="*/ 4 w 82"/>
                <a:gd name="T57" fmla="*/ 108 h 174"/>
                <a:gd name="T58" fmla="*/ 4 w 82"/>
                <a:gd name="T59" fmla="*/ 108 h 174"/>
                <a:gd name="T60" fmla="*/ 5 w 82"/>
                <a:gd name="T61" fmla="*/ 109 h 174"/>
                <a:gd name="T62" fmla="*/ 5 w 82"/>
                <a:gd name="T63" fmla="*/ 109 h 174"/>
                <a:gd name="T64" fmla="*/ 5 w 82"/>
                <a:gd name="T65" fmla="*/ 109 h 174"/>
                <a:gd name="T66" fmla="*/ 5 w 82"/>
                <a:gd name="T67" fmla="*/ 109 h 174"/>
                <a:gd name="T68" fmla="*/ 5 w 82"/>
                <a:gd name="T69" fmla="*/ 110 h 174"/>
                <a:gd name="T70" fmla="*/ 5 w 82"/>
                <a:gd name="T71" fmla="*/ 110 h 174"/>
                <a:gd name="T72" fmla="*/ 5 w 82"/>
                <a:gd name="T73" fmla="*/ 111 h 174"/>
                <a:gd name="T74" fmla="*/ 5 w 82"/>
                <a:gd name="T75" fmla="*/ 111 h 174"/>
                <a:gd name="T76" fmla="*/ 6 w 82"/>
                <a:gd name="T77" fmla="*/ 112 h 174"/>
                <a:gd name="T78" fmla="*/ 6 w 82"/>
                <a:gd name="T79" fmla="*/ 112 h 174"/>
                <a:gd name="T80" fmla="*/ 6 w 82"/>
                <a:gd name="T81" fmla="*/ 112 h 174"/>
                <a:gd name="T82" fmla="*/ 6 w 82"/>
                <a:gd name="T83" fmla="*/ 112 h 174"/>
                <a:gd name="T84" fmla="*/ 6 w 82"/>
                <a:gd name="T85" fmla="*/ 112 h 174"/>
                <a:gd name="T86" fmla="*/ 6 w 82"/>
                <a:gd name="T87" fmla="*/ 113 h 174"/>
                <a:gd name="T88" fmla="*/ 7 w 82"/>
                <a:gd name="T89" fmla="*/ 114 h 174"/>
                <a:gd name="T90" fmla="*/ 7 w 82"/>
                <a:gd name="T91" fmla="*/ 115 h 174"/>
                <a:gd name="T92" fmla="*/ 7 w 82"/>
                <a:gd name="T93" fmla="*/ 115 h 174"/>
                <a:gd name="T94" fmla="*/ 7 w 82"/>
                <a:gd name="T95" fmla="*/ 115 h 174"/>
                <a:gd name="T96" fmla="*/ 49 w 82"/>
                <a:gd name="T97" fmla="*/ 153 h 174"/>
                <a:gd name="T98" fmla="*/ 16 w 82"/>
                <a:gd name="T99" fmla="*/ 79 h 174"/>
                <a:gd name="T100" fmla="*/ 28 w 82"/>
                <a:gd name="T101" fmla="*/ 25 h 174"/>
                <a:gd name="T102" fmla="*/ 46 w 82"/>
                <a:gd name="T10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174">
                  <a:moveTo>
                    <a:pt x="46" y="0"/>
                  </a:moveTo>
                  <a:cubicBezTo>
                    <a:pt x="29" y="11"/>
                    <a:pt x="15" y="27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2" y="58"/>
                    <a:pt x="0" y="70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" y="92"/>
                    <a:pt x="2" y="97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4"/>
                    <a:pt x="3" y="104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7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6" y="111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9" y="146"/>
                    <a:pt x="48" y="169"/>
                    <a:pt x="82" y="174"/>
                  </a:cubicBezTo>
                  <a:cubicBezTo>
                    <a:pt x="70" y="169"/>
                    <a:pt x="59" y="162"/>
                    <a:pt x="49" y="153"/>
                  </a:cubicBezTo>
                  <a:cubicBezTo>
                    <a:pt x="36" y="140"/>
                    <a:pt x="26" y="125"/>
                    <a:pt x="21" y="107"/>
                  </a:cubicBezTo>
                  <a:cubicBezTo>
                    <a:pt x="19" y="98"/>
                    <a:pt x="17" y="89"/>
                    <a:pt x="16" y="79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5" y="59"/>
                    <a:pt x="19" y="41"/>
                    <a:pt x="28" y="25"/>
                  </a:cubicBezTo>
                  <a:cubicBezTo>
                    <a:pt x="34" y="17"/>
                    <a:pt x="39" y="10"/>
                    <a:pt x="44" y="3"/>
                  </a:cubicBezTo>
                  <a:cubicBezTo>
                    <a:pt x="45" y="2"/>
                    <a:pt x="46" y="1"/>
                    <a:pt x="46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698"/>
              <a:endParaRPr lang="en-GB" sz="1400">
                <a:solidFill>
                  <a:prstClr val="black"/>
                </a:solidFill>
              </a:endParaRPr>
            </a:p>
          </p:txBody>
        </p:sp>
        <p:sp>
          <p:nvSpPr>
            <p:cNvPr id="200" name="Rectangle 66"/>
            <p:cNvSpPr>
              <a:spLocks noChangeArrowheads="1"/>
            </p:cNvSpPr>
            <p:nvPr/>
          </p:nvSpPr>
          <p:spPr bwMode="auto">
            <a:xfrm>
              <a:off x="3551874" y="5343599"/>
              <a:ext cx="138113" cy="19685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698"/>
              <a:endParaRPr lang="en-GB" sz="1400">
                <a:solidFill>
                  <a:prstClr val="black"/>
                </a:solidFill>
              </a:endParaRPr>
            </a:p>
          </p:txBody>
        </p:sp>
        <p:sp>
          <p:nvSpPr>
            <p:cNvPr id="201" name="Rectangle 67"/>
            <p:cNvSpPr>
              <a:spLocks noChangeArrowheads="1"/>
            </p:cNvSpPr>
            <p:nvPr/>
          </p:nvSpPr>
          <p:spPr bwMode="auto">
            <a:xfrm>
              <a:off x="3557907" y="5254700"/>
              <a:ext cx="151752" cy="328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698"/>
              <a:r>
                <a:rPr lang="en-US" altLang="en-US" sz="16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2</a:t>
              </a:r>
              <a:endParaRPr lang="en-US" altLang="en-US" sz="1400" dirty="0">
                <a:solidFill>
                  <a:prstClr val="black"/>
                </a:solidFill>
              </a:endParaRPr>
            </a:p>
          </p:txBody>
        </p:sp>
      </p:grpSp>
      <p:sp>
        <p:nvSpPr>
          <p:cNvPr id="204" name="Freeform 70"/>
          <p:cNvSpPr>
            <a:spLocks noEditPoints="1"/>
          </p:cNvSpPr>
          <p:nvPr/>
        </p:nvSpPr>
        <p:spPr bwMode="auto">
          <a:xfrm>
            <a:off x="1322786" y="2144611"/>
            <a:ext cx="1191" cy="41672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1" tIns="34289" rIns="68571" bIns="34289" numCol="1" anchor="t" anchorCtr="0" compatLnSpc="1">
            <a:prstTxWarp prst="textNoShape">
              <a:avLst/>
            </a:prstTxWarp>
          </a:bodyPr>
          <a:lstStyle/>
          <a:p>
            <a:pPr defTabSz="685698"/>
            <a:endParaRPr lang="en-GB" sz="1400">
              <a:solidFill>
                <a:prstClr val="black"/>
              </a:solidFill>
            </a:endParaRPr>
          </a:p>
        </p:txBody>
      </p:sp>
      <p:sp>
        <p:nvSpPr>
          <p:cNvPr id="212" name="Freeform 78"/>
          <p:cNvSpPr>
            <a:spLocks noEditPoints="1"/>
          </p:cNvSpPr>
          <p:nvPr/>
        </p:nvSpPr>
        <p:spPr bwMode="auto">
          <a:xfrm>
            <a:off x="759619" y="3099490"/>
            <a:ext cx="33338" cy="101204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1" tIns="34289" rIns="68571" bIns="34289" numCol="1" anchor="t" anchorCtr="0" compatLnSpc="1">
            <a:prstTxWarp prst="textNoShape">
              <a:avLst/>
            </a:prstTxWarp>
          </a:bodyPr>
          <a:lstStyle/>
          <a:p>
            <a:pPr defTabSz="685698"/>
            <a:endParaRPr lang="en-GB" sz="1400">
              <a:solidFill>
                <a:prstClr val="black"/>
              </a:solidFill>
            </a:endParaRPr>
          </a:p>
        </p:txBody>
      </p:sp>
      <p:sp>
        <p:nvSpPr>
          <p:cNvPr id="216" name="Freeform 82"/>
          <p:cNvSpPr>
            <a:spLocks noEditPoints="1"/>
          </p:cNvSpPr>
          <p:nvPr/>
        </p:nvSpPr>
        <p:spPr bwMode="auto">
          <a:xfrm>
            <a:off x="913216" y="3620990"/>
            <a:ext cx="13097" cy="92869"/>
          </a:xfrm>
          <a:custGeom>
            <a:avLst/>
            <a:gdLst>
              <a:gd name="T0" fmla="*/ 7 w 7"/>
              <a:gd name="T1" fmla="*/ 51 h 51"/>
              <a:gd name="T2" fmla="*/ 7 w 7"/>
              <a:gd name="T3" fmla="*/ 50 h 51"/>
              <a:gd name="T4" fmla="*/ 7 w 7"/>
              <a:gd name="T5" fmla="*/ 50 h 51"/>
              <a:gd name="T6" fmla="*/ 7 w 7"/>
              <a:gd name="T7" fmla="*/ 50 h 51"/>
              <a:gd name="T8" fmla="*/ 7 w 7"/>
              <a:gd name="T9" fmla="*/ 49 h 51"/>
              <a:gd name="T10" fmla="*/ 0 w 7"/>
              <a:gd name="T11" fmla="*/ 16 h 51"/>
              <a:gd name="T12" fmla="*/ 0 w 7"/>
              <a:gd name="T13" fmla="*/ 16 h 51"/>
              <a:gd name="T14" fmla="*/ 0 w 7"/>
              <a:gd name="T15" fmla="*/ 16 h 51"/>
              <a:gd name="T16" fmla="*/ 0 w 7"/>
              <a:gd name="T17" fmla="*/ 16 h 51"/>
              <a:gd name="T18" fmla="*/ 0 w 7"/>
              <a:gd name="T19" fmla="*/ 15 h 51"/>
              <a:gd name="T20" fmla="*/ 0 w 7"/>
              <a:gd name="T21" fmla="*/ 15 h 51"/>
              <a:gd name="T22" fmla="*/ 0 w 7"/>
              <a:gd name="T23" fmla="*/ 15 h 51"/>
              <a:gd name="T24" fmla="*/ 0 w 7"/>
              <a:gd name="T25" fmla="*/ 14 h 51"/>
              <a:gd name="T26" fmla="*/ 0 w 7"/>
              <a:gd name="T27" fmla="*/ 14 h 51"/>
              <a:gd name="T28" fmla="*/ 0 w 7"/>
              <a:gd name="T29" fmla="*/ 14 h 51"/>
              <a:gd name="T30" fmla="*/ 0 w 7"/>
              <a:gd name="T31" fmla="*/ 14 h 51"/>
              <a:gd name="T32" fmla="*/ 0 w 7"/>
              <a:gd name="T33" fmla="*/ 13 h 51"/>
              <a:gd name="T34" fmla="*/ 0 w 7"/>
              <a:gd name="T35" fmla="*/ 13 h 51"/>
              <a:gd name="T36" fmla="*/ 0 w 7"/>
              <a:gd name="T37" fmla="*/ 13 h 51"/>
              <a:gd name="T38" fmla="*/ 0 w 7"/>
              <a:gd name="T39" fmla="*/ 12 h 51"/>
              <a:gd name="T40" fmla="*/ 0 w 7"/>
              <a:gd name="T41" fmla="*/ 12 h 51"/>
              <a:gd name="T42" fmla="*/ 0 w 7"/>
              <a:gd name="T43" fmla="*/ 12 h 51"/>
              <a:gd name="T44" fmla="*/ 0 w 7"/>
              <a:gd name="T45" fmla="*/ 12 h 51"/>
              <a:gd name="T46" fmla="*/ 0 w 7"/>
              <a:gd name="T47" fmla="*/ 11 h 51"/>
              <a:gd name="T48" fmla="*/ 0 w 7"/>
              <a:gd name="T49" fmla="*/ 11 h 51"/>
              <a:gd name="T50" fmla="*/ 0 w 7"/>
              <a:gd name="T51" fmla="*/ 11 h 51"/>
              <a:gd name="T52" fmla="*/ 0 w 7"/>
              <a:gd name="T53" fmla="*/ 10 h 51"/>
              <a:gd name="T54" fmla="*/ 0 w 7"/>
              <a:gd name="T55" fmla="*/ 10 h 51"/>
              <a:gd name="T56" fmla="*/ 0 w 7"/>
              <a:gd name="T57" fmla="*/ 10 h 51"/>
              <a:gd name="T58" fmla="*/ 0 w 7"/>
              <a:gd name="T59" fmla="*/ 9 h 51"/>
              <a:gd name="T60" fmla="*/ 0 w 7"/>
              <a:gd name="T61" fmla="*/ 9 h 51"/>
              <a:gd name="T62" fmla="*/ 0 w 7"/>
              <a:gd name="T63" fmla="*/ 9 h 51"/>
              <a:gd name="T64" fmla="*/ 0 w 7"/>
              <a:gd name="T65" fmla="*/ 9 h 51"/>
              <a:gd name="T66" fmla="*/ 0 w 7"/>
              <a:gd name="T67" fmla="*/ 8 h 51"/>
              <a:gd name="T68" fmla="*/ 0 w 7"/>
              <a:gd name="T69" fmla="*/ 8 h 51"/>
              <a:gd name="T70" fmla="*/ 0 w 7"/>
              <a:gd name="T71" fmla="*/ 8 h 51"/>
              <a:gd name="T72" fmla="*/ 0 w 7"/>
              <a:gd name="T73" fmla="*/ 7 h 51"/>
              <a:gd name="T74" fmla="*/ 0 w 7"/>
              <a:gd name="T75" fmla="*/ 7 h 51"/>
              <a:gd name="T76" fmla="*/ 0 w 7"/>
              <a:gd name="T77" fmla="*/ 7 h 51"/>
              <a:gd name="T78" fmla="*/ 0 w 7"/>
              <a:gd name="T79" fmla="*/ 6 h 51"/>
              <a:gd name="T80" fmla="*/ 0 w 7"/>
              <a:gd name="T81" fmla="*/ 6 h 51"/>
              <a:gd name="T82" fmla="*/ 0 w 7"/>
              <a:gd name="T83" fmla="*/ 6 h 51"/>
              <a:gd name="T84" fmla="*/ 0 w 7"/>
              <a:gd name="T85" fmla="*/ 6 h 51"/>
              <a:gd name="T86" fmla="*/ 0 w 7"/>
              <a:gd name="T87" fmla="*/ 5 h 51"/>
              <a:gd name="T88" fmla="*/ 1 w 7"/>
              <a:gd name="T89" fmla="*/ 5 h 51"/>
              <a:gd name="T90" fmla="*/ 1 w 7"/>
              <a:gd name="T91" fmla="*/ 5 h 51"/>
              <a:gd name="T92" fmla="*/ 1 w 7"/>
              <a:gd name="T93" fmla="*/ 4 h 51"/>
              <a:gd name="T94" fmla="*/ 1 w 7"/>
              <a:gd name="T95" fmla="*/ 4 h 51"/>
              <a:gd name="T96" fmla="*/ 1 w 7"/>
              <a:gd name="T97" fmla="*/ 3 h 51"/>
              <a:gd name="T98" fmla="*/ 1 w 7"/>
              <a:gd name="T99" fmla="*/ 3 h 51"/>
              <a:gd name="T100" fmla="*/ 1 w 7"/>
              <a:gd name="T101" fmla="*/ 3 h 51"/>
              <a:gd name="T102" fmla="*/ 1 w 7"/>
              <a:gd name="T103" fmla="*/ 3 h 51"/>
              <a:gd name="T104" fmla="*/ 1 w 7"/>
              <a:gd name="T105" fmla="*/ 2 h 51"/>
              <a:gd name="T106" fmla="*/ 1 w 7"/>
              <a:gd name="T107" fmla="*/ 1 h 51"/>
              <a:gd name="T108" fmla="*/ 1 w 7"/>
              <a:gd name="T109" fmla="*/ 1 h 51"/>
              <a:gd name="T110" fmla="*/ 1 w 7"/>
              <a:gd name="T111" fmla="*/ 1 h 51"/>
              <a:gd name="T112" fmla="*/ 1 w 7"/>
              <a:gd name="T113" fmla="*/ 0 h 51"/>
              <a:gd name="T114" fmla="*/ 1 w 7"/>
              <a:gd name="T115" fmla="*/ 0 h 51"/>
              <a:gd name="T116" fmla="*/ 1 w 7"/>
              <a:gd name="T117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" h="51">
                <a:moveTo>
                  <a:pt x="7" y="51"/>
                </a:moveTo>
                <a:cubicBezTo>
                  <a:pt x="7" y="51"/>
                  <a:pt x="7" y="51"/>
                  <a:pt x="7" y="51"/>
                </a:cubicBezTo>
                <a:cubicBezTo>
                  <a:pt x="7" y="51"/>
                  <a:pt x="7" y="51"/>
                  <a:pt x="7" y="51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49"/>
                </a:moveTo>
                <a:cubicBezTo>
                  <a:pt x="7" y="49"/>
                  <a:pt x="7" y="50"/>
                  <a:pt x="7" y="50"/>
                </a:cubicBezTo>
                <a:cubicBezTo>
                  <a:pt x="7" y="50"/>
                  <a:pt x="7" y="49"/>
                  <a:pt x="7" y="49"/>
                </a:cubicBezTo>
                <a:moveTo>
                  <a:pt x="0" y="16"/>
                </a:moveTo>
                <a:cubicBezTo>
                  <a:pt x="0" y="28"/>
                  <a:pt x="2" y="39"/>
                  <a:pt x="6" y="49"/>
                </a:cubicBezTo>
                <a:cubicBezTo>
                  <a:pt x="2" y="39"/>
                  <a:pt x="0" y="28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2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1" tIns="34289" rIns="68571" bIns="34289" numCol="1" anchor="t" anchorCtr="0" compatLnSpc="1">
            <a:prstTxWarp prst="textNoShape">
              <a:avLst/>
            </a:prstTxWarp>
          </a:bodyPr>
          <a:lstStyle/>
          <a:p>
            <a:pPr defTabSz="685698"/>
            <a:endParaRPr lang="en-GB" sz="1400">
              <a:solidFill>
                <a:prstClr val="black"/>
              </a:solidFill>
            </a:endParaRPr>
          </a:p>
        </p:txBody>
      </p:sp>
      <p:sp>
        <p:nvSpPr>
          <p:cNvPr id="224" name="Freeform 90"/>
          <p:cNvSpPr>
            <a:spLocks noEditPoints="1"/>
          </p:cNvSpPr>
          <p:nvPr/>
        </p:nvSpPr>
        <p:spPr bwMode="auto">
          <a:xfrm>
            <a:off x="1916907" y="4161527"/>
            <a:ext cx="7144" cy="95250"/>
          </a:xfrm>
          <a:custGeom>
            <a:avLst/>
            <a:gdLst>
              <a:gd name="T0" fmla="*/ 3 w 4"/>
              <a:gd name="T1" fmla="*/ 52 h 52"/>
              <a:gd name="T2" fmla="*/ 3 w 4"/>
              <a:gd name="T3" fmla="*/ 52 h 52"/>
              <a:gd name="T4" fmla="*/ 3 w 4"/>
              <a:gd name="T5" fmla="*/ 52 h 52"/>
              <a:gd name="T6" fmla="*/ 3 w 4"/>
              <a:gd name="T7" fmla="*/ 51 h 52"/>
              <a:gd name="T8" fmla="*/ 2 w 4"/>
              <a:gd name="T9" fmla="*/ 51 h 52"/>
              <a:gd name="T10" fmla="*/ 2 w 4"/>
              <a:gd name="T11" fmla="*/ 51 h 52"/>
              <a:gd name="T12" fmla="*/ 2 w 4"/>
              <a:gd name="T13" fmla="*/ 51 h 52"/>
              <a:gd name="T14" fmla="*/ 2 w 4"/>
              <a:gd name="T15" fmla="*/ 50 h 52"/>
              <a:gd name="T16" fmla="*/ 2 w 4"/>
              <a:gd name="T17" fmla="*/ 50 h 52"/>
              <a:gd name="T18" fmla="*/ 2 w 4"/>
              <a:gd name="T19" fmla="*/ 50 h 52"/>
              <a:gd name="T20" fmla="*/ 2 w 4"/>
              <a:gd name="T21" fmla="*/ 49 h 52"/>
              <a:gd name="T22" fmla="*/ 2 w 4"/>
              <a:gd name="T23" fmla="*/ 49 h 52"/>
              <a:gd name="T24" fmla="*/ 2 w 4"/>
              <a:gd name="T25" fmla="*/ 49 h 52"/>
              <a:gd name="T26" fmla="*/ 2 w 4"/>
              <a:gd name="T27" fmla="*/ 49 h 52"/>
              <a:gd name="T28" fmla="*/ 2 w 4"/>
              <a:gd name="T29" fmla="*/ 49 h 52"/>
              <a:gd name="T30" fmla="*/ 2 w 4"/>
              <a:gd name="T31" fmla="*/ 49 h 52"/>
              <a:gd name="T32" fmla="*/ 2 w 4"/>
              <a:gd name="T33" fmla="*/ 48 h 52"/>
              <a:gd name="T34" fmla="*/ 2 w 4"/>
              <a:gd name="T35" fmla="*/ 48 h 52"/>
              <a:gd name="T36" fmla="*/ 2 w 4"/>
              <a:gd name="T37" fmla="*/ 48 h 52"/>
              <a:gd name="T38" fmla="*/ 0 w 4"/>
              <a:gd name="T39" fmla="*/ 35 h 52"/>
              <a:gd name="T40" fmla="*/ 0 w 4"/>
              <a:gd name="T41" fmla="*/ 35 h 52"/>
              <a:gd name="T42" fmla="*/ 0 w 4"/>
              <a:gd name="T43" fmla="*/ 35 h 52"/>
              <a:gd name="T44" fmla="*/ 0 w 4"/>
              <a:gd name="T45" fmla="*/ 33 h 52"/>
              <a:gd name="T46" fmla="*/ 0 w 4"/>
              <a:gd name="T47" fmla="*/ 33 h 52"/>
              <a:gd name="T48" fmla="*/ 0 w 4"/>
              <a:gd name="T49" fmla="*/ 33 h 52"/>
              <a:gd name="T50" fmla="*/ 0 w 4"/>
              <a:gd name="T51" fmla="*/ 32 h 52"/>
              <a:gd name="T52" fmla="*/ 0 w 4"/>
              <a:gd name="T53" fmla="*/ 32 h 52"/>
              <a:gd name="T54" fmla="*/ 0 w 4"/>
              <a:gd name="T55" fmla="*/ 32 h 52"/>
              <a:gd name="T56" fmla="*/ 0 w 4"/>
              <a:gd name="T57" fmla="*/ 32 h 52"/>
              <a:gd name="T58" fmla="*/ 0 w 4"/>
              <a:gd name="T59" fmla="*/ 32 h 52"/>
              <a:gd name="T60" fmla="*/ 0 w 4"/>
              <a:gd name="T61" fmla="*/ 32 h 52"/>
              <a:gd name="T62" fmla="*/ 0 w 4"/>
              <a:gd name="T63" fmla="*/ 31 h 52"/>
              <a:gd name="T64" fmla="*/ 0 w 4"/>
              <a:gd name="T65" fmla="*/ 31 h 52"/>
              <a:gd name="T66" fmla="*/ 0 w 4"/>
              <a:gd name="T67" fmla="*/ 30 h 52"/>
              <a:gd name="T68" fmla="*/ 0 w 4"/>
              <a:gd name="T69" fmla="*/ 30 h 52"/>
              <a:gd name="T70" fmla="*/ 0 w 4"/>
              <a:gd name="T71" fmla="*/ 30 h 52"/>
              <a:gd name="T72" fmla="*/ 0 w 4"/>
              <a:gd name="T73" fmla="*/ 30 h 52"/>
              <a:gd name="T74" fmla="*/ 0 w 4"/>
              <a:gd name="T75" fmla="*/ 29 h 52"/>
              <a:gd name="T76" fmla="*/ 0 w 4"/>
              <a:gd name="T77" fmla="*/ 29 h 52"/>
              <a:gd name="T78" fmla="*/ 0 w 4"/>
              <a:gd name="T79" fmla="*/ 29 h 52"/>
              <a:gd name="T80" fmla="*/ 0 w 4"/>
              <a:gd name="T81" fmla="*/ 29 h 52"/>
              <a:gd name="T82" fmla="*/ 0 w 4"/>
              <a:gd name="T83" fmla="*/ 29 h 52"/>
              <a:gd name="T84" fmla="*/ 0 w 4"/>
              <a:gd name="T85" fmla="*/ 29 h 52"/>
              <a:gd name="T86" fmla="*/ 0 w 4"/>
              <a:gd name="T87" fmla="*/ 28 h 52"/>
              <a:gd name="T88" fmla="*/ 0 w 4"/>
              <a:gd name="T89" fmla="*/ 28 h 52"/>
              <a:gd name="T90" fmla="*/ 4 w 4"/>
              <a:gd name="T91" fmla="*/ 1 h 52"/>
              <a:gd name="T92" fmla="*/ 4 w 4"/>
              <a:gd name="T93" fmla="*/ 1 h 52"/>
              <a:gd name="T94" fmla="*/ 4 w 4"/>
              <a:gd name="T95" fmla="*/ 1 h 52"/>
              <a:gd name="T96" fmla="*/ 4 w 4"/>
              <a:gd name="T97" fmla="*/ 1 h 52"/>
              <a:gd name="T98" fmla="*/ 4 w 4"/>
              <a:gd name="T99" fmla="*/ 1 h 52"/>
              <a:gd name="T100" fmla="*/ 4 w 4"/>
              <a:gd name="T101" fmla="*/ 1 h 52"/>
              <a:gd name="T102" fmla="*/ 4 w 4"/>
              <a:gd name="T103" fmla="*/ 0 h 52"/>
              <a:gd name="T104" fmla="*/ 4 w 4"/>
              <a:gd name="T105" fmla="*/ 0 h 52"/>
              <a:gd name="T106" fmla="*/ 4 w 4"/>
              <a:gd name="T107" fmla="*/ 0 h 52"/>
              <a:gd name="T108" fmla="*/ 4 w 4"/>
              <a:gd name="T109" fmla="*/ 0 h 52"/>
              <a:gd name="T110" fmla="*/ 4 w 4"/>
              <a:gd name="T111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" h="52"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1"/>
                </a:moveTo>
                <a:cubicBezTo>
                  <a:pt x="3" y="51"/>
                  <a:pt x="3" y="51"/>
                  <a:pt x="3" y="51"/>
                </a:cubicBezTo>
                <a:cubicBezTo>
                  <a:pt x="3" y="51"/>
                  <a:pt x="3" y="51"/>
                  <a:pt x="3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0"/>
                </a:moveTo>
                <a:cubicBezTo>
                  <a:pt x="2" y="50"/>
                  <a:pt x="2" y="51"/>
                  <a:pt x="2" y="51"/>
                </a:cubicBezTo>
                <a:cubicBezTo>
                  <a:pt x="2" y="51"/>
                  <a:pt x="2" y="50"/>
                  <a:pt x="2" y="50"/>
                </a:cubicBezTo>
                <a:moveTo>
                  <a:pt x="2" y="50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50"/>
                </a:cubicBezTo>
                <a:moveTo>
                  <a:pt x="2" y="49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8"/>
                </a:moveTo>
                <a:cubicBezTo>
                  <a:pt x="2" y="48"/>
                  <a:pt x="2" y="49"/>
                  <a:pt x="2" y="49"/>
                </a:cubicBezTo>
                <a:cubicBezTo>
                  <a:pt x="2" y="49"/>
                  <a:pt x="2" y="48"/>
                  <a:pt x="2" y="48"/>
                </a:cubicBezTo>
                <a:moveTo>
                  <a:pt x="2" y="48"/>
                </a:moveTo>
                <a:cubicBezTo>
                  <a:pt x="2" y="48"/>
                  <a:pt x="2" y="48"/>
                  <a:pt x="2" y="48"/>
                </a:cubicBezTo>
                <a:cubicBezTo>
                  <a:pt x="2" y="48"/>
                  <a:pt x="2" y="48"/>
                  <a:pt x="2" y="48"/>
                </a:cubicBezTo>
                <a:moveTo>
                  <a:pt x="0" y="35"/>
                </a:moveTo>
                <a:cubicBezTo>
                  <a:pt x="0" y="40"/>
                  <a:pt x="1" y="44"/>
                  <a:pt x="2" y="48"/>
                </a:cubicBezTo>
                <a:cubicBezTo>
                  <a:pt x="1" y="44"/>
                  <a:pt x="0" y="40"/>
                  <a:pt x="0" y="35"/>
                </a:cubicBezTo>
                <a:moveTo>
                  <a:pt x="0" y="33"/>
                </a:moveTo>
                <a:cubicBezTo>
                  <a:pt x="0" y="34"/>
                  <a:pt x="0" y="35"/>
                  <a:pt x="0" y="35"/>
                </a:cubicBezTo>
                <a:cubicBezTo>
                  <a:pt x="0" y="35"/>
                  <a:pt x="0" y="34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2"/>
                </a:moveTo>
                <a:cubicBezTo>
                  <a:pt x="0" y="32"/>
                  <a:pt x="0" y="33"/>
                  <a:pt x="0" y="33"/>
                </a:cubicBezTo>
                <a:cubicBezTo>
                  <a:pt x="0" y="33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1"/>
                </a:moveTo>
                <a:cubicBezTo>
                  <a:pt x="0" y="31"/>
                  <a:pt x="0" y="31"/>
                  <a:pt x="0" y="32"/>
                </a:cubicBezTo>
                <a:cubicBezTo>
                  <a:pt x="0" y="31"/>
                  <a:pt x="0" y="31"/>
                  <a:pt x="0" y="31"/>
                </a:cubicBezTo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29"/>
                </a:moveTo>
                <a:cubicBezTo>
                  <a:pt x="0" y="29"/>
                  <a:pt x="0" y="30"/>
                  <a:pt x="0" y="30"/>
                </a:cubicBezTo>
                <a:cubicBezTo>
                  <a:pt x="0" y="30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8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8"/>
                </a:cubicBezTo>
                <a:moveTo>
                  <a:pt x="0" y="28"/>
                </a:move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moveTo>
                  <a:pt x="4" y="1"/>
                </a:moveTo>
                <a:cubicBezTo>
                  <a:pt x="1" y="10"/>
                  <a:pt x="0" y="19"/>
                  <a:pt x="0" y="28"/>
                </a:cubicBezTo>
                <a:cubicBezTo>
                  <a:pt x="0" y="19"/>
                  <a:pt x="1" y="10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1"/>
                  <a:pt x="4" y="1"/>
                </a:cubicBezTo>
                <a:cubicBezTo>
                  <a:pt x="4" y="1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1" tIns="34289" rIns="68571" bIns="34289" numCol="1" anchor="t" anchorCtr="0" compatLnSpc="1">
            <a:prstTxWarp prst="textNoShape">
              <a:avLst/>
            </a:prstTxWarp>
          </a:bodyPr>
          <a:lstStyle/>
          <a:p>
            <a:pPr defTabSz="685698"/>
            <a:endParaRPr lang="en-GB" sz="1400">
              <a:solidFill>
                <a:prstClr val="black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8D2C52C-52FC-4FC3-B1F3-CE6A5B70BDB0}"/>
              </a:ext>
            </a:extLst>
          </p:cNvPr>
          <p:cNvGrpSpPr/>
          <p:nvPr/>
        </p:nvGrpSpPr>
        <p:grpSpPr>
          <a:xfrm>
            <a:off x="698816" y="2542278"/>
            <a:ext cx="428625" cy="466900"/>
            <a:chOff x="931754" y="3389703"/>
            <a:chExt cx="571500" cy="622533"/>
          </a:xfrm>
        </p:grpSpPr>
        <p:sp>
          <p:nvSpPr>
            <p:cNvPr id="202" name="Freeform 68"/>
            <p:cNvSpPr>
              <a:spLocks/>
            </p:cNvSpPr>
            <p:nvPr/>
          </p:nvSpPr>
          <p:spPr bwMode="auto">
            <a:xfrm>
              <a:off x="931754" y="3439148"/>
              <a:ext cx="571500" cy="573088"/>
            </a:xfrm>
            <a:custGeom>
              <a:avLst/>
              <a:gdLst>
                <a:gd name="T0" fmla="*/ 116 w 234"/>
                <a:gd name="T1" fmla="*/ 1 h 234"/>
                <a:gd name="T2" fmla="*/ 233 w 234"/>
                <a:gd name="T3" fmla="*/ 115 h 234"/>
                <a:gd name="T4" fmla="*/ 119 w 234"/>
                <a:gd name="T5" fmla="*/ 233 h 234"/>
                <a:gd name="T6" fmla="*/ 1 w 234"/>
                <a:gd name="T7" fmla="*/ 118 h 234"/>
                <a:gd name="T8" fmla="*/ 116 w 234"/>
                <a:gd name="T9" fmla="*/ 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6" y="1"/>
                  </a:moveTo>
                  <a:cubicBezTo>
                    <a:pt x="179" y="0"/>
                    <a:pt x="232" y="51"/>
                    <a:pt x="233" y="115"/>
                  </a:cubicBezTo>
                  <a:cubicBezTo>
                    <a:pt x="234" y="179"/>
                    <a:pt x="183" y="232"/>
                    <a:pt x="119" y="233"/>
                  </a:cubicBezTo>
                  <a:cubicBezTo>
                    <a:pt x="55" y="234"/>
                    <a:pt x="2" y="182"/>
                    <a:pt x="1" y="118"/>
                  </a:cubicBezTo>
                  <a:cubicBezTo>
                    <a:pt x="0" y="54"/>
                    <a:pt x="52" y="1"/>
                    <a:pt x="116" y="1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698"/>
              <a:endParaRPr lang="en-GB" sz="1400">
                <a:solidFill>
                  <a:prstClr val="black"/>
                </a:solidFill>
              </a:endParaRPr>
            </a:p>
          </p:txBody>
        </p:sp>
        <p:sp>
          <p:nvSpPr>
            <p:cNvPr id="203" name="Freeform 69"/>
            <p:cNvSpPr>
              <a:spLocks/>
            </p:cNvSpPr>
            <p:nvPr/>
          </p:nvSpPr>
          <p:spPr bwMode="auto">
            <a:xfrm>
              <a:off x="987317" y="3493123"/>
              <a:ext cx="461963" cy="461963"/>
            </a:xfrm>
            <a:custGeom>
              <a:avLst/>
              <a:gdLst>
                <a:gd name="T0" fmla="*/ 93 w 189"/>
                <a:gd name="T1" fmla="*/ 1 h 189"/>
                <a:gd name="T2" fmla="*/ 188 w 189"/>
                <a:gd name="T3" fmla="*/ 93 h 189"/>
                <a:gd name="T4" fmla="*/ 96 w 189"/>
                <a:gd name="T5" fmla="*/ 188 h 189"/>
                <a:gd name="T6" fmla="*/ 1 w 189"/>
                <a:gd name="T7" fmla="*/ 96 h 189"/>
                <a:gd name="T8" fmla="*/ 93 w 189"/>
                <a:gd name="T9" fmla="*/ 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89">
                  <a:moveTo>
                    <a:pt x="93" y="1"/>
                  </a:moveTo>
                  <a:cubicBezTo>
                    <a:pt x="144" y="0"/>
                    <a:pt x="187" y="42"/>
                    <a:pt x="188" y="93"/>
                  </a:cubicBezTo>
                  <a:cubicBezTo>
                    <a:pt x="189" y="145"/>
                    <a:pt x="147" y="187"/>
                    <a:pt x="96" y="188"/>
                  </a:cubicBezTo>
                  <a:cubicBezTo>
                    <a:pt x="44" y="189"/>
                    <a:pt x="2" y="147"/>
                    <a:pt x="1" y="96"/>
                  </a:cubicBezTo>
                  <a:cubicBezTo>
                    <a:pt x="0" y="44"/>
                    <a:pt x="41" y="2"/>
                    <a:pt x="93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698"/>
              <a:endParaRPr lang="en-GB" sz="1400">
                <a:solidFill>
                  <a:prstClr val="black"/>
                </a:solidFill>
              </a:endParaRPr>
            </a:p>
          </p:txBody>
        </p:sp>
        <p:sp>
          <p:nvSpPr>
            <p:cNvPr id="205" name="Freeform 71"/>
            <p:cNvSpPr>
              <a:spLocks/>
            </p:cNvSpPr>
            <p:nvPr/>
          </p:nvSpPr>
          <p:spPr bwMode="auto">
            <a:xfrm>
              <a:off x="990492" y="3497885"/>
              <a:ext cx="187325" cy="428625"/>
            </a:xfrm>
            <a:custGeom>
              <a:avLst/>
              <a:gdLst>
                <a:gd name="T0" fmla="*/ 0 w 77"/>
                <a:gd name="T1" fmla="*/ 84 h 175"/>
                <a:gd name="T2" fmla="*/ 0 w 77"/>
                <a:gd name="T3" fmla="*/ 85 h 175"/>
                <a:gd name="T4" fmla="*/ 0 w 77"/>
                <a:gd name="T5" fmla="*/ 85 h 175"/>
                <a:gd name="T6" fmla="*/ 0 w 77"/>
                <a:gd name="T7" fmla="*/ 85 h 175"/>
                <a:gd name="T8" fmla="*/ 0 w 77"/>
                <a:gd name="T9" fmla="*/ 86 h 175"/>
                <a:gd name="T10" fmla="*/ 0 w 77"/>
                <a:gd name="T11" fmla="*/ 87 h 175"/>
                <a:gd name="T12" fmla="*/ 0 w 77"/>
                <a:gd name="T13" fmla="*/ 87 h 175"/>
                <a:gd name="T14" fmla="*/ 0 w 77"/>
                <a:gd name="T15" fmla="*/ 87 h 175"/>
                <a:gd name="T16" fmla="*/ 0 w 77"/>
                <a:gd name="T17" fmla="*/ 88 h 175"/>
                <a:gd name="T18" fmla="*/ 0 w 77"/>
                <a:gd name="T19" fmla="*/ 88 h 175"/>
                <a:gd name="T20" fmla="*/ 0 w 77"/>
                <a:gd name="T21" fmla="*/ 89 h 175"/>
                <a:gd name="T22" fmla="*/ 0 w 77"/>
                <a:gd name="T23" fmla="*/ 89 h 175"/>
                <a:gd name="T24" fmla="*/ 0 w 77"/>
                <a:gd name="T25" fmla="*/ 90 h 175"/>
                <a:gd name="T26" fmla="*/ 0 w 77"/>
                <a:gd name="T27" fmla="*/ 90 h 175"/>
                <a:gd name="T28" fmla="*/ 0 w 77"/>
                <a:gd name="T29" fmla="*/ 91 h 175"/>
                <a:gd name="T30" fmla="*/ 0 w 77"/>
                <a:gd name="T31" fmla="*/ 91 h 175"/>
                <a:gd name="T32" fmla="*/ 0 w 77"/>
                <a:gd name="T33" fmla="*/ 92 h 175"/>
                <a:gd name="T34" fmla="*/ 0 w 77"/>
                <a:gd name="T35" fmla="*/ 92 h 175"/>
                <a:gd name="T36" fmla="*/ 0 w 77"/>
                <a:gd name="T37" fmla="*/ 92 h 175"/>
                <a:gd name="T38" fmla="*/ 0 w 77"/>
                <a:gd name="T39" fmla="*/ 93 h 175"/>
                <a:gd name="T40" fmla="*/ 0 w 77"/>
                <a:gd name="T41" fmla="*/ 93 h 175"/>
                <a:gd name="T42" fmla="*/ 0 w 77"/>
                <a:gd name="T43" fmla="*/ 94 h 175"/>
                <a:gd name="T44" fmla="*/ 0 w 77"/>
                <a:gd name="T45" fmla="*/ 94 h 175"/>
                <a:gd name="T46" fmla="*/ 0 w 77"/>
                <a:gd name="T47" fmla="*/ 95 h 175"/>
                <a:gd name="T48" fmla="*/ 0 w 77"/>
                <a:gd name="T49" fmla="*/ 95 h 175"/>
                <a:gd name="T50" fmla="*/ 0 w 77"/>
                <a:gd name="T51" fmla="*/ 95 h 175"/>
                <a:gd name="T52" fmla="*/ 0 w 77"/>
                <a:gd name="T53" fmla="*/ 96 h 175"/>
                <a:gd name="T54" fmla="*/ 0 w 77"/>
                <a:gd name="T55" fmla="*/ 96 h 175"/>
                <a:gd name="T56" fmla="*/ 0 w 77"/>
                <a:gd name="T57" fmla="*/ 97 h 175"/>
                <a:gd name="T58" fmla="*/ 0 w 77"/>
                <a:gd name="T59" fmla="*/ 97 h 175"/>
                <a:gd name="T60" fmla="*/ 0 w 77"/>
                <a:gd name="T61" fmla="*/ 98 h 175"/>
                <a:gd name="T62" fmla="*/ 0 w 77"/>
                <a:gd name="T63" fmla="*/ 98 h 175"/>
                <a:gd name="T64" fmla="*/ 0 w 77"/>
                <a:gd name="T65" fmla="*/ 98 h 175"/>
                <a:gd name="T66" fmla="*/ 0 w 77"/>
                <a:gd name="T67" fmla="*/ 99 h 175"/>
                <a:gd name="T68" fmla="*/ 0 w 77"/>
                <a:gd name="T69" fmla="*/ 99 h 175"/>
                <a:gd name="T70" fmla="*/ 0 w 77"/>
                <a:gd name="T71" fmla="*/ 100 h 175"/>
                <a:gd name="T72" fmla="*/ 0 w 77"/>
                <a:gd name="T73" fmla="*/ 100 h 175"/>
                <a:gd name="T74" fmla="*/ 0 w 77"/>
                <a:gd name="T75" fmla="*/ 101 h 175"/>
                <a:gd name="T76" fmla="*/ 0 w 77"/>
                <a:gd name="T77" fmla="*/ 101 h 175"/>
                <a:gd name="T78" fmla="*/ 0 w 77"/>
                <a:gd name="T79" fmla="*/ 102 h 175"/>
                <a:gd name="T80" fmla="*/ 0 w 77"/>
                <a:gd name="T81" fmla="*/ 102 h 175"/>
                <a:gd name="T82" fmla="*/ 0 w 77"/>
                <a:gd name="T83" fmla="*/ 102 h 175"/>
                <a:gd name="T84" fmla="*/ 0 w 77"/>
                <a:gd name="T85" fmla="*/ 103 h 175"/>
                <a:gd name="T86" fmla="*/ 0 w 77"/>
                <a:gd name="T87" fmla="*/ 103 h 175"/>
                <a:gd name="T88" fmla="*/ 1 w 77"/>
                <a:gd name="T89" fmla="*/ 104 h 175"/>
                <a:gd name="T90" fmla="*/ 1 w 77"/>
                <a:gd name="T91" fmla="*/ 104 h 175"/>
                <a:gd name="T92" fmla="*/ 1 w 77"/>
                <a:gd name="T93" fmla="*/ 105 h 175"/>
                <a:gd name="T94" fmla="*/ 1 w 77"/>
                <a:gd name="T95" fmla="*/ 105 h 175"/>
                <a:gd name="T96" fmla="*/ 1 w 77"/>
                <a:gd name="T97" fmla="*/ 106 h 175"/>
                <a:gd name="T98" fmla="*/ 1 w 77"/>
                <a:gd name="T99" fmla="*/ 107 h 175"/>
                <a:gd name="T100" fmla="*/ 50 w 77"/>
                <a:gd name="T101" fmla="*/ 175 h 175"/>
                <a:gd name="T102" fmla="*/ 16 w 77"/>
                <a:gd name="T103" fmla="*/ 99 h 175"/>
                <a:gd name="T104" fmla="*/ 45 w 77"/>
                <a:gd name="T105" fmla="*/ 2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75">
                  <a:moveTo>
                    <a:pt x="77" y="0"/>
                  </a:moveTo>
                  <a:cubicBezTo>
                    <a:pt x="36" y="8"/>
                    <a:pt x="4" y="42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6" y="137"/>
                    <a:pt x="24" y="162"/>
                    <a:pt x="50" y="175"/>
                  </a:cubicBezTo>
                  <a:cubicBezTo>
                    <a:pt x="49" y="175"/>
                    <a:pt x="48" y="174"/>
                    <a:pt x="48" y="173"/>
                  </a:cubicBezTo>
                  <a:cubicBezTo>
                    <a:pt x="42" y="166"/>
                    <a:pt x="36" y="159"/>
                    <a:pt x="31" y="152"/>
                  </a:cubicBezTo>
                  <a:cubicBezTo>
                    <a:pt x="21" y="136"/>
                    <a:pt x="16" y="118"/>
                    <a:pt x="16" y="99"/>
                  </a:cubicBezTo>
                  <a:cubicBezTo>
                    <a:pt x="16" y="99"/>
                    <a:pt x="16" y="98"/>
                    <a:pt x="16" y="98"/>
                  </a:cubicBezTo>
                  <a:cubicBezTo>
                    <a:pt x="17" y="88"/>
                    <a:pt x="18" y="79"/>
                    <a:pt x="19" y="70"/>
                  </a:cubicBezTo>
                  <a:cubicBezTo>
                    <a:pt x="24" y="52"/>
                    <a:pt x="32" y="36"/>
                    <a:pt x="45" y="23"/>
                  </a:cubicBezTo>
                  <a:cubicBezTo>
                    <a:pt x="54" y="13"/>
                    <a:pt x="65" y="6"/>
                    <a:pt x="77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698"/>
              <a:endParaRPr lang="en-GB" sz="1400">
                <a:solidFill>
                  <a:prstClr val="black"/>
                </a:solidFill>
              </a:endParaRPr>
            </a:p>
          </p:txBody>
        </p:sp>
        <p:sp>
          <p:nvSpPr>
            <p:cNvPr id="208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698"/>
              <a:endParaRPr lang="en-GB" sz="1400">
                <a:solidFill>
                  <a:prstClr val="black"/>
                </a:solidFill>
              </a:endParaRPr>
            </a:p>
          </p:txBody>
        </p:sp>
        <p:sp>
          <p:nvSpPr>
            <p:cNvPr id="228" name="Rectangle 94"/>
            <p:cNvSpPr>
              <a:spLocks noChangeArrowheads="1"/>
            </p:cNvSpPr>
            <p:nvPr/>
          </p:nvSpPr>
          <p:spPr bwMode="auto">
            <a:xfrm>
              <a:off x="1093679" y="3655048"/>
              <a:ext cx="255588" cy="150813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698"/>
              <a:endParaRPr lang="en-GB" sz="1400">
                <a:solidFill>
                  <a:prstClr val="black"/>
                </a:solidFill>
              </a:endParaRPr>
            </a:p>
          </p:txBody>
        </p:sp>
        <p:sp>
          <p:nvSpPr>
            <p:cNvPr id="229" name="Rectangle 95"/>
            <p:cNvSpPr>
              <a:spLocks noChangeArrowheads="1"/>
            </p:cNvSpPr>
            <p:nvPr/>
          </p:nvSpPr>
          <p:spPr bwMode="auto">
            <a:xfrm>
              <a:off x="1122893" y="3520744"/>
              <a:ext cx="151752" cy="328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698"/>
              <a:r>
                <a:rPr lang="en-US" altLang="en-US" sz="16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4</a:t>
              </a:r>
              <a:endParaRPr lang="en-US" altLang="en-US" sz="1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54EFDBC-7861-49C1-81C9-9A16A96B193B}"/>
              </a:ext>
            </a:extLst>
          </p:cNvPr>
          <p:cNvGrpSpPr/>
          <p:nvPr/>
        </p:nvGrpSpPr>
        <p:grpSpPr>
          <a:xfrm>
            <a:off x="1122715" y="3868398"/>
            <a:ext cx="427435" cy="426244"/>
            <a:chOff x="1496945" y="5157861"/>
            <a:chExt cx="569913" cy="568325"/>
          </a:xfrm>
        </p:grpSpPr>
        <p:sp>
          <p:nvSpPr>
            <p:cNvPr id="214" name="Freeform 80"/>
            <p:cNvSpPr>
              <a:spLocks/>
            </p:cNvSpPr>
            <p:nvPr/>
          </p:nvSpPr>
          <p:spPr bwMode="auto">
            <a:xfrm>
              <a:off x="1496945" y="5157861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698"/>
              <a:endParaRPr lang="en-GB" sz="1400">
                <a:solidFill>
                  <a:prstClr val="black"/>
                </a:solidFill>
              </a:endParaRPr>
            </a:p>
          </p:txBody>
        </p:sp>
        <p:sp>
          <p:nvSpPr>
            <p:cNvPr id="215" name="Freeform 81"/>
            <p:cNvSpPr>
              <a:spLocks/>
            </p:cNvSpPr>
            <p:nvPr/>
          </p:nvSpPr>
          <p:spPr bwMode="auto">
            <a:xfrm>
              <a:off x="1552508" y="5215011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698"/>
              <a:endParaRPr lang="en-GB" sz="1400">
                <a:solidFill>
                  <a:prstClr val="black"/>
                </a:solidFill>
              </a:endParaRPr>
            </a:p>
          </p:txBody>
        </p:sp>
        <p:sp>
          <p:nvSpPr>
            <p:cNvPr id="217" name="Freeform 83"/>
            <p:cNvSpPr>
              <a:spLocks/>
            </p:cNvSpPr>
            <p:nvPr/>
          </p:nvSpPr>
          <p:spPr bwMode="auto">
            <a:xfrm>
              <a:off x="1552508" y="5216599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698"/>
              <a:endParaRPr lang="en-GB" sz="1400">
                <a:solidFill>
                  <a:prstClr val="black"/>
                </a:solidFill>
              </a:endParaRPr>
            </a:p>
          </p:txBody>
        </p:sp>
        <p:sp>
          <p:nvSpPr>
            <p:cNvPr id="220" name="Freeform 86"/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698"/>
              <a:endParaRPr lang="en-GB" sz="1400">
                <a:solidFill>
                  <a:prstClr val="black"/>
                </a:solidFill>
              </a:endParaRPr>
            </a:p>
          </p:txBody>
        </p:sp>
        <p:sp>
          <p:nvSpPr>
            <p:cNvPr id="234" name="Rectangle 100"/>
            <p:cNvSpPr>
              <a:spLocks noChangeArrowheads="1"/>
            </p:cNvSpPr>
            <p:nvPr/>
          </p:nvSpPr>
          <p:spPr bwMode="auto">
            <a:xfrm>
              <a:off x="1711258" y="5337249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698"/>
              <a:endParaRPr lang="en-GB" sz="1400">
                <a:solidFill>
                  <a:prstClr val="black"/>
                </a:solidFill>
              </a:endParaRPr>
            </a:p>
          </p:txBody>
        </p:sp>
        <p:sp>
          <p:nvSpPr>
            <p:cNvPr id="235" name="Rectangle 101"/>
            <p:cNvSpPr>
              <a:spLocks noChangeArrowheads="1"/>
            </p:cNvSpPr>
            <p:nvPr/>
          </p:nvSpPr>
          <p:spPr bwMode="auto">
            <a:xfrm>
              <a:off x="1685858" y="5238824"/>
              <a:ext cx="151752" cy="328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698"/>
              <a:r>
                <a:rPr lang="en-US" altLang="en-US" sz="16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3</a:t>
              </a:r>
              <a:endParaRPr lang="en-US" altLang="en-US" sz="1400" dirty="0">
                <a:solidFill>
                  <a:prstClr val="black"/>
                </a:solidFill>
              </a:endParaRPr>
            </a:p>
          </p:txBody>
        </p:sp>
      </p:grp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1950244" y="3031628"/>
            <a:ext cx="204788" cy="207169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1" tIns="34289" rIns="68571" bIns="34289" numCol="1" anchor="t" anchorCtr="0" compatLnSpc="1">
            <a:prstTxWarp prst="textNoShape">
              <a:avLst/>
            </a:prstTxWarp>
          </a:bodyPr>
          <a:lstStyle/>
          <a:p>
            <a:pPr defTabSz="685698"/>
            <a:endParaRPr lang="en-GB" sz="1400">
              <a:solidFill>
                <a:prstClr val="black"/>
              </a:solidFill>
            </a:endParaRPr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1994304" y="3078059"/>
            <a:ext cx="116681" cy="115491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1" tIns="34289" rIns="68571" bIns="34289" numCol="1" anchor="t" anchorCtr="0" compatLnSpc="1">
            <a:prstTxWarp prst="textNoShape">
              <a:avLst/>
            </a:prstTxWarp>
          </a:bodyPr>
          <a:lstStyle/>
          <a:p>
            <a:pPr defTabSz="685698"/>
            <a:endParaRPr lang="en-GB" sz="1400">
              <a:solidFill>
                <a:prstClr val="black"/>
              </a:solidFill>
            </a:endParaRPr>
          </a:p>
        </p:txBody>
      </p:sp>
      <p:sp>
        <p:nvSpPr>
          <p:cNvPr id="243" name="Freeform 109"/>
          <p:cNvSpPr>
            <a:spLocks/>
          </p:cNvSpPr>
          <p:nvPr/>
        </p:nvSpPr>
        <p:spPr bwMode="auto">
          <a:xfrm>
            <a:off x="1356129" y="976606"/>
            <a:ext cx="283369" cy="24288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1" tIns="34289" rIns="68571" bIns="34289" numCol="1" anchor="t" anchorCtr="0" compatLnSpc="1">
            <a:prstTxWarp prst="textNoShape">
              <a:avLst/>
            </a:prstTxWarp>
          </a:bodyPr>
          <a:lstStyle/>
          <a:p>
            <a:pPr defTabSz="685698"/>
            <a:endParaRPr lang="en-GB" sz="1400">
              <a:solidFill>
                <a:prstClr val="black"/>
              </a:solidFill>
            </a:endParaRPr>
          </a:p>
        </p:txBody>
      </p:sp>
      <p:sp>
        <p:nvSpPr>
          <p:cNvPr id="244" name="Freeform 110"/>
          <p:cNvSpPr>
            <a:spLocks/>
          </p:cNvSpPr>
          <p:nvPr/>
        </p:nvSpPr>
        <p:spPr bwMode="auto">
          <a:xfrm>
            <a:off x="1472805" y="913508"/>
            <a:ext cx="284560" cy="244079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1" tIns="34289" rIns="68571" bIns="34289" numCol="1" anchor="t" anchorCtr="0" compatLnSpc="1">
            <a:prstTxWarp prst="textNoShape">
              <a:avLst/>
            </a:prstTxWarp>
          </a:bodyPr>
          <a:lstStyle/>
          <a:p>
            <a:pPr defTabSz="685698"/>
            <a:endParaRPr lang="en-GB" sz="1400">
              <a:solidFill>
                <a:prstClr val="black"/>
              </a:solidFill>
            </a:endParaRPr>
          </a:p>
        </p:txBody>
      </p:sp>
      <p:sp>
        <p:nvSpPr>
          <p:cNvPr id="245" name="Freeform 111"/>
          <p:cNvSpPr>
            <a:spLocks/>
          </p:cNvSpPr>
          <p:nvPr/>
        </p:nvSpPr>
        <p:spPr bwMode="auto">
          <a:xfrm>
            <a:off x="22622" y="1654073"/>
            <a:ext cx="258366" cy="267891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1" tIns="34289" rIns="68571" bIns="34289" numCol="1" anchor="t" anchorCtr="0" compatLnSpc="1">
            <a:prstTxWarp prst="textNoShape">
              <a:avLst/>
            </a:prstTxWarp>
          </a:bodyPr>
          <a:lstStyle/>
          <a:p>
            <a:pPr defTabSz="685698"/>
            <a:endParaRPr lang="en-GB" sz="1400">
              <a:solidFill>
                <a:prstClr val="black"/>
              </a:solidFill>
            </a:endParaRPr>
          </a:p>
        </p:txBody>
      </p:sp>
      <p:sp>
        <p:nvSpPr>
          <p:cNvPr id="246" name="Freeform 112"/>
          <p:cNvSpPr>
            <a:spLocks/>
          </p:cNvSpPr>
          <p:nvPr/>
        </p:nvSpPr>
        <p:spPr bwMode="auto">
          <a:xfrm>
            <a:off x="-78581" y="1740989"/>
            <a:ext cx="258366" cy="267891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1" tIns="34289" rIns="68571" bIns="34289" numCol="1" anchor="t" anchorCtr="0" compatLnSpc="1">
            <a:prstTxWarp prst="textNoShape">
              <a:avLst/>
            </a:prstTxWarp>
          </a:bodyPr>
          <a:lstStyle/>
          <a:p>
            <a:pPr defTabSz="685698"/>
            <a:endParaRPr lang="en-GB" sz="1400">
              <a:solidFill>
                <a:prstClr val="black"/>
              </a:solidFill>
            </a:endParaRPr>
          </a:p>
        </p:txBody>
      </p:sp>
      <p:sp>
        <p:nvSpPr>
          <p:cNvPr id="247" name="Freeform 113"/>
          <p:cNvSpPr>
            <a:spLocks/>
          </p:cNvSpPr>
          <p:nvPr/>
        </p:nvSpPr>
        <p:spPr bwMode="auto">
          <a:xfrm>
            <a:off x="2505075" y="944464"/>
            <a:ext cx="284560" cy="24407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1" tIns="34289" rIns="68571" bIns="34289" numCol="1" anchor="t" anchorCtr="0" compatLnSpc="1">
            <a:prstTxWarp prst="textNoShape">
              <a:avLst/>
            </a:prstTxWarp>
          </a:bodyPr>
          <a:lstStyle/>
          <a:p>
            <a:pPr defTabSz="685698"/>
            <a:endParaRPr lang="en-GB" sz="1400">
              <a:solidFill>
                <a:prstClr val="black"/>
              </a:solidFill>
            </a:endParaRPr>
          </a:p>
        </p:txBody>
      </p:sp>
      <p:sp>
        <p:nvSpPr>
          <p:cNvPr id="248" name="Freeform 114"/>
          <p:cNvSpPr>
            <a:spLocks/>
          </p:cNvSpPr>
          <p:nvPr/>
        </p:nvSpPr>
        <p:spPr bwMode="auto">
          <a:xfrm>
            <a:off x="2388396" y="882552"/>
            <a:ext cx="284560" cy="24407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1" tIns="34289" rIns="68571" bIns="34289" numCol="1" anchor="t" anchorCtr="0" compatLnSpc="1">
            <a:prstTxWarp prst="textNoShape">
              <a:avLst/>
            </a:prstTxWarp>
          </a:bodyPr>
          <a:lstStyle/>
          <a:p>
            <a:pPr defTabSz="685698"/>
            <a:endParaRPr lang="en-GB" sz="1400">
              <a:solidFill>
                <a:prstClr val="black"/>
              </a:solidFill>
            </a:endParaRPr>
          </a:p>
        </p:txBody>
      </p:sp>
      <p:sp>
        <p:nvSpPr>
          <p:cNvPr id="249" name="Freeform 115"/>
          <p:cNvSpPr>
            <a:spLocks/>
          </p:cNvSpPr>
          <p:nvPr/>
        </p:nvSpPr>
        <p:spPr bwMode="auto">
          <a:xfrm>
            <a:off x="2584848" y="1028994"/>
            <a:ext cx="1169194" cy="989410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1" tIns="34289" rIns="68571" bIns="34289" numCol="1" anchor="t" anchorCtr="0" compatLnSpc="1">
            <a:prstTxWarp prst="textNoShape">
              <a:avLst/>
            </a:prstTxWarp>
          </a:bodyPr>
          <a:lstStyle/>
          <a:p>
            <a:pPr defTabSz="685698"/>
            <a:endParaRPr lang="en-GB" sz="1400">
              <a:solidFill>
                <a:prstClr val="black"/>
              </a:solidFill>
            </a:endParaRPr>
          </a:p>
        </p:txBody>
      </p:sp>
      <p:sp>
        <p:nvSpPr>
          <p:cNvPr id="250" name="Freeform 116"/>
          <p:cNvSpPr>
            <a:spLocks/>
          </p:cNvSpPr>
          <p:nvPr/>
        </p:nvSpPr>
        <p:spPr bwMode="auto">
          <a:xfrm>
            <a:off x="3580216" y="1995781"/>
            <a:ext cx="13097" cy="22622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1" tIns="34289" rIns="68571" bIns="34289" numCol="1" anchor="t" anchorCtr="0" compatLnSpc="1">
            <a:prstTxWarp prst="textNoShape">
              <a:avLst/>
            </a:prstTxWarp>
          </a:bodyPr>
          <a:lstStyle/>
          <a:p>
            <a:pPr defTabSz="685698"/>
            <a:endParaRPr lang="en-GB" sz="1400">
              <a:solidFill>
                <a:prstClr val="black"/>
              </a:solidFill>
            </a:endParaRPr>
          </a:p>
        </p:txBody>
      </p:sp>
      <p:sp>
        <p:nvSpPr>
          <p:cNvPr id="251" name="Freeform 117"/>
          <p:cNvSpPr>
            <a:spLocks/>
          </p:cNvSpPr>
          <p:nvPr/>
        </p:nvSpPr>
        <p:spPr bwMode="auto">
          <a:xfrm>
            <a:off x="3371851" y="1208777"/>
            <a:ext cx="272654" cy="809625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1" tIns="34289" rIns="68571" bIns="34289" numCol="1" anchor="t" anchorCtr="0" compatLnSpc="1">
            <a:prstTxWarp prst="textNoShape">
              <a:avLst/>
            </a:prstTxWarp>
          </a:bodyPr>
          <a:lstStyle/>
          <a:p>
            <a:pPr defTabSz="685698"/>
            <a:endParaRPr lang="en-GB" sz="1400">
              <a:solidFill>
                <a:prstClr val="black"/>
              </a:solidFill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ABB9975-98A3-4E5C-83F0-F5DB5A76FAFE}"/>
              </a:ext>
            </a:extLst>
          </p:cNvPr>
          <p:cNvSpPr txBox="1"/>
          <p:nvPr/>
        </p:nvSpPr>
        <p:spPr>
          <a:xfrm>
            <a:off x="5950980" y="139394"/>
            <a:ext cx="2142654" cy="946413"/>
          </a:xfrm>
          <a:prstGeom prst="rect">
            <a:avLst/>
          </a:prstGeom>
          <a:noFill/>
        </p:spPr>
        <p:txBody>
          <a:bodyPr wrap="none" lIns="68571" tIns="34289" rIns="68571" bIns="34289" rtlCol="0">
            <a:spAutoFit/>
          </a:bodyPr>
          <a:lstStyle/>
          <a:p>
            <a:pPr algn="ctr" defTabSz="685698"/>
            <a:r>
              <a:rPr lang="en-GB" sz="2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LIMIT: </a:t>
            </a:r>
          </a:p>
          <a:p>
            <a:pPr algn="ctr" defTabSz="685698"/>
            <a:r>
              <a:rPr lang="en-GB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minutes</a:t>
            </a:r>
          </a:p>
        </p:txBody>
      </p:sp>
      <p:pic>
        <p:nvPicPr>
          <p:cNvPr id="3" name="Đồng hồ đếm ngược 5 phút có âm tha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8172.63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96200" y="-6096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55228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31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3131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C7365CAC-3A61-5C4E-BB78-9FE078928A04}"/>
              </a:ext>
            </a:extLst>
          </p:cNvPr>
          <p:cNvSpPr/>
          <p:nvPr/>
        </p:nvSpPr>
        <p:spPr>
          <a:xfrm>
            <a:off x="3777737" y="96"/>
            <a:ext cx="1564139" cy="417910"/>
          </a:xfrm>
          <a:prstGeom prst="rect">
            <a:avLst/>
          </a:prstGeom>
          <a:solidFill>
            <a:srgbClr val="FFFF00"/>
          </a:solidFill>
          <a:ln>
            <a:solidFill>
              <a:schemeClr val="accent5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528"/>
            <a:r>
              <a:rPr lang="x-none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KINH TẾ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92B00C9-2A55-5941-9975-6826A4074CB6}"/>
              </a:ext>
            </a:extLst>
          </p:cNvPr>
          <p:cNvSpPr/>
          <p:nvPr/>
        </p:nvSpPr>
        <p:spPr>
          <a:xfrm>
            <a:off x="6872115" y="13543"/>
            <a:ext cx="1555001" cy="417910"/>
          </a:xfrm>
          <a:prstGeom prst="rect">
            <a:avLst/>
          </a:prstGeom>
          <a:solidFill>
            <a:srgbClr val="FFFF00"/>
          </a:solidFill>
          <a:ln>
            <a:solidFill>
              <a:schemeClr val="accent5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528"/>
            <a:r>
              <a:rPr lang="x-none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VĂN HOÁ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61DF9C2-9D1A-7D4F-A7F2-A825C1C8E031}"/>
              </a:ext>
            </a:extLst>
          </p:cNvPr>
          <p:cNvSpPr/>
          <p:nvPr/>
        </p:nvSpPr>
        <p:spPr>
          <a:xfrm>
            <a:off x="571291" y="20240"/>
            <a:ext cx="1645335" cy="417910"/>
          </a:xfrm>
          <a:prstGeom prst="rect">
            <a:avLst/>
          </a:prstGeom>
          <a:solidFill>
            <a:srgbClr val="FFFF00"/>
          </a:solidFill>
          <a:ln>
            <a:solidFill>
              <a:schemeClr val="accent5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528"/>
            <a:r>
              <a:rPr lang="x-none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CHÍNH TR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Ị</a:t>
            </a:r>
            <a:r>
              <a:rPr lang="x-none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9AFDCB-45B6-31FB-7EBA-5468BCC7AAED}"/>
              </a:ext>
            </a:extLst>
          </p:cNvPr>
          <p:cNvSpPr txBox="1"/>
          <p:nvPr/>
        </p:nvSpPr>
        <p:spPr>
          <a:xfrm>
            <a:off x="6235115" y="501466"/>
            <a:ext cx="2871216" cy="117724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56" tIns="34289" rIns="68556" bIns="34289" rtlCol="0">
            <a:spAutoFit/>
          </a:bodyPr>
          <a:lstStyle/>
          <a:p>
            <a:pPr algn="ctr" defTabSz="685528"/>
            <a:r>
              <a:rPr lang="en-GB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(3)</a:t>
            </a:r>
            <a:endParaRPr lang="en-GB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  <a:p>
            <a:pPr algn="ctr" defTabSz="685528"/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Đưa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người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Hán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sang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sống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cùng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người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Việt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,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kết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hôn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với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người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Việt</a:t>
            </a:r>
            <a:endParaRPr lang="x-none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C9F5DB-3D87-3672-C685-ADD0DA4F73B2}"/>
              </a:ext>
            </a:extLst>
          </p:cNvPr>
          <p:cNvSpPr txBox="1"/>
          <p:nvPr/>
        </p:nvSpPr>
        <p:spPr>
          <a:xfrm>
            <a:off x="90920" y="480107"/>
            <a:ext cx="2871216" cy="117724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56" tIns="34289" rIns="68556" bIns="34289" rtlCol="0">
            <a:spAutoFit/>
          </a:bodyPr>
          <a:lstStyle/>
          <a:p>
            <a:pPr algn="ctr" defTabSz="685528"/>
            <a:r>
              <a:rPr lang="en-GB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(1)</a:t>
            </a:r>
            <a:endParaRPr lang="en-GB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  <a:p>
            <a:pPr algn="ctr" defTabSz="685528"/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Chia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Âu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Lạc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thành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các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quận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,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huyện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b="1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và</a:t>
            </a:r>
            <a:r>
              <a:rPr lang="en-GB" b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sáp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nhập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vào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lãnh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thổ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Trung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Quốc</a:t>
            </a:r>
            <a:endParaRPr lang="x-none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EF0DDC-21F8-8AE5-F2EA-0301A5AD3BA5}"/>
              </a:ext>
            </a:extLst>
          </p:cNvPr>
          <p:cNvSpPr txBox="1"/>
          <p:nvPr/>
        </p:nvSpPr>
        <p:spPr>
          <a:xfrm>
            <a:off x="90920" y="1678709"/>
            <a:ext cx="2871216" cy="145424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56" tIns="34289" rIns="68556" bIns="34289" rtlCol="0">
            <a:spAutoFit/>
          </a:bodyPr>
          <a:lstStyle/>
          <a:p>
            <a:pPr algn="ctr" defTabSz="685528"/>
            <a:r>
              <a:rPr lang="en-GB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(4)</a:t>
            </a:r>
            <a:endParaRPr lang="en-GB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  <a:p>
            <a:pPr algn="ctr" defTabSz="685528"/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Đưa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người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Hán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sang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cai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trị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người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Việt</a:t>
            </a:r>
            <a:r>
              <a:rPr lang="en-GB" b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. </a:t>
            </a:r>
          </a:p>
          <a:p>
            <a:pPr algn="ctr" defTabSz="685528"/>
            <a:r>
              <a:rPr lang="en-GB" b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Áp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dụng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luật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b="1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pháp</a:t>
            </a:r>
            <a:r>
              <a:rPr lang="en-GB" b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</a:p>
          <a:p>
            <a:pPr algn="ctr" defTabSz="685528"/>
            <a:r>
              <a:rPr lang="en-GB" b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hà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khắc</a:t>
            </a:r>
            <a:endParaRPr lang="x-none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A03AF5-08CE-3EFC-4260-85AE65AAC621}"/>
              </a:ext>
            </a:extLst>
          </p:cNvPr>
          <p:cNvSpPr txBox="1"/>
          <p:nvPr/>
        </p:nvSpPr>
        <p:spPr>
          <a:xfrm>
            <a:off x="90920" y="3154310"/>
            <a:ext cx="2871216" cy="20082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56" tIns="34289" rIns="68556" bIns="34289" rtlCol="0">
            <a:spAutoFit/>
          </a:bodyPr>
          <a:lstStyle/>
          <a:p>
            <a:pPr algn="ctr" defTabSz="685528"/>
            <a:r>
              <a:rPr lang="en-GB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(6)</a:t>
            </a:r>
          </a:p>
          <a:p>
            <a:pPr algn="ctr" defTabSz="685528"/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Xây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dựng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các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thành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luỹ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lớn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như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Luy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Lâu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(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Bắc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Ninh</a:t>
            </a:r>
            <a:r>
              <a:rPr lang="en-GB" b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). 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X</a:t>
            </a:r>
            <a:r>
              <a:rPr lang="en-GB" b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ây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dựng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quân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đội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bảo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vệ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chính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b="1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quyền</a:t>
            </a:r>
            <a:r>
              <a:rPr lang="en-GB" b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đô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hộ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,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đàn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áp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người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Việt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nổi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dậy</a:t>
            </a:r>
            <a:endParaRPr lang="x-none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D6A028-3E20-B7D7-4A5F-35456B917B60}"/>
              </a:ext>
            </a:extLst>
          </p:cNvPr>
          <p:cNvSpPr txBox="1"/>
          <p:nvPr/>
        </p:nvSpPr>
        <p:spPr>
          <a:xfrm>
            <a:off x="6214007" y="2159114"/>
            <a:ext cx="2871216" cy="145424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56" tIns="34289" rIns="68556" bIns="34289" rtlCol="0">
            <a:spAutoFit/>
          </a:bodyPr>
          <a:lstStyle/>
          <a:p>
            <a:pPr algn="ctr" defTabSz="685528">
              <a:tabLst>
                <a:tab pos="1049715" algn="l"/>
              </a:tabLst>
            </a:pPr>
            <a:r>
              <a:rPr lang="en-GB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(8)</a:t>
            </a:r>
            <a:endParaRPr lang="en-GB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  <a:p>
            <a:pPr algn="ctr" defTabSz="685528">
              <a:tabLst>
                <a:tab pos="1049715" algn="l"/>
              </a:tabLst>
            </a:pP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Truyền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bá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vi-VN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N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ho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giáo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vào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Việt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Nam,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ép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buộc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dân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ta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theo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phong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tục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tập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quán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người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Hán</a:t>
            </a:r>
            <a:endParaRPr lang="x-none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35B2E4-B9BE-F6AD-F5AD-0275F5949EA8}"/>
              </a:ext>
            </a:extLst>
          </p:cNvPr>
          <p:cNvSpPr txBox="1"/>
          <p:nvPr/>
        </p:nvSpPr>
        <p:spPr>
          <a:xfrm>
            <a:off x="3144215" y="2159114"/>
            <a:ext cx="2871216" cy="9002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56" tIns="34289" rIns="68556" bIns="34289" rtlCol="0">
            <a:spAutoFit/>
          </a:bodyPr>
          <a:lstStyle/>
          <a:p>
            <a:pPr algn="ctr" defTabSz="685528">
              <a:tabLst>
                <a:tab pos="1685253" algn="l"/>
              </a:tabLst>
            </a:pPr>
            <a:r>
              <a:rPr lang="en-GB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(5)</a:t>
            </a:r>
            <a:endParaRPr lang="en-GB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  <a:p>
            <a:pPr algn="ctr" defTabSz="685528">
              <a:tabLst>
                <a:tab pos="1685253" algn="l"/>
              </a:tabLst>
            </a:pP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Thực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hiện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độc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quyền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về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muối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và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sắt</a:t>
            </a:r>
            <a:endParaRPr lang="x-none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157A65-98BA-90F8-C1FB-70F1CB8766E1}"/>
              </a:ext>
            </a:extLst>
          </p:cNvPr>
          <p:cNvSpPr txBox="1"/>
          <p:nvPr/>
        </p:nvSpPr>
        <p:spPr>
          <a:xfrm>
            <a:off x="3146106" y="480107"/>
            <a:ext cx="2869325" cy="145424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56" tIns="34289" rIns="68556" bIns="34289" rtlCol="0">
            <a:spAutoFit/>
          </a:bodyPr>
          <a:lstStyle/>
          <a:p>
            <a:pPr algn="ctr" defTabSz="685528">
              <a:tabLst>
                <a:tab pos="1049715" algn="l"/>
              </a:tabLst>
            </a:pPr>
            <a:r>
              <a:rPr lang="en-GB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(2)</a:t>
            </a:r>
            <a:endParaRPr lang="en-GB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  <a:p>
            <a:pPr algn="ctr" defTabSz="685528">
              <a:tabLst>
                <a:tab pos="1049715" algn="l"/>
              </a:tabLst>
            </a:pP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Chiếm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ruộng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đất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của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người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Việt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,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bắt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nộp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tô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thuế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nặng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nề</a:t>
            </a:r>
            <a:r>
              <a:rPr lang="en-GB" b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, </a:t>
            </a:r>
          </a:p>
          <a:p>
            <a:pPr algn="ctr" defTabSz="685528">
              <a:tabLst>
                <a:tab pos="1049715" algn="l"/>
              </a:tabLst>
            </a:pPr>
            <a:r>
              <a:rPr lang="en-GB" b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bắt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cống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nạp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sản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vật</a:t>
            </a:r>
            <a:endParaRPr lang="x-none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43F35B-A09F-7329-54C9-19C06A05AB05}"/>
              </a:ext>
            </a:extLst>
          </p:cNvPr>
          <p:cNvSpPr txBox="1"/>
          <p:nvPr/>
        </p:nvSpPr>
        <p:spPr>
          <a:xfrm>
            <a:off x="3164007" y="3154310"/>
            <a:ext cx="2871216" cy="117724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56" tIns="34289" rIns="68556" bIns="34289" rtlCol="0">
            <a:spAutoFit/>
          </a:bodyPr>
          <a:lstStyle/>
          <a:p>
            <a:pPr algn="ctr" defTabSz="685528">
              <a:tabLst>
                <a:tab pos="1049715" algn="l"/>
              </a:tabLst>
            </a:pPr>
            <a:r>
              <a:rPr lang="en-GB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(7)</a:t>
            </a:r>
          </a:p>
          <a:p>
            <a:pPr algn="ctr" defTabSz="685528">
              <a:tabLst>
                <a:tab pos="1049715" algn="l"/>
              </a:tabLst>
            </a:pP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Bắt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thợ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thủ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công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giỏi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ở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nước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ta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đem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về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Trung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Quốc</a:t>
            </a:r>
            <a:endParaRPr lang="en-GB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6720674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08B61D7D-3E15-3D8A-FC14-F24FCB7BF065}"/>
              </a:ext>
            </a:extLst>
          </p:cNvPr>
          <p:cNvSpPr txBox="1">
            <a:spLocks/>
          </p:cNvSpPr>
          <p:nvPr/>
        </p:nvSpPr>
        <p:spPr>
          <a:xfrm>
            <a:off x="2390456" y="438150"/>
            <a:ext cx="6155294" cy="615591"/>
          </a:xfrm>
          <a:prstGeom prst="rect">
            <a:avLst/>
          </a:prstGeom>
        </p:spPr>
        <p:txBody>
          <a:bodyPr/>
          <a:lstStyle>
            <a:lvl1pPr algn="l" defTabSz="68554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 THƯ XUYÊN THỜI GIAN - TIẾNG NÓI THỜI BẮC THUỘC</a:t>
            </a:r>
            <a:endParaRPr lang="x-none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2" name="Picture 8" descr="Carta - ícones de pessoas grátis">
            <a:extLst>
              <a:ext uri="{FF2B5EF4-FFF2-40B4-BE49-F238E27FC236}">
                <a16:creationId xmlns:a16="http://schemas.microsoft.com/office/drawing/2014/main" id="{1BC8D10E-3984-8370-77B8-8B3A9A4F3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56" y="1657350"/>
            <a:ext cx="20574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11A1F8-E048-E08C-A3CB-B4A4F34333A0}"/>
              </a:ext>
            </a:extLst>
          </p:cNvPr>
          <p:cNvSpPr txBox="1"/>
          <p:nvPr/>
        </p:nvSpPr>
        <p:spPr>
          <a:xfrm>
            <a:off x="2655650" y="1833086"/>
            <a:ext cx="615529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Hãy tưởng tượng mình là một </a:t>
            </a:r>
            <a:r>
              <a:rPr lang="vi-VN" sz="2800" b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người dân Âu Lạc</a:t>
            </a:r>
            <a:r>
              <a:rPr lang="vi-VN" sz="280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sống dưới sự </a:t>
            </a:r>
            <a:r>
              <a:rPr lang="vi-VN" sz="2800" b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cai trị của triều đại phong kiến phương Bắc</a:t>
            </a:r>
            <a:r>
              <a:rPr lang="vi-VN" sz="280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em hãy viết một </a:t>
            </a:r>
            <a:r>
              <a:rPr lang="vi-VN" sz="2800" b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bức thư</a:t>
            </a:r>
            <a:r>
              <a:rPr lang="vi-VN" sz="280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nói lên </a:t>
            </a:r>
            <a:r>
              <a:rPr lang="vi-VN" sz="2800" b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suy nghĩ</a:t>
            </a:r>
            <a:r>
              <a:rPr lang="vi-VN" sz="280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của mình khi </a:t>
            </a:r>
            <a:r>
              <a:rPr lang="vi-VN" sz="2800" b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sống trong tình cảnh đó</a:t>
            </a:r>
            <a:r>
              <a:rPr lang="en-US" sz="2800" b="1">
                <a:solidFill>
                  <a:srgbClr val="000000"/>
                </a:solidFill>
                <a:ea typeface="Times New Roman" panose="02020603050405020304" pitchFamily="18" charset="0"/>
              </a:rPr>
              <a:t>.</a:t>
            </a:r>
            <a:r>
              <a:rPr lang="vi-VN" sz="2800" b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endParaRPr lang="en-US" sz="2800" b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61D1A5-EE3A-8D8C-038A-6A18787D5400}"/>
              </a:ext>
            </a:extLst>
          </p:cNvPr>
          <p:cNvSpPr txBox="1"/>
          <p:nvPr/>
        </p:nvSpPr>
        <p:spPr>
          <a:xfrm>
            <a:off x="0" y="524548"/>
            <a:ext cx="2743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Nhiệm vụ học tập </a:t>
            </a:r>
          </a:p>
          <a:p>
            <a:pPr algn="ctr"/>
            <a:r>
              <a:rPr lang="en-US" sz="24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 giao ở nhà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852667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6">
            <a:extLst>
              <a:ext uri="{FF2B5EF4-FFF2-40B4-BE49-F238E27FC236}">
                <a16:creationId xmlns:a16="http://schemas.microsoft.com/office/drawing/2014/main" id="{05B910F2-107D-6B4E-9D47-0CB538E5AA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93" b="36540"/>
          <a:stretch/>
        </p:blipFill>
        <p:spPr bwMode="auto">
          <a:xfrm>
            <a:off x="447054" y="195700"/>
            <a:ext cx="2550046" cy="173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8" descr="Ảnh động Powerpoint CTU">
            <a:extLst>
              <a:ext uri="{FF2B5EF4-FFF2-40B4-BE49-F238E27FC236}">
                <a16:creationId xmlns:a16="http://schemas.microsoft.com/office/drawing/2014/main" id="{170F46B0-7C6B-3B4B-A147-974593A3E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32981">
            <a:off x="1729251" y="1233571"/>
            <a:ext cx="47625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8" descr="Ảnh động Powerpoint CTU">
            <a:extLst>
              <a:ext uri="{FF2B5EF4-FFF2-40B4-BE49-F238E27FC236}">
                <a16:creationId xmlns:a16="http://schemas.microsoft.com/office/drawing/2014/main" id="{8DDA6D9A-7780-3348-B4B9-FFCDB7F71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32981">
            <a:off x="978093" y="483292"/>
            <a:ext cx="47625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8" descr="Ảnh động Powerpoint CTU">
            <a:extLst>
              <a:ext uri="{FF2B5EF4-FFF2-40B4-BE49-F238E27FC236}">
                <a16:creationId xmlns:a16="http://schemas.microsoft.com/office/drawing/2014/main" id="{90972F25-4E68-DA42-BBD3-D4753CC35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32981">
            <a:off x="269385" y="1131403"/>
            <a:ext cx="47625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801E584C-8198-FA45-910A-BFD47B2F5350}"/>
              </a:ext>
            </a:extLst>
          </p:cNvPr>
          <p:cNvSpPr/>
          <p:nvPr/>
        </p:nvSpPr>
        <p:spPr>
          <a:xfrm>
            <a:off x="928359" y="1931902"/>
            <a:ext cx="5134670" cy="1200294"/>
          </a:xfrm>
          <a:prstGeom prst="rect">
            <a:avLst/>
          </a:prstGeom>
          <a:noFill/>
        </p:spPr>
        <p:txBody>
          <a:bodyPr wrap="none" lIns="91406" tIns="45703" rIns="91406" bIns="45703">
            <a:spAutoFit/>
          </a:bodyPr>
          <a:lstStyle/>
          <a:p>
            <a:pPr algn="ctr" defTabSz="914018">
              <a:buClr>
                <a:srgbClr val="000000"/>
              </a:buClr>
              <a:defRPr/>
            </a:pPr>
            <a:r>
              <a:rPr lang="vi-VN" sz="7200" b="1" ker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VẬN DỤNG</a:t>
            </a:r>
            <a:endParaRPr lang="x-none" sz="7200" b="1" kern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cs typeface="Arial" panose="020B0604020202020204" pitchFamily="34" charset="0"/>
              <a:sym typeface="Arial"/>
            </a:endParaRP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8A3D960D-CEBF-B642-A3AE-A71694CE39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728" t="4074" r="13882" b="6452"/>
          <a:stretch/>
        </p:blipFill>
        <p:spPr>
          <a:xfrm>
            <a:off x="6091728" y="259131"/>
            <a:ext cx="2550046" cy="456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294146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532FA50-DC59-4645-BDBB-01FADB951CC1}"/>
              </a:ext>
            </a:extLst>
          </p:cNvPr>
          <p:cNvSpPr/>
          <p:nvPr/>
        </p:nvSpPr>
        <p:spPr>
          <a:xfrm>
            <a:off x="1474532" y="730133"/>
            <a:ext cx="298450" cy="330659"/>
          </a:xfrm>
          <a:prstGeom prst="rect">
            <a:avLst/>
          </a:prstGeom>
          <a:solidFill>
            <a:srgbClr val="F8FDDE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x-none" sz="1400" kern="0">
              <a:solidFill>
                <a:srgbClr val="000000"/>
              </a:solidFill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DB8A45-B4B9-794D-8F9E-59EECDB82A0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29</a:t>
            </a:fld>
            <a:endParaRPr lang="e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0BFDFA-942E-9CC2-BCA8-BC2BBBE41A29}"/>
              </a:ext>
            </a:extLst>
          </p:cNvPr>
          <p:cNvSpPr txBox="1"/>
          <p:nvPr/>
        </p:nvSpPr>
        <p:spPr>
          <a:xfrm>
            <a:off x="2531807" y="514350"/>
            <a:ext cx="5916243" cy="4141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" indent="-1905" algn="ctr" fontAlgn="t">
              <a:lnSpc>
                <a:spcPct val="130000"/>
              </a:lnSpc>
              <a:spcAft>
                <a:spcPts val="1000"/>
              </a:spcAft>
            </a:pPr>
            <a:r>
              <a:rPr lang="en-US" sz="2800" b="1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Nhiệm vụ thực hiện ở nhà: </a:t>
            </a:r>
          </a:p>
          <a:p>
            <a:pPr marL="635" indent="-1905" algn="just" fontAlgn="t">
              <a:lnSpc>
                <a:spcPct val="130000"/>
              </a:lnSpc>
              <a:spcAft>
                <a:spcPts val="1000"/>
              </a:spcAft>
            </a:pPr>
            <a:r>
              <a:rPr lang="en-US" sz="280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Vẽ</a:t>
            </a:r>
            <a:r>
              <a:rPr lang="vi-VN" sz="2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800" b="1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sơ đồ tư duy </a:t>
            </a:r>
            <a:r>
              <a:rPr lang="vi-VN" sz="280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về các </a:t>
            </a:r>
            <a:r>
              <a:rPr lang="vi-VN" sz="2800" b="1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chính sách cai trị</a:t>
            </a:r>
            <a:r>
              <a:rPr lang="vi-VN" sz="2800" b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của chính quyền phong kiến </a:t>
            </a:r>
            <a:r>
              <a:rPr lang="vi-VN" sz="2800" b="1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phương Bắc</a:t>
            </a:r>
            <a:r>
              <a:rPr lang="vi-VN" sz="280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đối với nước ta</a:t>
            </a:r>
            <a:r>
              <a:rPr lang="en-US" sz="280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trong thời Bắc thuộc theo </a:t>
            </a:r>
            <a:r>
              <a:rPr lang="en-US" sz="2800" b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kĩ thuật 5W1H </a:t>
            </a:r>
            <a:r>
              <a:rPr lang="en-US" sz="280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bằng cách sử dụng </a:t>
            </a:r>
            <a:r>
              <a:rPr lang="en-US" sz="2800" b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công cụ</a:t>
            </a:r>
            <a:r>
              <a:rPr lang="en-US" sz="2800" b="1">
                <a:latin typeface="+mj-lt"/>
                <a:cs typeface="Arial" panose="020B0604020202020204" pitchFamily="34" charset="0"/>
              </a:rPr>
              <a:t> Zen Flowchart.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C9C22E-0356-AE62-0E29-1BDB14E0EA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57" y="457200"/>
            <a:ext cx="2114550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197862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ctrTitle"/>
          </p:nvPr>
        </p:nvSpPr>
        <p:spPr>
          <a:xfrm>
            <a:off x="723901" y="1504950"/>
            <a:ext cx="7696199" cy="1238461"/>
          </a:xfrm>
          <a:prstGeom prst="rect">
            <a:avLst/>
          </a:prstGeom>
        </p:spPr>
        <p:txBody>
          <a:bodyPr spcFirstLastPara="1" wrap="square" lIns="91391" tIns="91391" rIns="91391" bIns="91391" anchor="ctr" anchorCtr="0">
            <a:noAutofit/>
          </a:bodyPr>
          <a:lstStyle/>
          <a:p>
            <a:pPr lvl="0" algn="ctr"/>
            <a:r>
              <a:rPr lang="vi-VN" sz="240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CHÍNH SÁCH CAI </a:t>
            </a:r>
            <a:r>
              <a:rPr lang="vi-VN" sz="240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TRỊ </a:t>
            </a:r>
            <a:br>
              <a:rPr lang="en-US" sz="240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</a:br>
            <a:r>
              <a:rPr lang="vi-VN" sz="240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CỦA CÁC TRIỀU </a:t>
            </a:r>
            <a:r>
              <a:rPr lang="vi-VN" sz="240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ĐẠI PHONG KIẾN PHƯƠNG </a:t>
            </a:r>
            <a:r>
              <a:rPr lang="vi-VN" sz="240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BẮC </a:t>
            </a:r>
            <a:br>
              <a:rPr lang="en-US" sz="240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</a:br>
            <a:r>
              <a:rPr lang="vi-VN" sz="240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VÀ </a:t>
            </a:r>
            <a:r>
              <a:rPr lang="vi-VN" sz="240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SỰ CHUYỂN BIẾN CỦA XÃ HỘI ÂU LẠC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F15F29F-6864-4C46-8639-08D8A68FF0A1}"/>
              </a:ext>
            </a:extLst>
          </p:cNvPr>
          <p:cNvSpPr/>
          <p:nvPr/>
        </p:nvSpPr>
        <p:spPr>
          <a:xfrm>
            <a:off x="3723066" y="723676"/>
            <a:ext cx="1903016" cy="646296"/>
          </a:xfrm>
          <a:prstGeom prst="rect">
            <a:avLst/>
          </a:prstGeom>
        </p:spPr>
        <p:txBody>
          <a:bodyPr wrap="none" lIns="91406" tIns="45703" rIns="91406" bIns="45703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vi-VN" sz="3600" b="1" kern="0">
                <a:solidFill>
                  <a:srgbClr val="FF0000"/>
                </a:solidFill>
                <a:cs typeface="Arial" panose="020B0604020202020204" pitchFamily="34" charset="0"/>
                <a:sym typeface="Oswald"/>
              </a:rPr>
              <a:t>BÀI 15</a:t>
            </a:r>
            <a:r>
              <a:rPr lang="en-US" sz="3600" b="1" kern="0">
                <a:solidFill>
                  <a:srgbClr val="FF0000"/>
                </a:solidFill>
                <a:cs typeface="Arial" panose="020B0604020202020204" pitchFamily="34" charset="0"/>
                <a:sym typeface="Oswald"/>
              </a:rPr>
              <a:t>:</a:t>
            </a:r>
            <a:r>
              <a:rPr lang="vi-VN" sz="3600" b="1" kern="0">
                <a:solidFill>
                  <a:srgbClr val="FF0000"/>
                </a:solidFill>
                <a:cs typeface="Arial" panose="020B0604020202020204" pitchFamily="34" charset="0"/>
                <a:sym typeface="Oswald"/>
              </a:rPr>
              <a:t> </a:t>
            </a:r>
            <a:endParaRPr lang="x-none" sz="2000" kern="0" dirty="0">
              <a:solidFill>
                <a:srgbClr val="FF0000"/>
              </a:solidFill>
              <a:cs typeface="Arial"/>
              <a:sym typeface="Arial"/>
            </a:endParaRPr>
          </a:p>
        </p:txBody>
      </p:sp>
      <p:pic>
        <p:nvPicPr>
          <p:cNvPr id="6" name="Picture 5" descr="C:\Users\Admin\Pictures\Screenshots\Screenshot (58).png">
            <a:extLst>
              <a:ext uri="{FF2B5EF4-FFF2-40B4-BE49-F238E27FC236}">
                <a16:creationId xmlns:a16="http://schemas.microsoft.com/office/drawing/2014/main" id="{8C3223F7-31B4-7749-A9A2-375EED679B9B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5" t="21445" r="28246" b="47564"/>
          <a:stretch/>
        </p:blipFill>
        <p:spPr bwMode="auto">
          <a:xfrm>
            <a:off x="1024965" y="3028209"/>
            <a:ext cx="1423627" cy="1307692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582FC9-1580-5449-BC7A-480B200FAD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7491" y="3017104"/>
            <a:ext cx="1423627" cy="1307692"/>
          </a:xfrm>
          <a:prstGeom prst="ellipse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CA4BFC-BE72-4E48-B9B0-75DC98C41E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67" t="41758" b="-1213"/>
          <a:stretch/>
        </p:blipFill>
        <p:spPr>
          <a:xfrm>
            <a:off x="3856228" y="3039314"/>
            <a:ext cx="1423627" cy="1315504"/>
          </a:xfrm>
          <a:prstGeom prst="ellipse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C76955-6D55-864E-BAC0-29778186138F}"/>
              </a:ext>
            </a:extLst>
          </p:cNvPr>
          <p:cNvSpPr txBox="1"/>
          <p:nvPr/>
        </p:nvSpPr>
        <p:spPr>
          <a:xfrm>
            <a:off x="2560951" y="3782253"/>
            <a:ext cx="306773" cy="311606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x-none" sz="1400" kern="0" dirty="0">
                <a:solidFill>
                  <a:srgbClr val="FFFF00"/>
                </a:solidFill>
                <a:cs typeface="Arial"/>
                <a:sym typeface="Arial"/>
              </a:rPr>
              <a:t>..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1AD2A89-6D08-1D4E-BA1A-1A84CD72A4A0}"/>
              </a:ext>
            </a:extLst>
          </p:cNvPr>
          <p:cNvSpPr txBox="1"/>
          <p:nvPr/>
        </p:nvSpPr>
        <p:spPr>
          <a:xfrm>
            <a:off x="2446810" y="2705498"/>
            <a:ext cx="306773" cy="311606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x-none" sz="1400" kern="0" dirty="0">
                <a:solidFill>
                  <a:srgbClr val="FFFF00"/>
                </a:solidFill>
                <a:cs typeface="Arial"/>
                <a:sym typeface="Arial"/>
              </a:rPr>
              <a:t>..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0E1940-4568-AA4C-81E3-8DD8923502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6657" y="207836"/>
            <a:ext cx="1020411" cy="102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0828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F76BD8-C1F9-BCBC-3E54-699DF0B545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B923BF4-5343-7A8D-C4FF-FD1161700B48}"/>
              </a:ext>
            </a:extLst>
          </p:cNvPr>
          <p:cNvSpPr/>
          <p:nvPr/>
        </p:nvSpPr>
        <p:spPr>
          <a:xfrm>
            <a:off x="1474532" y="730133"/>
            <a:ext cx="298450" cy="330659"/>
          </a:xfrm>
          <a:prstGeom prst="rect">
            <a:avLst/>
          </a:prstGeom>
          <a:solidFill>
            <a:srgbClr val="F8FDDE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x-none" sz="1400" kern="0">
              <a:solidFill>
                <a:srgbClr val="000000"/>
              </a:solidFill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8EFE95-0952-1B4A-3EBB-4B4094B7C11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30</a:t>
            </a:fld>
            <a:endParaRPr lang="e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0AE9DD-D696-1554-A7EF-3F1651EFB382}"/>
              </a:ext>
            </a:extLst>
          </p:cNvPr>
          <p:cNvSpPr txBox="1"/>
          <p:nvPr/>
        </p:nvSpPr>
        <p:spPr>
          <a:xfrm>
            <a:off x="609600" y="57150"/>
            <a:ext cx="7924800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635" indent="-1905" algn="ctr" fontAlgn="t"/>
            <a:r>
              <a:rPr lang="en-US" sz="2000" b="1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TIÊU CHÍ ĐÁNH GIÁ SƠ ĐỒ TƯ DUY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27A5493-957F-C845-B613-7C4CD010FA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2182035"/>
              </p:ext>
            </p:extLst>
          </p:nvPr>
        </p:nvGraphicFramePr>
        <p:xfrm>
          <a:off x="152400" y="514350"/>
          <a:ext cx="8839200" cy="4572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881620">
                  <a:extLst>
                    <a:ext uri="{9D8B030D-6E8A-4147-A177-3AD203B41FA5}">
                      <a16:colId xmlns:a16="http://schemas.microsoft.com/office/drawing/2014/main" val="114554331"/>
                    </a:ext>
                  </a:extLst>
                </a:gridCol>
                <a:gridCol w="957580">
                  <a:extLst>
                    <a:ext uri="{9D8B030D-6E8A-4147-A177-3AD203B41FA5}">
                      <a16:colId xmlns:a16="http://schemas.microsoft.com/office/drawing/2014/main" val="3319448376"/>
                    </a:ext>
                  </a:extLst>
                </a:gridCol>
              </a:tblGrid>
              <a:tr h="270258"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</a:rPr>
                        <a:t>Tiêu chí đánh giá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2527" marR="3252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</a:rPr>
                        <a:t>Điểm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2527" marR="3252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6597345"/>
                  </a:ext>
                </a:extLst>
              </a:tr>
              <a:tr h="1351292">
                <a:tc>
                  <a:txBody>
                    <a:bodyPr/>
                    <a:lstStyle/>
                    <a:p>
                      <a:pPr algn="just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</a:rPr>
                        <a:t>1. Nội dung</a:t>
                      </a:r>
                    </a:p>
                    <a:p>
                      <a:pPr algn="just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</a:rPr>
                        <a:t>- Có từ khóa trung tâm</a:t>
                      </a:r>
                    </a:p>
                    <a:p>
                      <a:pPr algn="just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</a:rPr>
                        <a:t>- Hoàn thành đủ thông tin trong 6 nhánh: Who, What, When, Where, Why, How</a:t>
                      </a:r>
                    </a:p>
                    <a:p>
                      <a:pPr algn="just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</a:rPr>
                        <a:t>- Các ý có mối liên hệ chặt chẽ, hợp lí, đảm bảo tính chính xác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2527" marR="3252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2527" marR="3252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1948246"/>
                  </a:ext>
                </a:extLst>
              </a:tr>
              <a:tr h="1621550">
                <a:tc>
                  <a:txBody>
                    <a:bodyPr/>
                    <a:lstStyle/>
                    <a:p>
                      <a:pPr algn="just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</a:rPr>
                        <a:t>2. Hình thức</a:t>
                      </a:r>
                    </a:p>
                    <a:p>
                      <a:pPr algn="just" fontAlgn="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</a:rPr>
                        <a:t>- Sử dụng công cụ Zen Flowchart hợp lí: Sử dụng các mũi tên, màu sắc để thể hiện mối quan hệ logic</a:t>
                      </a:r>
                    </a:p>
                    <a:p>
                      <a:pPr algn="just" fontAlgn="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</a:rPr>
                        <a:t>- Bố cục rõ ràng, dễ theo dõi</a:t>
                      </a:r>
                    </a:p>
                    <a:p>
                      <a:pPr algn="just" fontAlgn="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</a:rPr>
                        <a:t>- Màu sắc hài hòa, hình ảnh minh họa phù hợp</a:t>
                      </a:r>
                    </a:p>
                    <a:p>
                      <a:pPr algn="just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</a:rPr>
                        <a:t>- Chữ rõ ràng, không sai chính tả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2527" marR="3252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2527" marR="3252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4844111"/>
                  </a:ext>
                </a:extLst>
              </a:tr>
              <a:tr h="810775">
                <a:tc>
                  <a:txBody>
                    <a:bodyPr/>
                    <a:lstStyle/>
                    <a:p>
                      <a:pPr algn="just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</a:rPr>
                        <a:t>3. Tính sáng tạo</a:t>
                      </a:r>
                    </a:p>
                    <a:p>
                      <a:pPr algn="just" fontAlgn="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</a:rPr>
                        <a:t>- Tạo được điểm nhấn</a:t>
                      </a:r>
                    </a:p>
                    <a:p>
                      <a:pPr algn="just" fontAlgn="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</a:rPr>
                        <a:t>- Sáng tạo trong cách trình bày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2527" marR="3252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2527" marR="3252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51823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020857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0DAC53-74EE-523D-54D9-2F3D4E935F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28611B4-11E9-C0DA-7FE3-A82B6ABE8B8C}"/>
              </a:ext>
            </a:extLst>
          </p:cNvPr>
          <p:cNvSpPr/>
          <p:nvPr/>
        </p:nvSpPr>
        <p:spPr>
          <a:xfrm>
            <a:off x="1474532" y="730133"/>
            <a:ext cx="298450" cy="330659"/>
          </a:xfrm>
          <a:prstGeom prst="rect">
            <a:avLst/>
          </a:prstGeom>
          <a:solidFill>
            <a:srgbClr val="F8FDDE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x-none" sz="1400" kern="0">
              <a:solidFill>
                <a:srgbClr val="000000"/>
              </a:solidFill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BF7F6A-541A-6366-8B37-59FFA2C23E6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31</a:t>
            </a:fld>
            <a:endParaRPr lang="e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0378D6-F135-5FCC-400C-BE37E844E618}"/>
              </a:ext>
            </a:extLst>
          </p:cNvPr>
          <p:cNvSpPr txBox="1"/>
          <p:nvPr/>
        </p:nvSpPr>
        <p:spPr>
          <a:xfrm>
            <a:off x="1371600" y="619551"/>
            <a:ext cx="716280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" indent="-1905" algn="ctr" fontAlgn="t"/>
            <a:r>
              <a:rPr lang="en-US" sz="2400" b="1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HƯỚNG DẪN HỌC BÀI Ở NHÀ</a:t>
            </a:r>
          </a:p>
          <a:p>
            <a:pPr marL="635" indent="-1905" algn="just" fontAlgn="t"/>
            <a:r>
              <a:rPr lang="en-US" sz="2400" b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- Bài cũ:</a:t>
            </a:r>
          </a:p>
          <a:p>
            <a:pPr marL="457729" lvl="1" indent="-1905" algn="just" fontAlgn="t"/>
            <a:r>
              <a:rPr lang="en-US" sz="240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240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Học mục 1 bài 15: </a:t>
            </a:r>
            <a:r>
              <a:rPr lang="vi-VN" sz="2400" kern="0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Chính sách cai trị của các triều đại phong kiến phương Bắc</a:t>
            </a:r>
            <a:r>
              <a:rPr lang="en-US" sz="2400" kern="0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.</a:t>
            </a:r>
          </a:p>
          <a:p>
            <a:pPr marL="457729" lvl="1" indent="-1905" algn="just" fontAlgn="t"/>
            <a:r>
              <a:rPr lang="en-US" sz="2400" ker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+</a:t>
            </a:r>
            <a:r>
              <a:rPr lang="en-US" sz="2400" ker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Vẽ</a:t>
            </a:r>
            <a:r>
              <a:rPr lang="vi-VN" sz="24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40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sơ đồ tư duy về các chính sách cai trị </a:t>
            </a:r>
            <a:r>
              <a:rPr lang="en-US" sz="240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của chính quyền phong kiến </a:t>
            </a:r>
            <a:r>
              <a:rPr lang="vi-VN" sz="240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phương Bắc</a:t>
            </a:r>
            <a:r>
              <a:rPr lang="vi-VN" sz="24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theo hướng dẫn.</a:t>
            </a:r>
          </a:p>
          <a:p>
            <a:pPr algn="just">
              <a:buClr>
                <a:srgbClr val="000000"/>
              </a:buClr>
              <a:buFont typeface="Arial"/>
              <a:buNone/>
            </a:pPr>
            <a:r>
              <a:rPr lang="en-US" sz="2400" b="1">
                <a:cs typeface="Arial" panose="020B0604020202020204" pitchFamily="34" charset="0"/>
              </a:rPr>
              <a:t>- Bài mới: </a:t>
            </a:r>
            <a:r>
              <a:rPr lang="en-US" sz="2400">
                <a:cs typeface="Arial" panose="020B0604020202020204" pitchFamily="34" charset="0"/>
              </a:rPr>
              <a:t>Đọc trước mục 2 bài 15 (</a:t>
            </a:r>
            <a:r>
              <a:rPr lang="en-US" sz="2400">
                <a:cs typeface="Arial" panose="020B0604020202020204" pitchFamily="34" charset="0"/>
                <a:sym typeface="Arial"/>
              </a:rPr>
              <a:t>Những chuyển biến về kinh tế, xã hội trong thời kì Bắc thuộc).</a:t>
            </a:r>
          </a:p>
          <a:p>
            <a:pPr lvl="1" algn="just">
              <a:buClr>
                <a:srgbClr val="000000"/>
              </a:buClr>
            </a:pPr>
            <a:r>
              <a:rPr lang="en-US" sz="2400">
                <a:cs typeface="Arial" panose="020B0604020202020204" pitchFamily="34" charset="0"/>
                <a:sym typeface="Arial"/>
              </a:rPr>
              <a:t>+ Kinh tế: Nông nghiệp, thủ công nghiệp</a:t>
            </a:r>
          </a:p>
          <a:p>
            <a:pPr lvl="1" algn="just">
              <a:buClr>
                <a:srgbClr val="000000"/>
              </a:buClr>
            </a:pPr>
            <a:r>
              <a:rPr lang="en-US" sz="2400">
                <a:cs typeface="Arial" panose="020B0604020202020204" pitchFamily="34" charset="0"/>
                <a:sym typeface="Arial"/>
              </a:rPr>
              <a:t>+ Xã hội: Phân hóa xã hội, mâu thuẫn xã hội</a:t>
            </a:r>
            <a:endParaRPr lang="en-US" sz="240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BB4194-DDBA-4A7C-356F-6C7C280BFA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82" y="366824"/>
            <a:ext cx="1057275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477655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-247650"/>
            <a:ext cx="7620000" cy="3530400"/>
          </a:xfrm>
        </p:spPr>
        <p:txBody>
          <a:bodyPr/>
          <a:lstStyle/>
          <a:p>
            <a:r>
              <a:rPr lang="en-US" sz="4800" dirty="0">
                <a:latin typeface="+mj-lt"/>
              </a:rPr>
              <a:t>CẢM </a:t>
            </a:r>
            <a:r>
              <a:rPr lang="en-US" sz="4800">
                <a:latin typeface="+mj-lt"/>
              </a:rPr>
              <a:t>ƠN </a:t>
            </a:r>
            <a:br>
              <a:rPr lang="en-US" sz="4800">
                <a:latin typeface="+mj-lt"/>
              </a:rPr>
            </a:br>
            <a:r>
              <a:rPr lang="en-US" sz="4800">
                <a:latin typeface="+mj-lt"/>
              </a:rPr>
              <a:t>CÁC THẦY CÔ GIÁO </a:t>
            </a:r>
            <a:br>
              <a:rPr lang="en-US" sz="4800">
                <a:latin typeface="+mj-lt"/>
              </a:rPr>
            </a:br>
            <a:r>
              <a:rPr lang="en-US" sz="4800">
                <a:latin typeface="+mj-lt"/>
              </a:rPr>
              <a:t>VÀ CÁC EM HỌC SINH!</a:t>
            </a:r>
            <a:endParaRPr lang="en-US" sz="4800" dirty="0">
              <a:latin typeface="+mj-lt"/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3B7954E3-4912-2B44-B4D6-08C3F13D4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83" y="3562490"/>
            <a:ext cx="1632416" cy="147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1D488753-8DC4-E44D-B467-99AFA304C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846" y="3642899"/>
            <a:ext cx="1632416" cy="147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7048D5-17B8-1C48-8850-9E613BA160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1400" y="114404"/>
            <a:ext cx="1387366" cy="186669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30421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100"/>
                            </p:stCondLst>
                            <p:childTnLst>
                              <p:par>
                                <p:cTn id="13" presetID="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3"/>
          <p:cNvSpPr txBox="1">
            <a:spLocks noGrp="1"/>
          </p:cNvSpPr>
          <p:nvPr>
            <p:ph type="title"/>
          </p:nvPr>
        </p:nvSpPr>
        <p:spPr>
          <a:xfrm>
            <a:off x="3191589" y="726654"/>
            <a:ext cx="2591545" cy="636844"/>
          </a:xfrm>
          <a:prstGeom prst="rect">
            <a:avLst/>
          </a:prstGeom>
        </p:spPr>
        <p:txBody>
          <a:bodyPr spcFirstLastPara="1" wrap="square" lIns="91391" tIns="91391" rIns="91391" bIns="91391" anchor="b" anchorCtr="0">
            <a:no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NỘI DUNG</a:t>
            </a:r>
          </a:p>
        </p:txBody>
      </p:sp>
      <p:pic>
        <p:nvPicPr>
          <p:cNvPr id="13" name="图片 31749" descr="1-19">
            <a:extLst>
              <a:ext uri="{FF2B5EF4-FFF2-40B4-BE49-F238E27FC236}">
                <a16:creationId xmlns:a16="http://schemas.microsoft.com/office/drawing/2014/main" id="{05C3735B-1E49-F146-BCB8-1337E581F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" y="1193087"/>
            <a:ext cx="8229600" cy="3309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31754" descr="1-22">
            <a:extLst>
              <a:ext uri="{FF2B5EF4-FFF2-40B4-BE49-F238E27FC236}">
                <a16:creationId xmlns:a16="http://schemas.microsoft.com/office/drawing/2014/main" id="{C7AB2758-A477-6443-A842-B94B3EAAB9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" t="-1932" r="80692" b="25846"/>
          <a:stretch/>
        </p:blipFill>
        <p:spPr bwMode="auto">
          <a:xfrm>
            <a:off x="486626" y="1619629"/>
            <a:ext cx="1179487" cy="733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31754" descr="1-22">
            <a:extLst>
              <a:ext uri="{FF2B5EF4-FFF2-40B4-BE49-F238E27FC236}">
                <a16:creationId xmlns:a16="http://schemas.microsoft.com/office/drawing/2014/main" id="{77DE1BAC-93A7-194B-A6B1-39C941923C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" t="-1932" r="80692" b="25846"/>
          <a:stretch/>
        </p:blipFill>
        <p:spPr bwMode="auto">
          <a:xfrm>
            <a:off x="541896" y="3144319"/>
            <a:ext cx="1179487" cy="733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8D3292-34A4-6F46-8F95-B8A83FC953DA}"/>
              </a:ext>
            </a:extLst>
          </p:cNvPr>
          <p:cNvSpPr txBox="1"/>
          <p:nvPr/>
        </p:nvSpPr>
        <p:spPr>
          <a:xfrm>
            <a:off x="1557892" y="1870492"/>
            <a:ext cx="6519308" cy="892518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vi-VN" sz="2600" b="1" kern="0" dirty="0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1. Chính sách cai trị của các triều đại phong kiến phương Bắc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30BE22-2C4C-5B49-97F8-3D89D227BD9C}"/>
              </a:ext>
            </a:extLst>
          </p:cNvPr>
          <p:cNvSpPr txBox="1"/>
          <p:nvPr/>
        </p:nvSpPr>
        <p:spPr>
          <a:xfrm>
            <a:off x="1557892" y="3144343"/>
            <a:ext cx="6519308" cy="892518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en-US" sz="2600" b="1" kern="0" dirty="0">
                <a:solidFill>
                  <a:srgbClr val="000000"/>
                </a:solidFill>
                <a:latin typeface="+mj-lt"/>
                <a:cs typeface="Arial" panose="020B0604020202020204" pitchFamily="34" charset="0"/>
                <a:sym typeface="Arial"/>
              </a:rPr>
              <a:t>2. </a:t>
            </a:r>
            <a:r>
              <a:rPr lang="en-US" sz="2600" b="1" kern="0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  <a:sym typeface="Arial"/>
              </a:rPr>
              <a:t>Những</a:t>
            </a:r>
            <a:r>
              <a:rPr lang="en-US" sz="2600" b="1" kern="0" dirty="0">
                <a:solidFill>
                  <a:srgbClr val="000000"/>
                </a:solidFill>
                <a:latin typeface="+mj-lt"/>
                <a:cs typeface="Arial" panose="020B0604020202020204" pitchFamily="34" charset="0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  <a:sym typeface="Arial"/>
              </a:rPr>
              <a:t>chuyển</a:t>
            </a:r>
            <a:r>
              <a:rPr lang="en-US" sz="2600" b="1" kern="0" dirty="0">
                <a:solidFill>
                  <a:srgbClr val="000000"/>
                </a:solidFill>
                <a:latin typeface="+mj-lt"/>
                <a:cs typeface="Arial" panose="020B0604020202020204" pitchFamily="34" charset="0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  <a:sym typeface="Arial"/>
              </a:rPr>
              <a:t>biến</a:t>
            </a:r>
            <a:r>
              <a:rPr lang="en-US" sz="2600" b="1" kern="0" dirty="0">
                <a:solidFill>
                  <a:srgbClr val="000000"/>
                </a:solidFill>
                <a:latin typeface="+mj-lt"/>
                <a:cs typeface="Arial" panose="020B0604020202020204" pitchFamily="34" charset="0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  <a:sym typeface="Arial"/>
              </a:rPr>
              <a:t>về</a:t>
            </a:r>
            <a:r>
              <a:rPr lang="en-US" sz="2600" b="1" kern="0" dirty="0">
                <a:solidFill>
                  <a:srgbClr val="000000"/>
                </a:solidFill>
                <a:latin typeface="+mj-lt"/>
                <a:cs typeface="Arial" panose="020B0604020202020204" pitchFamily="34" charset="0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  <a:sym typeface="Arial"/>
              </a:rPr>
              <a:t>kinh</a:t>
            </a:r>
            <a:r>
              <a:rPr lang="en-US" sz="2600" b="1" kern="0" dirty="0">
                <a:solidFill>
                  <a:srgbClr val="000000"/>
                </a:solidFill>
                <a:latin typeface="+mj-lt"/>
                <a:cs typeface="Arial" panose="020B0604020202020204" pitchFamily="34" charset="0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  <a:sym typeface="Arial"/>
              </a:rPr>
              <a:t>tế</a:t>
            </a:r>
            <a:r>
              <a:rPr lang="en-US" sz="2600" b="1" kern="0">
                <a:solidFill>
                  <a:srgbClr val="000000"/>
                </a:solidFill>
                <a:latin typeface="+mj-lt"/>
                <a:cs typeface="Arial" panose="020B0604020202020204" pitchFamily="34" charset="0"/>
                <a:sym typeface="Arial"/>
              </a:rPr>
              <a:t>, xã </a:t>
            </a:r>
            <a:r>
              <a:rPr lang="en-US" sz="2600" b="1" kern="0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  <a:sym typeface="Arial"/>
              </a:rPr>
              <a:t>hội</a:t>
            </a:r>
            <a:r>
              <a:rPr lang="en-US" sz="2600" b="1" kern="0" dirty="0">
                <a:solidFill>
                  <a:srgbClr val="000000"/>
                </a:solidFill>
                <a:latin typeface="+mj-lt"/>
                <a:cs typeface="Arial" panose="020B0604020202020204" pitchFamily="34" charset="0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  <a:sym typeface="Arial"/>
              </a:rPr>
              <a:t>trong</a:t>
            </a:r>
            <a:r>
              <a:rPr lang="en-US" sz="2600" b="1" kern="0" dirty="0">
                <a:solidFill>
                  <a:srgbClr val="000000"/>
                </a:solidFill>
                <a:latin typeface="+mj-lt"/>
                <a:cs typeface="Arial" panose="020B0604020202020204" pitchFamily="34" charset="0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  <a:sym typeface="Arial"/>
              </a:rPr>
              <a:t>thời</a:t>
            </a:r>
            <a:r>
              <a:rPr lang="en-US" sz="2600" b="1" kern="0" dirty="0">
                <a:solidFill>
                  <a:srgbClr val="000000"/>
                </a:solidFill>
                <a:latin typeface="+mj-lt"/>
                <a:cs typeface="Arial" panose="020B0604020202020204" pitchFamily="34" charset="0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  <a:sym typeface="Arial"/>
              </a:rPr>
              <a:t>kì</a:t>
            </a:r>
            <a:r>
              <a:rPr lang="en-US" sz="2600" b="1" kern="0" dirty="0">
                <a:solidFill>
                  <a:srgbClr val="000000"/>
                </a:solidFill>
                <a:latin typeface="+mj-lt"/>
                <a:cs typeface="Arial" panose="020B0604020202020204" pitchFamily="34" charset="0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  <a:sym typeface="Arial"/>
              </a:rPr>
              <a:t>Bắc</a:t>
            </a:r>
            <a:r>
              <a:rPr lang="en-US" sz="2600" b="1" kern="0" dirty="0">
                <a:solidFill>
                  <a:srgbClr val="000000"/>
                </a:solidFill>
                <a:latin typeface="+mj-lt"/>
                <a:cs typeface="Arial" panose="020B0604020202020204" pitchFamily="34" charset="0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  <a:sym typeface="Arial"/>
              </a:rPr>
              <a:t>thuộc</a:t>
            </a:r>
            <a:endParaRPr lang="en-US" sz="2600" b="1" kern="0" dirty="0">
              <a:solidFill>
                <a:srgbClr val="000000"/>
              </a:solidFill>
              <a:latin typeface="+mj-lt"/>
              <a:cs typeface="Arial" panose="020B0604020202020204" pitchFamily="34" charset="0"/>
              <a:sym typeface="Arial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11B3C00-1F8C-2B45-ADDF-255E5CC92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564" y="191984"/>
            <a:ext cx="1254595" cy="113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30924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1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1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1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3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3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1" grpId="0"/>
          <p:bldP spid="8" grpId="0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1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1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1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3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3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1" grpId="0"/>
          <p:bldP spid="8" grpId="0"/>
          <p:bldP spid="17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/>
          <p:nvPr/>
        </p:nvSpPr>
        <p:spPr>
          <a:xfrm>
            <a:off x="5681120" y="973372"/>
            <a:ext cx="2956500" cy="3498605"/>
          </a:xfrm>
          <a:prstGeom prst="rect">
            <a:avLst/>
          </a:prstGeom>
          <a:solidFill>
            <a:srgbClr val="000000">
              <a:alpha val="9620"/>
            </a:srgbClr>
          </a:solidFill>
          <a:ln>
            <a:noFill/>
          </a:ln>
        </p:spPr>
        <p:txBody>
          <a:bodyPr spcFirstLastPara="1" wrap="square" lIns="91391" tIns="91391" rIns="91391" bIns="91391" anchor="ctr" anchorCtr="0">
            <a:noAutofit/>
          </a:bodyPr>
          <a:lstStyle/>
          <a:p>
            <a:pPr defTabSz="914018"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Google Shape;72;p14"/>
          <p:cNvSpPr txBox="1">
            <a:spLocks noGrp="1"/>
          </p:cNvSpPr>
          <p:nvPr>
            <p:ph type="ctrTitle" idx="4294967295"/>
          </p:nvPr>
        </p:nvSpPr>
        <p:spPr>
          <a:xfrm>
            <a:off x="506380" y="594274"/>
            <a:ext cx="4965358" cy="588433"/>
          </a:xfrm>
          <a:prstGeom prst="rect">
            <a:avLst/>
          </a:prstGeom>
        </p:spPr>
        <p:txBody>
          <a:bodyPr spcFirstLastPara="1" wrap="square" lIns="91391" tIns="91391" rIns="91391" bIns="91391" anchor="b" anchorCtr="0">
            <a:noAutofit/>
          </a:bodyPr>
          <a:lstStyle/>
          <a:p>
            <a:pPr algn="ctr"/>
            <a:r>
              <a:rPr lang="en-US" sz="320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MỤC TIÊU </a:t>
            </a:r>
            <a:r>
              <a:rPr lang="en-US" sz="320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TIẾT HỌC</a:t>
            </a:r>
            <a:endParaRPr lang="en-US" sz="3200" dirty="0">
              <a:solidFill>
                <a:srgbClr val="C000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5D7C74A-B33E-7349-B800-9EA89310D631}"/>
              </a:ext>
            </a:extLst>
          </p:cNvPr>
          <p:cNvSpPr/>
          <p:nvPr/>
        </p:nvSpPr>
        <p:spPr>
          <a:xfrm>
            <a:off x="541866" y="1352551"/>
            <a:ext cx="4965358" cy="1815866"/>
          </a:xfrm>
          <a:prstGeom prst="rect">
            <a:avLst/>
          </a:prstGeom>
        </p:spPr>
        <p:txBody>
          <a:bodyPr wrap="square" lIns="91406" tIns="45703" rIns="91406" bIns="45703">
            <a:spAutoFit/>
          </a:bodyPr>
          <a:lstStyle/>
          <a:p>
            <a:pPr algn="just" defTabSz="914018">
              <a:buClr>
                <a:srgbClr val="000000"/>
              </a:buClr>
              <a:defRPr/>
            </a:pPr>
            <a:r>
              <a:rPr lang="en-US" sz="2800" kern="0" dirty="0" err="1">
                <a:latin typeface="+mj-lt"/>
                <a:cs typeface="Arial" panose="020B0604020202020204" pitchFamily="34" charset="0"/>
                <a:sym typeface="Arial"/>
              </a:rPr>
              <a:t>Nêu</a:t>
            </a:r>
            <a:r>
              <a:rPr lang="en-US" sz="2800" kern="0" dirty="0">
                <a:latin typeface="+mj-lt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latin typeface="+mj-lt"/>
                <a:cs typeface="Arial" panose="020B0604020202020204" pitchFamily="34" charset="0"/>
                <a:sym typeface="Arial"/>
              </a:rPr>
              <a:t>được</a:t>
            </a:r>
            <a:r>
              <a:rPr lang="en-US" sz="2800" kern="0" dirty="0">
                <a:latin typeface="+mj-lt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latin typeface="+mj-lt"/>
                <a:cs typeface="Arial" panose="020B0604020202020204" pitchFamily="34" charset="0"/>
                <a:sym typeface="Arial"/>
              </a:rPr>
              <a:t>một</a:t>
            </a:r>
            <a:r>
              <a:rPr lang="en-US" sz="2800" kern="0" dirty="0">
                <a:latin typeface="+mj-lt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latin typeface="+mj-lt"/>
                <a:cs typeface="Arial" panose="020B0604020202020204" pitchFamily="34" charset="0"/>
                <a:sym typeface="Arial"/>
              </a:rPr>
              <a:t>số</a:t>
            </a:r>
            <a:r>
              <a:rPr lang="en-US" sz="2800" kern="0" dirty="0">
                <a:latin typeface="+mj-lt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  <a:sym typeface="Arial"/>
              </a:rPr>
              <a:t>chính</a:t>
            </a:r>
            <a:r>
              <a:rPr lang="en-US" sz="2800" b="1" kern="0" dirty="0">
                <a:solidFill>
                  <a:srgbClr val="C00000"/>
                </a:solidFill>
                <a:latin typeface="+mj-lt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  <a:sym typeface="Arial"/>
              </a:rPr>
              <a:t>sách</a:t>
            </a:r>
            <a:r>
              <a:rPr lang="en-US" sz="2800" b="1" kern="0" dirty="0">
                <a:solidFill>
                  <a:srgbClr val="C00000"/>
                </a:solidFill>
                <a:latin typeface="+mj-lt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  <a:sym typeface="Arial"/>
              </a:rPr>
              <a:t>cai</a:t>
            </a:r>
            <a:r>
              <a:rPr lang="en-US" sz="2800" b="1" kern="0" dirty="0">
                <a:solidFill>
                  <a:srgbClr val="C00000"/>
                </a:solidFill>
                <a:latin typeface="+mj-lt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  <a:sym typeface="Arial"/>
              </a:rPr>
              <a:t>trị</a:t>
            </a:r>
            <a:r>
              <a:rPr lang="en-US" sz="2800" b="1" kern="0" dirty="0">
                <a:latin typeface="+mj-lt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latin typeface="+mj-lt"/>
                <a:cs typeface="Arial" panose="020B0604020202020204" pitchFamily="34" charset="0"/>
                <a:sym typeface="Arial"/>
              </a:rPr>
              <a:t>của</a:t>
            </a:r>
            <a:r>
              <a:rPr lang="en-US" sz="2800" kern="0" dirty="0">
                <a:latin typeface="+mj-lt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latin typeface="+mj-lt"/>
                <a:cs typeface="Arial" panose="020B0604020202020204" pitchFamily="34" charset="0"/>
                <a:sym typeface="Arial"/>
              </a:rPr>
              <a:t>các</a:t>
            </a:r>
            <a:r>
              <a:rPr lang="en-US" sz="2800" kern="0" dirty="0">
                <a:latin typeface="+mj-lt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err="1">
                <a:solidFill>
                  <a:srgbClr val="C00000"/>
                </a:solidFill>
                <a:latin typeface="+mj-lt"/>
                <a:cs typeface="Arial" panose="020B0604020202020204" pitchFamily="34" charset="0"/>
                <a:sym typeface="Arial"/>
              </a:rPr>
              <a:t>triều</a:t>
            </a:r>
            <a:r>
              <a:rPr lang="en-US" sz="2800" b="1" kern="0">
                <a:solidFill>
                  <a:srgbClr val="C00000"/>
                </a:solidFill>
                <a:latin typeface="+mj-lt"/>
                <a:cs typeface="Arial" panose="020B0604020202020204" pitchFamily="34" charset="0"/>
                <a:sym typeface="Arial"/>
              </a:rPr>
              <a:t> đại </a:t>
            </a:r>
            <a:r>
              <a:rPr lang="en-US" sz="2800" b="1" kern="0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  <a:sym typeface="Arial"/>
              </a:rPr>
              <a:t>phong</a:t>
            </a:r>
            <a:r>
              <a:rPr lang="en-US" sz="2800" b="1" kern="0" dirty="0">
                <a:solidFill>
                  <a:srgbClr val="C00000"/>
                </a:solidFill>
                <a:latin typeface="+mj-lt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  <a:sym typeface="Arial"/>
              </a:rPr>
              <a:t>kiến</a:t>
            </a:r>
            <a:r>
              <a:rPr lang="en-US" sz="2800" b="1" kern="0" dirty="0">
                <a:solidFill>
                  <a:srgbClr val="C00000"/>
                </a:solidFill>
                <a:latin typeface="+mj-lt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  <a:sym typeface="Arial"/>
              </a:rPr>
              <a:t>phương</a:t>
            </a:r>
            <a:r>
              <a:rPr lang="en-US" sz="2800" b="1" kern="0" dirty="0">
                <a:solidFill>
                  <a:srgbClr val="C00000"/>
                </a:solidFill>
                <a:latin typeface="+mj-lt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  <a:sym typeface="Arial"/>
              </a:rPr>
              <a:t>Bắc</a:t>
            </a:r>
            <a:r>
              <a:rPr lang="en-US" sz="2800" kern="0" dirty="0">
                <a:latin typeface="+mj-lt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latin typeface="+mj-lt"/>
                <a:cs typeface="Arial" panose="020B0604020202020204" pitchFamily="34" charset="0"/>
                <a:sym typeface="Arial"/>
              </a:rPr>
              <a:t>trong</a:t>
            </a:r>
            <a:r>
              <a:rPr lang="en-US" sz="2800" kern="0" dirty="0">
                <a:latin typeface="+mj-lt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  <a:sym typeface="Arial"/>
              </a:rPr>
              <a:t>thời</a:t>
            </a:r>
            <a:r>
              <a:rPr lang="en-US" sz="2800" b="1" kern="0" dirty="0">
                <a:solidFill>
                  <a:srgbClr val="C00000"/>
                </a:solidFill>
                <a:latin typeface="+mj-lt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  <a:sym typeface="Arial"/>
              </a:rPr>
              <a:t>kì</a:t>
            </a:r>
            <a:r>
              <a:rPr lang="en-US" sz="2800" b="1" kern="0" dirty="0">
                <a:solidFill>
                  <a:srgbClr val="C00000"/>
                </a:solidFill>
                <a:latin typeface="+mj-lt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  <a:sym typeface="Arial"/>
              </a:rPr>
              <a:t>Bắc</a:t>
            </a:r>
            <a:r>
              <a:rPr lang="en-US" sz="2800" b="1" kern="0" dirty="0">
                <a:solidFill>
                  <a:srgbClr val="C00000"/>
                </a:solidFill>
                <a:latin typeface="+mj-lt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  <a:sym typeface="Arial"/>
              </a:rPr>
              <a:t>thuộc</a:t>
            </a:r>
            <a:r>
              <a:rPr lang="en-US" sz="2800" b="1" kern="0" dirty="0">
                <a:solidFill>
                  <a:srgbClr val="C00000"/>
                </a:solidFill>
                <a:latin typeface="+mj-lt"/>
                <a:cs typeface="Arial" panose="020B0604020202020204" pitchFamily="34" charset="0"/>
                <a:sym typeface="Arial"/>
              </a:rPr>
              <a:t>.</a:t>
            </a:r>
            <a:endParaRPr lang="x-none" sz="2800" b="1" kern="0" dirty="0">
              <a:solidFill>
                <a:srgbClr val="C00000"/>
              </a:solidFill>
              <a:latin typeface="+mj-lt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26" name="Picture 2" descr="Trẻ học tiếng Nhật ngay từ nhỏ - Tại sao không? | KILALA">
            <a:extLst>
              <a:ext uri="{FF2B5EF4-FFF2-40B4-BE49-F238E27FC236}">
                <a16:creationId xmlns:a16="http://schemas.microsoft.com/office/drawing/2014/main" id="{BB3D9EA9-FFD2-4144-8821-61793035AE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45" b="8217"/>
          <a:stretch/>
        </p:blipFill>
        <p:spPr bwMode="auto">
          <a:xfrm>
            <a:off x="5855017" y="1182707"/>
            <a:ext cx="2644196" cy="2986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27756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3"/>
          <p:cNvSpPr txBox="1">
            <a:spLocks noGrp="1"/>
          </p:cNvSpPr>
          <p:nvPr>
            <p:ph type="title"/>
          </p:nvPr>
        </p:nvSpPr>
        <p:spPr>
          <a:xfrm>
            <a:off x="688260" y="590550"/>
            <a:ext cx="7531510" cy="636844"/>
          </a:xfrm>
          <a:prstGeom prst="rect">
            <a:avLst/>
          </a:prstGeom>
        </p:spPr>
        <p:txBody>
          <a:bodyPr spcFirstLastPara="1" wrap="square" lIns="91391" tIns="91391" rIns="91391" bIns="91391" anchor="b" anchorCtr="0">
            <a:noAutofit/>
          </a:bodyPr>
          <a:lstStyle/>
          <a:p>
            <a:pPr marL="635" indent="-1905" algn="ctr" fontAlgn="t">
              <a:lnSpc>
                <a:spcPct val="120000"/>
              </a:lnSpc>
            </a:pPr>
            <a:r>
              <a:rPr lang="vi-VN">
                <a:solidFill>
                  <a:srgbClr val="A01D1A"/>
                </a:solidFill>
                <a:latin typeface="+mn-lt"/>
                <a:ea typeface="Times New Roman"/>
                <a:cs typeface="Arial" panose="020B0604020202020204" pitchFamily="34" charset="0"/>
                <a:sym typeface="Arial"/>
              </a:rPr>
              <a:t>NHIỆM VỤ ĐÃ ĐƯỢC GIAO Ở TIẾT HỌC TRƯỚC</a:t>
            </a:r>
            <a:endParaRPr lang="en-US" sz="1800" dirty="0">
              <a:solidFill>
                <a:srgbClr val="A01D1A"/>
              </a:solidFill>
              <a:latin typeface="+mn-lt"/>
              <a:ea typeface="宋体"/>
              <a:cs typeface="Arial" panose="020B0604020202020204" pitchFamily="34" charset="0"/>
              <a:sym typeface="Arial"/>
            </a:endParaRPr>
          </a:p>
        </p:txBody>
      </p:sp>
      <p:pic>
        <p:nvPicPr>
          <p:cNvPr id="13" name="图片 31749" descr="1-19">
            <a:extLst>
              <a:ext uri="{FF2B5EF4-FFF2-40B4-BE49-F238E27FC236}">
                <a16:creationId xmlns:a16="http://schemas.microsoft.com/office/drawing/2014/main" id="{05C3735B-1E49-F146-BCB8-1337E581F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" y="1193087"/>
            <a:ext cx="8229600" cy="3309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8D3292-34A4-6F46-8F95-B8A83FC953DA}"/>
              </a:ext>
            </a:extLst>
          </p:cNvPr>
          <p:cNvSpPr txBox="1"/>
          <p:nvPr/>
        </p:nvSpPr>
        <p:spPr>
          <a:xfrm>
            <a:off x="570276" y="1509261"/>
            <a:ext cx="7531510" cy="2936154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pPr marL="342767" indent="-342767" algn="just" fontAlgn="t">
              <a:lnSpc>
                <a:spcPct val="110000"/>
              </a:lnSpc>
              <a:buClr>
                <a:srgbClr val="000000"/>
              </a:buClr>
              <a:buFont typeface="Times New Roman"/>
              <a:buChar char="-"/>
            </a:pPr>
            <a:r>
              <a:rPr lang="vi-VN" sz="2800" kern="0" dirty="0">
                <a:solidFill>
                  <a:srgbClr val="000000"/>
                </a:solidFill>
                <a:ea typeface="Times New Roman"/>
                <a:cs typeface="Arial" panose="020B0604020202020204" pitchFamily="34" charset="0"/>
                <a:sym typeface="Arial"/>
              </a:rPr>
              <a:t>Số lượng nhóm:</a:t>
            </a:r>
            <a:r>
              <a:rPr lang="vi-VN" sz="2800" b="1" kern="0" dirty="0">
                <a:solidFill>
                  <a:srgbClr val="000000"/>
                </a:solidFill>
                <a:ea typeface="Times New Roman"/>
                <a:cs typeface="Arial" panose="020B0604020202020204" pitchFamily="34" charset="0"/>
                <a:sym typeface="Arial"/>
              </a:rPr>
              <a:t> </a:t>
            </a:r>
            <a:r>
              <a:rPr lang="vi-VN" sz="2800" b="1" kern="0" dirty="0">
                <a:solidFill>
                  <a:srgbClr val="A01D1A"/>
                </a:solidFill>
                <a:ea typeface="Times New Roman"/>
                <a:cs typeface="Arial" panose="020B0604020202020204" pitchFamily="34" charset="0"/>
                <a:sym typeface="Arial"/>
              </a:rPr>
              <a:t>3 nhóm.</a:t>
            </a:r>
          </a:p>
          <a:p>
            <a:pPr marL="342767" indent="-342767" algn="just" fontAlgn="t">
              <a:lnSpc>
                <a:spcPct val="110000"/>
              </a:lnSpc>
              <a:buClr>
                <a:srgbClr val="000000"/>
              </a:buClr>
              <a:buFont typeface="Times New Roman"/>
              <a:buChar char="-"/>
            </a:pPr>
            <a:r>
              <a:rPr lang="vi-VN" sz="2800" kern="0" dirty="0">
                <a:solidFill>
                  <a:srgbClr val="000000"/>
                </a:solidFill>
                <a:ea typeface="Times New Roman"/>
                <a:cs typeface="Arial" panose="020B0604020202020204" pitchFamily="34" charset="0"/>
                <a:sym typeface="Arial"/>
              </a:rPr>
              <a:t>Nhiệm vụ:</a:t>
            </a:r>
            <a:r>
              <a:rPr lang="vi-VN" sz="2000" kern="0" dirty="0">
                <a:solidFill>
                  <a:srgbClr val="000000"/>
                </a:solidFill>
                <a:ea typeface="Times New Roman"/>
                <a:cs typeface="Arial" panose="020B0604020202020204" pitchFamily="34" charset="0"/>
                <a:sym typeface="Arial"/>
              </a:rPr>
              <a:t> </a:t>
            </a:r>
            <a:r>
              <a:rPr lang="vi-VN" sz="2800" kern="0" dirty="0">
                <a:solidFill>
                  <a:srgbClr val="000000"/>
                </a:solidFill>
                <a:ea typeface="Times New Roman"/>
                <a:cs typeface="Arial" panose="020B0604020202020204" pitchFamily="34" charset="0"/>
                <a:sym typeface="Arial"/>
              </a:rPr>
              <a:t>Tìm hiểu </a:t>
            </a:r>
            <a:r>
              <a:rPr lang="vi-VN" sz="2800" b="1" kern="0" dirty="0">
                <a:solidFill>
                  <a:srgbClr val="A01D1A"/>
                </a:solidFill>
                <a:ea typeface="Times New Roman"/>
                <a:cs typeface="Arial" panose="020B0604020202020204" pitchFamily="34" charset="0"/>
                <a:sym typeface="Arial"/>
              </a:rPr>
              <a:t>chính sách cai trị của các triều đại phong kiến phương Bắc </a:t>
            </a:r>
            <a:r>
              <a:rPr lang="vi-VN" sz="2800" kern="0" dirty="0">
                <a:solidFill>
                  <a:srgbClr val="000000"/>
                </a:solidFill>
                <a:ea typeface="Times New Roman"/>
                <a:cs typeface="Arial" panose="020B0604020202020204" pitchFamily="34" charset="0"/>
                <a:sym typeface="Arial"/>
              </a:rPr>
              <a:t>trên ba phương diện: </a:t>
            </a:r>
            <a:r>
              <a:rPr lang="vi-VN" sz="2800" b="1" kern="0" dirty="0">
                <a:solidFill>
                  <a:srgbClr val="A01D1A"/>
                </a:solidFill>
                <a:ea typeface="Times New Roman"/>
                <a:cs typeface="Arial" panose="020B0604020202020204" pitchFamily="34" charset="0"/>
                <a:sym typeface="Arial"/>
              </a:rPr>
              <a:t>bộ máy cai trị, kinh tế và văn hóa - xã hội.</a:t>
            </a:r>
          </a:p>
          <a:p>
            <a:pPr marL="342767" indent="-342767" algn="just" fontAlgn="t">
              <a:lnSpc>
                <a:spcPct val="110000"/>
              </a:lnSpc>
              <a:buClr>
                <a:srgbClr val="000000"/>
              </a:buClr>
              <a:buFont typeface="Times New Roman"/>
              <a:buChar char="-"/>
            </a:pPr>
            <a:r>
              <a:rPr lang="vi-VN" sz="2800" kern="0" dirty="0">
                <a:solidFill>
                  <a:srgbClr val="000000"/>
                </a:solidFill>
                <a:ea typeface="Times New Roman"/>
                <a:cs typeface="Arial" panose="020B0604020202020204" pitchFamily="34" charset="0"/>
                <a:sym typeface="Arial"/>
              </a:rPr>
              <a:t>Hình thức báo cáo: </a:t>
            </a:r>
            <a:r>
              <a:rPr lang="vi-VN" sz="2800" b="1" kern="0" dirty="0">
                <a:solidFill>
                  <a:srgbClr val="A01D1A"/>
                </a:solidFill>
                <a:ea typeface="Times New Roman"/>
                <a:cs typeface="Arial" panose="020B0604020202020204" pitchFamily="34" charset="0"/>
                <a:sym typeface="Arial"/>
              </a:rPr>
              <a:t>PowerPoint, video,...</a:t>
            </a:r>
            <a:endParaRPr lang="en-US" sz="2000" b="1" kern="0" dirty="0">
              <a:solidFill>
                <a:srgbClr val="A01D1A"/>
              </a:solidFill>
              <a:ea typeface="Times New Roman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55381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3"/>
          <p:cNvSpPr txBox="1">
            <a:spLocks noGrp="1"/>
          </p:cNvSpPr>
          <p:nvPr>
            <p:ph type="title"/>
          </p:nvPr>
        </p:nvSpPr>
        <p:spPr>
          <a:xfrm>
            <a:off x="721578" y="868106"/>
            <a:ext cx="7531510" cy="636844"/>
          </a:xfrm>
          <a:prstGeom prst="rect">
            <a:avLst/>
          </a:prstGeom>
        </p:spPr>
        <p:txBody>
          <a:bodyPr spcFirstLastPara="1" wrap="square" lIns="91391" tIns="91391" rIns="91391" bIns="91391" anchor="b" anchorCtr="0">
            <a:noAutofit/>
          </a:bodyPr>
          <a:lstStyle/>
          <a:p>
            <a:pPr marL="635" indent="-1905" algn="ctr" fontAlgn="t">
              <a:lnSpc>
                <a:spcPct val="120000"/>
              </a:lnSpc>
            </a:pPr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  <a:sym typeface="Arial"/>
              </a:rPr>
              <a:t>Gợi ý: Tìm hiểu bộ máy cai </a:t>
            </a:r>
            <a:r>
              <a:rPr lang="vi-VN" sz="2800">
                <a:solidFill>
                  <a:srgbClr val="00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  <a:sym typeface="Arial"/>
              </a:rPr>
              <a:t>trị </a:t>
            </a:r>
            <a:br>
              <a:rPr lang="en-US" sz="2800">
                <a:solidFill>
                  <a:srgbClr val="00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  <a:sym typeface="Arial"/>
              </a:rPr>
            </a:br>
            <a:r>
              <a:rPr lang="vi-VN" sz="2800">
                <a:solidFill>
                  <a:srgbClr val="00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  <a:sym typeface="Arial"/>
              </a:rPr>
              <a:t>của </a:t>
            </a:r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  <a:sym typeface="Arial"/>
              </a:rPr>
              <a:t>các triều đại phong kiến phương Bắc</a:t>
            </a:r>
            <a:endParaRPr lang="en-US" sz="2000" dirty="0">
              <a:solidFill>
                <a:srgbClr val="000000"/>
              </a:solidFill>
              <a:latin typeface="Calibri"/>
              <a:ea typeface="宋体"/>
              <a:cs typeface="Arial" panose="020B0604020202020204" pitchFamily="34" charset="0"/>
              <a:sym typeface="Arial"/>
            </a:endParaRPr>
          </a:p>
        </p:txBody>
      </p:sp>
      <p:pic>
        <p:nvPicPr>
          <p:cNvPr id="13" name="图片 31749" descr="1-19">
            <a:extLst>
              <a:ext uri="{FF2B5EF4-FFF2-40B4-BE49-F238E27FC236}">
                <a16:creationId xmlns:a16="http://schemas.microsoft.com/office/drawing/2014/main" id="{05C3735B-1E49-F146-BCB8-1337E581F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" y="1193087"/>
            <a:ext cx="8229600" cy="343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8D3292-34A4-6F46-8F95-B8A83FC953DA}"/>
              </a:ext>
            </a:extLst>
          </p:cNvPr>
          <p:cNvSpPr txBox="1"/>
          <p:nvPr/>
        </p:nvSpPr>
        <p:spPr>
          <a:xfrm>
            <a:off x="541895" y="1577845"/>
            <a:ext cx="7677899" cy="2092846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-</a:t>
            </a:r>
            <a:r>
              <a:rPr lang="vi-VN" sz="2600" b="1" ker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 </a:t>
            </a:r>
            <a:r>
              <a:rPr lang="vi-VN" sz="2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Trình bày về bộ máy cai trị của các triều đại phong kiến phương Bắc đối với nước ta.</a:t>
            </a:r>
            <a:endParaRPr lang="en-US" sz="2600" b="1" kern="0" dirty="0">
              <a:solidFill>
                <a:srgbClr val="000000"/>
              </a:solidFill>
              <a:latin typeface="Arial" panose="020B0604020202020204" pitchFamily="34" charset="0"/>
              <a:ea typeface="Times New Roman"/>
              <a:cs typeface="Arial"/>
              <a:sym typeface="Arial"/>
            </a:endParaRPr>
          </a:p>
          <a:p>
            <a:pPr algn="just">
              <a:buClr>
                <a:srgbClr val="000000"/>
              </a:buClr>
              <a:buFont typeface="Arial"/>
              <a:buNone/>
            </a:pP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-</a:t>
            </a:r>
            <a:r>
              <a:rPr lang="en-US" sz="2600" b="1" ker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Mục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đích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chính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sách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cai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trị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 </a:t>
            </a:r>
            <a:r>
              <a:rPr lang="vi-VN" sz="2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về chính sách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của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các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triều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đại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phong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kiến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phương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Bắc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đối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với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nước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 ta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là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gì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7036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3"/>
          <p:cNvSpPr txBox="1">
            <a:spLocks noGrp="1"/>
          </p:cNvSpPr>
          <p:nvPr>
            <p:ph type="title"/>
          </p:nvPr>
        </p:nvSpPr>
        <p:spPr>
          <a:xfrm>
            <a:off x="406180" y="895350"/>
            <a:ext cx="8085667" cy="636844"/>
          </a:xfrm>
          <a:prstGeom prst="rect">
            <a:avLst/>
          </a:prstGeom>
        </p:spPr>
        <p:txBody>
          <a:bodyPr spcFirstLastPara="1" wrap="square" lIns="91391" tIns="91391" rIns="91391" bIns="91391" anchor="b" anchorCtr="0">
            <a:noAutofit/>
          </a:bodyPr>
          <a:lstStyle/>
          <a:p>
            <a:pPr marL="635" indent="-1905" algn="ctr" fontAlgn="t">
              <a:lnSpc>
                <a:spcPct val="120000"/>
              </a:lnSpc>
            </a:pPr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  <a:sym typeface="Arial"/>
              </a:rPr>
              <a:t>Gợi ý: </a:t>
            </a:r>
            <a:r>
              <a:rPr lang="en-US" altLang="zh-CN" sz="2800" dirty="0">
                <a:solidFill>
                  <a:srgbClr val="00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  <a:sym typeface="Arial"/>
              </a:rPr>
              <a:t>T</a:t>
            </a:r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  <a:sym typeface="Arial"/>
              </a:rPr>
              <a:t>ìm hiểu về chính sách bóc lột kinh tế của các triều đại phong kiến phương Bắc</a:t>
            </a:r>
            <a:endParaRPr lang="en-US" sz="2000" dirty="0">
              <a:solidFill>
                <a:srgbClr val="000000"/>
              </a:solidFill>
              <a:latin typeface="Calibri"/>
              <a:ea typeface="宋体"/>
              <a:cs typeface="Arial" panose="020B0604020202020204" pitchFamily="34" charset="0"/>
              <a:sym typeface="Arial"/>
            </a:endParaRPr>
          </a:p>
        </p:txBody>
      </p:sp>
      <p:pic>
        <p:nvPicPr>
          <p:cNvPr id="13" name="图片 31749" descr="1-19">
            <a:extLst>
              <a:ext uri="{FF2B5EF4-FFF2-40B4-BE49-F238E27FC236}">
                <a16:creationId xmlns:a16="http://schemas.microsoft.com/office/drawing/2014/main" id="{05C3735B-1E49-F146-BCB8-1337E581F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" y="1193087"/>
            <a:ext cx="8229600" cy="3309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8D3292-34A4-6F46-8F95-B8A83FC953DA}"/>
              </a:ext>
            </a:extLst>
          </p:cNvPr>
          <p:cNvSpPr txBox="1"/>
          <p:nvPr/>
        </p:nvSpPr>
        <p:spPr>
          <a:xfrm>
            <a:off x="658788" y="1662661"/>
            <a:ext cx="7443017" cy="1692737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Qua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nội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 dung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đoạn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tư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liệu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 1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và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thông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 tin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mục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 b</a:t>
            </a:r>
            <a:r>
              <a:rPr lang="vi-VN" sz="2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,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em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biết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gì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về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chính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sách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bóc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lột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kinh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tế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của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các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triều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đại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phong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kiến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phương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Bắc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đối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với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nước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 ta</a:t>
            </a:r>
            <a:r>
              <a:rPr lang="vi-VN" sz="2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?</a:t>
            </a:r>
            <a:endParaRPr lang="en-US" sz="2600" b="1" kern="0" dirty="0">
              <a:solidFill>
                <a:srgbClr val="000000"/>
              </a:solidFill>
              <a:latin typeface="Arial" panose="020B0604020202020204" pitchFamily="34" charset="0"/>
              <a:ea typeface="Times New Roman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46246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3"/>
          <p:cNvSpPr txBox="1">
            <a:spLocks noGrp="1"/>
          </p:cNvSpPr>
          <p:nvPr>
            <p:ph type="title"/>
          </p:nvPr>
        </p:nvSpPr>
        <p:spPr>
          <a:xfrm>
            <a:off x="688260" y="895350"/>
            <a:ext cx="7531510" cy="636844"/>
          </a:xfrm>
          <a:prstGeom prst="rect">
            <a:avLst/>
          </a:prstGeom>
        </p:spPr>
        <p:txBody>
          <a:bodyPr spcFirstLastPara="1" wrap="square" lIns="91391" tIns="91391" rIns="91391" bIns="91391" anchor="b" anchorCtr="0">
            <a:noAutofit/>
          </a:bodyPr>
          <a:lstStyle/>
          <a:p>
            <a:pPr marL="635" indent="-1905" algn="ctr" fontAlgn="t">
              <a:lnSpc>
                <a:spcPct val="120000"/>
              </a:lnSpc>
            </a:pPr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  <a:sym typeface="Arial"/>
              </a:rPr>
              <a:t>Gợi ý: Tìm hiểu về chính sách văn </a:t>
            </a:r>
            <a:r>
              <a:rPr lang="vi-VN" sz="2800">
                <a:solidFill>
                  <a:srgbClr val="00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  <a:sym typeface="Arial"/>
              </a:rPr>
              <a:t>hóa </a:t>
            </a:r>
            <a:br>
              <a:rPr lang="en-US" sz="2800">
                <a:solidFill>
                  <a:srgbClr val="00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  <a:sym typeface="Arial"/>
              </a:rPr>
            </a:br>
            <a:r>
              <a:rPr lang="vi-VN" sz="2800">
                <a:solidFill>
                  <a:srgbClr val="00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  <a:sym typeface="Arial"/>
              </a:rPr>
              <a:t>của </a:t>
            </a:r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  <a:sym typeface="Arial"/>
              </a:rPr>
              <a:t>các triều đại phong kiến phương Bắc</a:t>
            </a:r>
            <a:endParaRPr lang="en-US" sz="2000" dirty="0">
              <a:solidFill>
                <a:srgbClr val="000000"/>
              </a:solidFill>
              <a:latin typeface="Calibri"/>
              <a:ea typeface="宋体"/>
              <a:cs typeface="Arial" panose="020B0604020202020204" pitchFamily="34" charset="0"/>
              <a:sym typeface="Arial"/>
            </a:endParaRPr>
          </a:p>
        </p:txBody>
      </p:sp>
      <p:pic>
        <p:nvPicPr>
          <p:cNvPr id="13" name="图片 31749" descr="1-19">
            <a:extLst>
              <a:ext uri="{FF2B5EF4-FFF2-40B4-BE49-F238E27FC236}">
                <a16:creationId xmlns:a16="http://schemas.microsoft.com/office/drawing/2014/main" id="{05C3735B-1E49-F146-BCB8-1337E581F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" y="1193087"/>
            <a:ext cx="8229600" cy="3309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8D3292-34A4-6F46-8F95-B8A83FC953DA}"/>
              </a:ext>
            </a:extLst>
          </p:cNvPr>
          <p:cNvSpPr txBox="1"/>
          <p:nvPr/>
        </p:nvSpPr>
        <p:spPr>
          <a:xfrm>
            <a:off x="659885" y="1605427"/>
            <a:ext cx="7559909" cy="1692737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vi-VN" sz="2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Đọc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thông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 tin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mục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 c</a:t>
            </a:r>
            <a:r>
              <a:rPr lang="vi-VN" sz="2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,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kết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hợp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đoạn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tư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liệu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 1/</a:t>
            </a:r>
            <a:r>
              <a:rPr lang="vi-VN" sz="2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trang 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68</a:t>
            </a:r>
            <a:r>
              <a:rPr lang="vi-VN" sz="2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, trả lời câu hỏi: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Chính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quyền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phong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kiến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phương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Bắc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đã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thực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hiện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chính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sách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cai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trị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về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văn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hóa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đối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với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nước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 ta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như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thế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nào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859521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Quintus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ción de Historia de España by Slidesgo">
  <a:themeElements>
    <a:clrScheme name="Simple Light">
      <a:dk1>
        <a:srgbClr val="000000"/>
      </a:dk1>
      <a:lt1>
        <a:srgbClr val="FFFFFF"/>
      </a:lt1>
      <a:dk2>
        <a:srgbClr val="A01127"/>
      </a:dk2>
      <a:lt2>
        <a:srgbClr val="EFDAA3"/>
      </a:lt2>
      <a:accent1>
        <a:srgbClr val="FEFCE3"/>
      </a:accent1>
      <a:accent2>
        <a:srgbClr val="FFD629"/>
      </a:accent2>
      <a:accent3>
        <a:srgbClr val="A01127"/>
      </a:accent3>
      <a:accent4>
        <a:srgbClr val="EFDAA3"/>
      </a:accent4>
      <a:accent5>
        <a:srgbClr val="FFD629"/>
      </a:accent5>
      <a:accent6>
        <a:srgbClr val="A01127"/>
      </a:accent6>
      <a:hlink>
        <a:srgbClr val="FFD6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ock.potx" id="{882FFEF1-8C63-4EB7-8554-90837DCFEF4E}" vid="{2273FF64-F892-47CB-82C5-253E36FE4F97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318</TotalTime>
  <Words>1673</Words>
  <Application>Microsoft Office PowerPoint</Application>
  <PresentationFormat>On-screen Show (16:9)</PresentationFormat>
  <Paragraphs>170</Paragraphs>
  <Slides>32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32</vt:i4>
      </vt:variant>
    </vt:vector>
  </HeadingPairs>
  <TitlesOfParts>
    <vt:vector size="51" baseType="lpstr">
      <vt:lpstr>Aptos</vt:lpstr>
      <vt:lpstr>Aptos Display</vt:lpstr>
      <vt:lpstr>Arial</vt:lpstr>
      <vt:lpstr>Calibri</vt:lpstr>
      <vt:lpstr>Calibri Light</vt:lpstr>
      <vt:lpstr>Open Sans</vt:lpstr>
      <vt:lpstr>Oswald</vt:lpstr>
      <vt:lpstr>PT Serif</vt:lpstr>
      <vt:lpstr>Rajdhani</vt:lpstr>
      <vt:lpstr>Raleway</vt:lpstr>
      <vt:lpstr>Times New Roman</vt:lpstr>
      <vt:lpstr>Tinos</vt:lpstr>
      <vt:lpstr>Quintus template</vt:lpstr>
      <vt:lpstr>2_Office Theme</vt:lpstr>
      <vt:lpstr>3_Office Theme</vt:lpstr>
      <vt:lpstr>Lección de Historia de España by Slidesgo</vt:lpstr>
      <vt:lpstr>4_Office Theme</vt:lpstr>
      <vt:lpstr>Office Theme</vt:lpstr>
      <vt:lpstr>5_Office Theme</vt:lpstr>
      <vt:lpstr>PowerPoint Presentation</vt:lpstr>
      <vt:lpstr>PowerPoint Presentation</vt:lpstr>
      <vt:lpstr>CHÍNH SÁCH CAI TRỊ  CỦA CÁC TRIỀU ĐẠI PHONG KIẾN PHƯƠNG BẮC  VÀ SỰ CHUYỂN BIẾN CỦA XÃ HỘI ÂU LẠC</vt:lpstr>
      <vt:lpstr>NỘI DUNG</vt:lpstr>
      <vt:lpstr>MỤC TIÊU TIẾT HỌC</vt:lpstr>
      <vt:lpstr>NHIỆM VỤ ĐÃ ĐƯỢC GIAO Ở TIẾT HỌC TRƯỚC</vt:lpstr>
      <vt:lpstr>Gợi ý: Tìm hiểu bộ máy cai trị  của các triều đại phong kiến phương Bắc</vt:lpstr>
      <vt:lpstr>Gợi ý: Tìm hiểu về chính sách bóc lột kinh tế của các triều đại phong kiến phương Bắc</vt:lpstr>
      <vt:lpstr>Gợi ý: Tìm hiểu về chính sách văn hóa  của các triều đại phong kiến phương Bắc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CẢM ƠN  CÁC THẦY CÔ GIÁO  VÀ CÁC EM HỌC SINH!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Trang Đoàn Thị Thu</cp:lastModifiedBy>
  <cp:revision>24</cp:revision>
  <dcterms:created xsi:type="dcterms:W3CDTF">2025-02-15T07:28:50Z</dcterms:created>
  <dcterms:modified xsi:type="dcterms:W3CDTF">2025-02-18T13:52:53Z</dcterms:modified>
  <cp:category>9Slide.vn</cp:category>
</cp:coreProperties>
</file>