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13" r:id="rId2"/>
    <p:sldMasterId id="2147483728" r:id="rId3"/>
    <p:sldMasterId id="2147483741" r:id="rId4"/>
    <p:sldMasterId id="2147483841" r:id="rId5"/>
  </p:sldMasterIdLst>
  <p:notesMasterIdLst>
    <p:notesMasterId r:id="rId28"/>
  </p:notesMasterIdLst>
  <p:sldIdLst>
    <p:sldId id="11088700" r:id="rId6"/>
    <p:sldId id="256" r:id="rId7"/>
    <p:sldId id="11088701" r:id="rId8"/>
    <p:sldId id="258" r:id="rId9"/>
    <p:sldId id="259" r:id="rId10"/>
    <p:sldId id="260" r:id="rId11"/>
    <p:sldId id="11088702" r:id="rId12"/>
    <p:sldId id="262" r:id="rId13"/>
    <p:sldId id="263" r:id="rId14"/>
    <p:sldId id="11088680" r:id="rId15"/>
    <p:sldId id="11088658" r:id="rId16"/>
    <p:sldId id="11088683" r:id="rId17"/>
    <p:sldId id="11088684" r:id="rId18"/>
    <p:sldId id="11088707" r:id="rId19"/>
    <p:sldId id="11088685" r:id="rId20"/>
    <p:sldId id="321" r:id="rId21"/>
    <p:sldId id="11088695" r:id="rId22"/>
    <p:sldId id="610" r:id="rId23"/>
    <p:sldId id="11088696" r:id="rId24"/>
    <p:sldId id="11088697" r:id="rId25"/>
    <p:sldId id="11088699" r:id="rId26"/>
    <p:sldId id="11088612" r:id="rId27"/>
  </p:sldIdLst>
  <p:sldSz cx="12192000" cy="6858000"/>
  <p:notesSz cx="6735763" cy="9869488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D7D31"/>
    <a:srgbClr val="5A9236"/>
    <a:srgbClr val="FEFFFE"/>
    <a:srgbClr val="FEFEF0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35"/>
    <p:restoredTop sz="96341"/>
  </p:normalViewPr>
  <p:slideViewPr>
    <p:cSldViewPr snapToGrid="0" snapToObjects="1" showGuides="1">
      <p:cViewPr varScale="1">
        <p:scale>
          <a:sx n="61" d="100"/>
          <a:sy n="61" d="100"/>
        </p:scale>
        <p:origin x="90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6C758-D4E9-E64F-A0DD-866B2772561D}" type="datetimeFigureOut">
              <a:rPr lang="en-VN" smtClean="0"/>
              <a:t>03/12/2025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9691"/>
            <a:ext cx="5388610" cy="3886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4062B-719F-1944-8912-6F941DB8390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48516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8D777-CAA5-4BDD-8460-FB6CE08860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257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361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981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344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09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51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75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29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36195F-9564-4B8A-88E3-37C1106BA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5D62-8774-4F00-A11E-14B230F38E90}" type="datetimeFigureOut">
              <a:rPr lang="en-US" smtClean="0"/>
              <a:pPr/>
              <a:t>12/03/2025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0D9E38-BC00-419E-A9C6-E77D7B9BA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39573-2DE1-4824-99E6-78D33FFB5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76CC9-2BEC-4991-BB92-8DB0DF866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82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0" y="174168"/>
            <a:ext cx="8277058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46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6" y="174168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46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4" y="217255"/>
            <a:ext cx="3057310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914446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8" y="174172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60" y="174168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46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2" y="160725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6843933"/>
            <a:ext cx="12193586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072222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1B98-75FA-48C9-AE3F-5228987EB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14FAE-F4E9-447A-837B-8300ADD66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2458C-FD98-4625-B164-AEF9F1A0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C1262-0E6B-4B72-8379-3A98103F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F75EB-882C-4D1F-A98E-ABC22581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209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3C273-5FC5-46CB-8412-123FA9E4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88F8D-C4EE-4283-B81E-B04D70664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F7929-6EF5-4105-9D63-7F50103D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DF884-2409-48AB-A4AF-E8AF4DCF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2A0E6-7BB8-4EEF-8364-E5BCC3276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581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C1D5A-C4ED-4D96-B4B6-C79597A03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61160-5F29-47DB-B594-3D6D2FC2C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DCB7C-23F2-4001-8756-653B93255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63A57-E0F6-4378-8FB8-ABEBE8B7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8318C-9D13-43FE-A168-54588584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631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E2A6-4FF6-43C7-B8B4-1B9C0300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5FECC-79C0-4280-BEEF-38A4DBB42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1411D-6D7A-4F68-BD62-D8DB6CB25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5B5C5-8728-4FC6-865A-CA9BC6C76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C9BA5-4E72-4AB7-B330-AFD66463D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66DA1-1FEC-4622-9504-249E45F52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508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D5B8D-C51E-421A-90B2-89AC1C01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17A77-5318-454F-93BB-1C8C2808F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94F72-46ED-4C80-BCF9-EAB400880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C5124-E01F-4B07-9F05-4DCF9098C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A483E-9C69-45BC-8343-598F389CC4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8823F-8BDA-4D2D-9FA6-C7649B5AD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8F09EC-DABC-4B39-948F-572D50D8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164716-EA3C-44ED-9268-B183420F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821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D7141-21E6-4EAF-8BE0-AFD2D9A5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BB3503-FE7C-4258-B937-C128B24A4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50D36-4550-4311-86B1-DEE851A1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71796-4C40-47DF-B129-A75C127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70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35000-601B-43A4-8AB9-74E6A6A95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1DBC4-2797-4ED6-AED0-B04EEC23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46175-B814-49ED-A105-3A2DC480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1125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D0038-44D8-482F-BCE4-60A2D0398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96C16-0202-4542-B0AF-27D7754A5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68D7A-FF3D-410D-A49F-423C50515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44B42-2F3A-4B01-88DE-AFDC7FB07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FD4EF-8217-47CB-8D93-B77E8D3E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C74D4-58FA-49A5-A3F7-1BFF4FAF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24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234F2-A49F-4064-BA0C-9A23DEFF0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8ABB0A-6C26-4C1D-A764-9843EC094C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7504C-099D-4975-8735-39435564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91CB2-C958-43D8-808B-C1974CCE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1E622-2912-44AD-B821-8B6B7E87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A0E58-9B06-4FE8-97EA-B89870EA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8226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6903-C59F-4880-93F7-6B4D204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412988-6D00-458A-9BE2-628BA4BAD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E4A55-FED7-4FFD-978E-85F278C65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D08F5-8BB1-4F4D-8E91-F04A42E3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FCD1D-5468-4E56-AC28-91ABDFCF5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19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A626A5-8713-483F-9D1B-9C5761E661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096FC-B95B-4D88-B31E-B466FA3A4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46371-C551-4549-8EA1-4048F13EE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D2EEB-703E-4941-9C26-9FD0208ED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56A9C-EF9C-4F3E-A82A-E6CC6A81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084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0" y="174168"/>
            <a:ext cx="8277058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5" y="174168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3" y="217254"/>
            <a:ext cx="3057310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8" y="174171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60" y="174168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2" y="160724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6843933"/>
            <a:ext cx="12193586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726589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1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50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006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38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11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99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23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09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64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03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88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95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74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657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5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6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41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67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7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89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56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2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99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62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832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08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77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28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71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89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B8D69314-D85D-E376-B2A6-38A61A3AFC7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51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24073123-1A03-1F3E-B39C-891DCC885EC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802AE3-308E-4422-B79E-C651C1BCB1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BE7ADC6-66A0-46C2-B52A-D252928C2B08}"/>
              </a:ext>
            </a:extLst>
          </p:cNvPr>
          <p:cNvGrpSpPr/>
          <p:nvPr userDrawn="1"/>
        </p:nvGrpSpPr>
        <p:grpSpPr>
          <a:xfrm>
            <a:off x="1" y="0"/>
            <a:ext cx="11770535" cy="6344264"/>
            <a:chOff x="1" y="0"/>
            <a:chExt cx="11770535" cy="63442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32F3D5-C14B-4C80-87BE-0D8BC7A51E4D}"/>
                </a:ext>
              </a:extLst>
            </p:cNvPr>
            <p:cNvSpPr/>
            <p:nvPr/>
          </p:nvSpPr>
          <p:spPr>
            <a:xfrm>
              <a:off x="421464" y="513735"/>
              <a:ext cx="11349072" cy="5830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559CF6B-7D31-46B7-B2C2-4176D0A55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65" t="8949" r="34237" b="80979"/>
            <a:stretch/>
          </p:blipFill>
          <p:spPr>
            <a:xfrm>
              <a:off x="1" y="0"/>
              <a:ext cx="3034293" cy="1317523"/>
            </a:xfrm>
            <a:prstGeom prst="rect">
              <a:avLst/>
            </a:prstGeom>
          </p:spPr>
        </p:pic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F237DA5C-D2F7-4773-B6BF-731FDC646349}"/>
                </a:ext>
              </a:extLst>
            </p:cNvPr>
            <p:cNvSpPr/>
            <p:nvPr/>
          </p:nvSpPr>
          <p:spPr>
            <a:xfrm>
              <a:off x="11163106" y="0"/>
              <a:ext cx="350469" cy="1849289"/>
            </a:xfrm>
            <a:prstGeom prst="rect">
              <a:avLst/>
            </a:prstGeom>
            <a:solidFill>
              <a:srgbClr val="EF6838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小白" panose="02010601030101010101" pitchFamily="2" charset="-122"/>
                  <a:ea typeface="小白" panose="02010601030101010101" pitchFamily="2" charset="-122"/>
                </a:rPr>
                <a:t>请输入标题</a:t>
              </a:r>
              <a:endParaRPr lang="en-US" sz="2000" dirty="0">
                <a:solidFill>
                  <a:schemeClr val="bg1"/>
                </a:solidFill>
                <a:latin typeface="小白" panose="02010601030101010101" pitchFamily="2" charset="-122"/>
                <a:ea typeface="小白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0088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853" r:id="rId2"/>
    <p:sldLayoutId id="2147483855" r:id="rId3"/>
  </p:sldLayoutIdLst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59F4B405-0B74-3DA8-6191-AFC5235023B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040FC0-4FD3-4246-AAF5-2082E50F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B22C5-7F64-4CD8-8BC4-D32E0A2EA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381F2-B9E8-4D14-BAFE-6EF808CF2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A469B-8471-4898-B282-749957BDA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9F61B-436C-4F68-BDD4-D331987F2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51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6CC85692-F30B-56FE-394C-54B4CC1A8EA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2025/3/12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5162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90F68074-E27F-4438-ADC4-E484866F77A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4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18" Type="http://schemas.openxmlformats.org/officeDocument/2006/relationships/slide" Target="slide10.xml"/><Relationship Id="rId3" Type="http://schemas.openxmlformats.org/officeDocument/2006/relationships/image" Target="../media/image10.svg"/><Relationship Id="rId21" Type="http://schemas.openxmlformats.org/officeDocument/2006/relationships/image" Target="../media/image27.pn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23" Type="http://schemas.openxmlformats.org/officeDocument/2006/relationships/image" Target="../media/image29.sv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Relationship Id="rId22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quizizz.com/join?gc=08724264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18" Type="http://schemas.openxmlformats.org/officeDocument/2006/relationships/image" Target="../media/image41.png"/><Relationship Id="rId26" Type="http://schemas.openxmlformats.org/officeDocument/2006/relationships/slide" Target="slide6.xml"/><Relationship Id="rId3" Type="http://schemas.openxmlformats.org/officeDocument/2006/relationships/slideLayout" Target="../slideLayouts/slideLayout14.xml"/><Relationship Id="rId21" Type="http://schemas.openxmlformats.org/officeDocument/2006/relationships/slide" Target="slide5.xml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18.svg"/><Relationship Id="rId25" Type="http://schemas.openxmlformats.org/officeDocument/2006/relationships/slide" Target="slide8.xml"/><Relationship Id="rId2" Type="http://schemas.microsoft.com/office/2007/relationships/media" Target="../media/media1.mp3"/><Relationship Id="rId16" Type="http://schemas.openxmlformats.org/officeDocument/2006/relationships/image" Target="../media/image40.png"/><Relationship Id="rId20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slide" Target="slide7.xml"/><Relationship Id="rId5" Type="http://schemas.openxmlformats.org/officeDocument/2006/relationships/image" Target="../media/image30.png"/><Relationship Id="rId15" Type="http://schemas.openxmlformats.org/officeDocument/2006/relationships/image" Target="../media/image25.png"/><Relationship Id="rId23" Type="http://schemas.openxmlformats.org/officeDocument/2006/relationships/slide" Target="slide9.xml"/><Relationship Id="rId10" Type="http://schemas.openxmlformats.org/officeDocument/2006/relationships/image" Target="../media/image35.svg"/><Relationship Id="rId19" Type="http://schemas.openxmlformats.org/officeDocument/2006/relationships/slide" Target="slide4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4.png"/><Relationship Id="rId14" Type="http://schemas.openxmlformats.org/officeDocument/2006/relationships/image" Target="../media/image39.svg"/><Relationship Id="rId2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slide" Target="slide3.xml"/><Relationship Id="rId3" Type="http://schemas.microsoft.com/office/2007/relationships/media" Target="../media/media3.mp3"/><Relationship Id="rId7" Type="http://schemas.openxmlformats.org/officeDocument/2006/relationships/image" Target="../media/image32.png"/><Relationship Id="rId12" Type="http://schemas.openxmlformats.org/officeDocument/2006/relationships/image" Target="../media/image46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3.svg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openxmlformats.org/officeDocument/2006/relationships/image" Target="../media/image41.png"/><Relationship Id="rId10" Type="http://schemas.openxmlformats.org/officeDocument/2006/relationships/image" Target="../media/image29.sv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44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2.svg"/><Relationship Id="rId3" Type="http://schemas.microsoft.com/office/2007/relationships/media" Target="../media/media3.mp3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microsoft.com/office/2007/relationships/media" Target="../media/media2.mp3"/><Relationship Id="rId16" Type="http://schemas.openxmlformats.org/officeDocument/2006/relationships/image" Target="../media/image41.png"/><Relationship Id="rId1" Type="http://schemas.openxmlformats.org/officeDocument/2006/relationships/audio" Target="NULL" TargetMode="External"/><Relationship Id="rId6" Type="http://schemas.openxmlformats.org/officeDocument/2006/relationships/image" Target="../media/image43.svg"/><Relationship Id="rId11" Type="http://schemas.openxmlformats.org/officeDocument/2006/relationships/slide" Target="slide3.xml"/><Relationship Id="rId5" Type="http://schemas.openxmlformats.org/officeDocument/2006/relationships/image" Target="../media/image42.png"/><Relationship Id="rId15" Type="http://schemas.openxmlformats.org/officeDocument/2006/relationships/image" Target="../media/image54.svg"/><Relationship Id="rId10" Type="http://schemas.openxmlformats.org/officeDocument/2006/relationships/image" Target="../media/image50.sv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58.svg"/><Relationship Id="rId3" Type="http://schemas.microsoft.com/office/2007/relationships/media" Target="../media/media3.mp3"/><Relationship Id="rId7" Type="http://schemas.openxmlformats.org/officeDocument/2006/relationships/image" Target="../media/image55.png"/><Relationship Id="rId12" Type="http://schemas.openxmlformats.org/officeDocument/2006/relationships/image" Target="../media/image57.png"/><Relationship Id="rId2" Type="http://schemas.microsoft.com/office/2007/relationships/media" Target="../media/media2.mp3"/><Relationship Id="rId16" Type="http://schemas.openxmlformats.org/officeDocument/2006/relationships/image" Target="../media/image41.png"/><Relationship Id="rId1" Type="http://schemas.openxmlformats.org/officeDocument/2006/relationships/audio" Target="NULL" TargetMode="External"/><Relationship Id="rId6" Type="http://schemas.openxmlformats.org/officeDocument/2006/relationships/image" Target="../media/image43.svg"/><Relationship Id="rId11" Type="http://schemas.openxmlformats.org/officeDocument/2006/relationships/image" Target="../media/image52.svg"/><Relationship Id="rId5" Type="http://schemas.openxmlformats.org/officeDocument/2006/relationships/image" Target="../media/image42.png"/><Relationship Id="rId15" Type="http://schemas.openxmlformats.org/officeDocument/2006/relationships/image" Target="../media/image60.svg"/><Relationship Id="rId10" Type="http://schemas.openxmlformats.org/officeDocument/2006/relationships/image" Target="../media/image51.png"/><Relationship Id="rId4" Type="http://schemas.openxmlformats.org/officeDocument/2006/relationships/slideLayout" Target="../slideLayouts/slideLayout14.xml"/><Relationship Id="rId9" Type="http://schemas.openxmlformats.org/officeDocument/2006/relationships/slide" Target="slide3.xml"/><Relationship Id="rId1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52.svg"/><Relationship Id="rId3" Type="http://schemas.microsoft.com/office/2007/relationships/media" Target="../media/media3.mp3"/><Relationship Id="rId7" Type="http://schemas.openxmlformats.org/officeDocument/2006/relationships/image" Target="../media/image61.png"/><Relationship Id="rId12" Type="http://schemas.openxmlformats.org/officeDocument/2006/relationships/image" Target="../media/image5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3.svg"/><Relationship Id="rId11" Type="http://schemas.openxmlformats.org/officeDocument/2006/relationships/slide" Target="slide3.xml"/><Relationship Id="rId5" Type="http://schemas.openxmlformats.org/officeDocument/2006/relationships/image" Target="../media/image42.png"/><Relationship Id="rId10" Type="http://schemas.openxmlformats.org/officeDocument/2006/relationships/image" Target="../media/image64.sv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63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0.svg"/><Relationship Id="rId3" Type="http://schemas.openxmlformats.org/officeDocument/2006/relationships/image" Target="../media/image66.png"/><Relationship Id="rId7" Type="http://schemas.openxmlformats.org/officeDocument/2006/relationships/image" Target="../media/image67.png"/><Relationship Id="rId12" Type="http://schemas.openxmlformats.org/officeDocument/2006/relationships/image" Target="../media/image69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svg"/><Relationship Id="rId11" Type="http://schemas.openxmlformats.org/officeDocument/2006/relationships/image" Target="../media/image52.svg"/><Relationship Id="rId5" Type="http://schemas.openxmlformats.org/officeDocument/2006/relationships/image" Target="../media/image42.png"/><Relationship Id="rId15" Type="http://schemas.openxmlformats.org/officeDocument/2006/relationships/image" Target="../media/image72.svg"/><Relationship Id="rId10" Type="http://schemas.openxmlformats.org/officeDocument/2006/relationships/image" Target="../media/image51.png"/><Relationship Id="rId4" Type="http://schemas.openxmlformats.org/officeDocument/2006/relationships/image" Target="../media/image48.svg"/><Relationship Id="rId9" Type="http://schemas.openxmlformats.org/officeDocument/2006/relationships/slide" Target="slide3.xml"/><Relationship Id="rId1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78.svg"/><Relationship Id="rId3" Type="http://schemas.openxmlformats.org/officeDocument/2006/relationships/image" Target="../media/image74.png"/><Relationship Id="rId7" Type="http://schemas.openxmlformats.org/officeDocument/2006/relationships/image" Target="../media/image75.png"/><Relationship Id="rId12" Type="http://schemas.openxmlformats.org/officeDocument/2006/relationships/image" Target="../media/image77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svg"/><Relationship Id="rId11" Type="http://schemas.openxmlformats.org/officeDocument/2006/relationships/image" Target="../media/image52.svg"/><Relationship Id="rId5" Type="http://schemas.openxmlformats.org/officeDocument/2006/relationships/image" Target="../media/image42.png"/><Relationship Id="rId10" Type="http://schemas.openxmlformats.org/officeDocument/2006/relationships/image" Target="../media/image51.png"/><Relationship Id="rId4" Type="http://schemas.openxmlformats.org/officeDocument/2006/relationships/image" Target="../media/image56.svg"/><Relationship Id="rId9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4CF52-8E7C-6B33-0900-9C7D4577C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6">
            <a:extLst>
              <a:ext uri="{FF2B5EF4-FFF2-40B4-BE49-F238E27FC236}">
                <a16:creationId xmlns:a16="http://schemas.microsoft.com/office/drawing/2014/main" id="{23C0F431-F150-E81B-BB92-77923F2BE8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11168965" y="616"/>
            <a:ext cx="1016832" cy="2969685"/>
          </a:xfrm>
          <a:prstGeom prst="rect">
            <a:avLst/>
          </a:prstGeom>
        </p:spPr>
      </p:pic>
      <p:pic>
        <p:nvPicPr>
          <p:cNvPr id="33" name="图片 13">
            <a:extLst>
              <a:ext uri="{FF2B5EF4-FFF2-40B4-BE49-F238E27FC236}">
                <a16:creationId xmlns:a16="http://schemas.microsoft.com/office/drawing/2014/main" id="{459EA92A-9A33-478C-D083-7A52BAB857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8963696" y="5826985"/>
            <a:ext cx="3228302" cy="954980"/>
          </a:xfrm>
          <a:prstGeom prst="rect">
            <a:avLst/>
          </a:prstGeom>
        </p:spPr>
      </p:pic>
      <p:pic>
        <p:nvPicPr>
          <p:cNvPr id="34" name="图片 7">
            <a:extLst>
              <a:ext uri="{FF2B5EF4-FFF2-40B4-BE49-F238E27FC236}">
                <a16:creationId xmlns:a16="http://schemas.microsoft.com/office/drawing/2014/main" id="{417CDB67-4523-6208-1188-4CEE120388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436568" y="171072"/>
            <a:ext cx="4631318" cy="114152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18C55220-15E5-A0EF-B088-320172C1EE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 rot="10800000">
            <a:off x="12317" y="4958366"/>
            <a:ext cx="1016832" cy="18996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DDA505D-773E-D259-1EA3-CB9125D8F405}"/>
              </a:ext>
            </a:extLst>
          </p:cNvPr>
          <p:cNvSpPr txBox="1"/>
          <p:nvPr/>
        </p:nvSpPr>
        <p:spPr>
          <a:xfrm>
            <a:off x="3550920" y="943260"/>
            <a:ext cx="5981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 TÚI MÙ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736504-7E7C-67E5-122D-463AED68EDDE}"/>
              </a:ext>
            </a:extLst>
          </p:cNvPr>
          <p:cNvSpPr txBox="1"/>
          <p:nvPr/>
        </p:nvSpPr>
        <p:spPr>
          <a:xfrm>
            <a:off x="12316" y="1764335"/>
            <a:ext cx="1245400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</a:t>
            </a:r>
          </a:p>
          <a:p>
            <a:pPr marL="685834" indent="-685834">
              <a:buFont typeface="Wingdings" pitchFamily="2" charset="2"/>
              <a:buChar char="v"/>
            </a:pPr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chọn 1 túi mù với các tên nhân vật lịch sử bất kì.</a:t>
            </a:r>
          </a:p>
          <a:p>
            <a:endParaRPr lang="en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34" indent="-685834">
              <a:buFont typeface="Wingdings" pitchFamily="2" charset="2"/>
              <a:buChar char="v"/>
            </a:pPr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và trả lời 1 câu hỏi bên trong túi mù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34" indent="-685834">
              <a:buFont typeface="Wingdings" pitchFamily="2" charset="2"/>
              <a:buChar char="v"/>
            </a:pPr>
            <a:endParaRPr lang="en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34" indent="-685834">
              <a:buFont typeface="Wingdings" pitchFamily="2" charset="2"/>
              <a:buChar char="v"/>
            </a:pPr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HS sẽ nhận được túi mù phần thưởng</a:t>
            </a:r>
          </a:p>
        </p:txBody>
      </p:sp>
    </p:spTree>
    <p:extLst>
      <p:ext uri="{BB962C8B-B14F-4D97-AF65-F5344CB8AC3E}">
        <p14:creationId xmlns:p14="http://schemas.microsoft.com/office/powerpoint/2010/main" val="401178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55" y="352859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604A24-4BEB-624D-92E8-0A7B909DAB91}"/>
              </a:ext>
            </a:extLst>
          </p:cNvPr>
          <p:cNvSpPr/>
          <p:nvPr/>
        </p:nvSpPr>
        <p:spPr>
          <a:xfrm>
            <a:off x="1118908" y="1484782"/>
            <a:ext cx="995418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Oswald"/>
              </a:rPr>
              <a:t>CÁC CUỘC KHỞI NGHĨA TIÊU BIỂU GIÀNH ĐỘC LẬP TRƯỚC THẾ KỈ X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Oswald"/>
              </a:rPr>
              <a:t> (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Oswald"/>
              </a:rPr>
              <a:t>tiết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Oswald"/>
              </a:rPr>
              <a:t> 1)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FF6E6F-1E0D-514A-831A-4F5BFF08B3E8}"/>
              </a:ext>
            </a:extLst>
          </p:cNvPr>
          <p:cNvSpPr/>
          <p:nvPr/>
        </p:nvSpPr>
        <p:spPr>
          <a:xfrm>
            <a:off x="5078733" y="573145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Oswald"/>
              </a:rPr>
              <a:t>BÀI 16 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1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2DCB9020-F084-F845-B072-30E8472AE613}"/>
              </a:ext>
            </a:extLst>
          </p:cNvPr>
          <p:cNvSpPr txBox="1">
            <a:spLocks/>
          </p:cNvSpPr>
          <p:nvPr/>
        </p:nvSpPr>
        <p:spPr>
          <a:xfrm>
            <a:off x="600363" y="891919"/>
            <a:ext cx="7718883" cy="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Khởi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nghĩa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Hai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Bà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Trưng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CDA5176D-6A4A-486D-ACAF-A58E879E51E4}"/>
              </a:ext>
            </a:extLst>
          </p:cNvPr>
          <p:cNvSpPr/>
          <p:nvPr/>
        </p:nvSpPr>
        <p:spPr>
          <a:xfrm>
            <a:off x="474521" y="-29218"/>
            <a:ext cx="11337375" cy="578882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16: Các cuộc khởi nghĩa tiêu biểu giành độc lập trước thế kỷ X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1508EA9-F811-48E3-BBB1-97F32E17F9A2}"/>
              </a:ext>
            </a:extLst>
          </p:cNvPr>
          <p:cNvSpPr/>
          <p:nvPr/>
        </p:nvSpPr>
        <p:spPr>
          <a:xfrm>
            <a:off x="600364" y="2293441"/>
            <a:ext cx="11028218" cy="3444785"/>
          </a:xfrm>
          <a:prstGeom prst="rect">
            <a:avLst/>
          </a:prstGeom>
        </p:spPr>
        <p:txBody>
          <a:bodyPr wrap="square" lIns="91400" tIns="45718" rIns="91400" bIns="45718">
            <a:spAutoFit/>
          </a:bodyPr>
          <a:lstStyle/>
          <a:p>
            <a:pPr algn="just" defTabSz="913946">
              <a:lnSpc>
                <a:spcPct val="115000"/>
              </a:lnSpc>
            </a:pP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1: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Tìm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hiểu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tin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lãnh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đạo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cuộc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khởi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Hai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Bà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Trưng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 algn="just" defTabSz="913946">
              <a:lnSpc>
                <a:spcPct val="115000"/>
              </a:lnSpc>
            </a:pP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2: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Tìm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hiểu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nguyên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mục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đích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cuộc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khởi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Hai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Bà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Trưng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 algn="just" defTabSz="913946">
              <a:lnSpc>
                <a:spcPct val="115000"/>
              </a:lnSpc>
            </a:pP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Hình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thức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báo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cáo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: PowerPoint,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sơ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đồ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tư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duy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,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bảng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biểu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, video,…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D598A3BE-AE4F-D0F3-C0D2-1B050A264620}"/>
              </a:ext>
            </a:extLst>
          </p:cNvPr>
          <p:cNvSpPr txBox="1"/>
          <p:nvPr/>
        </p:nvSpPr>
        <p:spPr>
          <a:xfrm>
            <a:off x="2022798" y="1712409"/>
            <a:ext cx="8146404" cy="584771"/>
          </a:xfrm>
          <a:prstGeom prst="rect">
            <a:avLst/>
          </a:prstGeom>
          <a:noFill/>
        </p:spPr>
        <p:txBody>
          <a:bodyPr wrap="square" lIns="91400" tIns="45718" rIns="91400" bIns="45718" rtlCol="0">
            <a:spAutoFit/>
          </a:bodyPr>
          <a:lstStyle/>
          <a:p>
            <a:pPr defTabSz="913946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VỤ HỌC TẬP ĐÃ CHUYỂN GIAO</a:t>
            </a:r>
          </a:p>
        </p:txBody>
      </p:sp>
    </p:spTree>
    <p:extLst>
      <p:ext uri="{BB962C8B-B14F-4D97-AF65-F5344CB8AC3E}">
        <p14:creationId xmlns:p14="http://schemas.microsoft.com/office/powerpoint/2010/main" val="179388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F0387-050A-C00A-417B-0B554E402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6 quyển sách hay về Hai Bà Trưng vun đắp lòng yêu nước, lòng tự hào dân tộc  - Downloadsach.com">
            <a:extLst>
              <a:ext uri="{FF2B5EF4-FFF2-40B4-BE49-F238E27FC236}">
                <a16:creationId xmlns:a16="http://schemas.microsoft.com/office/drawing/2014/main" id="{A674E6E8-A3DC-FAE2-71FE-4607BB2500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5" r="33062" b="2"/>
          <a:stretch/>
        </p:blipFill>
        <p:spPr bwMode="auto">
          <a:xfrm>
            <a:off x="748890" y="502732"/>
            <a:ext cx="5180522" cy="585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CE239F8-412A-2AA7-C62E-43A91836EAF4}"/>
              </a:ext>
            </a:extLst>
          </p:cNvPr>
          <p:cNvSpPr txBox="1">
            <a:spLocks/>
          </p:cNvSpPr>
          <p:nvPr/>
        </p:nvSpPr>
        <p:spPr>
          <a:xfrm>
            <a:off x="6779354" y="379154"/>
            <a:ext cx="4615698" cy="101247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rgbClr val="C00000"/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Hồ</a:t>
            </a:r>
            <a:r>
              <a:rPr lang="en-US" sz="4000" b="1" dirty="0">
                <a:solidFill>
                  <a:srgbClr val="C00000"/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sơ</a:t>
            </a:r>
            <a:r>
              <a:rPr lang="en-US" sz="4000" b="1" dirty="0">
                <a:solidFill>
                  <a:srgbClr val="C00000"/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nhân</a:t>
            </a:r>
            <a:r>
              <a:rPr lang="en-US" sz="4000" b="1" dirty="0">
                <a:solidFill>
                  <a:srgbClr val="C00000"/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srgbClr val="C00000"/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lịch</a:t>
            </a:r>
            <a:r>
              <a:rPr lang="en-US" sz="4000" b="1" dirty="0">
                <a:solidFill>
                  <a:srgbClr val="C00000"/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sử</a:t>
            </a:r>
            <a:endParaRPr lang="en-US" sz="4000" b="1" dirty="0">
              <a:solidFill>
                <a:srgbClr val="C00000"/>
              </a:solidFill>
              <a:latin typeface="#9Slide05 FS Blonde Script" panose="03000503000000000000" pitchFamily="65" charset="0"/>
              <a:ea typeface="Cambria" panose="020405030504060302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626F729-C13D-7545-D4E5-1D84C679DA4F}"/>
              </a:ext>
            </a:extLst>
          </p:cNvPr>
          <p:cNvSpPr txBox="1">
            <a:spLocks/>
          </p:cNvSpPr>
          <p:nvPr/>
        </p:nvSpPr>
        <p:spPr>
          <a:xfrm>
            <a:off x="6177087" y="996873"/>
            <a:ext cx="5441171" cy="460645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b="1" dirty="0" err="1">
                <a:latin typeface="#9Slide03 AllRoundGothic" panose="020B0703020202020104" pitchFamily="34" charset="0"/>
              </a:rPr>
              <a:t>Trưng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Trắc</a:t>
            </a:r>
            <a:r>
              <a:rPr lang="en-US" sz="3200" b="1" dirty="0">
                <a:latin typeface="#9Slide03 AllRoundGothic" panose="020B0703020202020104" pitchFamily="34" charset="0"/>
              </a:rPr>
              <a:t> - </a:t>
            </a:r>
            <a:r>
              <a:rPr lang="en-US" sz="3200" b="1" dirty="0" err="1">
                <a:latin typeface="#9Slide03 AllRoundGothic" panose="020B0703020202020104" pitchFamily="34" charset="0"/>
              </a:rPr>
              <a:t>Trưng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Nhị</a:t>
            </a:r>
            <a:endParaRPr lang="en-US" sz="3200" b="1" dirty="0">
              <a:latin typeface="#9Slide03 AllRoundGothic" panose="020B0703020202020104" pitchFamily="34" charset="0"/>
            </a:endParaRPr>
          </a:p>
          <a:p>
            <a:pPr algn="just"/>
            <a:r>
              <a:rPr lang="en-US" sz="3200" b="1" dirty="0">
                <a:latin typeface="#9Slide03 AllRoundGothic" panose="020B0703020202020104" pitchFamily="34" charset="0"/>
              </a:rPr>
              <a:t>Sinh </a:t>
            </a:r>
            <a:r>
              <a:rPr lang="en-US" sz="3200" b="1" dirty="0" err="1">
                <a:latin typeface="#9Slide03 AllRoundGothic" panose="020B0703020202020104" pitchFamily="34" charset="0"/>
              </a:rPr>
              <a:t>ra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và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lớn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lên</a:t>
            </a:r>
            <a:r>
              <a:rPr lang="en-US" sz="3200" b="1" dirty="0">
                <a:latin typeface="#9Slide03 AllRoundGothic" panose="020B0703020202020104" pitchFamily="34" charset="0"/>
              </a:rPr>
              <a:t> ở </a:t>
            </a:r>
            <a:r>
              <a:rPr lang="en-US" sz="3200" b="1" dirty="0" err="1">
                <a:latin typeface="#9Slide03 AllRoundGothic" panose="020B0703020202020104" pitchFamily="34" charset="0"/>
              </a:rPr>
              <a:t>đôi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bờ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sông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Hồng</a:t>
            </a:r>
            <a:r>
              <a:rPr lang="en-US" sz="3200" b="1" dirty="0">
                <a:latin typeface="#9Slide03 AllRoundGothic" panose="020B0703020202020104" pitchFamily="34" charset="0"/>
              </a:rPr>
              <a:t> (</a:t>
            </a:r>
            <a:r>
              <a:rPr lang="en-US" sz="3200" b="1" dirty="0" err="1">
                <a:latin typeface="#9Slide03 AllRoundGothic" panose="020B0703020202020104" pitchFamily="34" charset="0"/>
              </a:rPr>
              <a:t>Từ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Hạ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Lôi</a:t>
            </a:r>
            <a:r>
              <a:rPr lang="en-US" sz="3200" b="1" dirty="0">
                <a:latin typeface="#9Slide03 AllRoundGothic" panose="020B0703020202020104" pitchFamily="34" charset="0"/>
              </a:rPr>
              <a:t> – </a:t>
            </a:r>
            <a:r>
              <a:rPr lang="en-US" sz="3200" b="1" dirty="0" err="1">
                <a:latin typeface="#9Slide03 AllRoundGothic" panose="020B0703020202020104" pitchFamily="34" charset="0"/>
              </a:rPr>
              <a:t>Mê</a:t>
            </a:r>
            <a:r>
              <a:rPr lang="en-US" sz="3200" b="1" dirty="0">
                <a:latin typeface="#9Slide03 AllRoundGothic" panose="020B0703020202020104" pitchFamily="34" charset="0"/>
              </a:rPr>
              <a:t> Linh </a:t>
            </a:r>
            <a:r>
              <a:rPr lang="en-US" sz="3200" b="1" dirty="0" err="1">
                <a:latin typeface="#9Slide03 AllRoundGothic" panose="020B0703020202020104" pitchFamily="34" charset="0"/>
              </a:rPr>
              <a:t>đến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thị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xã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Sơn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Tây</a:t>
            </a:r>
            <a:r>
              <a:rPr lang="en-US" sz="3200" b="1" dirty="0">
                <a:latin typeface="#9Slide03 AllRoundGothic" panose="020B0703020202020104" pitchFamily="34" charset="0"/>
              </a:rPr>
              <a:t> – Hà </a:t>
            </a:r>
            <a:r>
              <a:rPr lang="en-US" sz="3200" b="1" dirty="0" err="1">
                <a:latin typeface="#9Slide03 AllRoundGothic" panose="020B0703020202020104" pitchFamily="34" charset="0"/>
              </a:rPr>
              <a:t>Nội</a:t>
            </a:r>
            <a:r>
              <a:rPr lang="en-US" sz="3200" b="1" dirty="0">
                <a:latin typeface="#9Slide03 AllRoundGothic" panose="020B0703020202020104" pitchFamily="34" charset="0"/>
              </a:rPr>
              <a:t>).</a:t>
            </a:r>
          </a:p>
          <a:p>
            <a:pPr algn="just"/>
            <a:r>
              <a:rPr lang="en-US" sz="3200" b="1" dirty="0" err="1">
                <a:latin typeface="#9Slide03 AllRoundGothic" panose="020B0703020202020104" pitchFamily="34" charset="0"/>
              </a:rPr>
              <a:t>Là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hai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người</a:t>
            </a:r>
            <a:r>
              <a:rPr lang="en-US" sz="3200" b="1" dirty="0">
                <a:latin typeface="#9Slide03 AllRoundGothic" panose="020B0703020202020104" pitchFamily="34" charset="0"/>
              </a:rPr>
              <a:t> con </a:t>
            </a:r>
            <a:r>
              <a:rPr lang="en-US" sz="3200" b="1" dirty="0" err="1">
                <a:latin typeface="#9Slide03 AllRoundGothic" panose="020B0703020202020104" pitchFamily="34" charset="0"/>
              </a:rPr>
              <a:t>gái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của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một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Lạc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tướng</a:t>
            </a:r>
            <a:r>
              <a:rPr lang="en-US" sz="3200" b="1" dirty="0">
                <a:latin typeface="#9Slide03 AllRoundGothic" panose="020B0703020202020104" pitchFamily="34" charset="0"/>
              </a:rPr>
              <a:t> ở </a:t>
            </a:r>
            <a:r>
              <a:rPr lang="en-US" sz="3200" b="1" dirty="0" err="1">
                <a:latin typeface="#9Slide03 AllRoundGothic" panose="020B0703020202020104" pitchFamily="34" charset="0"/>
              </a:rPr>
              <a:t>Mê</a:t>
            </a:r>
            <a:r>
              <a:rPr lang="en-US" sz="3200" b="1" dirty="0">
                <a:latin typeface="#9Slide03 AllRoundGothic" panose="020B0703020202020104" pitchFamily="34" charset="0"/>
              </a:rPr>
              <a:t> Linh.</a:t>
            </a:r>
          </a:p>
          <a:p>
            <a:pPr algn="just"/>
            <a:r>
              <a:rPr lang="en-US" sz="3200" b="1" dirty="0" err="1">
                <a:latin typeface="#9Slide03 AllRoundGothic" panose="020B0703020202020104" pitchFamily="34" charset="0"/>
              </a:rPr>
              <a:t>Tương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truyền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tên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gọi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của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hai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bà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được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dân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gian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giải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thích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bắt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nguồn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từ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cách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gọi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theo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tên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các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loại</a:t>
            </a:r>
            <a:r>
              <a:rPr lang="en-US" sz="3200" b="1" dirty="0">
                <a:latin typeface="#9Slide03 AllRoundGothic" panose="020B0703020202020104" pitchFamily="34" charset="0"/>
              </a:rPr>
              <a:t> </a:t>
            </a:r>
            <a:r>
              <a:rPr lang="en-US" sz="3200" b="1" dirty="0" err="1">
                <a:latin typeface="#9Slide03 AllRoundGothic" panose="020B0703020202020104" pitchFamily="34" charset="0"/>
              </a:rPr>
              <a:t>kén</a:t>
            </a:r>
            <a:r>
              <a:rPr lang="en-US" sz="3200" b="1" dirty="0">
                <a:latin typeface="#9Slide03 AllRoundGothic" panose="020B0703020202020104" pitchFamily="34" charset="0"/>
              </a:rPr>
              <a:t>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2130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4ABF2-E4A8-E34F-5204-C26D6A1C3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C74E14A9-5099-E8DD-EE6E-2D0F34259253}"/>
              </a:ext>
            </a:extLst>
          </p:cNvPr>
          <p:cNvSpPr txBox="1">
            <a:spLocks/>
          </p:cNvSpPr>
          <p:nvPr/>
        </p:nvSpPr>
        <p:spPr>
          <a:xfrm>
            <a:off x="118166" y="416789"/>
            <a:ext cx="5715896" cy="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Khởi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Bà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Trưng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6" name="Google Shape;320;p29">
            <a:extLst>
              <a:ext uri="{FF2B5EF4-FFF2-40B4-BE49-F238E27FC236}">
                <a16:creationId xmlns:a16="http://schemas.microsoft.com/office/drawing/2014/main" id="{4507D437-7336-5BFA-5285-4894C2D517A0}"/>
              </a:ext>
            </a:extLst>
          </p:cNvPr>
          <p:cNvSpPr txBox="1">
            <a:spLocks/>
          </p:cNvSpPr>
          <p:nvPr/>
        </p:nvSpPr>
        <p:spPr>
          <a:xfrm>
            <a:off x="318191" y="1052605"/>
            <a:ext cx="5132350" cy="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đích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205599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E5C17-8E26-CB32-7A8C-814262B9A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E7CFD1-E9F8-92FA-956F-DC23027DF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47" y="354105"/>
            <a:ext cx="11707906" cy="6149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C232F8-7314-0F46-EBF1-F7ABAA2FB7E7}"/>
              </a:ext>
            </a:extLst>
          </p:cNvPr>
          <p:cNvSpPr txBox="1"/>
          <p:nvPr/>
        </p:nvSpPr>
        <p:spPr>
          <a:xfrm>
            <a:off x="367553" y="26357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Khởi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Bà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Trưng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A4949F-1DA3-741F-F668-76D2A3685040}"/>
              </a:ext>
            </a:extLst>
          </p:cNvPr>
          <p:cNvSpPr txBox="1"/>
          <p:nvPr/>
        </p:nvSpPr>
        <p:spPr>
          <a:xfrm>
            <a:off x="502023" y="108832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mục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đích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2101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84267-90A0-0037-B486-E1560173B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D4487884-A6D6-7066-5A5B-EEF55D02506B}"/>
              </a:ext>
            </a:extLst>
          </p:cNvPr>
          <p:cNvSpPr txBox="1">
            <a:spLocks/>
          </p:cNvSpPr>
          <p:nvPr/>
        </p:nvSpPr>
        <p:spPr>
          <a:xfrm>
            <a:off x="611226" y="533331"/>
            <a:ext cx="5715896" cy="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Khởi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Bà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Trưng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6" name="Google Shape;320;p29">
            <a:extLst>
              <a:ext uri="{FF2B5EF4-FFF2-40B4-BE49-F238E27FC236}">
                <a16:creationId xmlns:a16="http://schemas.microsoft.com/office/drawing/2014/main" id="{757769A5-5145-5A40-1FCE-E75082187AA6}"/>
              </a:ext>
            </a:extLst>
          </p:cNvPr>
          <p:cNvSpPr txBox="1">
            <a:spLocks/>
          </p:cNvSpPr>
          <p:nvPr/>
        </p:nvSpPr>
        <p:spPr>
          <a:xfrm>
            <a:off x="611226" y="1049384"/>
            <a:ext cx="4979950" cy="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biến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9C5FC0-4A7D-8749-B09A-2CE67175AC18}"/>
              </a:ext>
            </a:extLst>
          </p:cNvPr>
          <p:cNvSpPr/>
          <p:nvPr/>
        </p:nvSpPr>
        <p:spPr>
          <a:xfrm>
            <a:off x="600364" y="2293441"/>
            <a:ext cx="11028218" cy="2878476"/>
          </a:xfrm>
          <a:prstGeom prst="rect">
            <a:avLst/>
          </a:prstGeom>
        </p:spPr>
        <p:txBody>
          <a:bodyPr wrap="square" lIns="91400" tIns="45718" rIns="91400" bIns="45718">
            <a:spAutoFit/>
          </a:bodyPr>
          <a:lstStyle/>
          <a:p>
            <a:pPr marL="457200" indent="-457200" algn="just" defTabSz="913946">
              <a:lnSpc>
                <a:spcPct val="115000"/>
              </a:lnSpc>
              <a:buFontTx/>
              <a:buChar char="-"/>
            </a:pP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Hoạt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: 4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 algn="just" defTabSz="913946">
              <a:lnSpc>
                <a:spcPct val="115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Thời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gian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: 5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phút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.</a:t>
            </a:r>
            <a:endParaRPr lang="en-US" sz="3200" b="1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algn="just" defTabSz="913946">
              <a:lnSpc>
                <a:spcPct val="115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Nội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dung:</a:t>
            </a:r>
          </a:p>
          <a:p>
            <a:pPr algn="just" defTabSz="913946">
              <a:lnSpc>
                <a:spcPct val="115000"/>
              </a:lnSpc>
            </a:pPr>
            <a:r>
              <a:rPr lang="en-US" sz="3200" b="1" i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+ Theo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dõi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 video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về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diễn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biến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cuộc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khởi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nghĩa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 Hai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Bà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Trưng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.</a:t>
            </a:r>
          </a:p>
          <a:p>
            <a:pPr algn="just" defTabSz="913946">
              <a:lnSpc>
                <a:spcPct val="115000"/>
              </a:lnSpc>
            </a:pPr>
            <a:r>
              <a:rPr lang="en-US" sz="3200" b="1" i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+ Hoàn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thành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sơ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đồ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diễn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biến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cuộc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khởi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nghĩa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 Hai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Bà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Trưng</a:t>
            </a:r>
            <a:r>
              <a:rPr lang="en-US" sz="3200" b="1" i="1" dirty="0">
                <a:solidFill>
                  <a:srgbClr val="0000FF"/>
                </a:solidFill>
                <a:latin typeface="Times New Roman"/>
                <a:ea typeface="Batang"/>
                <a:cs typeface="Times New Roman"/>
              </a:rPr>
              <a:t>.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6BFADBA9-507A-70D9-FDE9-31A8C69BBAE4}"/>
              </a:ext>
            </a:extLst>
          </p:cNvPr>
          <p:cNvSpPr txBox="1"/>
          <p:nvPr/>
        </p:nvSpPr>
        <p:spPr>
          <a:xfrm>
            <a:off x="2022798" y="1712409"/>
            <a:ext cx="8146404" cy="584771"/>
          </a:xfrm>
          <a:prstGeom prst="rect">
            <a:avLst/>
          </a:prstGeom>
          <a:noFill/>
        </p:spPr>
        <p:txBody>
          <a:bodyPr wrap="square" lIns="91400" tIns="45718" rIns="91400" bIns="45718" rtlCol="0">
            <a:spAutoFit/>
          </a:bodyPr>
          <a:lstStyle/>
          <a:p>
            <a:pPr algn="ctr" defTabSz="913946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VỤ HỌC TẬP</a:t>
            </a:r>
          </a:p>
        </p:txBody>
      </p:sp>
    </p:spTree>
    <p:extLst>
      <p:ext uri="{BB962C8B-B14F-4D97-AF65-F5344CB8AC3E}">
        <p14:creationId xmlns:p14="http://schemas.microsoft.com/office/powerpoint/2010/main" val="117132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0" y="4766436"/>
            <a:ext cx="1138587" cy="19849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621061" y="735283"/>
            <a:ext cx="1294349" cy="8061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3687"/>
            <a:ext cx="2029261" cy="166159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677946" y="567450"/>
            <a:ext cx="9517669" cy="75437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Sơ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đồ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diễn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biến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cuộc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khởi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nghĩa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 Hai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Bà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Trưng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Tinos" panose="02020603050405020304" pitchFamily="18" charset="0"/>
              <a:ea typeface="微软雅黑" panose="020B0503020204020204" pitchFamily="34" charset="-122"/>
              <a:cs typeface="#9Slide04 Tinos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883C06-C3A9-4194-93D8-7251818C9A80}"/>
              </a:ext>
            </a:extLst>
          </p:cNvPr>
          <p:cNvCxnSpPr>
            <a:cxnSpLocks/>
          </p:cNvCxnSpPr>
          <p:nvPr/>
        </p:nvCxnSpPr>
        <p:spPr>
          <a:xfrm>
            <a:off x="628535" y="2326525"/>
            <a:ext cx="11188300" cy="25872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148CEF6-6D83-4C14-94BC-45E3F7D15F2C}"/>
              </a:ext>
            </a:extLst>
          </p:cNvPr>
          <p:cNvGrpSpPr/>
          <p:nvPr/>
        </p:nvGrpSpPr>
        <p:grpSpPr>
          <a:xfrm>
            <a:off x="926364" y="2365096"/>
            <a:ext cx="2278724" cy="3985779"/>
            <a:chOff x="-235757" y="2967640"/>
            <a:chExt cx="2200876" cy="28126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A0193A8-C05E-4B29-9CC7-7A5C5ADDBCC4}"/>
                </a:ext>
              </a:extLst>
            </p:cNvPr>
            <p:cNvGrpSpPr/>
            <p:nvPr/>
          </p:nvGrpSpPr>
          <p:grpSpPr>
            <a:xfrm>
              <a:off x="47084" y="2967640"/>
              <a:ext cx="1590372" cy="1353500"/>
              <a:chOff x="486259" y="2153103"/>
              <a:chExt cx="1192779" cy="1015125"/>
            </a:xfrm>
          </p:grpSpPr>
          <p:sp>
            <p:nvSpPr>
              <p:cNvPr id="23" name="Line 11">
                <a:extLst>
                  <a:ext uri="{FF2B5EF4-FFF2-40B4-BE49-F238E27FC236}">
                    <a16:creationId xmlns:a16="http://schemas.microsoft.com/office/drawing/2014/main" id="{DA0B8E58-C0C8-420B-B01F-64FBFD831D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9456" y="2153103"/>
                <a:ext cx="0" cy="876598"/>
              </a:xfrm>
              <a:prstGeom prst="line">
                <a:avLst/>
              </a:prstGeom>
              <a:ln w="38100">
                <a:solidFill>
                  <a:srgbClr val="FFFF00"/>
                </a:solidFill>
                <a:headEnd/>
                <a:tailEnd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 4">
                <a:extLst>
                  <a:ext uri="{FF2B5EF4-FFF2-40B4-BE49-F238E27FC236}">
                    <a16:creationId xmlns:a16="http://schemas.microsoft.com/office/drawing/2014/main" id="{05939011-DA33-42DA-9349-F79D31B8D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259" y="2536535"/>
                <a:ext cx="1192779" cy="631693"/>
              </a:xfrm>
              <a:prstGeom prst="rect">
                <a:avLst/>
              </a:prstGeom>
              <a:ln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206E4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206E4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Mùa xuân năm 40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21" name="矩形 15">
              <a:extLst>
                <a:ext uri="{FF2B5EF4-FFF2-40B4-BE49-F238E27FC236}">
                  <a16:creationId xmlns:a16="http://schemas.microsoft.com/office/drawing/2014/main" id="{605A3DF2-C0B9-4FE0-B3CD-A9042A9F1B03}"/>
                </a:ext>
              </a:extLst>
            </p:cNvPr>
            <p:cNvSpPr/>
            <p:nvPr/>
          </p:nvSpPr>
          <p:spPr>
            <a:xfrm>
              <a:off x="-235757" y="4452245"/>
              <a:ext cx="2200876" cy="132799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Hai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Trưng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phất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cờ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khởi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nghĩa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Hát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Môn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07F9597-6BDB-49A2-90B4-15EF4AD103D4}"/>
              </a:ext>
            </a:extLst>
          </p:cNvPr>
          <p:cNvGrpSpPr/>
          <p:nvPr/>
        </p:nvGrpSpPr>
        <p:grpSpPr>
          <a:xfrm>
            <a:off x="3703963" y="2511401"/>
            <a:ext cx="2865541" cy="3813719"/>
            <a:chOff x="3492411" y="3078250"/>
            <a:chExt cx="2351903" cy="3886778"/>
          </a:xfrm>
        </p:grpSpPr>
        <p:sp>
          <p:nvSpPr>
            <p:cNvPr id="32" name="Line 12">
              <a:extLst>
                <a:ext uri="{FF2B5EF4-FFF2-40B4-BE49-F238E27FC236}">
                  <a16:creationId xmlns:a16="http://schemas.microsoft.com/office/drawing/2014/main" id="{EBA013FE-3AF6-4FEF-B742-5B129C5EBA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68362" y="3078250"/>
              <a:ext cx="0" cy="1151853"/>
            </a:xfrm>
            <a:prstGeom prst="line">
              <a:avLst/>
            </a:prstGeom>
            <a:ln w="57150">
              <a:solidFill>
                <a:srgbClr val="FFFF00"/>
              </a:solidFill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4">
              <a:extLst>
                <a:ext uri="{FF2B5EF4-FFF2-40B4-BE49-F238E27FC236}">
                  <a16:creationId xmlns:a16="http://schemas.microsoft.com/office/drawing/2014/main" id="{93DC38A1-C718-4BB0-B494-BF90BC462C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366" y="3673352"/>
              <a:ext cx="1491992" cy="1178911"/>
            </a:xfrm>
            <a:prstGeom prst="rect">
              <a:avLst/>
            </a:prstGeom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 sông Hát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矩形 15">
              <a:extLst>
                <a:ext uri="{FF2B5EF4-FFF2-40B4-BE49-F238E27FC236}">
                  <a16:creationId xmlns:a16="http://schemas.microsoft.com/office/drawing/2014/main" id="{3BF2172B-1054-421B-B4BD-30B52ADD87FB}"/>
                </a:ext>
              </a:extLst>
            </p:cNvPr>
            <p:cNvSpPr/>
            <p:nvPr/>
          </p:nvSpPr>
          <p:spPr>
            <a:xfrm>
              <a:off x="3492411" y="5083103"/>
              <a:ext cx="2351903" cy="188192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Nghĩa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quân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Hồng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tiến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xuống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Mê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Linh,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Cổ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Loa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CD68AE9-D055-4B99-9061-5BE63161F742}"/>
              </a:ext>
            </a:extLst>
          </p:cNvPr>
          <p:cNvGrpSpPr/>
          <p:nvPr/>
        </p:nvGrpSpPr>
        <p:grpSpPr>
          <a:xfrm>
            <a:off x="9752866" y="2462770"/>
            <a:ext cx="1934365" cy="3900230"/>
            <a:chOff x="8057802" y="2967641"/>
            <a:chExt cx="1934365" cy="2642340"/>
          </a:xfrm>
        </p:grpSpPr>
        <p:sp>
          <p:nvSpPr>
            <p:cNvPr id="37" name="Line 12">
              <a:extLst>
                <a:ext uri="{FF2B5EF4-FFF2-40B4-BE49-F238E27FC236}">
                  <a16:creationId xmlns:a16="http://schemas.microsoft.com/office/drawing/2014/main" id="{50B8A3B5-E4D3-4056-B947-45D3B91A59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76017" y="2967641"/>
              <a:ext cx="0" cy="1172386"/>
            </a:xfrm>
            <a:prstGeom prst="line">
              <a:avLst/>
            </a:prstGeom>
            <a:ln w="57150">
              <a:solidFill>
                <a:srgbClr val="FFFF00"/>
              </a:solidFill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4">
              <a:extLst>
                <a:ext uri="{FF2B5EF4-FFF2-40B4-BE49-F238E27FC236}">
                  <a16:creationId xmlns:a16="http://schemas.microsoft.com/office/drawing/2014/main" id="{FA104821-A72D-4C01-A0CA-C04AFDB3FF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7802" y="3404225"/>
              <a:ext cx="1934365" cy="817048"/>
            </a:xfrm>
            <a:prstGeom prst="rect">
              <a:avLst/>
            </a:prstGeom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Khởi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nghĩa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thắng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lợi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矩形 15">
              <a:extLst>
                <a:ext uri="{FF2B5EF4-FFF2-40B4-BE49-F238E27FC236}">
                  <a16:creationId xmlns:a16="http://schemas.microsoft.com/office/drawing/2014/main" id="{2078276C-E8B8-4361-995E-E40A458DD499}"/>
                </a:ext>
              </a:extLst>
            </p:cNvPr>
            <p:cNvSpPr/>
            <p:nvPr/>
          </p:nvSpPr>
          <p:spPr>
            <a:xfrm>
              <a:off x="8057802" y="4335009"/>
              <a:ext cx="1934365" cy="127497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Tô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rút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chạy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7BC07F2-657F-4530-9728-33372D873642}"/>
              </a:ext>
            </a:extLst>
          </p:cNvPr>
          <p:cNvGrpSpPr/>
          <p:nvPr/>
        </p:nvGrpSpPr>
        <p:grpSpPr>
          <a:xfrm>
            <a:off x="7052807" y="2335249"/>
            <a:ext cx="2377271" cy="4027753"/>
            <a:chOff x="1988392" y="3123569"/>
            <a:chExt cx="2679846" cy="2971238"/>
          </a:xfrm>
        </p:grpSpPr>
        <p:sp>
          <p:nvSpPr>
            <p:cNvPr id="41" name="Line 12">
              <a:extLst>
                <a:ext uri="{FF2B5EF4-FFF2-40B4-BE49-F238E27FC236}">
                  <a16:creationId xmlns:a16="http://schemas.microsoft.com/office/drawing/2014/main" id="{E491A27C-287F-460C-82FE-8DA6F1AF6E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5727" y="3123569"/>
              <a:ext cx="0" cy="1127202"/>
            </a:xfrm>
            <a:prstGeom prst="line">
              <a:avLst/>
            </a:prstGeom>
            <a:ln w="57150">
              <a:solidFill>
                <a:srgbClr val="FFFF00"/>
              </a:solidFill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">
              <a:extLst>
                <a:ext uri="{FF2B5EF4-FFF2-40B4-BE49-F238E27FC236}">
                  <a16:creationId xmlns:a16="http://schemas.microsoft.com/office/drawing/2014/main" id="{4FF4191A-E8D3-4F5A-9880-25423B6CA9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5428" y="3684053"/>
              <a:ext cx="2196126" cy="889659"/>
            </a:xfrm>
            <a:prstGeom prst="rect">
              <a:avLst/>
            </a:prstGeom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Nghĩa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quân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tiến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3" name="矩形 15">
              <a:extLst>
                <a:ext uri="{FF2B5EF4-FFF2-40B4-BE49-F238E27FC236}">
                  <a16:creationId xmlns:a16="http://schemas.microsoft.com/office/drawing/2014/main" id="{33DAAE54-1278-4790-9C65-AE0999320431}"/>
                </a:ext>
              </a:extLst>
            </p:cNvPr>
            <p:cNvSpPr/>
            <p:nvPr/>
          </p:nvSpPr>
          <p:spPr>
            <a:xfrm>
              <a:off x="1988392" y="4706527"/>
              <a:ext cx="2679846" cy="138828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Chiếm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Luy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Lâu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–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trụ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sở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quyền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đô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734358" y="1882430"/>
            <a:ext cx="730240" cy="686881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771613" y="1909158"/>
            <a:ext cx="730240" cy="68688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643383" y="1936158"/>
            <a:ext cx="730240" cy="686881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307882" y="1936158"/>
            <a:ext cx="730240" cy="68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5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A7E59-53B0-5695-319B-6F35368A3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9A51824F-2100-1AC4-1364-B3FF788B816A}"/>
              </a:ext>
            </a:extLst>
          </p:cNvPr>
          <p:cNvSpPr txBox="1">
            <a:spLocks/>
          </p:cNvSpPr>
          <p:nvPr/>
        </p:nvSpPr>
        <p:spPr>
          <a:xfrm>
            <a:off x="118166" y="1026390"/>
            <a:ext cx="5715896" cy="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Khởi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Bà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Trưng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2125753B-289E-4112-1718-55E6CA58D14C}"/>
              </a:ext>
            </a:extLst>
          </p:cNvPr>
          <p:cNvSpPr/>
          <p:nvPr/>
        </p:nvSpPr>
        <p:spPr>
          <a:xfrm>
            <a:off x="474521" y="-29218"/>
            <a:ext cx="11337375" cy="578882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16: Các cuộc khởi nghĩa tiêu biểu giành độc lập trước thế kỷ X</a:t>
            </a:r>
          </a:p>
        </p:txBody>
      </p:sp>
      <p:sp>
        <p:nvSpPr>
          <p:cNvPr id="6" name="Google Shape;320;p29">
            <a:extLst>
              <a:ext uri="{FF2B5EF4-FFF2-40B4-BE49-F238E27FC236}">
                <a16:creationId xmlns:a16="http://schemas.microsoft.com/office/drawing/2014/main" id="{654416BA-A408-76BB-A0C4-D2D942A2BEA8}"/>
              </a:ext>
            </a:extLst>
          </p:cNvPr>
          <p:cNvSpPr txBox="1">
            <a:spLocks/>
          </p:cNvSpPr>
          <p:nvPr/>
        </p:nvSpPr>
        <p:spPr>
          <a:xfrm>
            <a:off x="318190" y="1662206"/>
            <a:ext cx="5347503" cy="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Nguyên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mục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đích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8" name="Google Shape;320;p29">
            <a:extLst>
              <a:ext uri="{FF2B5EF4-FFF2-40B4-BE49-F238E27FC236}">
                <a16:creationId xmlns:a16="http://schemas.microsoft.com/office/drawing/2014/main" id="{8E86C212-AE17-8D18-F8B7-E00B6414F6A1}"/>
              </a:ext>
            </a:extLst>
          </p:cNvPr>
          <p:cNvSpPr txBox="1">
            <a:spLocks/>
          </p:cNvSpPr>
          <p:nvPr/>
        </p:nvSpPr>
        <p:spPr>
          <a:xfrm>
            <a:off x="593967" y="2298022"/>
            <a:ext cx="2382147" cy="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biến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75DE75C-FA8D-972C-4212-670A4472CDC2}"/>
              </a:ext>
            </a:extLst>
          </p:cNvPr>
          <p:cNvCxnSpPr>
            <a:cxnSpLocks/>
          </p:cNvCxnSpPr>
          <p:nvPr/>
        </p:nvCxnSpPr>
        <p:spPr>
          <a:xfrm>
            <a:off x="6633882" y="936743"/>
            <a:ext cx="0" cy="540298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Khởi nghĩa Hai Bà Trưng: Thức tỉnh tinh thần dân tộc - Báo Công an Nhân dân  điện tử">
            <a:extLst>
              <a:ext uri="{FF2B5EF4-FFF2-40B4-BE49-F238E27FC236}">
                <a16:creationId xmlns:a16="http://schemas.microsoft.com/office/drawing/2014/main" id="{133274DD-0F7B-D347-AFF1-8620B5FE8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176" y="1026390"/>
            <a:ext cx="4869481" cy="5402984"/>
          </a:xfrm>
          <a:prstGeom prst="roundRect">
            <a:avLst>
              <a:gd name="adj" fmla="val 776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EBE6D0-FC4F-9FD8-5B94-6F9D8C65E69B}"/>
              </a:ext>
            </a:extLst>
          </p:cNvPr>
          <p:cNvSpPr txBox="1"/>
          <p:nvPr/>
        </p:nvSpPr>
        <p:spPr>
          <a:xfrm>
            <a:off x="593967" y="3066773"/>
            <a:ext cx="59502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ùa xuân năm 40, Trưng Trắc, Trưng Nhị dấy binh khởi nghĩa.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D9100A-FC97-E6FC-E512-15FA0DE46DB3}"/>
              </a:ext>
            </a:extLst>
          </p:cNvPr>
          <p:cNvSpPr txBox="1"/>
          <p:nvPr/>
        </p:nvSpPr>
        <p:spPr>
          <a:xfrm>
            <a:off x="593967" y="4205790"/>
            <a:ext cx="60399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Nghĩa quân nhanh chóng chiếm được Mê Linh, Cổ Loa và hạ được thành Luy Lâu. Tô Định bỏ chạy về nước.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38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73D0E2-A126-D0A6-EFCB-45DDBE6A0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932" y="69493"/>
            <a:ext cx="6950476" cy="1055907"/>
          </a:xfrm>
        </p:spPr>
        <p:txBody>
          <a:bodyPr>
            <a:no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b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2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486B90A-BC53-35A3-ED24-8F8B34887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326" y="1220846"/>
            <a:ext cx="11546341" cy="1320692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10000"/>
              </a:lnSpc>
              <a:spcAft>
                <a:spcPts val="1000"/>
              </a:spcAft>
              <a:buNone/>
            </a:pPr>
            <a:r>
              <a:rPr lang="en-US" sz="5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 </a:t>
            </a:r>
            <a:r>
              <a:rPr lang="en-US" sz="5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5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5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5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5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5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5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5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5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en-US" sz="5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5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Hai </a:t>
            </a:r>
            <a:r>
              <a:rPr lang="en-US" sz="5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</a:t>
            </a:r>
            <a:r>
              <a:rPr lang="en-US" sz="5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Trưng</a:t>
            </a:r>
            <a:r>
              <a:rPr lang="en-US" sz="5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400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CC21D36-8EFA-346B-B09C-E5286EE78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3" y="-50966"/>
            <a:ext cx="1686635" cy="132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FBFD12B9-D316-D3B7-961B-AD7C562F4D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703890"/>
              </p:ext>
            </p:extLst>
          </p:nvPr>
        </p:nvGraphicFramePr>
        <p:xfrm>
          <a:off x="320657" y="2361460"/>
          <a:ext cx="11360355" cy="4414170"/>
        </p:xfrm>
        <a:graphic>
          <a:graphicData uri="http://schemas.openxmlformats.org/drawingml/2006/table">
            <a:tbl>
              <a:tblPr firstRow="1" firstCol="1" bandRow="1"/>
              <a:tblGrid>
                <a:gridCol w="4205415">
                  <a:extLst>
                    <a:ext uri="{9D8B030D-6E8A-4147-A177-3AD203B41FA5}">
                      <a16:colId xmlns:a16="http://schemas.microsoft.com/office/drawing/2014/main" val="3904896698"/>
                    </a:ext>
                  </a:extLst>
                </a:gridCol>
                <a:gridCol w="7154940">
                  <a:extLst>
                    <a:ext uri="{9D8B030D-6E8A-4147-A177-3AD203B41FA5}">
                      <a16:colId xmlns:a16="http://schemas.microsoft.com/office/drawing/2014/main" val="4293531113"/>
                    </a:ext>
                  </a:extLst>
                </a:gridCol>
              </a:tblGrid>
              <a:tr h="136678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211835"/>
                  </a:ext>
                </a:extLst>
              </a:tr>
              <a:tr h="16044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cạnh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4722470"/>
                  </a:ext>
                </a:extLst>
              </a:tr>
              <a:tr h="144294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Chia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lớp</a:t>
                      </a:r>
                      <a:endParaRPr lang="en-US" sz="28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5772186"/>
                  </a:ext>
                </a:extLst>
              </a:tr>
            </a:tbl>
          </a:graphicData>
        </a:graphic>
      </p:graphicFrame>
      <p:pic>
        <p:nvPicPr>
          <p:cNvPr id="9" name="Hình ảnh 8">
            <a:extLst>
              <a:ext uri="{FF2B5EF4-FFF2-40B4-BE49-F238E27FC236}">
                <a16:creationId xmlns:a16="http://schemas.microsoft.com/office/drawing/2014/main" id="{9444B61E-53BC-1D57-B439-2A902F853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99" y="2427058"/>
            <a:ext cx="2778599" cy="1266971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276DCB9-3CA6-8A59-E4E5-E4021AA6A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168" y="3887504"/>
            <a:ext cx="2924583" cy="114316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961405E-4167-8757-C663-7A2BB2418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05" y="5446108"/>
            <a:ext cx="3191320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2813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EBB31-7624-2CDB-A050-5DBC61E86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08257575-A8E2-FA07-56B0-1613C3171FEA}"/>
              </a:ext>
            </a:extLst>
          </p:cNvPr>
          <p:cNvSpPr txBox="1">
            <a:spLocks/>
          </p:cNvSpPr>
          <p:nvPr/>
        </p:nvSpPr>
        <p:spPr>
          <a:xfrm>
            <a:off x="118166" y="416789"/>
            <a:ext cx="5715896" cy="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Khởi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Bà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Trưng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6" name="Google Shape;320;p29">
            <a:extLst>
              <a:ext uri="{FF2B5EF4-FFF2-40B4-BE49-F238E27FC236}">
                <a16:creationId xmlns:a16="http://schemas.microsoft.com/office/drawing/2014/main" id="{9B5F1E7B-061F-6CF2-2078-F21A42DA418C}"/>
              </a:ext>
            </a:extLst>
          </p:cNvPr>
          <p:cNvSpPr txBox="1">
            <a:spLocks/>
          </p:cNvSpPr>
          <p:nvPr/>
        </p:nvSpPr>
        <p:spPr>
          <a:xfrm>
            <a:off x="318191" y="1052605"/>
            <a:ext cx="5132350" cy="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ý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B57756-6C5E-24EA-7B59-E196873FD771}"/>
              </a:ext>
            </a:extLst>
          </p:cNvPr>
          <p:cNvSpPr txBox="1"/>
          <p:nvPr/>
        </p:nvSpPr>
        <p:spPr>
          <a:xfrm>
            <a:off x="440801" y="2328266"/>
            <a:ext cx="11100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Cuộc khởi nghĩa giành được quyền tự chủ trong ba năm nhưng cuối cùng bị đàn áp do tương quan lực lượng chênh lệch.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D368BE-DEE1-8DF1-831F-817FD4F82718}"/>
              </a:ext>
            </a:extLst>
          </p:cNvPr>
          <p:cNvSpPr txBox="1"/>
          <p:nvPr/>
        </p:nvSpPr>
        <p:spPr>
          <a:xfrm>
            <a:off x="440801" y="379551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Ý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72FE4C-68EF-C8B6-F3E4-28FEBBBDBADE}"/>
              </a:ext>
            </a:extLst>
          </p:cNvPr>
          <p:cNvSpPr txBox="1"/>
          <p:nvPr/>
        </p:nvSpPr>
        <p:spPr>
          <a:xfrm>
            <a:off x="440801" y="4441843"/>
            <a:ext cx="11100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91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2966" y="-250492"/>
            <a:ext cx="13098515" cy="7358984"/>
          </a:xfrm>
          <a:custGeom>
            <a:avLst/>
            <a:gdLst/>
            <a:ahLst/>
            <a:cxnLst/>
            <a:rect l="l" t="t" r="r" b="b"/>
            <a:pathLst>
              <a:path w="19647772" h="11038476">
                <a:moveTo>
                  <a:pt x="0" y="0"/>
                </a:moveTo>
                <a:lnTo>
                  <a:pt x="19647772" y="0"/>
                </a:lnTo>
                <a:lnTo>
                  <a:pt x="19647772" y="11038476"/>
                </a:lnTo>
                <a:lnTo>
                  <a:pt x="0" y="11038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95509" y="136906"/>
            <a:ext cx="10684585" cy="5936498"/>
          </a:xfrm>
          <a:custGeom>
            <a:avLst/>
            <a:gdLst/>
            <a:ahLst/>
            <a:cxnLst/>
            <a:rect l="l" t="t" r="r" b="b"/>
            <a:pathLst>
              <a:path w="16026878" h="8904747">
                <a:moveTo>
                  <a:pt x="0" y="0"/>
                </a:moveTo>
                <a:lnTo>
                  <a:pt x="16026878" y="0"/>
                </a:lnTo>
                <a:lnTo>
                  <a:pt x="16026878" y="8904746"/>
                </a:lnTo>
                <a:lnTo>
                  <a:pt x="0" y="89047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696928" y="2445348"/>
            <a:ext cx="181617" cy="206383"/>
          </a:xfrm>
          <a:custGeom>
            <a:avLst/>
            <a:gdLst/>
            <a:ahLst/>
            <a:cxnLst/>
            <a:rect l="l" t="t" r="r" b="b"/>
            <a:pathLst>
              <a:path w="272426" h="309574">
                <a:moveTo>
                  <a:pt x="0" y="0"/>
                </a:moveTo>
                <a:lnTo>
                  <a:pt x="272426" y="0"/>
                </a:lnTo>
                <a:lnTo>
                  <a:pt x="272426" y="309574"/>
                </a:lnTo>
                <a:lnTo>
                  <a:pt x="0" y="309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327738" y="373626"/>
            <a:ext cx="157380" cy="17884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1"/>
                </a:lnTo>
                <a:lnTo>
                  <a:pt x="0" y="2682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157477" y="4530578"/>
            <a:ext cx="217911" cy="247627"/>
          </a:xfrm>
          <a:custGeom>
            <a:avLst/>
            <a:gdLst/>
            <a:ahLst/>
            <a:cxnLst/>
            <a:rect l="l" t="t" r="r" b="b"/>
            <a:pathLst>
              <a:path w="326867" h="371440">
                <a:moveTo>
                  <a:pt x="0" y="0"/>
                </a:moveTo>
                <a:lnTo>
                  <a:pt x="326867" y="0"/>
                </a:lnTo>
                <a:lnTo>
                  <a:pt x="326867" y="371440"/>
                </a:lnTo>
                <a:lnTo>
                  <a:pt x="0" y="371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7580503" y="5906985"/>
            <a:ext cx="793066" cy="777205"/>
          </a:xfrm>
          <a:custGeom>
            <a:avLst/>
            <a:gdLst/>
            <a:ahLst/>
            <a:cxnLst/>
            <a:rect l="l" t="t" r="r" b="b"/>
            <a:pathLst>
              <a:path w="1189599" h="1165807">
                <a:moveTo>
                  <a:pt x="0" y="0"/>
                </a:moveTo>
                <a:lnTo>
                  <a:pt x="1189599" y="0"/>
                </a:lnTo>
                <a:lnTo>
                  <a:pt x="1189599" y="1165807"/>
                </a:lnTo>
                <a:lnTo>
                  <a:pt x="0" y="11658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36901" y="2899364"/>
            <a:ext cx="757363" cy="742215"/>
          </a:xfrm>
          <a:custGeom>
            <a:avLst/>
            <a:gdLst/>
            <a:ahLst/>
            <a:cxnLst/>
            <a:rect l="l" t="t" r="r" b="b"/>
            <a:pathLst>
              <a:path w="1136044" h="1113323">
                <a:moveTo>
                  <a:pt x="0" y="0"/>
                </a:moveTo>
                <a:lnTo>
                  <a:pt x="1136044" y="0"/>
                </a:lnTo>
                <a:lnTo>
                  <a:pt x="1136044" y="1113322"/>
                </a:lnTo>
                <a:lnTo>
                  <a:pt x="0" y="11133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126029">
            <a:off x="10870863" y="3357883"/>
            <a:ext cx="947516" cy="902724"/>
          </a:xfrm>
          <a:custGeom>
            <a:avLst/>
            <a:gdLst/>
            <a:ahLst/>
            <a:cxnLst/>
            <a:rect l="l" t="t" r="r" b="b"/>
            <a:pathLst>
              <a:path w="1421274" h="1354086">
                <a:moveTo>
                  <a:pt x="0" y="0"/>
                </a:moveTo>
                <a:lnTo>
                  <a:pt x="1421274" y="0"/>
                </a:lnTo>
                <a:lnTo>
                  <a:pt x="1421274" y="1354086"/>
                </a:lnTo>
                <a:lnTo>
                  <a:pt x="0" y="13540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803798" y="5841389"/>
            <a:ext cx="694451" cy="661623"/>
          </a:xfrm>
          <a:custGeom>
            <a:avLst/>
            <a:gdLst/>
            <a:ahLst/>
            <a:cxnLst/>
            <a:rect l="l" t="t" r="r" b="b"/>
            <a:pathLst>
              <a:path w="1041677" h="992434">
                <a:moveTo>
                  <a:pt x="0" y="0"/>
                </a:moveTo>
                <a:lnTo>
                  <a:pt x="1041677" y="0"/>
                </a:lnTo>
                <a:lnTo>
                  <a:pt x="1041677" y="992434"/>
                </a:lnTo>
                <a:lnTo>
                  <a:pt x="0" y="9924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7188352" y="257666"/>
            <a:ext cx="784301" cy="747225"/>
          </a:xfrm>
          <a:custGeom>
            <a:avLst/>
            <a:gdLst/>
            <a:ahLst/>
            <a:cxnLst/>
            <a:rect l="l" t="t" r="r" b="b"/>
            <a:pathLst>
              <a:path w="1176452" h="1120838">
                <a:moveTo>
                  <a:pt x="0" y="0"/>
                </a:moveTo>
                <a:lnTo>
                  <a:pt x="1176452" y="0"/>
                </a:lnTo>
                <a:lnTo>
                  <a:pt x="1176452" y="1120838"/>
                </a:lnTo>
                <a:lnTo>
                  <a:pt x="0" y="11208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3315732" y="463046"/>
            <a:ext cx="488065" cy="478304"/>
          </a:xfrm>
          <a:custGeom>
            <a:avLst/>
            <a:gdLst/>
            <a:ahLst/>
            <a:cxnLst/>
            <a:rect l="l" t="t" r="r" b="b"/>
            <a:pathLst>
              <a:path w="732098" h="717456">
                <a:moveTo>
                  <a:pt x="0" y="0"/>
                </a:moveTo>
                <a:lnTo>
                  <a:pt x="732098" y="0"/>
                </a:lnTo>
                <a:lnTo>
                  <a:pt x="732098" y="717456"/>
                </a:lnTo>
                <a:lnTo>
                  <a:pt x="0" y="7174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5417385" y="388293"/>
            <a:ext cx="157380" cy="17884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1"/>
                </a:lnTo>
                <a:lnTo>
                  <a:pt x="0" y="2682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8615118" y="80060"/>
            <a:ext cx="157380" cy="17884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1"/>
                </a:lnTo>
                <a:lnTo>
                  <a:pt x="0" y="2682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62183" y="2548540"/>
            <a:ext cx="157380" cy="17884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1"/>
                </a:lnTo>
                <a:lnTo>
                  <a:pt x="0" y="2682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5574765" y="6295587"/>
            <a:ext cx="157380" cy="17884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2"/>
                </a:lnTo>
                <a:lnTo>
                  <a:pt x="0" y="2682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1168134" y="5054736"/>
            <a:ext cx="157380" cy="17884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2"/>
                </a:lnTo>
                <a:lnTo>
                  <a:pt x="0" y="2682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32">
            <a:hlinkClick r:id="rId18" action="ppaction://hlinksldjump"/>
            <a:extLst>
              <a:ext uri="{FF2B5EF4-FFF2-40B4-BE49-F238E27FC236}">
                <a16:creationId xmlns:a16="http://schemas.microsoft.com/office/drawing/2014/main" id="{C7820D2D-744D-CB29-DC6C-EEC0728F23D8}"/>
              </a:ext>
            </a:extLst>
          </p:cNvPr>
          <p:cNvSpPr/>
          <p:nvPr/>
        </p:nvSpPr>
        <p:spPr>
          <a:xfrm rot="-780706">
            <a:off x="383077" y="363476"/>
            <a:ext cx="1894571" cy="1502237"/>
          </a:xfrm>
          <a:custGeom>
            <a:avLst/>
            <a:gdLst/>
            <a:ahLst/>
            <a:cxnLst/>
            <a:rect l="l" t="t" r="r" b="b"/>
            <a:pathLst>
              <a:path w="2841856" h="2253355">
                <a:moveTo>
                  <a:pt x="0" y="0"/>
                </a:moveTo>
                <a:lnTo>
                  <a:pt x="2841856" y="0"/>
                </a:lnTo>
                <a:lnTo>
                  <a:pt x="2841856" y="2253356"/>
                </a:lnTo>
                <a:lnTo>
                  <a:pt x="0" y="225335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D84DA599-F12D-7168-7F02-B14595F8FCCD}"/>
              </a:ext>
            </a:extLst>
          </p:cNvPr>
          <p:cNvSpPr txBox="1"/>
          <p:nvPr/>
        </p:nvSpPr>
        <p:spPr>
          <a:xfrm>
            <a:off x="1465714" y="759670"/>
            <a:ext cx="9309648" cy="4786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24514"/>
              </a:lnSpc>
              <a:defRPr sz="19930" spc="617">
                <a:ln w="63500">
                  <a:solidFill>
                    <a:schemeClr val="bg1"/>
                  </a:solidFill>
                </a:ln>
                <a:solidFill>
                  <a:srgbClr val="E56C73"/>
                </a:solidFill>
                <a:latin typeface="Scripter"/>
                <a:ea typeface="Scripter"/>
                <a:cs typeface="Scripter"/>
              </a:defRPr>
            </a:lvl1pPr>
          </a:lstStyle>
          <a:p>
            <a:pPr>
              <a:lnSpc>
                <a:spcPts val="19600"/>
              </a:lnSpc>
            </a:pPr>
            <a:r>
              <a:rPr lang="en-US" sz="13287" b="1" spc="-200" dirty="0">
                <a:ln w="73025">
                  <a:solidFill>
                    <a:schemeClr val="bg1">
                      <a:alpha val="91000"/>
                    </a:schemeClr>
                  </a:solidFill>
                </a:ln>
                <a:effectLst>
                  <a:outerShdw dist="101600" dir="5400000" algn="tl" rotWithShape="0">
                    <a:srgbClr val="8BB4E0"/>
                  </a:outerShdw>
                </a:effectLst>
                <a:latin typeface="Baloo 2 ExtraBold" pitchFamily="2" charset="0"/>
                <a:cs typeface="Baloo 2 ExtraBold" pitchFamily="2" charset="0"/>
                <a:sym typeface="Scripter"/>
              </a:rPr>
              <a:t>TRÒ CHƠI</a:t>
            </a:r>
          </a:p>
          <a:p>
            <a:pPr>
              <a:lnSpc>
                <a:spcPts val="19600"/>
              </a:lnSpc>
            </a:pPr>
            <a:r>
              <a:rPr lang="en-US" sz="13287" b="1" spc="-200" dirty="0">
                <a:ln w="73025">
                  <a:solidFill>
                    <a:schemeClr val="bg1">
                      <a:alpha val="91000"/>
                    </a:schemeClr>
                  </a:solidFill>
                </a:ln>
                <a:effectLst>
                  <a:outerShdw dist="101600" dir="5400000" algn="tl" rotWithShape="0">
                    <a:srgbClr val="8BB4E0"/>
                  </a:outerShdw>
                </a:effectLst>
                <a:latin typeface="Baloo 2 ExtraBold" pitchFamily="2" charset="0"/>
                <a:cs typeface="Baloo 2 ExtraBold" pitchFamily="2" charset="0"/>
                <a:sym typeface="Scripter"/>
              </a:rPr>
              <a:t>XÉ TÚI MÙ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00160D-821A-F645-85A5-7B259493E37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4" b="20959"/>
          <a:stretch/>
        </p:blipFill>
        <p:spPr>
          <a:xfrm rot="1771921">
            <a:off x="9237449" y="287361"/>
            <a:ext cx="2904450" cy="16781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A73FF8-D7BA-5403-387B-1DEEF39BC07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8" b="22259"/>
          <a:stretch/>
        </p:blipFill>
        <p:spPr>
          <a:xfrm rot="20749460">
            <a:off x="-44887" y="5097314"/>
            <a:ext cx="2750499" cy="1461994"/>
          </a:xfrm>
          <a:prstGeom prst="rect">
            <a:avLst/>
          </a:prstGeom>
        </p:spPr>
      </p:pic>
      <p:sp>
        <p:nvSpPr>
          <p:cNvPr id="9" name="Freeform 19">
            <a:extLst>
              <a:ext uri="{FF2B5EF4-FFF2-40B4-BE49-F238E27FC236}">
                <a16:creationId xmlns:a16="http://schemas.microsoft.com/office/drawing/2014/main" id="{4454134A-7080-2CA9-93F3-E8CBCB59AFB2}"/>
              </a:ext>
            </a:extLst>
          </p:cNvPr>
          <p:cNvSpPr/>
          <p:nvPr/>
        </p:nvSpPr>
        <p:spPr>
          <a:xfrm rot="816167">
            <a:off x="10375765" y="5431573"/>
            <a:ext cx="1362299" cy="1297899"/>
          </a:xfrm>
          <a:custGeom>
            <a:avLst/>
            <a:gdLst/>
            <a:ahLst/>
            <a:cxnLst/>
            <a:rect l="l" t="t" r="r" b="b"/>
            <a:pathLst>
              <a:path w="1832028" h="1745423">
                <a:moveTo>
                  <a:pt x="0" y="0"/>
                </a:moveTo>
                <a:lnTo>
                  <a:pt x="1832029" y="0"/>
                </a:lnTo>
                <a:lnTo>
                  <a:pt x="1832029" y="1745423"/>
                </a:lnTo>
                <a:lnTo>
                  <a:pt x="0" y="174542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35A36-9220-A28D-8478-CB1609D93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4856F826-E49D-4334-FA9C-010EB13B5E16}"/>
              </a:ext>
            </a:extLst>
          </p:cNvPr>
          <p:cNvSpPr txBox="1">
            <a:spLocks/>
          </p:cNvSpPr>
          <p:nvPr/>
        </p:nvSpPr>
        <p:spPr>
          <a:xfrm>
            <a:off x="2691035" y="1492554"/>
            <a:ext cx="6488823" cy="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Để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bày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tỏ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l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ò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ng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biết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đối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Hai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Bà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Trưng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dân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ta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làm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?</a:t>
            </a:r>
          </a:p>
        </p:txBody>
      </p:sp>
      <p:sp>
        <p:nvSpPr>
          <p:cNvPr id="6" name="Google Shape;320;p29">
            <a:extLst>
              <a:ext uri="{FF2B5EF4-FFF2-40B4-BE49-F238E27FC236}">
                <a16:creationId xmlns:a16="http://schemas.microsoft.com/office/drawing/2014/main" id="{CA3FA343-1C6A-4CD2-3A81-1E1BEE4F37F9}"/>
              </a:ext>
            </a:extLst>
          </p:cNvPr>
          <p:cNvSpPr txBox="1">
            <a:spLocks/>
          </p:cNvSpPr>
          <p:nvPr/>
        </p:nvSpPr>
        <p:spPr>
          <a:xfrm>
            <a:off x="318191" y="1052605"/>
            <a:ext cx="5132350" cy="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392630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30C75-F7DF-9C13-86D1-605302B5C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6">
            <a:extLst>
              <a:ext uri="{FF2B5EF4-FFF2-40B4-BE49-F238E27FC236}">
                <a16:creationId xmlns:a16="http://schemas.microsoft.com/office/drawing/2014/main" id="{D9612233-0B96-A3CA-447A-52FE39ACF9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11168965" y="615"/>
            <a:ext cx="1016832" cy="2969685"/>
          </a:xfrm>
          <a:prstGeom prst="rect">
            <a:avLst/>
          </a:prstGeom>
        </p:spPr>
      </p:pic>
      <p:pic>
        <p:nvPicPr>
          <p:cNvPr id="33" name="图片 13">
            <a:extLst>
              <a:ext uri="{FF2B5EF4-FFF2-40B4-BE49-F238E27FC236}">
                <a16:creationId xmlns:a16="http://schemas.microsoft.com/office/drawing/2014/main" id="{F41065E1-17B3-2C3E-B006-FB5FD2E0D4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8963695" y="5826985"/>
            <a:ext cx="3228302" cy="954980"/>
          </a:xfrm>
          <a:prstGeom prst="rect">
            <a:avLst/>
          </a:prstGeom>
        </p:spPr>
      </p:pic>
      <p:pic>
        <p:nvPicPr>
          <p:cNvPr id="34" name="图片 7">
            <a:extLst>
              <a:ext uri="{FF2B5EF4-FFF2-40B4-BE49-F238E27FC236}">
                <a16:creationId xmlns:a16="http://schemas.microsoft.com/office/drawing/2014/main" id="{89D5E88D-DC77-EDD0-5147-BF57E998CD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436568" y="171072"/>
            <a:ext cx="4631318" cy="114152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97280F03-B7AB-E570-17FB-18AAB2BA96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 rot="10800000">
            <a:off x="12317" y="4958365"/>
            <a:ext cx="1016832" cy="18996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3AFF730-7A9F-EEC9-1DCA-3F771A46F3A8}"/>
              </a:ext>
            </a:extLst>
          </p:cNvPr>
          <p:cNvSpPr txBox="1"/>
          <p:nvPr/>
        </p:nvSpPr>
        <p:spPr>
          <a:xfrm>
            <a:off x="1270660" y="943260"/>
            <a:ext cx="111956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TAY NHANH MẮT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8DD927F-8426-B670-857D-F714AA50DB02}"/>
              </a:ext>
            </a:extLst>
          </p:cNvPr>
          <p:cNvSpPr txBox="1"/>
          <p:nvPr/>
        </p:nvSpPr>
        <p:spPr>
          <a:xfrm>
            <a:off x="12316" y="1764334"/>
            <a:ext cx="1245400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</a:t>
            </a:r>
          </a:p>
          <a:p>
            <a:pPr marL="685800" indent="-685800">
              <a:buFont typeface="Wingdings" pitchFamily="2" charset="2"/>
              <a:buChar char="v"/>
            </a:pPr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làm việc theo nhóm, đăng nhập đường link: </a:t>
            </a:r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https://quizizz.com/join?gc=08724264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05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Wingdings" pitchFamily="2" charset="2"/>
              <a:buChar char="v"/>
            </a:pPr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mềm Quizizz sẽ ghi nhận và xếp thứ hạng các nhóm</a:t>
            </a:r>
          </a:p>
          <a:p>
            <a:endParaRPr lang="en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Wingdings" pitchFamily="2" charset="2"/>
              <a:buChar char="v"/>
            </a:pPr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nào nhanh và đúng nhiều sẽ giành chiến thắng.</a:t>
            </a:r>
          </a:p>
        </p:txBody>
      </p:sp>
    </p:spTree>
    <p:extLst>
      <p:ext uri="{BB962C8B-B14F-4D97-AF65-F5344CB8AC3E}">
        <p14:creationId xmlns:p14="http://schemas.microsoft.com/office/powerpoint/2010/main" val="9836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71C952-07B9-4C49-860D-8BA7F8FF75FD}"/>
              </a:ext>
            </a:extLst>
          </p:cNvPr>
          <p:cNvSpPr/>
          <p:nvPr/>
        </p:nvSpPr>
        <p:spPr>
          <a:xfrm>
            <a:off x="3889956" y="449986"/>
            <a:ext cx="4412088" cy="7184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 DỤNG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BA8CE7-A882-474F-A81F-AB6EA8C1BB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47"/>
          <a:stretch/>
        </p:blipFill>
        <p:spPr>
          <a:xfrm>
            <a:off x="10366018" y="274919"/>
            <a:ext cx="1314012" cy="1401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EF7B02-C59B-1E4A-A932-78DA4A2465AC}"/>
              </a:ext>
            </a:extLst>
          </p:cNvPr>
          <p:cNvSpPr/>
          <p:nvPr/>
        </p:nvSpPr>
        <p:spPr>
          <a:xfrm>
            <a:off x="511970" y="1357313"/>
            <a:ext cx="55762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 đóng vai 1 hướng dẫn viên du lịch em hãy giới thiệu về: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 hội rước bánh trôi.</a:t>
            </a: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146" name="Picture 2" descr="Flycam Lễ Rước Bánh Trôi Đền Hát Môn Thờ Hai Bà Trưng 4k - Nếm TV - YouTube">
            <a:extLst>
              <a:ext uri="{FF2B5EF4-FFF2-40B4-BE49-F238E27FC236}">
                <a16:creationId xmlns:a16="http://schemas.microsoft.com/office/drawing/2014/main" id="{EF327B22-B4D1-8F4A-AA94-66E649DED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379" y="1357313"/>
            <a:ext cx="5190953" cy="48863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9260CF-555E-2740-9BDC-FC03D87015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8" t="5774" r="20958" b="2297"/>
          <a:stretch/>
        </p:blipFill>
        <p:spPr>
          <a:xfrm>
            <a:off x="519735" y="3282177"/>
            <a:ext cx="5720643" cy="312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7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9ADA1-8364-0E44-C4CA-040D7E8E5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4305A95-CC88-0179-D728-251416D6996A}"/>
              </a:ext>
            </a:extLst>
          </p:cNvPr>
          <p:cNvSpPr/>
          <p:nvPr/>
        </p:nvSpPr>
        <p:spPr>
          <a:xfrm>
            <a:off x="-198832" y="-20502"/>
            <a:ext cx="12589663" cy="7073102"/>
          </a:xfrm>
          <a:custGeom>
            <a:avLst/>
            <a:gdLst/>
            <a:ahLst/>
            <a:cxnLst/>
            <a:rect l="l" t="t" r="r" b="b"/>
            <a:pathLst>
              <a:path w="18884495" h="10609653">
                <a:moveTo>
                  <a:pt x="0" y="0"/>
                </a:moveTo>
                <a:lnTo>
                  <a:pt x="18884496" y="0"/>
                </a:lnTo>
                <a:lnTo>
                  <a:pt x="18884496" y="10609653"/>
                </a:lnTo>
                <a:lnTo>
                  <a:pt x="0" y="10609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FB2F392-992F-8D27-3537-BB09721BDA4D}"/>
              </a:ext>
            </a:extLst>
          </p:cNvPr>
          <p:cNvSpPr/>
          <p:nvPr/>
        </p:nvSpPr>
        <p:spPr>
          <a:xfrm rot="2592102">
            <a:off x="-1518965" y="4047280"/>
            <a:ext cx="5717389" cy="5407818"/>
          </a:xfrm>
          <a:custGeom>
            <a:avLst/>
            <a:gdLst/>
            <a:ahLst/>
            <a:cxnLst/>
            <a:rect l="l" t="t" r="r" b="b"/>
            <a:pathLst>
              <a:path w="8576084" h="8111727">
                <a:moveTo>
                  <a:pt x="0" y="0"/>
                </a:moveTo>
                <a:lnTo>
                  <a:pt x="8576084" y="0"/>
                </a:lnTo>
                <a:lnTo>
                  <a:pt x="8576084" y="8111727"/>
                </a:lnTo>
                <a:lnTo>
                  <a:pt x="0" y="81117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5F70C644-6F9C-B5F8-0D09-53A838EB75F1}"/>
              </a:ext>
            </a:extLst>
          </p:cNvPr>
          <p:cNvGrpSpPr/>
          <p:nvPr/>
        </p:nvGrpSpPr>
        <p:grpSpPr>
          <a:xfrm>
            <a:off x="685800" y="665358"/>
            <a:ext cx="10820400" cy="5527285"/>
            <a:chOff x="0" y="0"/>
            <a:chExt cx="4274726" cy="2183619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76BE195-806E-7100-3FE9-6DA2C426F53A}"/>
                </a:ext>
              </a:extLst>
            </p:cNvPr>
            <p:cNvSpPr/>
            <p:nvPr/>
          </p:nvSpPr>
          <p:spPr>
            <a:xfrm>
              <a:off x="0" y="0"/>
              <a:ext cx="4274726" cy="2183619"/>
            </a:xfrm>
            <a:custGeom>
              <a:avLst/>
              <a:gdLst/>
              <a:ahLst/>
              <a:cxnLst/>
              <a:rect l="l" t="t" r="r" b="b"/>
              <a:pathLst>
                <a:path w="4274726" h="2183619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59292"/>
                  </a:lnTo>
                  <a:cubicBezTo>
                    <a:pt x="4274726" y="2172728"/>
                    <a:pt x="4263834" y="2183619"/>
                    <a:pt x="4250399" y="2183619"/>
                  </a:cubicBezTo>
                  <a:lnTo>
                    <a:pt x="24327" y="2183619"/>
                  </a:lnTo>
                  <a:cubicBezTo>
                    <a:pt x="10891" y="2183619"/>
                    <a:pt x="0" y="2172728"/>
                    <a:pt x="0" y="2159292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9B3A9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9AB2D7CB-62FB-889F-9206-2E7E691122DF}"/>
                </a:ext>
              </a:extLst>
            </p:cNvPr>
            <p:cNvSpPr txBox="1"/>
            <p:nvPr/>
          </p:nvSpPr>
          <p:spPr>
            <a:xfrm>
              <a:off x="0" y="-47625"/>
              <a:ext cx="4274726" cy="22312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68ABB163-D436-DC3A-39EA-8BFC5AF9FD54}"/>
              </a:ext>
            </a:extLst>
          </p:cNvPr>
          <p:cNvSpPr/>
          <p:nvPr/>
        </p:nvSpPr>
        <p:spPr>
          <a:xfrm flipV="1">
            <a:off x="10857051" y="21114"/>
            <a:ext cx="1385919" cy="1920038"/>
          </a:xfrm>
          <a:custGeom>
            <a:avLst/>
            <a:gdLst/>
            <a:ahLst/>
            <a:cxnLst/>
            <a:rect l="l" t="t" r="r" b="b"/>
            <a:pathLst>
              <a:path w="2078878" h="2880057">
                <a:moveTo>
                  <a:pt x="0" y="2880058"/>
                </a:moveTo>
                <a:lnTo>
                  <a:pt x="2078878" y="2880058"/>
                </a:lnTo>
                <a:lnTo>
                  <a:pt x="2078878" y="0"/>
                </a:lnTo>
                <a:lnTo>
                  <a:pt x="0" y="0"/>
                </a:lnTo>
                <a:lnTo>
                  <a:pt x="0" y="288005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07E3107-C786-76FC-022C-AC04A0A4C804}"/>
              </a:ext>
            </a:extLst>
          </p:cNvPr>
          <p:cNvSpPr/>
          <p:nvPr/>
        </p:nvSpPr>
        <p:spPr>
          <a:xfrm>
            <a:off x="10996025" y="2474554"/>
            <a:ext cx="1390354" cy="1324628"/>
          </a:xfrm>
          <a:custGeom>
            <a:avLst/>
            <a:gdLst/>
            <a:ahLst/>
            <a:cxnLst/>
            <a:rect l="l" t="t" r="r" b="b"/>
            <a:pathLst>
              <a:path w="2085531" h="1986942">
                <a:moveTo>
                  <a:pt x="0" y="0"/>
                </a:moveTo>
                <a:lnTo>
                  <a:pt x="2085531" y="0"/>
                </a:lnTo>
                <a:lnTo>
                  <a:pt x="2085531" y="1986942"/>
                </a:lnTo>
                <a:lnTo>
                  <a:pt x="0" y="19869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159B9F3-FEEF-210A-9172-987684944414}"/>
              </a:ext>
            </a:extLst>
          </p:cNvPr>
          <p:cNvSpPr/>
          <p:nvPr/>
        </p:nvSpPr>
        <p:spPr>
          <a:xfrm>
            <a:off x="202339" y="125492"/>
            <a:ext cx="1176220" cy="1120617"/>
          </a:xfrm>
          <a:custGeom>
            <a:avLst/>
            <a:gdLst/>
            <a:ahLst/>
            <a:cxnLst/>
            <a:rect l="l" t="t" r="r" b="b"/>
            <a:pathLst>
              <a:path w="1764330" h="1680925">
                <a:moveTo>
                  <a:pt x="0" y="0"/>
                </a:moveTo>
                <a:lnTo>
                  <a:pt x="1764330" y="0"/>
                </a:lnTo>
                <a:lnTo>
                  <a:pt x="1764330" y="1680926"/>
                </a:lnTo>
                <a:lnTo>
                  <a:pt x="0" y="16809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2361B7-E111-9D53-FD86-2D9A6DEFCFBA}"/>
              </a:ext>
            </a:extLst>
          </p:cNvPr>
          <p:cNvSpPr/>
          <p:nvPr/>
        </p:nvSpPr>
        <p:spPr>
          <a:xfrm rot="1148200">
            <a:off x="10721165" y="5743446"/>
            <a:ext cx="1570071" cy="1244935"/>
          </a:xfrm>
          <a:custGeom>
            <a:avLst/>
            <a:gdLst/>
            <a:ahLst/>
            <a:cxnLst/>
            <a:rect l="l" t="t" r="r" b="b"/>
            <a:pathLst>
              <a:path w="2355106" h="1867403">
                <a:moveTo>
                  <a:pt x="0" y="0"/>
                </a:moveTo>
                <a:lnTo>
                  <a:pt x="2355106" y="0"/>
                </a:lnTo>
                <a:lnTo>
                  <a:pt x="2355106" y="1867403"/>
                </a:lnTo>
                <a:lnTo>
                  <a:pt x="0" y="186740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4387374C-4C15-E92A-6F49-EF9B3D1B86F3}"/>
              </a:ext>
            </a:extLst>
          </p:cNvPr>
          <p:cNvSpPr/>
          <p:nvPr/>
        </p:nvSpPr>
        <p:spPr>
          <a:xfrm>
            <a:off x="-50969" y="2908906"/>
            <a:ext cx="990078" cy="970277"/>
          </a:xfrm>
          <a:custGeom>
            <a:avLst/>
            <a:gdLst/>
            <a:ahLst/>
            <a:cxnLst/>
            <a:rect l="l" t="t" r="r" b="b"/>
            <a:pathLst>
              <a:path w="1485117" h="1455415">
                <a:moveTo>
                  <a:pt x="0" y="0"/>
                </a:moveTo>
                <a:lnTo>
                  <a:pt x="1485117" y="0"/>
                </a:lnTo>
                <a:lnTo>
                  <a:pt x="1485117" y="1455415"/>
                </a:lnTo>
                <a:lnTo>
                  <a:pt x="0" y="14554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5D1CB6EC-6FA0-275B-FCAE-4EBC956B0A44}"/>
              </a:ext>
            </a:extLst>
          </p:cNvPr>
          <p:cNvSpPr/>
          <p:nvPr/>
        </p:nvSpPr>
        <p:spPr>
          <a:xfrm>
            <a:off x="2550162" y="408800"/>
            <a:ext cx="565308" cy="554001"/>
          </a:xfrm>
          <a:custGeom>
            <a:avLst/>
            <a:gdLst/>
            <a:ahLst/>
            <a:cxnLst/>
            <a:rect l="l" t="t" r="r" b="b"/>
            <a:pathLst>
              <a:path w="847962" h="831002">
                <a:moveTo>
                  <a:pt x="0" y="0"/>
                </a:moveTo>
                <a:lnTo>
                  <a:pt x="847961" y="0"/>
                </a:lnTo>
                <a:lnTo>
                  <a:pt x="847961" y="831002"/>
                </a:lnTo>
                <a:lnTo>
                  <a:pt x="0" y="8310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91B1E497-F181-4227-0113-343492D54B9A}"/>
              </a:ext>
            </a:extLst>
          </p:cNvPr>
          <p:cNvSpPr/>
          <p:nvPr/>
        </p:nvSpPr>
        <p:spPr>
          <a:xfrm>
            <a:off x="344255" y="5767541"/>
            <a:ext cx="892388" cy="850203"/>
          </a:xfrm>
          <a:custGeom>
            <a:avLst/>
            <a:gdLst/>
            <a:ahLst/>
            <a:cxnLst/>
            <a:rect l="l" t="t" r="r" b="b"/>
            <a:pathLst>
              <a:path w="1338582" h="1275304">
                <a:moveTo>
                  <a:pt x="0" y="0"/>
                </a:moveTo>
                <a:lnTo>
                  <a:pt x="1338582" y="0"/>
                </a:lnTo>
                <a:lnTo>
                  <a:pt x="1338582" y="1275304"/>
                </a:lnTo>
                <a:lnTo>
                  <a:pt x="0" y="12753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9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56F1F86C-EA87-1CEE-1296-F1FD295EAE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" end="1454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50065" y="-1917385"/>
            <a:ext cx="1201139" cy="1201139"/>
          </a:xfrm>
          <a:prstGeom prst="rect">
            <a:avLst/>
          </a:prstGeom>
        </p:spPr>
      </p:pic>
      <p:pic>
        <p:nvPicPr>
          <p:cNvPr id="40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84909656-5C38-C701-5AA1-14E03435D5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" end="1454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73443" y="-1924900"/>
            <a:ext cx="1201139" cy="1201139"/>
          </a:xfrm>
          <a:prstGeom prst="rect">
            <a:avLst/>
          </a:prstGeom>
        </p:spPr>
      </p:pic>
      <p:pic>
        <p:nvPicPr>
          <p:cNvPr id="41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90CC7E56-1898-2B60-44CA-6DF493C35C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5" end="1454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737996" y="-1966795"/>
            <a:ext cx="1201139" cy="1201139"/>
          </a:xfrm>
          <a:prstGeom prst="rect">
            <a:avLst/>
          </a:prstGeom>
        </p:spPr>
      </p:pic>
      <p:pic>
        <p:nvPicPr>
          <p:cNvPr id="42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FED45C40-389A-8B7F-10A0-0C49AC4C9D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5" end="1454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59348" y="-2032072"/>
            <a:ext cx="1201139" cy="1201139"/>
          </a:xfrm>
          <a:prstGeom prst="rect">
            <a:avLst/>
          </a:prstGeom>
        </p:spPr>
      </p:pic>
      <p:pic>
        <p:nvPicPr>
          <p:cNvPr id="43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A928DEB6-38D1-AF8A-FB96-B509399B1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5" end="1454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14331" y="7769741"/>
            <a:ext cx="1201139" cy="1201139"/>
          </a:xfrm>
          <a:prstGeom prst="rect">
            <a:avLst/>
          </a:prstGeom>
        </p:spPr>
      </p:pic>
      <p:pic>
        <p:nvPicPr>
          <p:cNvPr id="44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E2E26D2C-D1D9-9109-FC71-03B3623A93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" end="1454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37710" y="7762226"/>
            <a:ext cx="1201139" cy="1201139"/>
          </a:xfrm>
          <a:prstGeom prst="rect">
            <a:avLst/>
          </a:prstGeom>
        </p:spPr>
      </p:pic>
      <p:pic>
        <p:nvPicPr>
          <p:cNvPr id="45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E024DE59-BF71-6C67-FF5A-71623113C8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5" end="1454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902263" y="7720331"/>
            <a:ext cx="1201139" cy="1201139"/>
          </a:xfrm>
          <a:prstGeom prst="rect">
            <a:avLst/>
          </a:prstGeom>
        </p:spPr>
      </p:pic>
      <p:pic>
        <p:nvPicPr>
          <p:cNvPr id="46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3F450977-F4F2-7D97-635A-EE5195081B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" end="1454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23615" y="7655053"/>
            <a:ext cx="1201139" cy="1201139"/>
          </a:xfrm>
          <a:prstGeom prst="rect">
            <a:avLst/>
          </a:prstGeom>
        </p:spPr>
      </p:pic>
      <p:pic>
        <p:nvPicPr>
          <p:cNvPr id="15" name="hồng phải 1">
            <a:hlinkClick r:id="rId19" action="ppaction://hlinksldjump"/>
            <a:extLst>
              <a:ext uri="{FF2B5EF4-FFF2-40B4-BE49-F238E27FC236}">
                <a16:creationId xmlns:a16="http://schemas.microsoft.com/office/drawing/2014/main" id="{A4553794-3861-158A-6B16-2274B9664D9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/>
        </p:blipFill>
        <p:spPr>
          <a:xfrm>
            <a:off x="877438" y="1803400"/>
            <a:ext cx="2889641" cy="1507448"/>
          </a:xfrm>
          <a:custGeom>
            <a:avLst/>
            <a:gdLst>
              <a:gd name="connsiteX0" fmla="*/ 8713680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9393406 w 18258563"/>
              <a:gd name="connsiteY3" fmla="*/ 9525001 h 9525001"/>
              <a:gd name="connsiteX4" fmla="*/ 9497446 w 18258563"/>
              <a:gd name="connsiteY4" fmla="*/ 9437034 h 9525001"/>
              <a:gd name="connsiteX5" fmla="*/ 9182117 w 18258563"/>
              <a:gd name="connsiteY5" fmla="*/ 8677187 h 9525001"/>
              <a:gd name="connsiteX6" fmla="*/ 9182117 w 18258563"/>
              <a:gd name="connsiteY6" fmla="*/ 6650928 h 9525001"/>
              <a:gd name="connsiteX7" fmla="*/ 9182117 w 18258563"/>
              <a:gd name="connsiteY7" fmla="*/ 4624669 h 9525001"/>
              <a:gd name="connsiteX8" fmla="*/ 9182117 w 18258563"/>
              <a:gd name="connsiteY8" fmla="*/ 2598410 h 9525001"/>
              <a:gd name="connsiteX9" fmla="*/ 9160497 w 18258563"/>
              <a:gd name="connsiteY9" fmla="*/ 2598410 h 9525001"/>
              <a:gd name="connsiteX10" fmla="*/ 9029379 w 18258563"/>
              <a:gd name="connsiteY10" fmla="*/ 2544053 h 9525001"/>
              <a:gd name="connsiteX11" fmla="*/ 9182117 w 18258563"/>
              <a:gd name="connsiteY11" fmla="*/ 581114 h 9525001"/>
              <a:gd name="connsiteX12" fmla="*/ 8706166 w 18258563"/>
              <a:gd name="connsiteY12" fmla="*/ 11229 h 9525001"/>
              <a:gd name="connsiteX13" fmla="*/ 0 w 18258563"/>
              <a:gd name="connsiteY13" fmla="*/ 0 h 9525001"/>
              <a:gd name="connsiteX14" fmla="*/ 1179405 w 18258563"/>
              <a:gd name="connsiteY14" fmla="*/ 0 h 9525001"/>
              <a:gd name="connsiteX15" fmla="*/ 1171891 w 18258563"/>
              <a:gd name="connsiteY15" fmla="*/ 11229 h 9525001"/>
              <a:gd name="connsiteX16" fmla="*/ 1647842 w 18258563"/>
              <a:gd name="connsiteY16" fmla="*/ 581114 h 9525001"/>
              <a:gd name="connsiteX17" fmla="*/ 1647842 w 18258563"/>
              <a:gd name="connsiteY17" fmla="*/ 2607373 h 9525001"/>
              <a:gd name="connsiteX18" fmla="*/ 1669462 w 18258563"/>
              <a:gd name="connsiteY18" fmla="*/ 2607373 h 9525001"/>
              <a:gd name="connsiteX19" fmla="*/ 1800580 w 18258563"/>
              <a:gd name="connsiteY19" fmla="*/ 2661731 h 9525001"/>
              <a:gd name="connsiteX20" fmla="*/ 1647842 w 18258563"/>
              <a:gd name="connsiteY20" fmla="*/ 4624669 h 9525001"/>
              <a:gd name="connsiteX21" fmla="*/ 1647842 w 18258563"/>
              <a:gd name="connsiteY21" fmla="*/ 6650928 h 9525001"/>
              <a:gd name="connsiteX22" fmla="*/ 1647842 w 18258563"/>
              <a:gd name="connsiteY22" fmla="*/ 8677187 h 9525001"/>
              <a:gd name="connsiteX23" fmla="*/ 1963172 w 18258563"/>
              <a:gd name="connsiteY23" fmla="*/ 9437034 h 9525001"/>
              <a:gd name="connsiteX24" fmla="*/ 1859131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8713680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9393406" y="9525001"/>
                </a:lnTo>
                <a:lnTo>
                  <a:pt x="9497446" y="9437034"/>
                </a:lnTo>
                <a:cubicBezTo>
                  <a:pt x="9770732" y="9183752"/>
                  <a:pt x="9854820" y="8930470"/>
                  <a:pt x="9182117" y="8677187"/>
                </a:cubicBezTo>
                <a:cubicBezTo>
                  <a:pt x="7388242" y="8001767"/>
                  <a:pt x="10975991" y="7326348"/>
                  <a:pt x="9182117" y="6650928"/>
                </a:cubicBezTo>
                <a:cubicBezTo>
                  <a:pt x="7388242" y="5975508"/>
                  <a:pt x="10975991" y="5300089"/>
                  <a:pt x="9182117" y="4624669"/>
                </a:cubicBezTo>
                <a:cubicBezTo>
                  <a:pt x="7388242" y="3949249"/>
                  <a:pt x="10975991" y="3273830"/>
                  <a:pt x="9182117" y="2598410"/>
                </a:cubicBezTo>
                <a:lnTo>
                  <a:pt x="9160497" y="2598410"/>
                </a:lnTo>
                <a:lnTo>
                  <a:pt x="9029379" y="2544053"/>
                </a:lnTo>
                <a:cubicBezTo>
                  <a:pt x="7607222" y="1889740"/>
                  <a:pt x="10919933" y="1235428"/>
                  <a:pt x="9182117" y="581114"/>
                </a:cubicBezTo>
                <a:cubicBezTo>
                  <a:pt x="8677590" y="391152"/>
                  <a:pt x="8598757" y="201191"/>
                  <a:pt x="8706166" y="11229"/>
                </a:cubicBezTo>
                <a:close/>
                <a:moveTo>
                  <a:pt x="0" y="0"/>
                </a:moveTo>
                <a:lnTo>
                  <a:pt x="1179405" y="0"/>
                </a:lnTo>
                <a:lnTo>
                  <a:pt x="1171891" y="11229"/>
                </a:lnTo>
                <a:cubicBezTo>
                  <a:pt x="1064482" y="201191"/>
                  <a:pt x="1143315" y="391152"/>
                  <a:pt x="1647842" y="581114"/>
                </a:cubicBezTo>
                <a:cubicBezTo>
                  <a:pt x="3441717" y="1256534"/>
                  <a:pt x="-146034" y="1931953"/>
                  <a:pt x="1647842" y="2607373"/>
                </a:cubicBezTo>
                <a:lnTo>
                  <a:pt x="1669462" y="2607373"/>
                </a:lnTo>
                <a:lnTo>
                  <a:pt x="1800580" y="2661731"/>
                </a:lnTo>
                <a:cubicBezTo>
                  <a:pt x="3222738" y="3316044"/>
                  <a:pt x="-89976" y="3970356"/>
                  <a:pt x="1647842" y="4624669"/>
                </a:cubicBezTo>
                <a:cubicBezTo>
                  <a:pt x="3441717" y="5300089"/>
                  <a:pt x="-146034" y="5975508"/>
                  <a:pt x="1647842" y="6650928"/>
                </a:cubicBezTo>
                <a:cubicBezTo>
                  <a:pt x="3441717" y="7326348"/>
                  <a:pt x="-146034" y="8001767"/>
                  <a:pt x="1647842" y="8677187"/>
                </a:cubicBezTo>
                <a:cubicBezTo>
                  <a:pt x="2320545" y="8930470"/>
                  <a:pt x="2236457" y="9183752"/>
                  <a:pt x="1963172" y="9437034"/>
                </a:cubicBezTo>
                <a:lnTo>
                  <a:pt x="1859131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19" name="xanh phải 1">
            <a:hlinkClick r:id="rId21" action="ppaction://hlinksldjump"/>
            <a:extLst>
              <a:ext uri="{FF2B5EF4-FFF2-40B4-BE49-F238E27FC236}">
                <a16:creationId xmlns:a16="http://schemas.microsoft.com/office/drawing/2014/main" id="{9F27DE80-1E7E-1C27-F52A-D0638E90E5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/>
        </p:blipFill>
        <p:spPr>
          <a:xfrm>
            <a:off x="4781160" y="1809430"/>
            <a:ext cx="2889641" cy="1495388"/>
          </a:xfrm>
          <a:custGeom>
            <a:avLst/>
            <a:gdLst>
              <a:gd name="connsiteX0" fmla="*/ 8714055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9507332 w 18258564"/>
              <a:gd name="connsiteY3" fmla="*/ 9448801 h 9448801"/>
              <a:gd name="connsiteX4" fmla="*/ 9544272 w 18258564"/>
              <a:gd name="connsiteY4" fmla="*/ 9405643 h 9448801"/>
              <a:gd name="connsiteX5" fmla="*/ 9110694 w 18258564"/>
              <a:gd name="connsiteY5" fmla="*/ 8772437 h 9448801"/>
              <a:gd name="connsiteX6" fmla="*/ 9110694 w 18258564"/>
              <a:gd name="connsiteY6" fmla="*/ 6746178 h 9448801"/>
              <a:gd name="connsiteX7" fmla="*/ 9110694 w 18258564"/>
              <a:gd name="connsiteY7" fmla="*/ 4719919 h 9448801"/>
              <a:gd name="connsiteX8" fmla="*/ 9110694 w 18258564"/>
              <a:gd name="connsiteY8" fmla="*/ 2693660 h 9448801"/>
              <a:gd name="connsiteX9" fmla="*/ 9089074 w 18258564"/>
              <a:gd name="connsiteY9" fmla="*/ 2693660 h 9448801"/>
              <a:gd name="connsiteX10" fmla="*/ 8957956 w 18258564"/>
              <a:gd name="connsiteY10" fmla="*/ 2639303 h 9448801"/>
              <a:gd name="connsiteX11" fmla="*/ 9110694 w 18258564"/>
              <a:gd name="connsiteY11" fmla="*/ 676364 h 9448801"/>
              <a:gd name="connsiteX12" fmla="*/ 8677116 w 18258564"/>
              <a:gd name="connsiteY12" fmla="*/ 43158 h 9448801"/>
              <a:gd name="connsiteX13" fmla="*/ 0 w 18258564"/>
              <a:gd name="connsiteY13" fmla="*/ 0 h 9448801"/>
              <a:gd name="connsiteX14" fmla="*/ 1179780 w 18258564"/>
              <a:gd name="connsiteY14" fmla="*/ 0 h 9448801"/>
              <a:gd name="connsiteX15" fmla="*/ 1142841 w 18258564"/>
              <a:gd name="connsiteY15" fmla="*/ 43158 h 9448801"/>
              <a:gd name="connsiteX16" fmla="*/ 1576419 w 18258564"/>
              <a:gd name="connsiteY16" fmla="*/ 676364 h 9448801"/>
              <a:gd name="connsiteX17" fmla="*/ 1576419 w 18258564"/>
              <a:gd name="connsiteY17" fmla="*/ 2702623 h 9448801"/>
              <a:gd name="connsiteX18" fmla="*/ 1598039 w 18258564"/>
              <a:gd name="connsiteY18" fmla="*/ 2702623 h 9448801"/>
              <a:gd name="connsiteX19" fmla="*/ 1729157 w 18258564"/>
              <a:gd name="connsiteY19" fmla="*/ 2756981 h 9448801"/>
              <a:gd name="connsiteX20" fmla="*/ 1576419 w 18258564"/>
              <a:gd name="connsiteY20" fmla="*/ 4719919 h 9448801"/>
              <a:gd name="connsiteX21" fmla="*/ 1576419 w 18258564"/>
              <a:gd name="connsiteY21" fmla="*/ 6746178 h 9448801"/>
              <a:gd name="connsiteX22" fmla="*/ 1576419 w 18258564"/>
              <a:gd name="connsiteY22" fmla="*/ 8772437 h 9448801"/>
              <a:gd name="connsiteX23" fmla="*/ 2009997 w 18258564"/>
              <a:gd name="connsiteY23" fmla="*/ 9405643 h 9448801"/>
              <a:gd name="connsiteX24" fmla="*/ 1973058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8714055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9507332" y="9448801"/>
                </a:lnTo>
                <a:lnTo>
                  <a:pt x="9544272" y="9405643"/>
                </a:lnTo>
                <a:cubicBezTo>
                  <a:pt x="9706316" y="9194574"/>
                  <a:pt x="9671280" y="8983506"/>
                  <a:pt x="9110694" y="8772437"/>
                </a:cubicBezTo>
                <a:cubicBezTo>
                  <a:pt x="7316820" y="8097017"/>
                  <a:pt x="10904568" y="7421598"/>
                  <a:pt x="9110694" y="6746178"/>
                </a:cubicBezTo>
                <a:cubicBezTo>
                  <a:pt x="7316820" y="6070758"/>
                  <a:pt x="10904568" y="5395339"/>
                  <a:pt x="9110694" y="4719919"/>
                </a:cubicBezTo>
                <a:cubicBezTo>
                  <a:pt x="7316820" y="4044499"/>
                  <a:pt x="10904568" y="3369080"/>
                  <a:pt x="9110694" y="2693660"/>
                </a:cubicBezTo>
                <a:lnTo>
                  <a:pt x="9089074" y="2693660"/>
                </a:lnTo>
                <a:lnTo>
                  <a:pt x="8957956" y="2639303"/>
                </a:lnTo>
                <a:cubicBezTo>
                  <a:pt x="7535798" y="1984990"/>
                  <a:pt x="10848510" y="1330678"/>
                  <a:pt x="9110694" y="676364"/>
                </a:cubicBezTo>
                <a:cubicBezTo>
                  <a:pt x="8550108" y="465295"/>
                  <a:pt x="8515072" y="254227"/>
                  <a:pt x="8677116" y="43158"/>
                </a:cubicBezTo>
                <a:close/>
                <a:moveTo>
                  <a:pt x="0" y="0"/>
                </a:moveTo>
                <a:lnTo>
                  <a:pt x="1179780" y="0"/>
                </a:lnTo>
                <a:lnTo>
                  <a:pt x="1142841" y="43158"/>
                </a:lnTo>
                <a:cubicBezTo>
                  <a:pt x="980796" y="254227"/>
                  <a:pt x="1015833" y="465295"/>
                  <a:pt x="1576419" y="676364"/>
                </a:cubicBezTo>
                <a:cubicBezTo>
                  <a:pt x="3370294" y="1351784"/>
                  <a:pt x="-217457" y="2027203"/>
                  <a:pt x="1576419" y="2702623"/>
                </a:cubicBezTo>
                <a:lnTo>
                  <a:pt x="1598039" y="2702623"/>
                </a:lnTo>
                <a:lnTo>
                  <a:pt x="1729157" y="2756981"/>
                </a:lnTo>
                <a:cubicBezTo>
                  <a:pt x="3151315" y="3411294"/>
                  <a:pt x="-161399" y="4065606"/>
                  <a:pt x="1576419" y="4719919"/>
                </a:cubicBezTo>
                <a:cubicBezTo>
                  <a:pt x="3370294" y="5395339"/>
                  <a:pt x="-217457" y="6070758"/>
                  <a:pt x="1576419" y="6746178"/>
                </a:cubicBezTo>
                <a:cubicBezTo>
                  <a:pt x="3370294" y="7421598"/>
                  <a:pt x="-217457" y="8097017"/>
                  <a:pt x="1576419" y="8772437"/>
                </a:cubicBezTo>
                <a:cubicBezTo>
                  <a:pt x="2137005" y="8983506"/>
                  <a:pt x="2172042" y="9194574"/>
                  <a:pt x="2009997" y="9405643"/>
                </a:cubicBezTo>
                <a:lnTo>
                  <a:pt x="1973058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16" name="hồng trái 1">
            <a:extLst>
              <a:ext uri="{FF2B5EF4-FFF2-40B4-BE49-F238E27FC236}">
                <a16:creationId xmlns:a16="http://schemas.microsoft.com/office/drawing/2014/main" id="{A345F0DF-7C08-5DC4-E389-4E34C976098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/>
        </p:blipFill>
        <p:spPr>
          <a:xfrm>
            <a:off x="877438" y="1803400"/>
            <a:ext cx="2889641" cy="1507448"/>
          </a:xfrm>
          <a:custGeom>
            <a:avLst/>
            <a:gdLst>
              <a:gd name="connsiteX0" fmla="*/ 16255698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16935423 w 18258563"/>
              <a:gd name="connsiteY3" fmla="*/ 9525001 h 9525001"/>
              <a:gd name="connsiteX4" fmla="*/ 17039463 w 18258563"/>
              <a:gd name="connsiteY4" fmla="*/ 9437035 h 9525001"/>
              <a:gd name="connsiteX5" fmla="*/ 16724134 w 18258563"/>
              <a:gd name="connsiteY5" fmla="*/ 8677188 h 9525001"/>
              <a:gd name="connsiteX6" fmla="*/ 16724134 w 18258563"/>
              <a:gd name="connsiteY6" fmla="*/ 6650929 h 9525001"/>
              <a:gd name="connsiteX7" fmla="*/ 16724134 w 18258563"/>
              <a:gd name="connsiteY7" fmla="*/ 4624670 h 9525001"/>
              <a:gd name="connsiteX8" fmla="*/ 16724134 w 18258563"/>
              <a:gd name="connsiteY8" fmla="*/ 2598411 h 9525001"/>
              <a:gd name="connsiteX9" fmla="*/ 16702514 w 18258563"/>
              <a:gd name="connsiteY9" fmla="*/ 2598411 h 9525001"/>
              <a:gd name="connsiteX10" fmla="*/ 16571396 w 18258563"/>
              <a:gd name="connsiteY10" fmla="*/ 2544054 h 9525001"/>
              <a:gd name="connsiteX11" fmla="*/ 16724134 w 18258563"/>
              <a:gd name="connsiteY11" fmla="*/ 581115 h 9525001"/>
              <a:gd name="connsiteX12" fmla="*/ 16248183 w 18258563"/>
              <a:gd name="connsiteY12" fmla="*/ 11230 h 9525001"/>
              <a:gd name="connsiteX13" fmla="*/ 0 w 18258563"/>
              <a:gd name="connsiteY13" fmla="*/ 0 h 9525001"/>
              <a:gd name="connsiteX14" fmla="*/ 8721423 w 18258563"/>
              <a:gd name="connsiteY14" fmla="*/ 0 h 9525001"/>
              <a:gd name="connsiteX15" fmla="*/ 8713908 w 18258563"/>
              <a:gd name="connsiteY15" fmla="*/ 11230 h 9525001"/>
              <a:gd name="connsiteX16" fmla="*/ 9189859 w 18258563"/>
              <a:gd name="connsiteY16" fmla="*/ 581115 h 9525001"/>
              <a:gd name="connsiteX17" fmla="*/ 9189859 w 18258563"/>
              <a:gd name="connsiteY17" fmla="*/ 2607374 h 9525001"/>
              <a:gd name="connsiteX18" fmla="*/ 9211479 w 18258563"/>
              <a:gd name="connsiteY18" fmla="*/ 2607374 h 9525001"/>
              <a:gd name="connsiteX19" fmla="*/ 9342597 w 18258563"/>
              <a:gd name="connsiteY19" fmla="*/ 2661732 h 9525001"/>
              <a:gd name="connsiteX20" fmla="*/ 9189859 w 18258563"/>
              <a:gd name="connsiteY20" fmla="*/ 4624670 h 9525001"/>
              <a:gd name="connsiteX21" fmla="*/ 9189859 w 18258563"/>
              <a:gd name="connsiteY21" fmla="*/ 6650929 h 9525001"/>
              <a:gd name="connsiteX22" fmla="*/ 9189859 w 18258563"/>
              <a:gd name="connsiteY22" fmla="*/ 8677188 h 9525001"/>
              <a:gd name="connsiteX23" fmla="*/ 9505188 w 18258563"/>
              <a:gd name="connsiteY23" fmla="*/ 9437035 h 9525001"/>
              <a:gd name="connsiteX24" fmla="*/ 9401149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16255698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16935423" y="9525001"/>
                </a:lnTo>
                <a:lnTo>
                  <a:pt x="17039463" y="9437035"/>
                </a:lnTo>
                <a:cubicBezTo>
                  <a:pt x="17312749" y="9183753"/>
                  <a:pt x="17396837" y="8930470"/>
                  <a:pt x="16724134" y="8677188"/>
                </a:cubicBezTo>
                <a:cubicBezTo>
                  <a:pt x="14930259" y="8001768"/>
                  <a:pt x="18518007" y="7326349"/>
                  <a:pt x="16724134" y="6650929"/>
                </a:cubicBezTo>
                <a:cubicBezTo>
                  <a:pt x="14930259" y="5975509"/>
                  <a:pt x="18518007" y="5300090"/>
                  <a:pt x="16724134" y="4624670"/>
                </a:cubicBezTo>
                <a:cubicBezTo>
                  <a:pt x="14930259" y="3949250"/>
                  <a:pt x="18518007" y="3273831"/>
                  <a:pt x="16724134" y="2598411"/>
                </a:cubicBezTo>
                <a:lnTo>
                  <a:pt x="16702514" y="2598411"/>
                </a:lnTo>
                <a:lnTo>
                  <a:pt x="16571396" y="2544054"/>
                </a:lnTo>
                <a:cubicBezTo>
                  <a:pt x="15149238" y="1889741"/>
                  <a:pt x="18461951" y="1235429"/>
                  <a:pt x="16724134" y="581115"/>
                </a:cubicBezTo>
                <a:cubicBezTo>
                  <a:pt x="16219607" y="391153"/>
                  <a:pt x="16140774" y="201192"/>
                  <a:pt x="16248183" y="11230"/>
                </a:cubicBezTo>
                <a:close/>
                <a:moveTo>
                  <a:pt x="0" y="0"/>
                </a:moveTo>
                <a:lnTo>
                  <a:pt x="8721423" y="0"/>
                </a:lnTo>
                <a:lnTo>
                  <a:pt x="8713908" y="11230"/>
                </a:lnTo>
                <a:cubicBezTo>
                  <a:pt x="8606499" y="201192"/>
                  <a:pt x="8685331" y="391153"/>
                  <a:pt x="9189859" y="581115"/>
                </a:cubicBezTo>
                <a:cubicBezTo>
                  <a:pt x="10983734" y="1256535"/>
                  <a:pt x="7395983" y="1931954"/>
                  <a:pt x="9189859" y="2607374"/>
                </a:cubicBezTo>
                <a:lnTo>
                  <a:pt x="9211479" y="2607374"/>
                </a:lnTo>
                <a:lnTo>
                  <a:pt x="9342597" y="2661732"/>
                </a:lnTo>
                <a:cubicBezTo>
                  <a:pt x="10764755" y="3316045"/>
                  <a:pt x="7452042" y="3970357"/>
                  <a:pt x="9189859" y="4624670"/>
                </a:cubicBezTo>
                <a:cubicBezTo>
                  <a:pt x="10983734" y="5300090"/>
                  <a:pt x="7395983" y="5975509"/>
                  <a:pt x="9189859" y="6650929"/>
                </a:cubicBezTo>
                <a:cubicBezTo>
                  <a:pt x="10983734" y="7326349"/>
                  <a:pt x="7395983" y="8001768"/>
                  <a:pt x="9189859" y="8677188"/>
                </a:cubicBezTo>
                <a:cubicBezTo>
                  <a:pt x="9862562" y="8930470"/>
                  <a:pt x="9778474" y="9183753"/>
                  <a:pt x="9505188" y="9437035"/>
                </a:cubicBezTo>
                <a:lnTo>
                  <a:pt x="9401149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20" name="xanh trái 1">
            <a:extLst>
              <a:ext uri="{FF2B5EF4-FFF2-40B4-BE49-F238E27FC236}">
                <a16:creationId xmlns:a16="http://schemas.microsoft.com/office/drawing/2014/main" id="{0CC96367-BD9D-6A6B-307C-799B8F3D49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/>
        </p:blipFill>
        <p:spPr>
          <a:xfrm>
            <a:off x="4781160" y="1809430"/>
            <a:ext cx="2889641" cy="1495388"/>
          </a:xfrm>
          <a:custGeom>
            <a:avLst/>
            <a:gdLst>
              <a:gd name="connsiteX0" fmla="*/ 16256073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17049350 w 18258564"/>
              <a:gd name="connsiteY3" fmla="*/ 9448801 h 9448801"/>
              <a:gd name="connsiteX4" fmla="*/ 17086288 w 18258564"/>
              <a:gd name="connsiteY4" fmla="*/ 9405644 h 9448801"/>
              <a:gd name="connsiteX5" fmla="*/ 16652711 w 18258564"/>
              <a:gd name="connsiteY5" fmla="*/ 8772438 h 9448801"/>
              <a:gd name="connsiteX6" fmla="*/ 16652711 w 18258564"/>
              <a:gd name="connsiteY6" fmla="*/ 6746179 h 9448801"/>
              <a:gd name="connsiteX7" fmla="*/ 16652711 w 18258564"/>
              <a:gd name="connsiteY7" fmla="*/ 4719920 h 9448801"/>
              <a:gd name="connsiteX8" fmla="*/ 16652711 w 18258564"/>
              <a:gd name="connsiteY8" fmla="*/ 2693661 h 9448801"/>
              <a:gd name="connsiteX9" fmla="*/ 16631091 w 18258564"/>
              <a:gd name="connsiteY9" fmla="*/ 2693661 h 9448801"/>
              <a:gd name="connsiteX10" fmla="*/ 16499973 w 18258564"/>
              <a:gd name="connsiteY10" fmla="*/ 2639304 h 9448801"/>
              <a:gd name="connsiteX11" fmla="*/ 16652711 w 18258564"/>
              <a:gd name="connsiteY11" fmla="*/ 676365 h 9448801"/>
              <a:gd name="connsiteX12" fmla="*/ 16219132 w 18258564"/>
              <a:gd name="connsiteY12" fmla="*/ 43159 h 9448801"/>
              <a:gd name="connsiteX13" fmla="*/ 0 w 18258564"/>
              <a:gd name="connsiteY13" fmla="*/ 0 h 9448801"/>
              <a:gd name="connsiteX14" fmla="*/ 8721798 w 18258564"/>
              <a:gd name="connsiteY14" fmla="*/ 0 h 9448801"/>
              <a:gd name="connsiteX15" fmla="*/ 8684858 w 18258564"/>
              <a:gd name="connsiteY15" fmla="*/ 43159 h 9448801"/>
              <a:gd name="connsiteX16" fmla="*/ 9118436 w 18258564"/>
              <a:gd name="connsiteY16" fmla="*/ 676365 h 9448801"/>
              <a:gd name="connsiteX17" fmla="*/ 9118436 w 18258564"/>
              <a:gd name="connsiteY17" fmla="*/ 2702624 h 9448801"/>
              <a:gd name="connsiteX18" fmla="*/ 9140056 w 18258564"/>
              <a:gd name="connsiteY18" fmla="*/ 2702624 h 9448801"/>
              <a:gd name="connsiteX19" fmla="*/ 9271174 w 18258564"/>
              <a:gd name="connsiteY19" fmla="*/ 2756982 h 9448801"/>
              <a:gd name="connsiteX20" fmla="*/ 9118436 w 18258564"/>
              <a:gd name="connsiteY20" fmla="*/ 4719920 h 9448801"/>
              <a:gd name="connsiteX21" fmla="*/ 9118436 w 18258564"/>
              <a:gd name="connsiteY21" fmla="*/ 6746179 h 9448801"/>
              <a:gd name="connsiteX22" fmla="*/ 9118436 w 18258564"/>
              <a:gd name="connsiteY22" fmla="*/ 8772438 h 9448801"/>
              <a:gd name="connsiteX23" fmla="*/ 9552014 w 18258564"/>
              <a:gd name="connsiteY23" fmla="*/ 9405644 h 9448801"/>
              <a:gd name="connsiteX24" fmla="*/ 9515075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16256073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17049350" y="9448801"/>
                </a:lnTo>
                <a:lnTo>
                  <a:pt x="17086288" y="9405644"/>
                </a:lnTo>
                <a:cubicBezTo>
                  <a:pt x="17248332" y="9194575"/>
                  <a:pt x="17213296" y="8983507"/>
                  <a:pt x="16652711" y="8772438"/>
                </a:cubicBezTo>
                <a:cubicBezTo>
                  <a:pt x="14858836" y="8097018"/>
                  <a:pt x="18446584" y="7421599"/>
                  <a:pt x="16652711" y="6746179"/>
                </a:cubicBezTo>
                <a:cubicBezTo>
                  <a:pt x="14858836" y="6070759"/>
                  <a:pt x="18446584" y="5395340"/>
                  <a:pt x="16652711" y="4719920"/>
                </a:cubicBezTo>
                <a:cubicBezTo>
                  <a:pt x="14858836" y="4044500"/>
                  <a:pt x="18446584" y="3369081"/>
                  <a:pt x="16652711" y="2693661"/>
                </a:cubicBezTo>
                <a:lnTo>
                  <a:pt x="16631091" y="2693661"/>
                </a:lnTo>
                <a:lnTo>
                  <a:pt x="16499973" y="2639304"/>
                </a:lnTo>
                <a:cubicBezTo>
                  <a:pt x="15077815" y="1984991"/>
                  <a:pt x="18390528" y="1330679"/>
                  <a:pt x="16652711" y="676365"/>
                </a:cubicBezTo>
                <a:cubicBezTo>
                  <a:pt x="16092125" y="465296"/>
                  <a:pt x="16057088" y="254228"/>
                  <a:pt x="16219132" y="43159"/>
                </a:cubicBezTo>
                <a:close/>
                <a:moveTo>
                  <a:pt x="0" y="0"/>
                </a:moveTo>
                <a:lnTo>
                  <a:pt x="8721798" y="0"/>
                </a:lnTo>
                <a:lnTo>
                  <a:pt x="8684858" y="43159"/>
                </a:lnTo>
                <a:cubicBezTo>
                  <a:pt x="8522813" y="254228"/>
                  <a:pt x="8557850" y="465296"/>
                  <a:pt x="9118436" y="676365"/>
                </a:cubicBezTo>
                <a:cubicBezTo>
                  <a:pt x="10912311" y="1351785"/>
                  <a:pt x="7324561" y="2027204"/>
                  <a:pt x="9118436" y="2702624"/>
                </a:cubicBezTo>
                <a:lnTo>
                  <a:pt x="9140056" y="2702624"/>
                </a:lnTo>
                <a:lnTo>
                  <a:pt x="9271174" y="2756982"/>
                </a:lnTo>
                <a:cubicBezTo>
                  <a:pt x="10693332" y="3411295"/>
                  <a:pt x="7380618" y="4065607"/>
                  <a:pt x="9118436" y="4719920"/>
                </a:cubicBezTo>
                <a:cubicBezTo>
                  <a:pt x="10912311" y="5395340"/>
                  <a:pt x="7324561" y="6070759"/>
                  <a:pt x="9118436" y="6746179"/>
                </a:cubicBezTo>
                <a:cubicBezTo>
                  <a:pt x="10912311" y="7421599"/>
                  <a:pt x="7324561" y="8097018"/>
                  <a:pt x="9118436" y="8772438"/>
                </a:cubicBezTo>
                <a:cubicBezTo>
                  <a:pt x="9679022" y="8983507"/>
                  <a:pt x="9714059" y="9194575"/>
                  <a:pt x="9552014" y="9405644"/>
                </a:cubicBezTo>
                <a:lnTo>
                  <a:pt x="9515075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22" name="hồng phải 2">
            <a:hlinkClick r:id="rId23" action="ppaction://hlinksldjump"/>
            <a:extLst>
              <a:ext uri="{FF2B5EF4-FFF2-40B4-BE49-F238E27FC236}">
                <a16:creationId xmlns:a16="http://schemas.microsoft.com/office/drawing/2014/main" id="{786C9102-EF6F-C577-E589-C1275F61576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/>
        </p:blipFill>
        <p:spPr>
          <a:xfrm>
            <a:off x="8312469" y="1803400"/>
            <a:ext cx="2889641" cy="1507448"/>
          </a:xfrm>
          <a:custGeom>
            <a:avLst/>
            <a:gdLst>
              <a:gd name="connsiteX0" fmla="*/ 8713680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9393406 w 18258563"/>
              <a:gd name="connsiteY3" fmla="*/ 9525001 h 9525001"/>
              <a:gd name="connsiteX4" fmla="*/ 9497446 w 18258563"/>
              <a:gd name="connsiteY4" fmla="*/ 9437034 h 9525001"/>
              <a:gd name="connsiteX5" fmla="*/ 9182117 w 18258563"/>
              <a:gd name="connsiteY5" fmla="*/ 8677187 h 9525001"/>
              <a:gd name="connsiteX6" fmla="*/ 9182117 w 18258563"/>
              <a:gd name="connsiteY6" fmla="*/ 6650928 h 9525001"/>
              <a:gd name="connsiteX7" fmla="*/ 9182117 w 18258563"/>
              <a:gd name="connsiteY7" fmla="*/ 4624669 h 9525001"/>
              <a:gd name="connsiteX8" fmla="*/ 9182117 w 18258563"/>
              <a:gd name="connsiteY8" fmla="*/ 2598410 h 9525001"/>
              <a:gd name="connsiteX9" fmla="*/ 9160497 w 18258563"/>
              <a:gd name="connsiteY9" fmla="*/ 2598410 h 9525001"/>
              <a:gd name="connsiteX10" fmla="*/ 9029379 w 18258563"/>
              <a:gd name="connsiteY10" fmla="*/ 2544053 h 9525001"/>
              <a:gd name="connsiteX11" fmla="*/ 9182117 w 18258563"/>
              <a:gd name="connsiteY11" fmla="*/ 581114 h 9525001"/>
              <a:gd name="connsiteX12" fmla="*/ 8706166 w 18258563"/>
              <a:gd name="connsiteY12" fmla="*/ 11229 h 9525001"/>
              <a:gd name="connsiteX13" fmla="*/ 0 w 18258563"/>
              <a:gd name="connsiteY13" fmla="*/ 0 h 9525001"/>
              <a:gd name="connsiteX14" fmla="*/ 1179405 w 18258563"/>
              <a:gd name="connsiteY14" fmla="*/ 0 h 9525001"/>
              <a:gd name="connsiteX15" fmla="*/ 1171891 w 18258563"/>
              <a:gd name="connsiteY15" fmla="*/ 11229 h 9525001"/>
              <a:gd name="connsiteX16" fmla="*/ 1647842 w 18258563"/>
              <a:gd name="connsiteY16" fmla="*/ 581114 h 9525001"/>
              <a:gd name="connsiteX17" fmla="*/ 1647842 w 18258563"/>
              <a:gd name="connsiteY17" fmla="*/ 2607373 h 9525001"/>
              <a:gd name="connsiteX18" fmla="*/ 1669462 w 18258563"/>
              <a:gd name="connsiteY18" fmla="*/ 2607373 h 9525001"/>
              <a:gd name="connsiteX19" fmla="*/ 1800580 w 18258563"/>
              <a:gd name="connsiteY19" fmla="*/ 2661731 h 9525001"/>
              <a:gd name="connsiteX20" fmla="*/ 1647842 w 18258563"/>
              <a:gd name="connsiteY20" fmla="*/ 4624669 h 9525001"/>
              <a:gd name="connsiteX21" fmla="*/ 1647842 w 18258563"/>
              <a:gd name="connsiteY21" fmla="*/ 6650928 h 9525001"/>
              <a:gd name="connsiteX22" fmla="*/ 1647842 w 18258563"/>
              <a:gd name="connsiteY22" fmla="*/ 8677187 h 9525001"/>
              <a:gd name="connsiteX23" fmla="*/ 1963172 w 18258563"/>
              <a:gd name="connsiteY23" fmla="*/ 9437034 h 9525001"/>
              <a:gd name="connsiteX24" fmla="*/ 1859131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8713680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9393406" y="9525001"/>
                </a:lnTo>
                <a:lnTo>
                  <a:pt x="9497446" y="9437034"/>
                </a:lnTo>
                <a:cubicBezTo>
                  <a:pt x="9770732" y="9183752"/>
                  <a:pt x="9854820" y="8930470"/>
                  <a:pt x="9182117" y="8677187"/>
                </a:cubicBezTo>
                <a:cubicBezTo>
                  <a:pt x="7388242" y="8001767"/>
                  <a:pt x="10975991" y="7326348"/>
                  <a:pt x="9182117" y="6650928"/>
                </a:cubicBezTo>
                <a:cubicBezTo>
                  <a:pt x="7388242" y="5975508"/>
                  <a:pt x="10975991" y="5300089"/>
                  <a:pt x="9182117" y="4624669"/>
                </a:cubicBezTo>
                <a:cubicBezTo>
                  <a:pt x="7388242" y="3949249"/>
                  <a:pt x="10975991" y="3273830"/>
                  <a:pt x="9182117" y="2598410"/>
                </a:cubicBezTo>
                <a:lnTo>
                  <a:pt x="9160497" y="2598410"/>
                </a:lnTo>
                <a:lnTo>
                  <a:pt x="9029379" y="2544053"/>
                </a:lnTo>
                <a:cubicBezTo>
                  <a:pt x="7607222" y="1889740"/>
                  <a:pt x="10919933" y="1235428"/>
                  <a:pt x="9182117" y="581114"/>
                </a:cubicBezTo>
                <a:cubicBezTo>
                  <a:pt x="8677590" y="391152"/>
                  <a:pt x="8598757" y="201191"/>
                  <a:pt x="8706166" y="11229"/>
                </a:cubicBezTo>
                <a:close/>
                <a:moveTo>
                  <a:pt x="0" y="0"/>
                </a:moveTo>
                <a:lnTo>
                  <a:pt x="1179405" y="0"/>
                </a:lnTo>
                <a:lnTo>
                  <a:pt x="1171891" y="11229"/>
                </a:lnTo>
                <a:cubicBezTo>
                  <a:pt x="1064482" y="201191"/>
                  <a:pt x="1143315" y="391152"/>
                  <a:pt x="1647842" y="581114"/>
                </a:cubicBezTo>
                <a:cubicBezTo>
                  <a:pt x="3441717" y="1256534"/>
                  <a:pt x="-146034" y="1931953"/>
                  <a:pt x="1647842" y="2607373"/>
                </a:cubicBezTo>
                <a:lnTo>
                  <a:pt x="1669462" y="2607373"/>
                </a:lnTo>
                <a:lnTo>
                  <a:pt x="1800580" y="2661731"/>
                </a:lnTo>
                <a:cubicBezTo>
                  <a:pt x="3222738" y="3316044"/>
                  <a:pt x="-89976" y="3970356"/>
                  <a:pt x="1647842" y="4624669"/>
                </a:cubicBezTo>
                <a:cubicBezTo>
                  <a:pt x="3441717" y="5300089"/>
                  <a:pt x="-146034" y="5975508"/>
                  <a:pt x="1647842" y="6650928"/>
                </a:cubicBezTo>
                <a:cubicBezTo>
                  <a:pt x="3441717" y="7326348"/>
                  <a:pt x="-146034" y="8001767"/>
                  <a:pt x="1647842" y="8677187"/>
                </a:cubicBezTo>
                <a:cubicBezTo>
                  <a:pt x="2320545" y="8930470"/>
                  <a:pt x="2236457" y="9183752"/>
                  <a:pt x="1963172" y="9437034"/>
                </a:cubicBezTo>
                <a:lnTo>
                  <a:pt x="1859131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47" name="hồng trái 2">
            <a:extLst>
              <a:ext uri="{FF2B5EF4-FFF2-40B4-BE49-F238E27FC236}">
                <a16:creationId xmlns:a16="http://schemas.microsoft.com/office/drawing/2014/main" id="{0A446D66-FBF4-4994-AD48-ADF5F7BA5E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/>
        </p:blipFill>
        <p:spPr>
          <a:xfrm>
            <a:off x="8312469" y="1803400"/>
            <a:ext cx="2889641" cy="1507448"/>
          </a:xfrm>
          <a:custGeom>
            <a:avLst/>
            <a:gdLst>
              <a:gd name="connsiteX0" fmla="*/ 16255698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16935423 w 18258563"/>
              <a:gd name="connsiteY3" fmla="*/ 9525001 h 9525001"/>
              <a:gd name="connsiteX4" fmla="*/ 17039463 w 18258563"/>
              <a:gd name="connsiteY4" fmla="*/ 9437035 h 9525001"/>
              <a:gd name="connsiteX5" fmla="*/ 16724134 w 18258563"/>
              <a:gd name="connsiteY5" fmla="*/ 8677188 h 9525001"/>
              <a:gd name="connsiteX6" fmla="*/ 16724134 w 18258563"/>
              <a:gd name="connsiteY6" fmla="*/ 6650929 h 9525001"/>
              <a:gd name="connsiteX7" fmla="*/ 16724134 w 18258563"/>
              <a:gd name="connsiteY7" fmla="*/ 4624670 h 9525001"/>
              <a:gd name="connsiteX8" fmla="*/ 16724134 w 18258563"/>
              <a:gd name="connsiteY8" fmla="*/ 2598411 h 9525001"/>
              <a:gd name="connsiteX9" fmla="*/ 16702514 w 18258563"/>
              <a:gd name="connsiteY9" fmla="*/ 2598411 h 9525001"/>
              <a:gd name="connsiteX10" fmla="*/ 16571396 w 18258563"/>
              <a:gd name="connsiteY10" fmla="*/ 2544054 h 9525001"/>
              <a:gd name="connsiteX11" fmla="*/ 16724134 w 18258563"/>
              <a:gd name="connsiteY11" fmla="*/ 581115 h 9525001"/>
              <a:gd name="connsiteX12" fmla="*/ 16248183 w 18258563"/>
              <a:gd name="connsiteY12" fmla="*/ 11230 h 9525001"/>
              <a:gd name="connsiteX13" fmla="*/ 0 w 18258563"/>
              <a:gd name="connsiteY13" fmla="*/ 0 h 9525001"/>
              <a:gd name="connsiteX14" fmla="*/ 8721423 w 18258563"/>
              <a:gd name="connsiteY14" fmla="*/ 0 h 9525001"/>
              <a:gd name="connsiteX15" fmla="*/ 8713908 w 18258563"/>
              <a:gd name="connsiteY15" fmla="*/ 11230 h 9525001"/>
              <a:gd name="connsiteX16" fmla="*/ 9189859 w 18258563"/>
              <a:gd name="connsiteY16" fmla="*/ 581115 h 9525001"/>
              <a:gd name="connsiteX17" fmla="*/ 9189859 w 18258563"/>
              <a:gd name="connsiteY17" fmla="*/ 2607374 h 9525001"/>
              <a:gd name="connsiteX18" fmla="*/ 9211479 w 18258563"/>
              <a:gd name="connsiteY18" fmla="*/ 2607374 h 9525001"/>
              <a:gd name="connsiteX19" fmla="*/ 9342597 w 18258563"/>
              <a:gd name="connsiteY19" fmla="*/ 2661732 h 9525001"/>
              <a:gd name="connsiteX20" fmla="*/ 9189859 w 18258563"/>
              <a:gd name="connsiteY20" fmla="*/ 4624670 h 9525001"/>
              <a:gd name="connsiteX21" fmla="*/ 9189859 w 18258563"/>
              <a:gd name="connsiteY21" fmla="*/ 6650929 h 9525001"/>
              <a:gd name="connsiteX22" fmla="*/ 9189859 w 18258563"/>
              <a:gd name="connsiteY22" fmla="*/ 8677188 h 9525001"/>
              <a:gd name="connsiteX23" fmla="*/ 9505188 w 18258563"/>
              <a:gd name="connsiteY23" fmla="*/ 9437035 h 9525001"/>
              <a:gd name="connsiteX24" fmla="*/ 9401149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16255698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16935423" y="9525001"/>
                </a:lnTo>
                <a:lnTo>
                  <a:pt x="17039463" y="9437035"/>
                </a:lnTo>
                <a:cubicBezTo>
                  <a:pt x="17312749" y="9183753"/>
                  <a:pt x="17396837" y="8930470"/>
                  <a:pt x="16724134" y="8677188"/>
                </a:cubicBezTo>
                <a:cubicBezTo>
                  <a:pt x="14930259" y="8001768"/>
                  <a:pt x="18518007" y="7326349"/>
                  <a:pt x="16724134" y="6650929"/>
                </a:cubicBezTo>
                <a:cubicBezTo>
                  <a:pt x="14930259" y="5975509"/>
                  <a:pt x="18518007" y="5300090"/>
                  <a:pt x="16724134" y="4624670"/>
                </a:cubicBezTo>
                <a:cubicBezTo>
                  <a:pt x="14930259" y="3949250"/>
                  <a:pt x="18518007" y="3273831"/>
                  <a:pt x="16724134" y="2598411"/>
                </a:cubicBezTo>
                <a:lnTo>
                  <a:pt x="16702514" y="2598411"/>
                </a:lnTo>
                <a:lnTo>
                  <a:pt x="16571396" y="2544054"/>
                </a:lnTo>
                <a:cubicBezTo>
                  <a:pt x="15149238" y="1889741"/>
                  <a:pt x="18461951" y="1235429"/>
                  <a:pt x="16724134" y="581115"/>
                </a:cubicBezTo>
                <a:cubicBezTo>
                  <a:pt x="16219607" y="391153"/>
                  <a:pt x="16140774" y="201192"/>
                  <a:pt x="16248183" y="11230"/>
                </a:cubicBezTo>
                <a:close/>
                <a:moveTo>
                  <a:pt x="0" y="0"/>
                </a:moveTo>
                <a:lnTo>
                  <a:pt x="8721423" y="0"/>
                </a:lnTo>
                <a:lnTo>
                  <a:pt x="8713908" y="11230"/>
                </a:lnTo>
                <a:cubicBezTo>
                  <a:pt x="8606499" y="201192"/>
                  <a:pt x="8685331" y="391153"/>
                  <a:pt x="9189859" y="581115"/>
                </a:cubicBezTo>
                <a:cubicBezTo>
                  <a:pt x="10983734" y="1256535"/>
                  <a:pt x="7395983" y="1931954"/>
                  <a:pt x="9189859" y="2607374"/>
                </a:cubicBezTo>
                <a:lnTo>
                  <a:pt x="9211479" y="2607374"/>
                </a:lnTo>
                <a:lnTo>
                  <a:pt x="9342597" y="2661732"/>
                </a:lnTo>
                <a:cubicBezTo>
                  <a:pt x="10764755" y="3316045"/>
                  <a:pt x="7452042" y="3970357"/>
                  <a:pt x="9189859" y="4624670"/>
                </a:cubicBezTo>
                <a:cubicBezTo>
                  <a:pt x="10983734" y="5300090"/>
                  <a:pt x="7395983" y="5975509"/>
                  <a:pt x="9189859" y="6650929"/>
                </a:cubicBezTo>
                <a:cubicBezTo>
                  <a:pt x="10983734" y="7326349"/>
                  <a:pt x="7395983" y="8001768"/>
                  <a:pt x="9189859" y="8677188"/>
                </a:cubicBezTo>
                <a:cubicBezTo>
                  <a:pt x="9862562" y="8930470"/>
                  <a:pt x="9778474" y="9183753"/>
                  <a:pt x="9505188" y="9437035"/>
                </a:cubicBezTo>
                <a:lnTo>
                  <a:pt x="9401149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52" name="hồng phải 1">
            <a:hlinkClick r:id="rId24" action="ppaction://hlinksldjump"/>
            <a:extLst>
              <a:ext uri="{FF2B5EF4-FFF2-40B4-BE49-F238E27FC236}">
                <a16:creationId xmlns:a16="http://schemas.microsoft.com/office/drawing/2014/main" id="{E0FD17DD-5661-4686-DD80-49620B70F44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/>
        </p:blipFill>
        <p:spPr>
          <a:xfrm>
            <a:off x="877438" y="4089817"/>
            <a:ext cx="2889641" cy="1507448"/>
          </a:xfrm>
          <a:custGeom>
            <a:avLst/>
            <a:gdLst>
              <a:gd name="connsiteX0" fmla="*/ 8713680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9393406 w 18258563"/>
              <a:gd name="connsiteY3" fmla="*/ 9525001 h 9525001"/>
              <a:gd name="connsiteX4" fmla="*/ 9497446 w 18258563"/>
              <a:gd name="connsiteY4" fmla="*/ 9437034 h 9525001"/>
              <a:gd name="connsiteX5" fmla="*/ 9182117 w 18258563"/>
              <a:gd name="connsiteY5" fmla="*/ 8677187 h 9525001"/>
              <a:gd name="connsiteX6" fmla="*/ 9182117 w 18258563"/>
              <a:gd name="connsiteY6" fmla="*/ 6650928 h 9525001"/>
              <a:gd name="connsiteX7" fmla="*/ 9182117 w 18258563"/>
              <a:gd name="connsiteY7" fmla="*/ 4624669 h 9525001"/>
              <a:gd name="connsiteX8" fmla="*/ 9182117 w 18258563"/>
              <a:gd name="connsiteY8" fmla="*/ 2598410 h 9525001"/>
              <a:gd name="connsiteX9" fmla="*/ 9160497 w 18258563"/>
              <a:gd name="connsiteY9" fmla="*/ 2598410 h 9525001"/>
              <a:gd name="connsiteX10" fmla="*/ 9029379 w 18258563"/>
              <a:gd name="connsiteY10" fmla="*/ 2544053 h 9525001"/>
              <a:gd name="connsiteX11" fmla="*/ 9182117 w 18258563"/>
              <a:gd name="connsiteY11" fmla="*/ 581114 h 9525001"/>
              <a:gd name="connsiteX12" fmla="*/ 8706166 w 18258563"/>
              <a:gd name="connsiteY12" fmla="*/ 11229 h 9525001"/>
              <a:gd name="connsiteX13" fmla="*/ 0 w 18258563"/>
              <a:gd name="connsiteY13" fmla="*/ 0 h 9525001"/>
              <a:gd name="connsiteX14" fmla="*/ 1179405 w 18258563"/>
              <a:gd name="connsiteY14" fmla="*/ 0 h 9525001"/>
              <a:gd name="connsiteX15" fmla="*/ 1171891 w 18258563"/>
              <a:gd name="connsiteY15" fmla="*/ 11229 h 9525001"/>
              <a:gd name="connsiteX16" fmla="*/ 1647842 w 18258563"/>
              <a:gd name="connsiteY16" fmla="*/ 581114 h 9525001"/>
              <a:gd name="connsiteX17" fmla="*/ 1647842 w 18258563"/>
              <a:gd name="connsiteY17" fmla="*/ 2607373 h 9525001"/>
              <a:gd name="connsiteX18" fmla="*/ 1669462 w 18258563"/>
              <a:gd name="connsiteY18" fmla="*/ 2607373 h 9525001"/>
              <a:gd name="connsiteX19" fmla="*/ 1800580 w 18258563"/>
              <a:gd name="connsiteY19" fmla="*/ 2661731 h 9525001"/>
              <a:gd name="connsiteX20" fmla="*/ 1647842 w 18258563"/>
              <a:gd name="connsiteY20" fmla="*/ 4624669 h 9525001"/>
              <a:gd name="connsiteX21" fmla="*/ 1647842 w 18258563"/>
              <a:gd name="connsiteY21" fmla="*/ 6650928 h 9525001"/>
              <a:gd name="connsiteX22" fmla="*/ 1647842 w 18258563"/>
              <a:gd name="connsiteY22" fmla="*/ 8677187 h 9525001"/>
              <a:gd name="connsiteX23" fmla="*/ 1963172 w 18258563"/>
              <a:gd name="connsiteY23" fmla="*/ 9437034 h 9525001"/>
              <a:gd name="connsiteX24" fmla="*/ 1859131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8713680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9393406" y="9525001"/>
                </a:lnTo>
                <a:lnTo>
                  <a:pt x="9497446" y="9437034"/>
                </a:lnTo>
                <a:cubicBezTo>
                  <a:pt x="9770732" y="9183752"/>
                  <a:pt x="9854820" y="8930470"/>
                  <a:pt x="9182117" y="8677187"/>
                </a:cubicBezTo>
                <a:cubicBezTo>
                  <a:pt x="7388242" y="8001767"/>
                  <a:pt x="10975991" y="7326348"/>
                  <a:pt x="9182117" y="6650928"/>
                </a:cubicBezTo>
                <a:cubicBezTo>
                  <a:pt x="7388242" y="5975508"/>
                  <a:pt x="10975991" y="5300089"/>
                  <a:pt x="9182117" y="4624669"/>
                </a:cubicBezTo>
                <a:cubicBezTo>
                  <a:pt x="7388242" y="3949249"/>
                  <a:pt x="10975991" y="3273830"/>
                  <a:pt x="9182117" y="2598410"/>
                </a:cubicBezTo>
                <a:lnTo>
                  <a:pt x="9160497" y="2598410"/>
                </a:lnTo>
                <a:lnTo>
                  <a:pt x="9029379" y="2544053"/>
                </a:lnTo>
                <a:cubicBezTo>
                  <a:pt x="7607222" y="1889740"/>
                  <a:pt x="10919933" y="1235428"/>
                  <a:pt x="9182117" y="581114"/>
                </a:cubicBezTo>
                <a:cubicBezTo>
                  <a:pt x="8677590" y="391152"/>
                  <a:pt x="8598757" y="201191"/>
                  <a:pt x="8706166" y="11229"/>
                </a:cubicBezTo>
                <a:close/>
                <a:moveTo>
                  <a:pt x="0" y="0"/>
                </a:moveTo>
                <a:lnTo>
                  <a:pt x="1179405" y="0"/>
                </a:lnTo>
                <a:lnTo>
                  <a:pt x="1171891" y="11229"/>
                </a:lnTo>
                <a:cubicBezTo>
                  <a:pt x="1064482" y="201191"/>
                  <a:pt x="1143315" y="391152"/>
                  <a:pt x="1647842" y="581114"/>
                </a:cubicBezTo>
                <a:cubicBezTo>
                  <a:pt x="3441717" y="1256534"/>
                  <a:pt x="-146034" y="1931953"/>
                  <a:pt x="1647842" y="2607373"/>
                </a:cubicBezTo>
                <a:lnTo>
                  <a:pt x="1669462" y="2607373"/>
                </a:lnTo>
                <a:lnTo>
                  <a:pt x="1800580" y="2661731"/>
                </a:lnTo>
                <a:cubicBezTo>
                  <a:pt x="3222738" y="3316044"/>
                  <a:pt x="-89976" y="3970356"/>
                  <a:pt x="1647842" y="4624669"/>
                </a:cubicBezTo>
                <a:cubicBezTo>
                  <a:pt x="3441717" y="5300089"/>
                  <a:pt x="-146034" y="5975508"/>
                  <a:pt x="1647842" y="6650928"/>
                </a:cubicBezTo>
                <a:cubicBezTo>
                  <a:pt x="3441717" y="7326348"/>
                  <a:pt x="-146034" y="8001767"/>
                  <a:pt x="1647842" y="8677187"/>
                </a:cubicBezTo>
                <a:cubicBezTo>
                  <a:pt x="2320545" y="8930470"/>
                  <a:pt x="2236457" y="9183752"/>
                  <a:pt x="1963172" y="9437034"/>
                </a:cubicBezTo>
                <a:lnTo>
                  <a:pt x="1859131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53" name="xanh phải 1">
            <a:hlinkClick r:id="rId25" action="ppaction://hlinksldjump"/>
            <a:extLst>
              <a:ext uri="{FF2B5EF4-FFF2-40B4-BE49-F238E27FC236}">
                <a16:creationId xmlns:a16="http://schemas.microsoft.com/office/drawing/2014/main" id="{1F664831-1034-BAC9-81F6-284441669FB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/>
        </p:blipFill>
        <p:spPr>
          <a:xfrm>
            <a:off x="4781160" y="4095847"/>
            <a:ext cx="2889641" cy="1495388"/>
          </a:xfrm>
          <a:custGeom>
            <a:avLst/>
            <a:gdLst>
              <a:gd name="connsiteX0" fmla="*/ 8714055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9507332 w 18258564"/>
              <a:gd name="connsiteY3" fmla="*/ 9448801 h 9448801"/>
              <a:gd name="connsiteX4" fmla="*/ 9544272 w 18258564"/>
              <a:gd name="connsiteY4" fmla="*/ 9405643 h 9448801"/>
              <a:gd name="connsiteX5" fmla="*/ 9110694 w 18258564"/>
              <a:gd name="connsiteY5" fmla="*/ 8772437 h 9448801"/>
              <a:gd name="connsiteX6" fmla="*/ 9110694 w 18258564"/>
              <a:gd name="connsiteY6" fmla="*/ 6746178 h 9448801"/>
              <a:gd name="connsiteX7" fmla="*/ 9110694 w 18258564"/>
              <a:gd name="connsiteY7" fmla="*/ 4719919 h 9448801"/>
              <a:gd name="connsiteX8" fmla="*/ 9110694 w 18258564"/>
              <a:gd name="connsiteY8" fmla="*/ 2693660 h 9448801"/>
              <a:gd name="connsiteX9" fmla="*/ 9089074 w 18258564"/>
              <a:gd name="connsiteY9" fmla="*/ 2693660 h 9448801"/>
              <a:gd name="connsiteX10" fmla="*/ 8957956 w 18258564"/>
              <a:gd name="connsiteY10" fmla="*/ 2639303 h 9448801"/>
              <a:gd name="connsiteX11" fmla="*/ 9110694 w 18258564"/>
              <a:gd name="connsiteY11" fmla="*/ 676364 h 9448801"/>
              <a:gd name="connsiteX12" fmla="*/ 8677116 w 18258564"/>
              <a:gd name="connsiteY12" fmla="*/ 43158 h 9448801"/>
              <a:gd name="connsiteX13" fmla="*/ 0 w 18258564"/>
              <a:gd name="connsiteY13" fmla="*/ 0 h 9448801"/>
              <a:gd name="connsiteX14" fmla="*/ 1179780 w 18258564"/>
              <a:gd name="connsiteY14" fmla="*/ 0 h 9448801"/>
              <a:gd name="connsiteX15" fmla="*/ 1142841 w 18258564"/>
              <a:gd name="connsiteY15" fmla="*/ 43158 h 9448801"/>
              <a:gd name="connsiteX16" fmla="*/ 1576419 w 18258564"/>
              <a:gd name="connsiteY16" fmla="*/ 676364 h 9448801"/>
              <a:gd name="connsiteX17" fmla="*/ 1576419 w 18258564"/>
              <a:gd name="connsiteY17" fmla="*/ 2702623 h 9448801"/>
              <a:gd name="connsiteX18" fmla="*/ 1598039 w 18258564"/>
              <a:gd name="connsiteY18" fmla="*/ 2702623 h 9448801"/>
              <a:gd name="connsiteX19" fmla="*/ 1729157 w 18258564"/>
              <a:gd name="connsiteY19" fmla="*/ 2756981 h 9448801"/>
              <a:gd name="connsiteX20" fmla="*/ 1576419 w 18258564"/>
              <a:gd name="connsiteY20" fmla="*/ 4719919 h 9448801"/>
              <a:gd name="connsiteX21" fmla="*/ 1576419 w 18258564"/>
              <a:gd name="connsiteY21" fmla="*/ 6746178 h 9448801"/>
              <a:gd name="connsiteX22" fmla="*/ 1576419 w 18258564"/>
              <a:gd name="connsiteY22" fmla="*/ 8772437 h 9448801"/>
              <a:gd name="connsiteX23" fmla="*/ 2009997 w 18258564"/>
              <a:gd name="connsiteY23" fmla="*/ 9405643 h 9448801"/>
              <a:gd name="connsiteX24" fmla="*/ 1973058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8714055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9507332" y="9448801"/>
                </a:lnTo>
                <a:lnTo>
                  <a:pt x="9544272" y="9405643"/>
                </a:lnTo>
                <a:cubicBezTo>
                  <a:pt x="9706316" y="9194574"/>
                  <a:pt x="9671280" y="8983506"/>
                  <a:pt x="9110694" y="8772437"/>
                </a:cubicBezTo>
                <a:cubicBezTo>
                  <a:pt x="7316820" y="8097017"/>
                  <a:pt x="10904568" y="7421598"/>
                  <a:pt x="9110694" y="6746178"/>
                </a:cubicBezTo>
                <a:cubicBezTo>
                  <a:pt x="7316820" y="6070758"/>
                  <a:pt x="10904568" y="5395339"/>
                  <a:pt x="9110694" y="4719919"/>
                </a:cubicBezTo>
                <a:cubicBezTo>
                  <a:pt x="7316820" y="4044499"/>
                  <a:pt x="10904568" y="3369080"/>
                  <a:pt x="9110694" y="2693660"/>
                </a:cubicBezTo>
                <a:lnTo>
                  <a:pt x="9089074" y="2693660"/>
                </a:lnTo>
                <a:lnTo>
                  <a:pt x="8957956" y="2639303"/>
                </a:lnTo>
                <a:cubicBezTo>
                  <a:pt x="7535798" y="1984990"/>
                  <a:pt x="10848510" y="1330678"/>
                  <a:pt x="9110694" y="676364"/>
                </a:cubicBezTo>
                <a:cubicBezTo>
                  <a:pt x="8550108" y="465295"/>
                  <a:pt x="8515072" y="254227"/>
                  <a:pt x="8677116" y="43158"/>
                </a:cubicBezTo>
                <a:close/>
                <a:moveTo>
                  <a:pt x="0" y="0"/>
                </a:moveTo>
                <a:lnTo>
                  <a:pt x="1179780" y="0"/>
                </a:lnTo>
                <a:lnTo>
                  <a:pt x="1142841" y="43158"/>
                </a:lnTo>
                <a:cubicBezTo>
                  <a:pt x="980796" y="254227"/>
                  <a:pt x="1015833" y="465295"/>
                  <a:pt x="1576419" y="676364"/>
                </a:cubicBezTo>
                <a:cubicBezTo>
                  <a:pt x="3370294" y="1351784"/>
                  <a:pt x="-217457" y="2027203"/>
                  <a:pt x="1576419" y="2702623"/>
                </a:cubicBezTo>
                <a:lnTo>
                  <a:pt x="1598039" y="2702623"/>
                </a:lnTo>
                <a:lnTo>
                  <a:pt x="1729157" y="2756981"/>
                </a:lnTo>
                <a:cubicBezTo>
                  <a:pt x="3151315" y="3411294"/>
                  <a:pt x="-161399" y="4065606"/>
                  <a:pt x="1576419" y="4719919"/>
                </a:cubicBezTo>
                <a:cubicBezTo>
                  <a:pt x="3370294" y="5395339"/>
                  <a:pt x="-217457" y="6070758"/>
                  <a:pt x="1576419" y="6746178"/>
                </a:cubicBezTo>
                <a:cubicBezTo>
                  <a:pt x="3370294" y="7421598"/>
                  <a:pt x="-217457" y="8097017"/>
                  <a:pt x="1576419" y="8772437"/>
                </a:cubicBezTo>
                <a:cubicBezTo>
                  <a:pt x="2137005" y="8983506"/>
                  <a:pt x="2172042" y="9194574"/>
                  <a:pt x="2009997" y="9405643"/>
                </a:cubicBezTo>
                <a:lnTo>
                  <a:pt x="1973058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54" name="hồng trái 1">
            <a:extLst>
              <a:ext uri="{FF2B5EF4-FFF2-40B4-BE49-F238E27FC236}">
                <a16:creationId xmlns:a16="http://schemas.microsoft.com/office/drawing/2014/main" id="{A5A24855-2ED9-EE38-8ED6-EC5FB7E204B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/>
        </p:blipFill>
        <p:spPr>
          <a:xfrm>
            <a:off x="877438" y="4089817"/>
            <a:ext cx="2889641" cy="1507448"/>
          </a:xfrm>
          <a:custGeom>
            <a:avLst/>
            <a:gdLst>
              <a:gd name="connsiteX0" fmla="*/ 16255698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16935423 w 18258563"/>
              <a:gd name="connsiteY3" fmla="*/ 9525001 h 9525001"/>
              <a:gd name="connsiteX4" fmla="*/ 17039463 w 18258563"/>
              <a:gd name="connsiteY4" fmla="*/ 9437035 h 9525001"/>
              <a:gd name="connsiteX5" fmla="*/ 16724134 w 18258563"/>
              <a:gd name="connsiteY5" fmla="*/ 8677188 h 9525001"/>
              <a:gd name="connsiteX6" fmla="*/ 16724134 w 18258563"/>
              <a:gd name="connsiteY6" fmla="*/ 6650929 h 9525001"/>
              <a:gd name="connsiteX7" fmla="*/ 16724134 w 18258563"/>
              <a:gd name="connsiteY7" fmla="*/ 4624670 h 9525001"/>
              <a:gd name="connsiteX8" fmla="*/ 16724134 w 18258563"/>
              <a:gd name="connsiteY8" fmla="*/ 2598411 h 9525001"/>
              <a:gd name="connsiteX9" fmla="*/ 16702514 w 18258563"/>
              <a:gd name="connsiteY9" fmla="*/ 2598411 h 9525001"/>
              <a:gd name="connsiteX10" fmla="*/ 16571396 w 18258563"/>
              <a:gd name="connsiteY10" fmla="*/ 2544054 h 9525001"/>
              <a:gd name="connsiteX11" fmla="*/ 16724134 w 18258563"/>
              <a:gd name="connsiteY11" fmla="*/ 581115 h 9525001"/>
              <a:gd name="connsiteX12" fmla="*/ 16248183 w 18258563"/>
              <a:gd name="connsiteY12" fmla="*/ 11230 h 9525001"/>
              <a:gd name="connsiteX13" fmla="*/ 0 w 18258563"/>
              <a:gd name="connsiteY13" fmla="*/ 0 h 9525001"/>
              <a:gd name="connsiteX14" fmla="*/ 8721423 w 18258563"/>
              <a:gd name="connsiteY14" fmla="*/ 0 h 9525001"/>
              <a:gd name="connsiteX15" fmla="*/ 8713908 w 18258563"/>
              <a:gd name="connsiteY15" fmla="*/ 11230 h 9525001"/>
              <a:gd name="connsiteX16" fmla="*/ 9189859 w 18258563"/>
              <a:gd name="connsiteY16" fmla="*/ 581115 h 9525001"/>
              <a:gd name="connsiteX17" fmla="*/ 9189859 w 18258563"/>
              <a:gd name="connsiteY17" fmla="*/ 2607374 h 9525001"/>
              <a:gd name="connsiteX18" fmla="*/ 9211479 w 18258563"/>
              <a:gd name="connsiteY18" fmla="*/ 2607374 h 9525001"/>
              <a:gd name="connsiteX19" fmla="*/ 9342597 w 18258563"/>
              <a:gd name="connsiteY19" fmla="*/ 2661732 h 9525001"/>
              <a:gd name="connsiteX20" fmla="*/ 9189859 w 18258563"/>
              <a:gd name="connsiteY20" fmla="*/ 4624670 h 9525001"/>
              <a:gd name="connsiteX21" fmla="*/ 9189859 w 18258563"/>
              <a:gd name="connsiteY21" fmla="*/ 6650929 h 9525001"/>
              <a:gd name="connsiteX22" fmla="*/ 9189859 w 18258563"/>
              <a:gd name="connsiteY22" fmla="*/ 8677188 h 9525001"/>
              <a:gd name="connsiteX23" fmla="*/ 9505188 w 18258563"/>
              <a:gd name="connsiteY23" fmla="*/ 9437035 h 9525001"/>
              <a:gd name="connsiteX24" fmla="*/ 9401149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16255698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16935423" y="9525001"/>
                </a:lnTo>
                <a:lnTo>
                  <a:pt x="17039463" y="9437035"/>
                </a:lnTo>
                <a:cubicBezTo>
                  <a:pt x="17312749" y="9183753"/>
                  <a:pt x="17396837" y="8930470"/>
                  <a:pt x="16724134" y="8677188"/>
                </a:cubicBezTo>
                <a:cubicBezTo>
                  <a:pt x="14930259" y="8001768"/>
                  <a:pt x="18518007" y="7326349"/>
                  <a:pt x="16724134" y="6650929"/>
                </a:cubicBezTo>
                <a:cubicBezTo>
                  <a:pt x="14930259" y="5975509"/>
                  <a:pt x="18518007" y="5300090"/>
                  <a:pt x="16724134" y="4624670"/>
                </a:cubicBezTo>
                <a:cubicBezTo>
                  <a:pt x="14930259" y="3949250"/>
                  <a:pt x="18518007" y="3273831"/>
                  <a:pt x="16724134" y="2598411"/>
                </a:cubicBezTo>
                <a:lnTo>
                  <a:pt x="16702514" y="2598411"/>
                </a:lnTo>
                <a:lnTo>
                  <a:pt x="16571396" y="2544054"/>
                </a:lnTo>
                <a:cubicBezTo>
                  <a:pt x="15149238" y="1889741"/>
                  <a:pt x="18461951" y="1235429"/>
                  <a:pt x="16724134" y="581115"/>
                </a:cubicBezTo>
                <a:cubicBezTo>
                  <a:pt x="16219607" y="391153"/>
                  <a:pt x="16140774" y="201192"/>
                  <a:pt x="16248183" y="11230"/>
                </a:cubicBezTo>
                <a:close/>
                <a:moveTo>
                  <a:pt x="0" y="0"/>
                </a:moveTo>
                <a:lnTo>
                  <a:pt x="8721423" y="0"/>
                </a:lnTo>
                <a:lnTo>
                  <a:pt x="8713908" y="11230"/>
                </a:lnTo>
                <a:cubicBezTo>
                  <a:pt x="8606499" y="201192"/>
                  <a:pt x="8685331" y="391153"/>
                  <a:pt x="9189859" y="581115"/>
                </a:cubicBezTo>
                <a:cubicBezTo>
                  <a:pt x="10983734" y="1256535"/>
                  <a:pt x="7395983" y="1931954"/>
                  <a:pt x="9189859" y="2607374"/>
                </a:cubicBezTo>
                <a:lnTo>
                  <a:pt x="9211479" y="2607374"/>
                </a:lnTo>
                <a:lnTo>
                  <a:pt x="9342597" y="2661732"/>
                </a:lnTo>
                <a:cubicBezTo>
                  <a:pt x="10764755" y="3316045"/>
                  <a:pt x="7452042" y="3970357"/>
                  <a:pt x="9189859" y="4624670"/>
                </a:cubicBezTo>
                <a:cubicBezTo>
                  <a:pt x="10983734" y="5300090"/>
                  <a:pt x="7395983" y="5975509"/>
                  <a:pt x="9189859" y="6650929"/>
                </a:cubicBezTo>
                <a:cubicBezTo>
                  <a:pt x="10983734" y="7326349"/>
                  <a:pt x="7395983" y="8001768"/>
                  <a:pt x="9189859" y="8677188"/>
                </a:cubicBezTo>
                <a:cubicBezTo>
                  <a:pt x="9862562" y="8930470"/>
                  <a:pt x="9778474" y="9183753"/>
                  <a:pt x="9505188" y="9437035"/>
                </a:cubicBezTo>
                <a:lnTo>
                  <a:pt x="9401149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55" name="xanh trái 1">
            <a:extLst>
              <a:ext uri="{FF2B5EF4-FFF2-40B4-BE49-F238E27FC236}">
                <a16:creationId xmlns:a16="http://schemas.microsoft.com/office/drawing/2014/main" id="{7A753EF0-6BFF-1C5A-3B5D-50F18E7467E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/>
        </p:blipFill>
        <p:spPr>
          <a:xfrm>
            <a:off x="4781160" y="4095847"/>
            <a:ext cx="2889641" cy="1495388"/>
          </a:xfrm>
          <a:custGeom>
            <a:avLst/>
            <a:gdLst>
              <a:gd name="connsiteX0" fmla="*/ 16256073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17049350 w 18258564"/>
              <a:gd name="connsiteY3" fmla="*/ 9448801 h 9448801"/>
              <a:gd name="connsiteX4" fmla="*/ 17086288 w 18258564"/>
              <a:gd name="connsiteY4" fmla="*/ 9405644 h 9448801"/>
              <a:gd name="connsiteX5" fmla="*/ 16652711 w 18258564"/>
              <a:gd name="connsiteY5" fmla="*/ 8772438 h 9448801"/>
              <a:gd name="connsiteX6" fmla="*/ 16652711 w 18258564"/>
              <a:gd name="connsiteY6" fmla="*/ 6746179 h 9448801"/>
              <a:gd name="connsiteX7" fmla="*/ 16652711 w 18258564"/>
              <a:gd name="connsiteY7" fmla="*/ 4719920 h 9448801"/>
              <a:gd name="connsiteX8" fmla="*/ 16652711 w 18258564"/>
              <a:gd name="connsiteY8" fmla="*/ 2693661 h 9448801"/>
              <a:gd name="connsiteX9" fmla="*/ 16631091 w 18258564"/>
              <a:gd name="connsiteY9" fmla="*/ 2693661 h 9448801"/>
              <a:gd name="connsiteX10" fmla="*/ 16499973 w 18258564"/>
              <a:gd name="connsiteY10" fmla="*/ 2639304 h 9448801"/>
              <a:gd name="connsiteX11" fmla="*/ 16652711 w 18258564"/>
              <a:gd name="connsiteY11" fmla="*/ 676365 h 9448801"/>
              <a:gd name="connsiteX12" fmla="*/ 16219132 w 18258564"/>
              <a:gd name="connsiteY12" fmla="*/ 43159 h 9448801"/>
              <a:gd name="connsiteX13" fmla="*/ 0 w 18258564"/>
              <a:gd name="connsiteY13" fmla="*/ 0 h 9448801"/>
              <a:gd name="connsiteX14" fmla="*/ 8721798 w 18258564"/>
              <a:gd name="connsiteY14" fmla="*/ 0 h 9448801"/>
              <a:gd name="connsiteX15" fmla="*/ 8684858 w 18258564"/>
              <a:gd name="connsiteY15" fmla="*/ 43159 h 9448801"/>
              <a:gd name="connsiteX16" fmla="*/ 9118436 w 18258564"/>
              <a:gd name="connsiteY16" fmla="*/ 676365 h 9448801"/>
              <a:gd name="connsiteX17" fmla="*/ 9118436 w 18258564"/>
              <a:gd name="connsiteY17" fmla="*/ 2702624 h 9448801"/>
              <a:gd name="connsiteX18" fmla="*/ 9140056 w 18258564"/>
              <a:gd name="connsiteY18" fmla="*/ 2702624 h 9448801"/>
              <a:gd name="connsiteX19" fmla="*/ 9271174 w 18258564"/>
              <a:gd name="connsiteY19" fmla="*/ 2756982 h 9448801"/>
              <a:gd name="connsiteX20" fmla="*/ 9118436 w 18258564"/>
              <a:gd name="connsiteY20" fmla="*/ 4719920 h 9448801"/>
              <a:gd name="connsiteX21" fmla="*/ 9118436 w 18258564"/>
              <a:gd name="connsiteY21" fmla="*/ 6746179 h 9448801"/>
              <a:gd name="connsiteX22" fmla="*/ 9118436 w 18258564"/>
              <a:gd name="connsiteY22" fmla="*/ 8772438 h 9448801"/>
              <a:gd name="connsiteX23" fmla="*/ 9552014 w 18258564"/>
              <a:gd name="connsiteY23" fmla="*/ 9405644 h 9448801"/>
              <a:gd name="connsiteX24" fmla="*/ 9515075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16256073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17049350" y="9448801"/>
                </a:lnTo>
                <a:lnTo>
                  <a:pt x="17086288" y="9405644"/>
                </a:lnTo>
                <a:cubicBezTo>
                  <a:pt x="17248332" y="9194575"/>
                  <a:pt x="17213296" y="8983507"/>
                  <a:pt x="16652711" y="8772438"/>
                </a:cubicBezTo>
                <a:cubicBezTo>
                  <a:pt x="14858836" y="8097018"/>
                  <a:pt x="18446584" y="7421599"/>
                  <a:pt x="16652711" y="6746179"/>
                </a:cubicBezTo>
                <a:cubicBezTo>
                  <a:pt x="14858836" y="6070759"/>
                  <a:pt x="18446584" y="5395340"/>
                  <a:pt x="16652711" y="4719920"/>
                </a:cubicBezTo>
                <a:cubicBezTo>
                  <a:pt x="14858836" y="4044500"/>
                  <a:pt x="18446584" y="3369081"/>
                  <a:pt x="16652711" y="2693661"/>
                </a:cubicBezTo>
                <a:lnTo>
                  <a:pt x="16631091" y="2693661"/>
                </a:lnTo>
                <a:lnTo>
                  <a:pt x="16499973" y="2639304"/>
                </a:lnTo>
                <a:cubicBezTo>
                  <a:pt x="15077815" y="1984991"/>
                  <a:pt x="18390528" y="1330679"/>
                  <a:pt x="16652711" y="676365"/>
                </a:cubicBezTo>
                <a:cubicBezTo>
                  <a:pt x="16092125" y="465296"/>
                  <a:pt x="16057088" y="254228"/>
                  <a:pt x="16219132" y="43159"/>
                </a:cubicBezTo>
                <a:close/>
                <a:moveTo>
                  <a:pt x="0" y="0"/>
                </a:moveTo>
                <a:lnTo>
                  <a:pt x="8721798" y="0"/>
                </a:lnTo>
                <a:lnTo>
                  <a:pt x="8684858" y="43159"/>
                </a:lnTo>
                <a:cubicBezTo>
                  <a:pt x="8522813" y="254228"/>
                  <a:pt x="8557850" y="465296"/>
                  <a:pt x="9118436" y="676365"/>
                </a:cubicBezTo>
                <a:cubicBezTo>
                  <a:pt x="10912311" y="1351785"/>
                  <a:pt x="7324561" y="2027204"/>
                  <a:pt x="9118436" y="2702624"/>
                </a:cubicBezTo>
                <a:lnTo>
                  <a:pt x="9140056" y="2702624"/>
                </a:lnTo>
                <a:lnTo>
                  <a:pt x="9271174" y="2756982"/>
                </a:lnTo>
                <a:cubicBezTo>
                  <a:pt x="10693332" y="3411295"/>
                  <a:pt x="7380618" y="4065607"/>
                  <a:pt x="9118436" y="4719920"/>
                </a:cubicBezTo>
                <a:cubicBezTo>
                  <a:pt x="10912311" y="5395340"/>
                  <a:pt x="7324561" y="6070759"/>
                  <a:pt x="9118436" y="6746179"/>
                </a:cubicBezTo>
                <a:cubicBezTo>
                  <a:pt x="10912311" y="7421599"/>
                  <a:pt x="7324561" y="8097018"/>
                  <a:pt x="9118436" y="8772438"/>
                </a:cubicBezTo>
                <a:cubicBezTo>
                  <a:pt x="9679022" y="8983507"/>
                  <a:pt x="9714059" y="9194575"/>
                  <a:pt x="9552014" y="9405644"/>
                </a:cubicBezTo>
                <a:lnTo>
                  <a:pt x="9515075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56" name="hồng phải 2">
            <a:hlinkClick r:id="rId26" action="ppaction://hlinksldjump"/>
            <a:extLst>
              <a:ext uri="{FF2B5EF4-FFF2-40B4-BE49-F238E27FC236}">
                <a16:creationId xmlns:a16="http://schemas.microsoft.com/office/drawing/2014/main" id="{1AFA5520-D4AF-9C26-7A2E-5BB3DEF9F27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/>
        </p:blipFill>
        <p:spPr>
          <a:xfrm>
            <a:off x="8312469" y="4089817"/>
            <a:ext cx="2889641" cy="1507448"/>
          </a:xfrm>
          <a:custGeom>
            <a:avLst/>
            <a:gdLst>
              <a:gd name="connsiteX0" fmla="*/ 8713680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9393406 w 18258563"/>
              <a:gd name="connsiteY3" fmla="*/ 9525001 h 9525001"/>
              <a:gd name="connsiteX4" fmla="*/ 9497446 w 18258563"/>
              <a:gd name="connsiteY4" fmla="*/ 9437034 h 9525001"/>
              <a:gd name="connsiteX5" fmla="*/ 9182117 w 18258563"/>
              <a:gd name="connsiteY5" fmla="*/ 8677187 h 9525001"/>
              <a:gd name="connsiteX6" fmla="*/ 9182117 w 18258563"/>
              <a:gd name="connsiteY6" fmla="*/ 6650928 h 9525001"/>
              <a:gd name="connsiteX7" fmla="*/ 9182117 w 18258563"/>
              <a:gd name="connsiteY7" fmla="*/ 4624669 h 9525001"/>
              <a:gd name="connsiteX8" fmla="*/ 9182117 w 18258563"/>
              <a:gd name="connsiteY8" fmla="*/ 2598410 h 9525001"/>
              <a:gd name="connsiteX9" fmla="*/ 9160497 w 18258563"/>
              <a:gd name="connsiteY9" fmla="*/ 2598410 h 9525001"/>
              <a:gd name="connsiteX10" fmla="*/ 9029379 w 18258563"/>
              <a:gd name="connsiteY10" fmla="*/ 2544053 h 9525001"/>
              <a:gd name="connsiteX11" fmla="*/ 9182117 w 18258563"/>
              <a:gd name="connsiteY11" fmla="*/ 581114 h 9525001"/>
              <a:gd name="connsiteX12" fmla="*/ 8706166 w 18258563"/>
              <a:gd name="connsiteY12" fmla="*/ 11229 h 9525001"/>
              <a:gd name="connsiteX13" fmla="*/ 0 w 18258563"/>
              <a:gd name="connsiteY13" fmla="*/ 0 h 9525001"/>
              <a:gd name="connsiteX14" fmla="*/ 1179405 w 18258563"/>
              <a:gd name="connsiteY14" fmla="*/ 0 h 9525001"/>
              <a:gd name="connsiteX15" fmla="*/ 1171891 w 18258563"/>
              <a:gd name="connsiteY15" fmla="*/ 11229 h 9525001"/>
              <a:gd name="connsiteX16" fmla="*/ 1647842 w 18258563"/>
              <a:gd name="connsiteY16" fmla="*/ 581114 h 9525001"/>
              <a:gd name="connsiteX17" fmla="*/ 1647842 w 18258563"/>
              <a:gd name="connsiteY17" fmla="*/ 2607373 h 9525001"/>
              <a:gd name="connsiteX18" fmla="*/ 1669462 w 18258563"/>
              <a:gd name="connsiteY18" fmla="*/ 2607373 h 9525001"/>
              <a:gd name="connsiteX19" fmla="*/ 1800580 w 18258563"/>
              <a:gd name="connsiteY19" fmla="*/ 2661731 h 9525001"/>
              <a:gd name="connsiteX20" fmla="*/ 1647842 w 18258563"/>
              <a:gd name="connsiteY20" fmla="*/ 4624669 h 9525001"/>
              <a:gd name="connsiteX21" fmla="*/ 1647842 w 18258563"/>
              <a:gd name="connsiteY21" fmla="*/ 6650928 h 9525001"/>
              <a:gd name="connsiteX22" fmla="*/ 1647842 w 18258563"/>
              <a:gd name="connsiteY22" fmla="*/ 8677187 h 9525001"/>
              <a:gd name="connsiteX23" fmla="*/ 1963172 w 18258563"/>
              <a:gd name="connsiteY23" fmla="*/ 9437034 h 9525001"/>
              <a:gd name="connsiteX24" fmla="*/ 1859131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8713680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9393406" y="9525001"/>
                </a:lnTo>
                <a:lnTo>
                  <a:pt x="9497446" y="9437034"/>
                </a:lnTo>
                <a:cubicBezTo>
                  <a:pt x="9770732" y="9183752"/>
                  <a:pt x="9854820" y="8930470"/>
                  <a:pt x="9182117" y="8677187"/>
                </a:cubicBezTo>
                <a:cubicBezTo>
                  <a:pt x="7388242" y="8001767"/>
                  <a:pt x="10975991" y="7326348"/>
                  <a:pt x="9182117" y="6650928"/>
                </a:cubicBezTo>
                <a:cubicBezTo>
                  <a:pt x="7388242" y="5975508"/>
                  <a:pt x="10975991" y="5300089"/>
                  <a:pt x="9182117" y="4624669"/>
                </a:cubicBezTo>
                <a:cubicBezTo>
                  <a:pt x="7388242" y="3949249"/>
                  <a:pt x="10975991" y="3273830"/>
                  <a:pt x="9182117" y="2598410"/>
                </a:cubicBezTo>
                <a:lnTo>
                  <a:pt x="9160497" y="2598410"/>
                </a:lnTo>
                <a:lnTo>
                  <a:pt x="9029379" y="2544053"/>
                </a:lnTo>
                <a:cubicBezTo>
                  <a:pt x="7607222" y="1889740"/>
                  <a:pt x="10919933" y="1235428"/>
                  <a:pt x="9182117" y="581114"/>
                </a:cubicBezTo>
                <a:cubicBezTo>
                  <a:pt x="8677590" y="391152"/>
                  <a:pt x="8598757" y="201191"/>
                  <a:pt x="8706166" y="11229"/>
                </a:cubicBezTo>
                <a:close/>
                <a:moveTo>
                  <a:pt x="0" y="0"/>
                </a:moveTo>
                <a:lnTo>
                  <a:pt x="1179405" y="0"/>
                </a:lnTo>
                <a:lnTo>
                  <a:pt x="1171891" y="11229"/>
                </a:lnTo>
                <a:cubicBezTo>
                  <a:pt x="1064482" y="201191"/>
                  <a:pt x="1143315" y="391152"/>
                  <a:pt x="1647842" y="581114"/>
                </a:cubicBezTo>
                <a:cubicBezTo>
                  <a:pt x="3441717" y="1256534"/>
                  <a:pt x="-146034" y="1931953"/>
                  <a:pt x="1647842" y="2607373"/>
                </a:cubicBezTo>
                <a:lnTo>
                  <a:pt x="1669462" y="2607373"/>
                </a:lnTo>
                <a:lnTo>
                  <a:pt x="1800580" y="2661731"/>
                </a:lnTo>
                <a:cubicBezTo>
                  <a:pt x="3222738" y="3316044"/>
                  <a:pt x="-89976" y="3970356"/>
                  <a:pt x="1647842" y="4624669"/>
                </a:cubicBezTo>
                <a:cubicBezTo>
                  <a:pt x="3441717" y="5300089"/>
                  <a:pt x="-146034" y="5975508"/>
                  <a:pt x="1647842" y="6650928"/>
                </a:cubicBezTo>
                <a:cubicBezTo>
                  <a:pt x="3441717" y="7326348"/>
                  <a:pt x="-146034" y="8001767"/>
                  <a:pt x="1647842" y="8677187"/>
                </a:cubicBezTo>
                <a:cubicBezTo>
                  <a:pt x="2320545" y="8930470"/>
                  <a:pt x="2236457" y="9183752"/>
                  <a:pt x="1963172" y="9437034"/>
                </a:cubicBezTo>
                <a:lnTo>
                  <a:pt x="1859131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57" name="hồng trái 2">
            <a:extLst>
              <a:ext uri="{FF2B5EF4-FFF2-40B4-BE49-F238E27FC236}">
                <a16:creationId xmlns:a16="http://schemas.microsoft.com/office/drawing/2014/main" id="{F6101CAB-84C7-11C1-5A58-D824D52175D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/>
        </p:blipFill>
        <p:spPr>
          <a:xfrm>
            <a:off x="8312469" y="4089817"/>
            <a:ext cx="2889641" cy="1507448"/>
          </a:xfrm>
          <a:custGeom>
            <a:avLst/>
            <a:gdLst>
              <a:gd name="connsiteX0" fmla="*/ 16255698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16935423 w 18258563"/>
              <a:gd name="connsiteY3" fmla="*/ 9525001 h 9525001"/>
              <a:gd name="connsiteX4" fmla="*/ 17039463 w 18258563"/>
              <a:gd name="connsiteY4" fmla="*/ 9437035 h 9525001"/>
              <a:gd name="connsiteX5" fmla="*/ 16724134 w 18258563"/>
              <a:gd name="connsiteY5" fmla="*/ 8677188 h 9525001"/>
              <a:gd name="connsiteX6" fmla="*/ 16724134 w 18258563"/>
              <a:gd name="connsiteY6" fmla="*/ 6650929 h 9525001"/>
              <a:gd name="connsiteX7" fmla="*/ 16724134 w 18258563"/>
              <a:gd name="connsiteY7" fmla="*/ 4624670 h 9525001"/>
              <a:gd name="connsiteX8" fmla="*/ 16724134 w 18258563"/>
              <a:gd name="connsiteY8" fmla="*/ 2598411 h 9525001"/>
              <a:gd name="connsiteX9" fmla="*/ 16702514 w 18258563"/>
              <a:gd name="connsiteY9" fmla="*/ 2598411 h 9525001"/>
              <a:gd name="connsiteX10" fmla="*/ 16571396 w 18258563"/>
              <a:gd name="connsiteY10" fmla="*/ 2544054 h 9525001"/>
              <a:gd name="connsiteX11" fmla="*/ 16724134 w 18258563"/>
              <a:gd name="connsiteY11" fmla="*/ 581115 h 9525001"/>
              <a:gd name="connsiteX12" fmla="*/ 16248183 w 18258563"/>
              <a:gd name="connsiteY12" fmla="*/ 11230 h 9525001"/>
              <a:gd name="connsiteX13" fmla="*/ 0 w 18258563"/>
              <a:gd name="connsiteY13" fmla="*/ 0 h 9525001"/>
              <a:gd name="connsiteX14" fmla="*/ 8721423 w 18258563"/>
              <a:gd name="connsiteY14" fmla="*/ 0 h 9525001"/>
              <a:gd name="connsiteX15" fmla="*/ 8713908 w 18258563"/>
              <a:gd name="connsiteY15" fmla="*/ 11230 h 9525001"/>
              <a:gd name="connsiteX16" fmla="*/ 9189859 w 18258563"/>
              <a:gd name="connsiteY16" fmla="*/ 581115 h 9525001"/>
              <a:gd name="connsiteX17" fmla="*/ 9189859 w 18258563"/>
              <a:gd name="connsiteY17" fmla="*/ 2607374 h 9525001"/>
              <a:gd name="connsiteX18" fmla="*/ 9211479 w 18258563"/>
              <a:gd name="connsiteY18" fmla="*/ 2607374 h 9525001"/>
              <a:gd name="connsiteX19" fmla="*/ 9342597 w 18258563"/>
              <a:gd name="connsiteY19" fmla="*/ 2661732 h 9525001"/>
              <a:gd name="connsiteX20" fmla="*/ 9189859 w 18258563"/>
              <a:gd name="connsiteY20" fmla="*/ 4624670 h 9525001"/>
              <a:gd name="connsiteX21" fmla="*/ 9189859 w 18258563"/>
              <a:gd name="connsiteY21" fmla="*/ 6650929 h 9525001"/>
              <a:gd name="connsiteX22" fmla="*/ 9189859 w 18258563"/>
              <a:gd name="connsiteY22" fmla="*/ 8677188 h 9525001"/>
              <a:gd name="connsiteX23" fmla="*/ 9505188 w 18258563"/>
              <a:gd name="connsiteY23" fmla="*/ 9437035 h 9525001"/>
              <a:gd name="connsiteX24" fmla="*/ 9401149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16255698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16935423" y="9525001"/>
                </a:lnTo>
                <a:lnTo>
                  <a:pt x="17039463" y="9437035"/>
                </a:lnTo>
                <a:cubicBezTo>
                  <a:pt x="17312749" y="9183753"/>
                  <a:pt x="17396837" y="8930470"/>
                  <a:pt x="16724134" y="8677188"/>
                </a:cubicBezTo>
                <a:cubicBezTo>
                  <a:pt x="14930259" y="8001768"/>
                  <a:pt x="18518007" y="7326349"/>
                  <a:pt x="16724134" y="6650929"/>
                </a:cubicBezTo>
                <a:cubicBezTo>
                  <a:pt x="14930259" y="5975509"/>
                  <a:pt x="18518007" y="5300090"/>
                  <a:pt x="16724134" y="4624670"/>
                </a:cubicBezTo>
                <a:cubicBezTo>
                  <a:pt x="14930259" y="3949250"/>
                  <a:pt x="18518007" y="3273831"/>
                  <a:pt x="16724134" y="2598411"/>
                </a:cubicBezTo>
                <a:lnTo>
                  <a:pt x="16702514" y="2598411"/>
                </a:lnTo>
                <a:lnTo>
                  <a:pt x="16571396" y="2544054"/>
                </a:lnTo>
                <a:cubicBezTo>
                  <a:pt x="15149238" y="1889741"/>
                  <a:pt x="18461951" y="1235429"/>
                  <a:pt x="16724134" y="581115"/>
                </a:cubicBezTo>
                <a:cubicBezTo>
                  <a:pt x="16219607" y="391153"/>
                  <a:pt x="16140774" y="201192"/>
                  <a:pt x="16248183" y="11230"/>
                </a:cubicBezTo>
                <a:close/>
                <a:moveTo>
                  <a:pt x="0" y="0"/>
                </a:moveTo>
                <a:lnTo>
                  <a:pt x="8721423" y="0"/>
                </a:lnTo>
                <a:lnTo>
                  <a:pt x="8713908" y="11230"/>
                </a:lnTo>
                <a:cubicBezTo>
                  <a:pt x="8606499" y="201192"/>
                  <a:pt x="8685331" y="391153"/>
                  <a:pt x="9189859" y="581115"/>
                </a:cubicBezTo>
                <a:cubicBezTo>
                  <a:pt x="10983734" y="1256535"/>
                  <a:pt x="7395983" y="1931954"/>
                  <a:pt x="9189859" y="2607374"/>
                </a:cubicBezTo>
                <a:lnTo>
                  <a:pt x="9211479" y="2607374"/>
                </a:lnTo>
                <a:lnTo>
                  <a:pt x="9342597" y="2661732"/>
                </a:lnTo>
                <a:cubicBezTo>
                  <a:pt x="10764755" y="3316045"/>
                  <a:pt x="7452042" y="3970357"/>
                  <a:pt x="9189859" y="4624670"/>
                </a:cubicBezTo>
                <a:cubicBezTo>
                  <a:pt x="10983734" y="5300090"/>
                  <a:pt x="7395983" y="5975509"/>
                  <a:pt x="9189859" y="6650929"/>
                </a:cubicBezTo>
                <a:cubicBezTo>
                  <a:pt x="10983734" y="7326349"/>
                  <a:pt x="7395983" y="8001768"/>
                  <a:pt x="9189859" y="8677188"/>
                </a:cubicBezTo>
                <a:cubicBezTo>
                  <a:pt x="9862562" y="8930470"/>
                  <a:pt x="9778474" y="9183753"/>
                  <a:pt x="9505188" y="9437035"/>
                </a:cubicBezTo>
                <a:lnTo>
                  <a:pt x="9401149" y="9525001"/>
                </a:lnTo>
                <a:lnTo>
                  <a:pt x="0" y="9525001"/>
                </a:ln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B04C88-4BA3-9C83-946A-FCE91E238D61}"/>
              </a:ext>
            </a:extLst>
          </p:cNvPr>
          <p:cNvSpPr txBox="1"/>
          <p:nvPr/>
        </p:nvSpPr>
        <p:spPr>
          <a:xfrm>
            <a:off x="1467130" y="1128276"/>
            <a:ext cx="225496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67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Bà Trưng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F3512A-44AA-F55A-8186-81B18FC479A2}"/>
              </a:ext>
            </a:extLst>
          </p:cNvPr>
          <p:cNvSpPr txBox="1"/>
          <p:nvPr/>
        </p:nvSpPr>
        <p:spPr>
          <a:xfrm>
            <a:off x="5316355" y="1109017"/>
            <a:ext cx="225496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67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Triệu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516BD7-D5D4-769F-085C-897EB72E191C}"/>
              </a:ext>
            </a:extLst>
          </p:cNvPr>
          <p:cNvSpPr txBox="1"/>
          <p:nvPr/>
        </p:nvSpPr>
        <p:spPr>
          <a:xfrm flipH="1">
            <a:off x="9165579" y="1143000"/>
            <a:ext cx="138591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67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667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VN" sz="2667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Bí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F18632-9BB6-B17D-860F-2F5C99D974ED}"/>
              </a:ext>
            </a:extLst>
          </p:cNvPr>
          <p:cNvSpPr txBox="1"/>
          <p:nvPr/>
        </p:nvSpPr>
        <p:spPr>
          <a:xfrm flipH="1">
            <a:off x="1229392" y="5581058"/>
            <a:ext cx="290888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67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 Quang Phục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9F5268-019B-ABC0-3FA3-6002EC594314}"/>
              </a:ext>
            </a:extLst>
          </p:cNvPr>
          <p:cNvSpPr txBox="1"/>
          <p:nvPr/>
        </p:nvSpPr>
        <p:spPr>
          <a:xfrm flipH="1">
            <a:off x="5151643" y="5517982"/>
            <a:ext cx="290888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67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Thúc Loan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007B85-9573-2780-2590-348F58B67EB4}"/>
              </a:ext>
            </a:extLst>
          </p:cNvPr>
          <p:cNvSpPr txBox="1"/>
          <p:nvPr/>
        </p:nvSpPr>
        <p:spPr>
          <a:xfrm flipH="1">
            <a:off x="8804186" y="5454905"/>
            <a:ext cx="257754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67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 Hưng</a:t>
            </a:r>
          </a:p>
        </p:txBody>
      </p:sp>
    </p:spTree>
    <p:extLst>
      <p:ext uri="{BB962C8B-B14F-4D97-AF65-F5344CB8AC3E}">
        <p14:creationId xmlns:p14="http://schemas.microsoft.com/office/powerpoint/2010/main" val="1486059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2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93827E-7 L -0.01693 4.93827E-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93827E-7 L 0.01693 4.93827E-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52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93827E-7 L -0.01693 4.93827E-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93827E-7 L 0.01692 4.93827E-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51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93827E-7 L -0.01693 4.93827E-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93827E-7 L 0.01693 4.93827E-7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15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-0.01693 4.19753E-6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0.01692 4.19753E-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153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83951E-6 L -0.01693 -2.83951E-6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83951E-6 L 0.01692 -2.83951E-6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15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83951E-6 L -0.01693 -2.83951E-6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83951E-6 L 0.01693 -2.83951E-6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8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0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2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4" dur="151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826777">
            <a:off x="-1575470" y="5297305"/>
            <a:ext cx="3974119" cy="3758939"/>
          </a:xfrm>
          <a:custGeom>
            <a:avLst/>
            <a:gdLst/>
            <a:ahLst/>
            <a:cxnLst/>
            <a:rect l="l" t="t" r="r" b="b"/>
            <a:pathLst>
              <a:path w="5961179" h="5638408">
                <a:moveTo>
                  <a:pt x="0" y="0"/>
                </a:moveTo>
                <a:lnTo>
                  <a:pt x="5961179" y="0"/>
                </a:lnTo>
                <a:lnTo>
                  <a:pt x="5961179" y="5638408"/>
                </a:lnTo>
                <a:lnTo>
                  <a:pt x="0" y="56384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127328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685800" y="2902633"/>
            <a:ext cx="10820400" cy="3485083"/>
            <a:chOff x="0" y="0"/>
            <a:chExt cx="4274726" cy="14640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1464029"/>
            </a:xfrm>
            <a:custGeom>
              <a:avLst/>
              <a:gdLst/>
              <a:ahLst/>
              <a:cxnLst/>
              <a:rect l="l" t="t" r="r" b="b"/>
              <a:pathLst>
                <a:path w="4274726" h="1464029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416330"/>
                  </a:lnTo>
                  <a:cubicBezTo>
                    <a:pt x="4274726" y="1428981"/>
                    <a:pt x="4269700" y="1441113"/>
                    <a:pt x="4260755" y="1450059"/>
                  </a:cubicBezTo>
                  <a:cubicBezTo>
                    <a:pt x="4251809" y="1459004"/>
                    <a:pt x="4239677" y="1464029"/>
                    <a:pt x="4227026" y="1464029"/>
                  </a:cubicBezTo>
                  <a:lnTo>
                    <a:pt x="47700" y="1464029"/>
                  </a:lnTo>
                  <a:cubicBezTo>
                    <a:pt x="35049" y="1464029"/>
                    <a:pt x="22916" y="1459004"/>
                    <a:pt x="13971" y="1450059"/>
                  </a:cubicBezTo>
                  <a:cubicBezTo>
                    <a:pt x="5025" y="1441113"/>
                    <a:pt x="0" y="1428981"/>
                    <a:pt x="0" y="1416330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333375" cap="rnd">
              <a:solidFill>
                <a:srgbClr val="F48B9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274726" cy="15116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85800" y="486288"/>
            <a:ext cx="10820400" cy="1858704"/>
            <a:chOff x="0" y="0"/>
            <a:chExt cx="4274726" cy="7343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734303"/>
            </a:xfrm>
            <a:custGeom>
              <a:avLst/>
              <a:gdLst/>
              <a:ahLst/>
              <a:cxnLst/>
              <a:rect l="l" t="t" r="r" b="b"/>
              <a:pathLst>
                <a:path w="4274726" h="734303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686603"/>
                  </a:lnTo>
                  <a:cubicBezTo>
                    <a:pt x="4274726" y="699254"/>
                    <a:pt x="4269700" y="711387"/>
                    <a:pt x="4260755" y="720332"/>
                  </a:cubicBezTo>
                  <a:cubicBezTo>
                    <a:pt x="4251809" y="729277"/>
                    <a:pt x="4239677" y="734303"/>
                    <a:pt x="4227026" y="734303"/>
                  </a:cubicBezTo>
                  <a:lnTo>
                    <a:pt x="47700" y="734303"/>
                  </a:lnTo>
                  <a:cubicBezTo>
                    <a:pt x="35049" y="734303"/>
                    <a:pt x="22916" y="729277"/>
                    <a:pt x="13971" y="720332"/>
                  </a:cubicBezTo>
                  <a:cubicBezTo>
                    <a:pt x="5025" y="711387"/>
                    <a:pt x="0" y="699254"/>
                    <a:pt x="0" y="686603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48B91"/>
            </a:solidFill>
            <a:ln w="447675" cap="rnd">
              <a:solidFill>
                <a:srgbClr val="F48B9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274726" cy="78192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98846" y="675834"/>
            <a:ext cx="9194308" cy="1516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01"/>
              </a:lnSpc>
              <a:defRPr/>
            </a:pPr>
            <a:r>
              <a:rPr lang="en-US" sz="5042" dirty="0" err="1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Triệu</a:t>
            </a:r>
            <a:r>
              <a:rPr lang="en-US" sz="5042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 </a:t>
            </a:r>
            <a:r>
              <a:rPr lang="en-US" sz="5042" dirty="0" err="1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Đà</a:t>
            </a:r>
            <a:r>
              <a:rPr lang="en-US" sz="5042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 </a:t>
            </a:r>
            <a:r>
              <a:rPr lang="en-US" sz="5042" dirty="0" err="1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chiếm</a:t>
            </a:r>
            <a:r>
              <a:rPr lang="en-US" sz="5042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 </a:t>
            </a:r>
            <a:r>
              <a:rPr lang="en-US" sz="5042" dirty="0" err="1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được</a:t>
            </a:r>
            <a:r>
              <a:rPr lang="en-US" sz="5042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 </a:t>
            </a:r>
            <a:r>
              <a:rPr lang="en-US" sz="5042" dirty="0" err="1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Âu</a:t>
            </a:r>
            <a:r>
              <a:rPr lang="en-US" sz="5042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 </a:t>
            </a:r>
            <a:r>
              <a:rPr lang="en-US" sz="5042" dirty="0" err="1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Lạ</a:t>
            </a:r>
            <a:r>
              <a:rPr lang="en-US" sz="5042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c </a:t>
            </a:r>
            <a:r>
              <a:rPr lang="en-US" sz="5042" dirty="0" err="1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vào</a:t>
            </a:r>
            <a:r>
              <a:rPr lang="en-US" sz="5042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 </a:t>
            </a:r>
            <a:r>
              <a:rPr lang="en-US" sz="5042" dirty="0" err="1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năm</a:t>
            </a:r>
            <a:r>
              <a:rPr lang="en-US" sz="5042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 </a:t>
            </a:r>
            <a:r>
              <a:rPr lang="en-US" sz="5042" dirty="0" err="1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nào</a:t>
            </a:r>
            <a:r>
              <a:rPr lang="en-US" sz="5042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?</a:t>
            </a:r>
          </a:p>
        </p:txBody>
      </p:sp>
      <p:sp>
        <p:nvSpPr>
          <p:cNvPr id="19" name="Freeform 19"/>
          <p:cNvSpPr/>
          <p:nvPr/>
        </p:nvSpPr>
        <p:spPr>
          <a:xfrm rot="816167">
            <a:off x="182647" y="270939"/>
            <a:ext cx="1221352" cy="1163615"/>
          </a:xfrm>
          <a:custGeom>
            <a:avLst/>
            <a:gdLst/>
            <a:ahLst/>
            <a:cxnLst/>
            <a:rect l="l" t="t" r="r" b="b"/>
            <a:pathLst>
              <a:path w="1832028" h="1745423">
                <a:moveTo>
                  <a:pt x="0" y="0"/>
                </a:moveTo>
                <a:lnTo>
                  <a:pt x="1832029" y="0"/>
                </a:lnTo>
                <a:lnTo>
                  <a:pt x="1832029" y="1745423"/>
                </a:lnTo>
                <a:lnTo>
                  <a:pt x="0" y="17454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816167">
            <a:off x="135893" y="2622538"/>
            <a:ext cx="744311" cy="709125"/>
          </a:xfrm>
          <a:custGeom>
            <a:avLst/>
            <a:gdLst/>
            <a:ahLst/>
            <a:cxnLst/>
            <a:rect l="l" t="t" r="r" b="b"/>
            <a:pathLst>
              <a:path w="1116466" h="1063688">
                <a:moveTo>
                  <a:pt x="0" y="0"/>
                </a:moveTo>
                <a:lnTo>
                  <a:pt x="1116466" y="0"/>
                </a:lnTo>
                <a:lnTo>
                  <a:pt x="1116466" y="1063687"/>
                </a:lnTo>
                <a:lnTo>
                  <a:pt x="0" y="10636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762314" y="3600987"/>
            <a:ext cx="3775370" cy="821598"/>
            <a:chOff x="0" y="0"/>
            <a:chExt cx="914311" cy="1989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752709" y="3600987"/>
            <a:ext cx="3784975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53D900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752709" y="3482995"/>
            <a:ext cx="3784975" cy="93959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680"/>
              </a:lnSpc>
              <a:spcBef>
                <a:spcPct val="0"/>
              </a:spcBef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968175" y="3792455"/>
            <a:ext cx="2840647" cy="52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  <a:defRPr/>
            </a:pPr>
            <a:r>
              <a:rPr lang="en-US" sz="3646" dirty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A. 179 TCN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799420" y="4867764"/>
            <a:ext cx="3775370" cy="821598"/>
            <a:chOff x="0" y="0"/>
            <a:chExt cx="914311" cy="19897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5" name="Freeform 25"/>
          <p:cNvSpPr/>
          <p:nvPr/>
        </p:nvSpPr>
        <p:spPr>
          <a:xfrm>
            <a:off x="1789815" y="4867764"/>
            <a:ext cx="3784975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789815" y="4710441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2005282" y="5052881"/>
            <a:ext cx="2206109" cy="52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  <a:defRPr/>
            </a:pPr>
            <a:r>
              <a:rPr lang="en-US" sz="3646" dirty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C. 43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6617210" y="3600987"/>
            <a:ext cx="3775370" cy="821598"/>
            <a:chOff x="0" y="0"/>
            <a:chExt cx="914311" cy="19897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>
            <a:off x="6607606" y="3600987"/>
            <a:ext cx="3784975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w="142875"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3" name="TextBox 33"/>
          <p:cNvSpPr txBox="1"/>
          <p:nvPr/>
        </p:nvSpPr>
        <p:spPr>
          <a:xfrm>
            <a:off x="6607606" y="3443665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6795571" y="3792455"/>
            <a:ext cx="3437859" cy="52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  <a:defRPr/>
            </a:pPr>
            <a:r>
              <a:rPr lang="en-US" sz="3646" dirty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B. 40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6654317" y="4867764"/>
            <a:ext cx="3775370" cy="821598"/>
            <a:chOff x="0" y="0"/>
            <a:chExt cx="914311" cy="19897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9" name="Freeform 39"/>
          <p:cNvSpPr/>
          <p:nvPr/>
        </p:nvSpPr>
        <p:spPr>
          <a:xfrm>
            <a:off x="6654317" y="4867764"/>
            <a:ext cx="3784975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0" name="TextBox 40"/>
          <p:cNvSpPr txBox="1"/>
          <p:nvPr/>
        </p:nvSpPr>
        <p:spPr>
          <a:xfrm>
            <a:off x="6654317" y="4710441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6860178" y="5052881"/>
            <a:ext cx="2654018" cy="52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  <a:defRPr/>
            </a:pPr>
            <a:r>
              <a:rPr lang="en-US" sz="3646" dirty="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D. 208 TCN</a:t>
            </a:r>
          </a:p>
        </p:txBody>
      </p:sp>
      <p:sp>
        <p:nvSpPr>
          <p:cNvPr id="42" name="Freeform 42"/>
          <p:cNvSpPr/>
          <p:nvPr/>
        </p:nvSpPr>
        <p:spPr>
          <a:xfrm>
            <a:off x="508048" y="5881944"/>
            <a:ext cx="592361" cy="580514"/>
          </a:xfrm>
          <a:custGeom>
            <a:avLst/>
            <a:gdLst/>
            <a:ahLst/>
            <a:cxnLst/>
            <a:rect l="l" t="t" r="r" b="b"/>
            <a:pathLst>
              <a:path w="888542" h="870771">
                <a:moveTo>
                  <a:pt x="0" y="0"/>
                </a:moveTo>
                <a:lnTo>
                  <a:pt x="888542" y="0"/>
                </a:lnTo>
                <a:lnTo>
                  <a:pt x="888542" y="870770"/>
                </a:lnTo>
                <a:lnTo>
                  <a:pt x="0" y="8707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>
            <a:hlinkClick r:id="rId13" action="ppaction://hlinksldjump"/>
          </p:cNvPr>
          <p:cNvSpPr/>
          <p:nvPr/>
        </p:nvSpPr>
        <p:spPr>
          <a:xfrm rot="1691414">
            <a:off x="10507223" y="502038"/>
            <a:ext cx="1894571" cy="1502237"/>
          </a:xfrm>
          <a:custGeom>
            <a:avLst/>
            <a:gdLst/>
            <a:ahLst/>
            <a:cxnLst/>
            <a:rect l="l" t="t" r="r" b="b"/>
            <a:pathLst>
              <a:path w="2841856" h="2253355">
                <a:moveTo>
                  <a:pt x="0" y="0"/>
                </a:moveTo>
                <a:lnTo>
                  <a:pt x="2841856" y="0"/>
                </a:lnTo>
                <a:lnTo>
                  <a:pt x="2841856" y="2253355"/>
                </a:lnTo>
                <a:lnTo>
                  <a:pt x="0" y="225335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6" name="Correct answer 1">
            <a:hlinkClick r:id="" action="ppaction://media"/>
            <a:extLst>
              <a:ext uri="{FF2B5EF4-FFF2-40B4-BE49-F238E27FC236}">
                <a16:creationId xmlns:a16="http://schemas.microsoft.com/office/drawing/2014/main" id="{CF5634E8-BAB2-0F7F-A73A-5A2DF6A933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" end="1571.6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804636" y="-1002625"/>
            <a:ext cx="1677351" cy="1677351"/>
          </a:xfrm>
          <a:prstGeom prst="rect">
            <a:avLst/>
          </a:prstGeom>
        </p:spPr>
      </p:pic>
      <p:pic>
        <p:nvPicPr>
          <p:cNvPr id="47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DC7C0B74-2588-F2C0-CDF0-2412E2AF76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164701" y="1446491"/>
            <a:ext cx="1686983" cy="1686983"/>
          </a:xfrm>
          <a:prstGeom prst="rect">
            <a:avLst/>
          </a:prstGeom>
        </p:spPr>
      </p:pic>
      <p:pic>
        <p:nvPicPr>
          <p:cNvPr id="48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5309328D-B224-E37B-2F42-E591280878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638212" y="1516741"/>
            <a:ext cx="1686983" cy="1686983"/>
          </a:xfrm>
          <a:prstGeom prst="rect">
            <a:avLst/>
          </a:prstGeom>
        </p:spPr>
      </p:pic>
      <p:pic>
        <p:nvPicPr>
          <p:cNvPr id="49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59DD18A2-DFFA-745A-C421-C37044AC3D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841254" y="1501501"/>
            <a:ext cx="1686983" cy="1686983"/>
          </a:xfrm>
          <a:prstGeom prst="rect">
            <a:avLst/>
          </a:prstGeom>
        </p:spPr>
      </p:pic>
      <p:sp>
        <p:nvSpPr>
          <p:cNvPr id="15" name="Freeform 19">
            <a:extLst>
              <a:ext uri="{FF2B5EF4-FFF2-40B4-BE49-F238E27FC236}">
                <a16:creationId xmlns:a16="http://schemas.microsoft.com/office/drawing/2014/main" id="{59DE0142-296D-A033-CB67-7FC0E99A0BA8}"/>
              </a:ext>
            </a:extLst>
          </p:cNvPr>
          <p:cNvSpPr/>
          <p:nvPr/>
        </p:nvSpPr>
        <p:spPr>
          <a:xfrm rot="816167">
            <a:off x="10788001" y="5590393"/>
            <a:ext cx="1221352" cy="1163615"/>
          </a:xfrm>
          <a:custGeom>
            <a:avLst/>
            <a:gdLst/>
            <a:ahLst/>
            <a:cxnLst/>
            <a:rect l="l" t="t" r="r" b="b"/>
            <a:pathLst>
              <a:path w="1832028" h="1745423">
                <a:moveTo>
                  <a:pt x="0" y="0"/>
                </a:moveTo>
                <a:lnTo>
                  <a:pt x="1832029" y="0"/>
                </a:lnTo>
                <a:lnTo>
                  <a:pt x="1832029" y="1745423"/>
                </a:lnTo>
                <a:lnTo>
                  <a:pt x="0" y="17454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7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3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3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27328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102414">
            <a:off x="-1727823" y="4836365"/>
            <a:ext cx="3874325" cy="3664547"/>
          </a:xfrm>
          <a:custGeom>
            <a:avLst/>
            <a:gdLst/>
            <a:ahLst/>
            <a:cxnLst/>
            <a:rect l="l" t="t" r="r" b="b"/>
            <a:pathLst>
              <a:path w="5811487" h="5496821">
                <a:moveTo>
                  <a:pt x="0" y="0"/>
                </a:moveTo>
                <a:lnTo>
                  <a:pt x="5811487" y="0"/>
                </a:lnTo>
                <a:lnTo>
                  <a:pt x="5811487" y="5496821"/>
                </a:lnTo>
                <a:lnTo>
                  <a:pt x="0" y="54968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685800" y="2797506"/>
            <a:ext cx="10820400" cy="3590209"/>
            <a:chOff x="0" y="-47625"/>
            <a:chExt cx="4274726" cy="15116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1464029"/>
            </a:xfrm>
            <a:custGeom>
              <a:avLst/>
              <a:gdLst/>
              <a:ahLst/>
              <a:cxnLst/>
              <a:rect l="l" t="t" r="r" b="b"/>
              <a:pathLst>
                <a:path w="4274726" h="1464029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416330"/>
                  </a:lnTo>
                  <a:cubicBezTo>
                    <a:pt x="4274726" y="1428981"/>
                    <a:pt x="4269700" y="1441113"/>
                    <a:pt x="4260755" y="1450059"/>
                  </a:cubicBezTo>
                  <a:cubicBezTo>
                    <a:pt x="4251809" y="1459004"/>
                    <a:pt x="4239677" y="1464029"/>
                    <a:pt x="4227026" y="1464029"/>
                  </a:cubicBezTo>
                  <a:lnTo>
                    <a:pt x="47700" y="1464029"/>
                  </a:lnTo>
                  <a:cubicBezTo>
                    <a:pt x="35049" y="1464029"/>
                    <a:pt x="22916" y="1459004"/>
                    <a:pt x="13971" y="1450059"/>
                  </a:cubicBezTo>
                  <a:cubicBezTo>
                    <a:pt x="5025" y="1441113"/>
                    <a:pt x="0" y="1428981"/>
                    <a:pt x="0" y="1416330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333375" cap="rnd">
              <a:solidFill>
                <a:srgbClr val="5F81C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274726" cy="15116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85800" y="486288"/>
            <a:ext cx="10820400" cy="1858704"/>
            <a:chOff x="0" y="0"/>
            <a:chExt cx="4274726" cy="7343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734303"/>
            </a:xfrm>
            <a:custGeom>
              <a:avLst/>
              <a:gdLst/>
              <a:ahLst/>
              <a:cxnLst/>
              <a:rect l="l" t="t" r="r" b="b"/>
              <a:pathLst>
                <a:path w="4274726" h="734303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686603"/>
                  </a:lnTo>
                  <a:cubicBezTo>
                    <a:pt x="4274726" y="699254"/>
                    <a:pt x="4269700" y="711387"/>
                    <a:pt x="4260755" y="720332"/>
                  </a:cubicBezTo>
                  <a:cubicBezTo>
                    <a:pt x="4251809" y="729277"/>
                    <a:pt x="4239677" y="734303"/>
                    <a:pt x="4227026" y="734303"/>
                  </a:cubicBezTo>
                  <a:lnTo>
                    <a:pt x="47700" y="734303"/>
                  </a:lnTo>
                  <a:cubicBezTo>
                    <a:pt x="35049" y="734303"/>
                    <a:pt x="22916" y="729277"/>
                    <a:pt x="13971" y="720332"/>
                  </a:cubicBezTo>
                  <a:cubicBezTo>
                    <a:pt x="5025" y="711387"/>
                    <a:pt x="0" y="699254"/>
                    <a:pt x="0" y="686603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5F81C0"/>
            </a:solidFill>
            <a:ln w="447675" cap="rnd">
              <a:solidFill>
                <a:srgbClr val="5F81C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274726" cy="78192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31460" y="679450"/>
            <a:ext cx="9329081" cy="1440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889"/>
              </a:lnSpc>
              <a:defRPr/>
            </a:pP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Từ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thời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nhà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Hán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,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thành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nào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trở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thành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trị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sở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của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chính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quyền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đô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hộ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phương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Bắc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?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793641" y="3333293"/>
            <a:ext cx="3775370" cy="978920"/>
            <a:chOff x="0" y="-38100"/>
            <a:chExt cx="914311" cy="2370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5F81C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830748" y="4600070"/>
            <a:ext cx="3775370" cy="978920"/>
            <a:chOff x="0" y="-38100"/>
            <a:chExt cx="914311" cy="23707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5F81C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648538" y="3333293"/>
            <a:ext cx="3775370" cy="978920"/>
            <a:chOff x="0" y="-38100"/>
            <a:chExt cx="914311" cy="23707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5F81C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685644" y="4600070"/>
            <a:ext cx="3775370" cy="978920"/>
            <a:chOff x="0" y="-38100"/>
            <a:chExt cx="914311" cy="23707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5F81C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5" name="Freeform 25"/>
          <p:cNvSpPr/>
          <p:nvPr/>
        </p:nvSpPr>
        <p:spPr>
          <a:xfrm>
            <a:off x="1793641" y="3490616"/>
            <a:ext cx="3775370" cy="821598"/>
          </a:xfrm>
          <a:custGeom>
            <a:avLst/>
            <a:gdLst/>
            <a:ahLst/>
            <a:cxnLst/>
            <a:rect l="l" t="t" r="r" b="b"/>
            <a:pathLst>
              <a:path w="914311" h="198973">
                <a:moveTo>
                  <a:pt x="77924" y="0"/>
                </a:moveTo>
                <a:lnTo>
                  <a:pt x="836386" y="0"/>
                </a:lnTo>
                <a:cubicBezTo>
                  <a:pt x="857053" y="0"/>
                  <a:pt x="876874" y="8210"/>
                  <a:pt x="891487" y="22823"/>
                </a:cubicBezTo>
                <a:cubicBezTo>
                  <a:pt x="906101" y="37437"/>
                  <a:pt x="914311" y="57257"/>
                  <a:pt x="914311" y="77924"/>
                </a:cubicBezTo>
                <a:lnTo>
                  <a:pt x="914311" y="121049"/>
                </a:lnTo>
                <a:cubicBezTo>
                  <a:pt x="914311" y="141715"/>
                  <a:pt x="906101" y="161536"/>
                  <a:pt x="891487" y="176149"/>
                </a:cubicBezTo>
                <a:cubicBezTo>
                  <a:pt x="876874" y="190763"/>
                  <a:pt x="857053" y="198973"/>
                  <a:pt x="836386" y="198973"/>
                </a:cubicBezTo>
                <a:lnTo>
                  <a:pt x="77924" y="198973"/>
                </a:lnTo>
                <a:cubicBezTo>
                  <a:pt x="34888" y="198973"/>
                  <a:pt x="0" y="164085"/>
                  <a:pt x="0" y="121049"/>
                </a:cubicBezTo>
                <a:lnTo>
                  <a:pt x="0" y="77924"/>
                </a:lnTo>
                <a:cubicBezTo>
                  <a:pt x="0" y="57257"/>
                  <a:pt x="8210" y="37437"/>
                  <a:pt x="22823" y="22823"/>
                </a:cubicBezTo>
                <a:cubicBezTo>
                  <a:pt x="37437" y="8210"/>
                  <a:pt x="57257" y="0"/>
                  <a:pt x="77924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793641" y="3333293"/>
            <a:ext cx="3775370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999503" y="3671804"/>
            <a:ext cx="3020369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  <a:defRPr/>
            </a:pPr>
            <a: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A. TỐNG BÌNH</a:t>
            </a:r>
          </a:p>
        </p:txBody>
      </p:sp>
      <p:sp>
        <p:nvSpPr>
          <p:cNvPr id="29" name="Freeform 29"/>
          <p:cNvSpPr/>
          <p:nvPr/>
        </p:nvSpPr>
        <p:spPr>
          <a:xfrm>
            <a:off x="1830748" y="4757053"/>
            <a:ext cx="3775370" cy="821598"/>
          </a:xfrm>
          <a:custGeom>
            <a:avLst/>
            <a:gdLst/>
            <a:ahLst/>
            <a:cxnLst/>
            <a:rect l="l" t="t" r="r" b="b"/>
            <a:pathLst>
              <a:path w="914311" h="198973">
                <a:moveTo>
                  <a:pt x="77924" y="0"/>
                </a:moveTo>
                <a:lnTo>
                  <a:pt x="836386" y="0"/>
                </a:lnTo>
                <a:cubicBezTo>
                  <a:pt x="857053" y="0"/>
                  <a:pt x="876874" y="8210"/>
                  <a:pt x="891487" y="22823"/>
                </a:cubicBezTo>
                <a:cubicBezTo>
                  <a:pt x="906101" y="37437"/>
                  <a:pt x="914311" y="57257"/>
                  <a:pt x="914311" y="77924"/>
                </a:cubicBezTo>
                <a:lnTo>
                  <a:pt x="914311" y="121049"/>
                </a:lnTo>
                <a:cubicBezTo>
                  <a:pt x="914311" y="141715"/>
                  <a:pt x="906101" y="161536"/>
                  <a:pt x="891487" y="176149"/>
                </a:cubicBezTo>
                <a:cubicBezTo>
                  <a:pt x="876874" y="190763"/>
                  <a:pt x="857053" y="198973"/>
                  <a:pt x="836386" y="198973"/>
                </a:cubicBezTo>
                <a:lnTo>
                  <a:pt x="77924" y="198973"/>
                </a:lnTo>
                <a:cubicBezTo>
                  <a:pt x="34888" y="198973"/>
                  <a:pt x="0" y="164085"/>
                  <a:pt x="0" y="121049"/>
                </a:cubicBezTo>
                <a:lnTo>
                  <a:pt x="0" y="77924"/>
                </a:lnTo>
                <a:cubicBezTo>
                  <a:pt x="0" y="57257"/>
                  <a:pt x="8210" y="37437"/>
                  <a:pt x="22823" y="22823"/>
                </a:cubicBezTo>
                <a:cubicBezTo>
                  <a:pt x="37437" y="8210"/>
                  <a:pt x="57257" y="0"/>
                  <a:pt x="77924" y="0"/>
                </a:cubicBezTo>
                <a:close/>
              </a:path>
            </a:pathLst>
          </a:custGeom>
          <a:solidFill>
            <a:srgbClr val="53D900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1830748" y="4599731"/>
            <a:ext cx="3775370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2036609" y="4951280"/>
            <a:ext cx="2810124" cy="516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  <a:defRPr/>
            </a:pPr>
            <a: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C. LUY LÂU</a:t>
            </a:r>
          </a:p>
        </p:txBody>
      </p:sp>
      <p:sp>
        <p:nvSpPr>
          <p:cNvPr id="33" name="Freeform 33"/>
          <p:cNvSpPr/>
          <p:nvPr/>
        </p:nvSpPr>
        <p:spPr>
          <a:xfrm>
            <a:off x="6648538" y="3490616"/>
            <a:ext cx="3775370" cy="822277"/>
          </a:xfrm>
          <a:custGeom>
            <a:avLst/>
            <a:gdLst/>
            <a:ahLst/>
            <a:cxnLst/>
            <a:rect l="l" t="t" r="r" b="b"/>
            <a:pathLst>
              <a:path w="914311" h="199137">
                <a:moveTo>
                  <a:pt x="77924" y="0"/>
                </a:moveTo>
                <a:lnTo>
                  <a:pt x="836386" y="0"/>
                </a:lnTo>
                <a:cubicBezTo>
                  <a:pt x="857053" y="0"/>
                  <a:pt x="876874" y="8210"/>
                  <a:pt x="891487" y="22823"/>
                </a:cubicBezTo>
                <a:cubicBezTo>
                  <a:pt x="906101" y="37437"/>
                  <a:pt x="914311" y="57257"/>
                  <a:pt x="914311" y="77924"/>
                </a:cubicBezTo>
                <a:lnTo>
                  <a:pt x="914311" y="121213"/>
                </a:lnTo>
                <a:cubicBezTo>
                  <a:pt x="914311" y="164249"/>
                  <a:pt x="879423" y="199137"/>
                  <a:pt x="836386" y="199137"/>
                </a:cubicBezTo>
                <a:lnTo>
                  <a:pt x="77924" y="199137"/>
                </a:lnTo>
                <a:cubicBezTo>
                  <a:pt x="57257" y="199137"/>
                  <a:pt x="37437" y="190927"/>
                  <a:pt x="22823" y="176314"/>
                </a:cubicBezTo>
                <a:cubicBezTo>
                  <a:pt x="8210" y="161700"/>
                  <a:pt x="0" y="141880"/>
                  <a:pt x="0" y="121213"/>
                </a:cubicBezTo>
                <a:lnTo>
                  <a:pt x="0" y="77924"/>
                </a:lnTo>
                <a:cubicBezTo>
                  <a:pt x="0" y="57257"/>
                  <a:pt x="8210" y="37437"/>
                  <a:pt x="22823" y="22823"/>
                </a:cubicBezTo>
                <a:cubicBezTo>
                  <a:pt x="37437" y="8210"/>
                  <a:pt x="57257" y="0"/>
                  <a:pt x="77924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6648538" y="3333293"/>
            <a:ext cx="3775370" cy="979599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6826897" y="3671804"/>
            <a:ext cx="2317103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  <a:defRPr/>
            </a:pPr>
            <a: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B. ĐẠI LA</a:t>
            </a:r>
          </a:p>
        </p:txBody>
      </p:sp>
      <p:sp>
        <p:nvSpPr>
          <p:cNvPr id="37" name="Freeform 37"/>
          <p:cNvSpPr/>
          <p:nvPr/>
        </p:nvSpPr>
        <p:spPr>
          <a:xfrm>
            <a:off x="6685644" y="4757053"/>
            <a:ext cx="3775370" cy="821598"/>
          </a:xfrm>
          <a:custGeom>
            <a:avLst/>
            <a:gdLst/>
            <a:ahLst/>
            <a:cxnLst/>
            <a:rect l="l" t="t" r="r" b="b"/>
            <a:pathLst>
              <a:path w="914311" h="198973">
                <a:moveTo>
                  <a:pt x="77924" y="0"/>
                </a:moveTo>
                <a:lnTo>
                  <a:pt x="836386" y="0"/>
                </a:lnTo>
                <a:cubicBezTo>
                  <a:pt x="857053" y="0"/>
                  <a:pt x="876874" y="8210"/>
                  <a:pt x="891487" y="22823"/>
                </a:cubicBezTo>
                <a:cubicBezTo>
                  <a:pt x="906101" y="37437"/>
                  <a:pt x="914311" y="57257"/>
                  <a:pt x="914311" y="77924"/>
                </a:cubicBezTo>
                <a:lnTo>
                  <a:pt x="914311" y="121049"/>
                </a:lnTo>
                <a:cubicBezTo>
                  <a:pt x="914311" y="141715"/>
                  <a:pt x="906101" y="161536"/>
                  <a:pt x="891487" y="176149"/>
                </a:cubicBezTo>
                <a:cubicBezTo>
                  <a:pt x="876874" y="190763"/>
                  <a:pt x="857053" y="198973"/>
                  <a:pt x="836386" y="198973"/>
                </a:cubicBezTo>
                <a:lnTo>
                  <a:pt x="77924" y="198973"/>
                </a:lnTo>
                <a:cubicBezTo>
                  <a:pt x="34888" y="198973"/>
                  <a:pt x="0" y="164085"/>
                  <a:pt x="0" y="121049"/>
                </a:cubicBezTo>
                <a:lnTo>
                  <a:pt x="0" y="77924"/>
                </a:lnTo>
                <a:cubicBezTo>
                  <a:pt x="0" y="57257"/>
                  <a:pt x="8210" y="37437"/>
                  <a:pt x="22823" y="22823"/>
                </a:cubicBezTo>
                <a:cubicBezTo>
                  <a:pt x="37437" y="8210"/>
                  <a:pt x="57257" y="0"/>
                  <a:pt x="77924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8" name="TextBox 38"/>
          <p:cNvSpPr txBox="1"/>
          <p:nvPr/>
        </p:nvSpPr>
        <p:spPr>
          <a:xfrm>
            <a:off x="6685644" y="4599731"/>
            <a:ext cx="3775370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6891505" y="4932230"/>
            <a:ext cx="265109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  <a:defRPr/>
            </a:pPr>
            <a: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D. CỔ LOA</a:t>
            </a:r>
          </a:p>
        </p:txBody>
      </p:sp>
      <p:sp>
        <p:nvSpPr>
          <p:cNvPr id="40" name="Freeform 40"/>
          <p:cNvSpPr/>
          <p:nvPr/>
        </p:nvSpPr>
        <p:spPr>
          <a:xfrm>
            <a:off x="-96431" y="2045338"/>
            <a:ext cx="611541" cy="599310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1" y="0"/>
                </a:lnTo>
                <a:lnTo>
                  <a:pt x="917311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515109" y="29483"/>
            <a:ext cx="748787" cy="73381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>
            <a:hlinkClick r:id="rId11" action="ppaction://hlinksldjump"/>
          </p:cNvPr>
          <p:cNvSpPr/>
          <p:nvPr/>
        </p:nvSpPr>
        <p:spPr>
          <a:xfrm flipV="1">
            <a:off x="10928567" y="396389"/>
            <a:ext cx="1468171" cy="2033990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4"/>
                </a:moveTo>
                <a:lnTo>
                  <a:pt x="2202256" y="3050984"/>
                </a:lnTo>
                <a:lnTo>
                  <a:pt x="2202256" y="0"/>
                </a:lnTo>
                <a:lnTo>
                  <a:pt x="0" y="0"/>
                </a:lnTo>
                <a:lnTo>
                  <a:pt x="0" y="3050984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5030685" y="6023490"/>
            <a:ext cx="2130631" cy="755405"/>
          </a:xfrm>
          <a:custGeom>
            <a:avLst/>
            <a:gdLst/>
            <a:ahLst/>
            <a:cxnLst/>
            <a:rect l="l" t="t" r="r" b="b"/>
            <a:pathLst>
              <a:path w="3195946" h="1133108">
                <a:moveTo>
                  <a:pt x="0" y="0"/>
                </a:moveTo>
                <a:lnTo>
                  <a:pt x="3195946" y="0"/>
                </a:lnTo>
                <a:lnTo>
                  <a:pt x="3195946" y="1133109"/>
                </a:lnTo>
                <a:lnTo>
                  <a:pt x="0" y="11331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5" name="Correct answer 1">
            <a:hlinkClick r:id="" action="ppaction://media"/>
            <a:extLst>
              <a:ext uri="{FF2B5EF4-FFF2-40B4-BE49-F238E27FC236}">
                <a16:creationId xmlns:a16="http://schemas.microsoft.com/office/drawing/2014/main" id="{1D071716-E6B7-3680-7954-1F7F18E09E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" end="1571.6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804636" y="-1002625"/>
            <a:ext cx="1677351" cy="1677351"/>
          </a:xfrm>
          <a:prstGeom prst="rect">
            <a:avLst/>
          </a:prstGeom>
        </p:spPr>
      </p:pic>
      <p:pic>
        <p:nvPicPr>
          <p:cNvPr id="46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2188F4F3-F2F5-ACD1-DB99-99D85ABE00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164701" y="1446491"/>
            <a:ext cx="1686983" cy="1686983"/>
          </a:xfrm>
          <a:prstGeom prst="rect">
            <a:avLst/>
          </a:prstGeom>
        </p:spPr>
      </p:pic>
      <p:pic>
        <p:nvPicPr>
          <p:cNvPr id="47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66BA31D4-A6CA-AB07-EC29-036EA0FA08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638212" y="1516741"/>
            <a:ext cx="1686983" cy="1686983"/>
          </a:xfrm>
          <a:prstGeom prst="rect">
            <a:avLst/>
          </a:prstGeom>
        </p:spPr>
      </p:pic>
      <p:pic>
        <p:nvPicPr>
          <p:cNvPr id="48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1460978C-0CE2-F2BB-2C20-662DC08BEA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841254" y="1501501"/>
            <a:ext cx="1686983" cy="1686983"/>
          </a:xfrm>
          <a:prstGeom prst="rect">
            <a:avLst/>
          </a:prstGeom>
        </p:spPr>
      </p:pic>
      <p:sp>
        <p:nvSpPr>
          <p:cNvPr id="24" name="Freeform 41">
            <a:extLst>
              <a:ext uri="{FF2B5EF4-FFF2-40B4-BE49-F238E27FC236}">
                <a16:creationId xmlns:a16="http://schemas.microsoft.com/office/drawing/2014/main" id="{B374B253-CCDD-B80E-FB89-A2CA88FFFF88}"/>
              </a:ext>
            </a:extLst>
          </p:cNvPr>
          <p:cNvSpPr/>
          <p:nvPr/>
        </p:nvSpPr>
        <p:spPr>
          <a:xfrm>
            <a:off x="10760541" y="5703447"/>
            <a:ext cx="1159983" cy="1136783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3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97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3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27328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102414">
            <a:off x="10254838" y="4870731"/>
            <a:ext cx="3874325" cy="3664547"/>
          </a:xfrm>
          <a:custGeom>
            <a:avLst/>
            <a:gdLst/>
            <a:ahLst/>
            <a:cxnLst/>
            <a:rect l="l" t="t" r="r" b="b"/>
            <a:pathLst>
              <a:path w="5811487" h="5496821">
                <a:moveTo>
                  <a:pt x="0" y="0"/>
                </a:moveTo>
                <a:lnTo>
                  <a:pt x="5811486" y="0"/>
                </a:lnTo>
                <a:lnTo>
                  <a:pt x="5811486" y="5496821"/>
                </a:lnTo>
                <a:lnTo>
                  <a:pt x="0" y="54968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85800" y="2874679"/>
            <a:ext cx="10820400" cy="3513037"/>
          </a:xfrm>
          <a:custGeom>
            <a:avLst/>
            <a:gdLst/>
            <a:ahLst/>
            <a:cxnLst/>
            <a:rect l="l" t="t" r="r" b="b"/>
            <a:pathLst>
              <a:path w="4274726" h="1464029">
                <a:moveTo>
                  <a:pt x="47700" y="0"/>
                </a:moveTo>
                <a:lnTo>
                  <a:pt x="4227026" y="0"/>
                </a:lnTo>
                <a:cubicBezTo>
                  <a:pt x="4239677" y="0"/>
                  <a:pt x="4251809" y="5025"/>
                  <a:pt x="4260755" y="13971"/>
                </a:cubicBezTo>
                <a:cubicBezTo>
                  <a:pt x="4269700" y="22916"/>
                  <a:pt x="4274726" y="35049"/>
                  <a:pt x="4274726" y="47700"/>
                </a:cubicBezTo>
                <a:lnTo>
                  <a:pt x="4274726" y="1416330"/>
                </a:lnTo>
                <a:cubicBezTo>
                  <a:pt x="4274726" y="1428981"/>
                  <a:pt x="4269700" y="1441113"/>
                  <a:pt x="4260755" y="1450059"/>
                </a:cubicBezTo>
                <a:cubicBezTo>
                  <a:pt x="4251809" y="1459004"/>
                  <a:pt x="4239677" y="1464029"/>
                  <a:pt x="4227026" y="1464029"/>
                </a:cubicBezTo>
                <a:lnTo>
                  <a:pt x="47700" y="1464029"/>
                </a:lnTo>
                <a:cubicBezTo>
                  <a:pt x="35049" y="1464029"/>
                  <a:pt x="22916" y="1459004"/>
                  <a:pt x="13971" y="1450059"/>
                </a:cubicBezTo>
                <a:cubicBezTo>
                  <a:pt x="5025" y="1441113"/>
                  <a:pt x="0" y="1428981"/>
                  <a:pt x="0" y="1416330"/>
                </a:cubicBezTo>
                <a:lnTo>
                  <a:pt x="0" y="47700"/>
                </a:lnTo>
                <a:cubicBezTo>
                  <a:pt x="0" y="35049"/>
                  <a:pt x="5025" y="22916"/>
                  <a:pt x="13971" y="13971"/>
                </a:cubicBezTo>
                <a:cubicBezTo>
                  <a:pt x="22916" y="5025"/>
                  <a:pt x="35049" y="0"/>
                  <a:pt x="47700" y="0"/>
                </a:cubicBezTo>
                <a:close/>
              </a:path>
            </a:pathLst>
          </a:custGeom>
          <a:solidFill>
            <a:srgbClr val="FFFFFF"/>
          </a:solidFill>
          <a:ln w="333375" cap="rnd">
            <a:solidFill>
              <a:srgbClr val="71B646"/>
            </a:solidFill>
            <a:prstDash val="solid"/>
            <a:round/>
          </a:ln>
        </p:spPr>
        <p:txBody>
          <a:bodyPr/>
          <a:lstStyle/>
          <a:p>
            <a:endParaRPr lang="en-US" sz="1200" dirty="0"/>
          </a:p>
        </p:txBody>
      </p:sp>
      <p:sp>
        <p:nvSpPr>
          <p:cNvPr id="7" name="TextBox 7"/>
          <p:cNvSpPr txBox="1"/>
          <p:nvPr/>
        </p:nvSpPr>
        <p:spPr>
          <a:xfrm>
            <a:off x="685800" y="2760399"/>
            <a:ext cx="10820400" cy="362731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685800" y="486288"/>
            <a:ext cx="10820400" cy="1858704"/>
            <a:chOff x="0" y="0"/>
            <a:chExt cx="4274726" cy="7343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734303"/>
            </a:xfrm>
            <a:custGeom>
              <a:avLst/>
              <a:gdLst/>
              <a:ahLst/>
              <a:cxnLst/>
              <a:rect l="l" t="t" r="r" b="b"/>
              <a:pathLst>
                <a:path w="4274726" h="734303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686603"/>
                  </a:lnTo>
                  <a:cubicBezTo>
                    <a:pt x="4274726" y="699254"/>
                    <a:pt x="4269700" y="711387"/>
                    <a:pt x="4260755" y="720332"/>
                  </a:cubicBezTo>
                  <a:cubicBezTo>
                    <a:pt x="4251809" y="729277"/>
                    <a:pt x="4239677" y="734303"/>
                    <a:pt x="4227026" y="734303"/>
                  </a:cubicBezTo>
                  <a:lnTo>
                    <a:pt x="47700" y="734303"/>
                  </a:lnTo>
                  <a:cubicBezTo>
                    <a:pt x="35049" y="734303"/>
                    <a:pt x="22916" y="729277"/>
                    <a:pt x="13971" y="720332"/>
                  </a:cubicBezTo>
                  <a:cubicBezTo>
                    <a:pt x="5025" y="711387"/>
                    <a:pt x="0" y="699254"/>
                    <a:pt x="0" y="686603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71B646"/>
            </a:solidFill>
            <a:ln w="447675" cap="rnd">
              <a:solidFill>
                <a:srgbClr val="71B64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274726" cy="78192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530173" y="675834"/>
            <a:ext cx="9194308" cy="1474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01"/>
              </a:lnSpc>
              <a:defRPr/>
            </a:pPr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TỪ SAU KHỞI NGHĨA NÀO, CHÍNH QUYỀN CÁC CẤP ĐỀU DO NGƯỜI HÁN NẮM GIỮ?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762314" y="3587010"/>
            <a:ext cx="3775370" cy="821598"/>
            <a:chOff x="0" y="0"/>
            <a:chExt cx="914311" cy="1989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71B64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752709" y="3587010"/>
            <a:ext cx="4374619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752709" y="3429688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968175" y="3792453"/>
            <a:ext cx="31626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  <a:defRPr/>
            </a:pPr>
            <a: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A. BÀ TRIỆU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799420" y="4853786"/>
            <a:ext cx="3775370" cy="821598"/>
            <a:chOff x="0" y="0"/>
            <a:chExt cx="914311" cy="19897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71B64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1789815" y="4853786"/>
            <a:ext cx="4337512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789815" y="4696464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005281" y="5052880"/>
            <a:ext cx="4043103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  <a:defRPr/>
            </a:pPr>
            <a: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C. PHÙNG HƯNG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6617210" y="3587010"/>
            <a:ext cx="3775370" cy="821598"/>
            <a:chOff x="0" y="0"/>
            <a:chExt cx="914311" cy="19897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71B64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0" name="Freeform 30"/>
          <p:cNvSpPr/>
          <p:nvPr/>
        </p:nvSpPr>
        <p:spPr>
          <a:xfrm>
            <a:off x="6612408" y="3587010"/>
            <a:ext cx="4337512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53D900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6612408" y="3429688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6795570" y="3792453"/>
            <a:ext cx="4070604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  <a:defRPr/>
            </a:pPr>
            <a: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B. HAI BÀ TRƯNG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6654317" y="4853786"/>
            <a:ext cx="3775370" cy="821598"/>
            <a:chOff x="0" y="0"/>
            <a:chExt cx="914311" cy="19897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71B64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7" name="Freeform 37"/>
          <p:cNvSpPr/>
          <p:nvPr/>
        </p:nvSpPr>
        <p:spPr>
          <a:xfrm>
            <a:off x="6654317" y="4853786"/>
            <a:ext cx="4311964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8" name="TextBox 38"/>
          <p:cNvSpPr txBox="1"/>
          <p:nvPr/>
        </p:nvSpPr>
        <p:spPr>
          <a:xfrm>
            <a:off x="6654317" y="4696464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6860178" y="5052880"/>
            <a:ext cx="4052707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  <a:defRPr/>
            </a:pPr>
            <a: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D. LÝ BÍ</a:t>
            </a:r>
          </a:p>
        </p:txBody>
      </p:sp>
      <p:sp>
        <p:nvSpPr>
          <p:cNvPr id="40" name="Freeform 40">
            <a:hlinkClick r:id="rId9" action="ppaction://hlinksldjump"/>
          </p:cNvPr>
          <p:cNvSpPr/>
          <p:nvPr/>
        </p:nvSpPr>
        <p:spPr>
          <a:xfrm flipV="1">
            <a:off x="10723829" y="311003"/>
            <a:ext cx="1468171" cy="2033990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5030685" y="6023490"/>
            <a:ext cx="2130631" cy="755405"/>
          </a:xfrm>
          <a:custGeom>
            <a:avLst/>
            <a:gdLst/>
            <a:ahLst/>
            <a:cxnLst/>
            <a:rect l="l" t="t" r="r" b="b"/>
            <a:pathLst>
              <a:path w="3195946" h="1133108">
                <a:moveTo>
                  <a:pt x="0" y="0"/>
                </a:moveTo>
                <a:lnTo>
                  <a:pt x="3195946" y="0"/>
                </a:lnTo>
                <a:lnTo>
                  <a:pt x="3195946" y="1133109"/>
                </a:lnTo>
                <a:lnTo>
                  <a:pt x="0" y="11331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>
            <a:off x="434656" y="1957432"/>
            <a:ext cx="546426" cy="535498"/>
          </a:xfrm>
          <a:custGeom>
            <a:avLst/>
            <a:gdLst/>
            <a:ahLst/>
            <a:cxnLst/>
            <a:rect l="l" t="t" r="r" b="b"/>
            <a:pathLst>
              <a:path w="819639" h="803247">
                <a:moveTo>
                  <a:pt x="0" y="0"/>
                </a:moveTo>
                <a:lnTo>
                  <a:pt x="819640" y="0"/>
                </a:lnTo>
                <a:lnTo>
                  <a:pt x="819640" y="803246"/>
                </a:lnTo>
                <a:lnTo>
                  <a:pt x="0" y="8032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/>
          <p:nvPr/>
        </p:nvSpPr>
        <p:spPr>
          <a:xfrm>
            <a:off x="164062" y="527318"/>
            <a:ext cx="817020" cy="800680"/>
          </a:xfrm>
          <a:custGeom>
            <a:avLst/>
            <a:gdLst/>
            <a:ahLst/>
            <a:cxnLst/>
            <a:rect l="l" t="t" r="r" b="b"/>
            <a:pathLst>
              <a:path w="1225530" h="1201020">
                <a:moveTo>
                  <a:pt x="0" y="0"/>
                </a:moveTo>
                <a:lnTo>
                  <a:pt x="1225531" y="0"/>
                </a:lnTo>
                <a:lnTo>
                  <a:pt x="1225531" y="1201019"/>
                </a:lnTo>
                <a:lnTo>
                  <a:pt x="0" y="12010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47"/>
          <p:cNvSpPr/>
          <p:nvPr/>
        </p:nvSpPr>
        <p:spPr>
          <a:xfrm>
            <a:off x="11097690" y="5902325"/>
            <a:ext cx="817020" cy="800680"/>
          </a:xfrm>
          <a:custGeom>
            <a:avLst/>
            <a:gdLst/>
            <a:ahLst/>
            <a:cxnLst/>
            <a:rect l="l" t="t" r="r" b="b"/>
            <a:pathLst>
              <a:path w="1225530" h="1201020">
                <a:moveTo>
                  <a:pt x="0" y="0"/>
                </a:moveTo>
                <a:lnTo>
                  <a:pt x="1225530" y="0"/>
                </a:lnTo>
                <a:lnTo>
                  <a:pt x="1225530" y="1201020"/>
                </a:lnTo>
                <a:lnTo>
                  <a:pt x="0" y="12010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9" name="Correct answer 1">
            <a:hlinkClick r:id="" action="ppaction://media"/>
            <a:extLst>
              <a:ext uri="{FF2B5EF4-FFF2-40B4-BE49-F238E27FC236}">
                <a16:creationId xmlns:a16="http://schemas.microsoft.com/office/drawing/2014/main" id="{A9DAEB04-5FDC-D6EC-F3D2-903DD62261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" end="1571.6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804636" y="-1002625"/>
            <a:ext cx="1677351" cy="1677351"/>
          </a:xfrm>
          <a:prstGeom prst="rect">
            <a:avLst/>
          </a:prstGeom>
        </p:spPr>
      </p:pic>
      <p:pic>
        <p:nvPicPr>
          <p:cNvPr id="50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F4B59669-0F2F-9552-8229-A2AF5796D9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164701" y="1446491"/>
            <a:ext cx="1686983" cy="1686983"/>
          </a:xfrm>
          <a:prstGeom prst="rect">
            <a:avLst/>
          </a:prstGeom>
        </p:spPr>
      </p:pic>
      <p:pic>
        <p:nvPicPr>
          <p:cNvPr id="51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6986243F-6032-E074-D74A-C171BB1A30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638212" y="1516741"/>
            <a:ext cx="1686983" cy="1686983"/>
          </a:xfrm>
          <a:prstGeom prst="rect">
            <a:avLst/>
          </a:prstGeom>
        </p:spPr>
      </p:pic>
      <p:pic>
        <p:nvPicPr>
          <p:cNvPr id="52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CFBBB306-729F-A3FD-661E-0DD41BFC6A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841254" y="1501501"/>
            <a:ext cx="1686983" cy="1686983"/>
          </a:xfrm>
          <a:prstGeom prst="rect">
            <a:avLst/>
          </a:prstGeom>
        </p:spPr>
      </p:pic>
      <p:sp>
        <p:nvSpPr>
          <p:cNvPr id="5" name="Freeform 47">
            <a:extLst>
              <a:ext uri="{FF2B5EF4-FFF2-40B4-BE49-F238E27FC236}">
                <a16:creationId xmlns:a16="http://schemas.microsoft.com/office/drawing/2014/main" id="{162E6429-F51F-E93F-9961-A48ACE4DCB9B}"/>
              </a:ext>
            </a:extLst>
          </p:cNvPr>
          <p:cNvSpPr/>
          <p:nvPr/>
        </p:nvSpPr>
        <p:spPr>
          <a:xfrm>
            <a:off x="212206" y="5950753"/>
            <a:ext cx="817020" cy="800680"/>
          </a:xfrm>
          <a:custGeom>
            <a:avLst/>
            <a:gdLst/>
            <a:ahLst/>
            <a:cxnLst/>
            <a:rect l="l" t="t" r="r" b="b"/>
            <a:pathLst>
              <a:path w="1225530" h="1201020">
                <a:moveTo>
                  <a:pt x="0" y="0"/>
                </a:moveTo>
                <a:lnTo>
                  <a:pt x="1225530" y="0"/>
                </a:lnTo>
                <a:lnTo>
                  <a:pt x="1225530" y="1201020"/>
                </a:lnTo>
                <a:lnTo>
                  <a:pt x="0" y="12010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7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3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27328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102414">
            <a:off x="-1727823" y="4836365"/>
            <a:ext cx="3874325" cy="3664547"/>
          </a:xfrm>
          <a:custGeom>
            <a:avLst/>
            <a:gdLst/>
            <a:ahLst/>
            <a:cxnLst/>
            <a:rect l="l" t="t" r="r" b="b"/>
            <a:pathLst>
              <a:path w="5811487" h="5496821">
                <a:moveTo>
                  <a:pt x="0" y="0"/>
                </a:moveTo>
                <a:lnTo>
                  <a:pt x="5811487" y="0"/>
                </a:lnTo>
                <a:lnTo>
                  <a:pt x="5811487" y="5496821"/>
                </a:lnTo>
                <a:lnTo>
                  <a:pt x="0" y="54968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685800" y="2874679"/>
            <a:ext cx="10820400" cy="3513037"/>
            <a:chOff x="0" y="0"/>
            <a:chExt cx="4274726" cy="14640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1464029"/>
            </a:xfrm>
            <a:custGeom>
              <a:avLst/>
              <a:gdLst/>
              <a:ahLst/>
              <a:cxnLst/>
              <a:rect l="l" t="t" r="r" b="b"/>
              <a:pathLst>
                <a:path w="4274726" h="1464029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416330"/>
                  </a:lnTo>
                  <a:cubicBezTo>
                    <a:pt x="4274726" y="1428981"/>
                    <a:pt x="4269700" y="1441113"/>
                    <a:pt x="4260755" y="1450059"/>
                  </a:cubicBezTo>
                  <a:cubicBezTo>
                    <a:pt x="4251809" y="1459004"/>
                    <a:pt x="4239677" y="1464029"/>
                    <a:pt x="4227026" y="1464029"/>
                  </a:cubicBezTo>
                  <a:lnTo>
                    <a:pt x="47700" y="1464029"/>
                  </a:lnTo>
                  <a:cubicBezTo>
                    <a:pt x="35049" y="1464029"/>
                    <a:pt x="22916" y="1459004"/>
                    <a:pt x="13971" y="1450059"/>
                  </a:cubicBezTo>
                  <a:cubicBezTo>
                    <a:pt x="5025" y="1441113"/>
                    <a:pt x="0" y="1428981"/>
                    <a:pt x="0" y="1416330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333375" cap="rnd">
              <a:solidFill>
                <a:srgbClr val="EFC66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274726" cy="15116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85800" y="486288"/>
            <a:ext cx="10820400" cy="1858704"/>
            <a:chOff x="0" y="0"/>
            <a:chExt cx="4274726" cy="7343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734303"/>
            </a:xfrm>
            <a:custGeom>
              <a:avLst/>
              <a:gdLst/>
              <a:ahLst/>
              <a:cxnLst/>
              <a:rect l="l" t="t" r="r" b="b"/>
              <a:pathLst>
                <a:path w="4274726" h="734303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686603"/>
                  </a:lnTo>
                  <a:cubicBezTo>
                    <a:pt x="4274726" y="699254"/>
                    <a:pt x="4269700" y="711387"/>
                    <a:pt x="4260755" y="720332"/>
                  </a:cubicBezTo>
                  <a:cubicBezTo>
                    <a:pt x="4251809" y="729277"/>
                    <a:pt x="4239677" y="734303"/>
                    <a:pt x="4227026" y="734303"/>
                  </a:cubicBezTo>
                  <a:lnTo>
                    <a:pt x="47700" y="734303"/>
                  </a:lnTo>
                  <a:cubicBezTo>
                    <a:pt x="35049" y="734303"/>
                    <a:pt x="22916" y="729277"/>
                    <a:pt x="13971" y="720332"/>
                  </a:cubicBezTo>
                  <a:cubicBezTo>
                    <a:pt x="5025" y="711387"/>
                    <a:pt x="0" y="699254"/>
                    <a:pt x="0" y="686603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EFC666"/>
            </a:solidFill>
            <a:ln w="447675" cap="rnd">
              <a:solidFill>
                <a:srgbClr val="EFC66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274726" cy="78192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91571" y="675834"/>
            <a:ext cx="10577284" cy="148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101"/>
              </a:lnSpc>
              <a:defRPr/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CHÍNH QUYỀN ĐÔ HỘ PHƯƠNG BẮC </a:t>
            </a:r>
          </a:p>
          <a:p>
            <a:pPr algn="ctr" defTabSz="609630">
              <a:lnSpc>
                <a:spcPts val="6101"/>
              </a:lnSpc>
              <a:defRPr/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NẮM ĐỘC QUYỀN VỀ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752709" y="3587010"/>
            <a:ext cx="3775370" cy="821598"/>
            <a:chOff x="0" y="0"/>
            <a:chExt cx="914311" cy="1989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EFC66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752708" y="3587010"/>
            <a:ext cx="4501349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958571" y="3792454"/>
            <a:ext cx="3615023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  <a:defRPr/>
            </a:pPr>
            <a: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A. HẢI SẢN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789816" y="4853786"/>
            <a:ext cx="3775370" cy="821598"/>
            <a:chOff x="0" y="0"/>
            <a:chExt cx="914311" cy="19897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EFC66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1789815" y="4853786"/>
            <a:ext cx="4488255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789815" y="4696464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995676" y="5052880"/>
            <a:ext cx="3897124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  <a:defRPr/>
            </a:pPr>
            <a: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C. THUỐC PHIỆN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6604000" y="3587010"/>
            <a:ext cx="3775370" cy="821598"/>
            <a:chOff x="0" y="0"/>
            <a:chExt cx="914311" cy="19897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EFC66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0" name="Freeform 30"/>
          <p:cNvSpPr/>
          <p:nvPr/>
        </p:nvSpPr>
        <p:spPr>
          <a:xfrm>
            <a:off x="6604000" y="3587010"/>
            <a:ext cx="3784975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6612408" y="3429687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6785965" y="3792454"/>
            <a:ext cx="3447464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  <a:defRPr/>
            </a:pPr>
            <a: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B. RƯỢU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6604000" y="4853786"/>
            <a:ext cx="3775370" cy="821598"/>
            <a:chOff x="0" y="0"/>
            <a:chExt cx="914311" cy="19897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EFC66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7" name="Freeform 37"/>
          <p:cNvSpPr/>
          <p:nvPr/>
        </p:nvSpPr>
        <p:spPr>
          <a:xfrm>
            <a:off x="6604000" y="4853786"/>
            <a:ext cx="3784975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53D900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8" name="TextBox 38"/>
          <p:cNvSpPr txBox="1"/>
          <p:nvPr/>
        </p:nvSpPr>
        <p:spPr>
          <a:xfrm>
            <a:off x="6654317" y="4696464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6805060" y="5052880"/>
            <a:ext cx="3684549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  <a:defRPr/>
            </a:pPr>
            <a: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D. SẮT, MUỐI</a:t>
            </a:r>
          </a:p>
        </p:txBody>
      </p:sp>
      <p:sp>
        <p:nvSpPr>
          <p:cNvPr id="40" name="Freeform 40"/>
          <p:cNvSpPr/>
          <p:nvPr/>
        </p:nvSpPr>
        <p:spPr>
          <a:xfrm>
            <a:off x="209340" y="1831069"/>
            <a:ext cx="611541" cy="599310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1" y="0"/>
                </a:lnTo>
                <a:lnTo>
                  <a:pt x="917311" y="898964"/>
                </a:lnTo>
                <a:lnTo>
                  <a:pt x="0" y="8989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515109" y="486288"/>
            <a:ext cx="748787" cy="73381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>
            <a:hlinkClick r:id="rId11" action="ppaction://hlinksldjump"/>
          </p:cNvPr>
          <p:cNvSpPr/>
          <p:nvPr/>
        </p:nvSpPr>
        <p:spPr>
          <a:xfrm flipV="1">
            <a:off x="10774629" y="311003"/>
            <a:ext cx="1468171" cy="2033990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5" name="Correct answer 1">
            <a:hlinkClick r:id="" action="ppaction://media"/>
            <a:extLst>
              <a:ext uri="{FF2B5EF4-FFF2-40B4-BE49-F238E27FC236}">
                <a16:creationId xmlns:a16="http://schemas.microsoft.com/office/drawing/2014/main" id="{7AA67405-B951-9148-FF23-801FF0DB93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" end="1571.6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804636" y="-1002625"/>
            <a:ext cx="1677351" cy="1677351"/>
          </a:xfrm>
          <a:prstGeom prst="rect">
            <a:avLst/>
          </a:prstGeom>
        </p:spPr>
      </p:pic>
      <p:pic>
        <p:nvPicPr>
          <p:cNvPr id="46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8945A225-AC8D-6DD1-2A04-68F60D02DC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164701" y="1446491"/>
            <a:ext cx="1686983" cy="1686983"/>
          </a:xfrm>
          <a:prstGeom prst="rect">
            <a:avLst/>
          </a:prstGeom>
        </p:spPr>
      </p:pic>
      <p:pic>
        <p:nvPicPr>
          <p:cNvPr id="47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52EA0B6C-3C7A-69A2-DB9B-829C96293E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638212" y="1516741"/>
            <a:ext cx="1686983" cy="1686983"/>
          </a:xfrm>
          <a:prstGeom prst="rect">
            <a:avLst/>
          </a:prstGeom>
        </p:spPr>
      </p:pic>
      <p:pic>
        <p:nvPicPr>
          <p:cNvPr id="48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11D09F6C-4379-437F-5668-9AAFF24251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841254" y="1501501"/>
            <a:ext cx="1686983" cy="1686983"/>
          </a:xfrm>
          <a:prstGeom prst="rect">
            <a:avLst/>
          </a:prstGeom>
        </p:spPr>
      </p:pic>
      <p:sp>
        <p:nvSpPr>
          <p:cNvPr id="15" name="Freeform 41">
            <a:extLst>
              <a:ext uri="{FF2B5EF4-FFF2-40B4-BE49-F238E27FC236}">
                <a16:creationId xmlns:a16="http://schemas.microsoft.com/office/drawing/2014/main" id="{0BC01974-2451-9598-B131-F8025F3A133E}"/>
              </a:ext>
            </a:extLst>
          </p:cNvPr>
          <p:cNvSpPr/>
          <p:nvPr/>
        </p:nvSpPr>
        <p:spPr>
          <a:xfrm>
            <a:off x="10868576" y="5798642"/>
            <a:ext cx="1169533" cy="114614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97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7897044">
            <a:off x="-2896690" y="4699701"/>
            <a:ext cx="5115559" cy="6963300"/>
            <a:chOff x="0" y="0"/>
            <a:chExt cx="6350000" cy="86436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AB5E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r="-1950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4251259">
            <a:off x="-2971714" y="-2925436"/>
            <a:ext cx="4837475" cy="4575547"/>
          </a:xfrm>
          <a:custGeom>
            <a:avLst/>
            <a:gdLst/>
            <a:ahLst/>
            <a:cxnLst/>
            <a:rect l="l" t="t" r="r" b="b"/>
            <a:pathLst>
              <a:path w="7256212" h="6863321">
                <a:moveTo>
                  <a:pt x="0" y="0"/>
                </a:moveTo>
                <a:lnTo>
                  <a:pt x="7256212" y="0"/>
                </a:lnTo>
                <a:lnTo>
                  <a:pt x="7256212" y="6863321"/>
                </a:lnTo>
                <a:lnTo>
                  <a:pt x="0" y="68633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7897044">
            <a:off x="10350034" y="-4277186"/>
            <a:ext cx="5115559" cy="6963300"/>
            <a:chOff x="0" y="0"/>
            <a:chExt cx="6350000" cy="86436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AB5E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r="-1950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2">
            <a:extLst>
              <a:ext uri="{FF2B5EF4-FFF2-40B4-BE49-F238E27FC236}">
                <a16:creationId xmlns:a16="http://schemas.microsoft.com/office/drawing/2014/main" id="{519DAE20-07FD-BF09-373D-7ACC988C99B9}"/>
              </a:ext>
            </a:extLst>
          </p:cNvPr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35739977-D58E-8F24-ABC7-725FABE3DFF4}"/>
              </a:ext>
            </a:extLst>
          </p:cNvPr>
          <p:cNvSpPr/>
          <p:nvPr/>
        </p:nvSpPr>
        <p:spPr>
          <a:xfrm>
            <a:off x="6127328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5">
            <a:extLst>
              <a:ext uri="{FF2B5EF4-FFF2-40B4-BE49-F238E27FC236}">
                <a16:creationId xmlns:a16="http://schemas.microsoft.com/office/drawing/2014/main" id="{2046E8B4-E564-B11D-958B-9047F30DCBA3}"/>
              </a:ext>
            </a:extLst>
          </p:cNvPr>
          <p:cNvGrpSpPr/>
          <p:nvPr/>
        </p:nvGrpSpPr>
        <p:grpSpPr>
          <a:xfrm>
            <a:off x="685800" y="2874679"/>
            <a:ext cx="10820400" cy="3513037"/>
            <a:chOff x="0" y="0"/>
            <a:chExt cx="4274726" cy="1464029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C2255375-1758-5321-8FBA-36E6883D105D}"/>
                </a:ext>
              </a:extLst>
            </p:cNvPr>
            <p:cNvSpPr/>
            <p:nvPr/>
          </p:nvSpPr>
          <p:spPr>
            <a:xfrm>
              <a:off x="0" y="0"/>
              <a:ext cx="4274726" cy="1464029"/>
            </a:xfrm>
            <a:custGeom>
              <a:avLst/>
              <a:gdLst/>
              <a:ahLst/>
              <a:cxnLst/>
              <a:rect l="l" t="t" r="r" b="b"/>
              <a:pathLst>
                <a:path w="4274726" h="1464029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416330"/>
                  </a:lnTo>
                  <a:cubicBezTo>
                    <a:pt x="4274726" y="1428981"/>
                    <a:pt x="4269700" y="1441113"/>
                    <a:pt x="4260755" y="1450059"/>
                  </a:cubicBezTo>
                  <a:cubicBezTo>
                    <a:pt x="4251809" y="1459004"/>
                    <a:pt x="4239677" y="1464029"/>
                    <a:pt x="4227026" y="1464029"/>
                  </a:cubicBezTo>
                  <a:lnTo>
                    <a:pt x="47700" y="1464029"/>
                  </a:lnTo>
                  <a:cubicBezTo>
                    <a:pt x="35049" y="1464029"/>
                    <a:pt x="22916" y="1459004"/>
                    <a:pt x="13971" y="1450059"/>
                  </a:cubicBezTo>
                  <a:cubicBezTo>
                    <a:pt x="5025" y="1441113"/>
                    <a:pt x="0" y="1428981"/>
                    <a:pt x="0" y="1416330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333375" cap="rnd">
              <a:solidFill>
                <a:srgbClr val="8BB4E0"/>
              </a:solidFill>
              <a:prstDash val="solid"/>
              <a:round/>
            </a:ln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0F4438D9-0E28-5303-7D7D-4FA877953DC5}"/>
                </a:ext>
              </a:extLst>
            </p:cNvPr>
            <p:cNvSpPr txBox="1"/>
            <p:nvPr/>
          </p:nvSpPr>
          <p:spPr>
            <a:xfrm>
              <a:off x="0" y="-47625"/>
              <a:ext cx="4274726" cy="1511654"/>
            </a:xfrm>
            <a:prstGeom prst="rect">
              <a:avLst/>
            </a:prstGeom>
            <a:ln>
              <a:solidFill>
                <a:srgbClr val="8BB4E0"/>
              </a:solidFill>
            </a:ln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2" name="Group 8">
            <a:extLst>
              <a:ext uri="{FF2B5EF4-FFF2-40B4-BE49-F238E27FC236}">
                <a16:creationId xmlns:a16="http://schemas.microsoft.com/office/drawing/2014/main" id="{F5737617-833E-3F55-FDD6-A2FF4F8FD3E7}"/>
              </a:ext>
            </a:extLst>
          </p:cNvPr>
          <p:cNvGrpSpPr/>
          <p:nvPr/>
        </p:nvGrpSpPr>
        <p:grpSpPr>
          <a:xfrm>
            <a:off x="685800" y="486288"/>
            <a:ext cx="10820400" cy="1858704"/>
            <a:chOff x="0" y="0"/>
            <a:chExt cx="4274726" cy="734303"/>
          </a:xfrm>
          <a:solidFill>
            <a:srgbClr val="8BB4E0"/>
          </a:solidFill>
        </p:grpSpPr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A2D63654-418A-3A5B-F2D6-2A9A38FDEF2C}"/>
                </a:ext>
              </a:extLst>
            </p:cNvPr>
            <p:cNvSpPr/>
            <p:nvPr/>
          </p:nvSpPr>
          <p:spPr>
            <a:xfrm>
              <a:off x="0" y="0"/>
              <a:ext cx="4274726" cy="734303"/>
            </a:xfrm>
            <a:custGeom>
              <a:avLst/>
              <a:gdLst/>
              <a:ahLst/>
              <a:cxnLst/>
              <a:rect l="l" t="t" r="r" b="b"/>
              <a:pathLst>
                <a:path w="4274726" h="734303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686603"/>
                  </a:lnTo>
                  <a:cubicBezTo>
                    <a:pt x="4274726" y="699254"/>
                    <a:pt x="4269700" y="711387"/>
                    <a:pt x="4260755" y="720332"/>
                  </a:cubicBezTo>
                  <a:cubicBezTo>
                    <a:pt x="4251809" y="729277"/>
                    <a:pt x="4239677" y="734303"/>
                    <a:pt x="4227026" y="734303"/>
                  </a:cubicBezTo>
                  <a:lnTo>
                    <a:pt x="47700" y="734303"/>
                  </a:lnTo>
                  <a:cubicBezTo>
                    <a:pt x="35049" y="734303"/>
                    <a:pt x="22916" y="729277"/>
                    <a:pt x="13971" y="720332"/>
                  </a:cubicBezTo>
                  <a:cubicBezTo>
                    <a:pt x="5025" y="711387"/>
                    <a:pt x="0" y="699254"/>
                    <a:pt x="0" y="686603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grpFill/>
            <a:ln w="447675" cap="rnd">
              <a:solidFill>
                <a:schemeClr val="accent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5E3088EA-F122-A216-077E-F786BE94CE40}"/>
                </a:ext>
              </a:extLst>
            </p:cNvPr>
            <p:cNvSpPr txBox="1"/>
            <p:nvPr/>
          </p:nvSpPr>
          <p:spPr>
            <a:xfrm>
              <a:off x="0" y="-47625"/>
              <a:ext cx="4274726" cy="781928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5" name="TextBox 11">
            <a:extLst>
              <a:ext uri="{FF2B5EF4-FFF2-40B4-BE49-F238E27FC236}">
                <a16:creationId xmlns:a16="http://schemas.microsoft.com/office/drawing/2014/main" id="{92438E4B-E0EE-9093-518C-CD5BFB866A00}"/>
              </a:ext>
            </a:extLst>
          </p:cNvPr>
          <p:cNvSpPr txBox="1"/>
          <p:nvPr/>
        </p:nvSpPr>
        <p:spPr>
          <a:xfrm>
            <a:off x="991571" y="675834"/>
            <a:ext cx="9877005" cy="148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101"/>
              </a:lnSpc>
              <a:defRPr/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NGHỀ NÀO LÀ NGHỀ MỚI XUẤT HIỆN TRONG THỜI BẮC THUỘC?</a:t>
            </a:r>
          </a:p>
        </p:txBody>
      </p:sp>
      <p:grpSp>
        <p:nvGrpSpPr>
          <p:cNvPr id="26" name="Group 12">
            <a:extLst>
              <a:ext uri="{FF2B5EF4-FFF2-40B4-BE49-F238E27FC236}">
                <a16:creationId xmlns:a16="http://schemas.microsoft.com/office/drawing/2014/main" id="{D22B0DB2-B2BB-85B0-3CB9-9688793A7841}"/>
              </a:ext>
            </a:extLst>
          </p:cNvPr>
          <p:cNvGrpSpPr/>
          <p:nvPr/>
        </p:nvGrpSpPr>
        <p:grpSpPr>
          <a:xfrm>
            <a:off x="1752709" y="3587010"/>
            <a:ext cx="3775370" cy="821598"/>
            <a:chOff x="0" y="0"/>
            <a:chExt cx="914311" cy="198973"/>
          </a:xfrm>
        </p:grpSpPr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D198F5BB-CF39-3370-38B1-0D4A25F55453}"/>
                </a:ext>
              </a:extLst>
            </p:cNvPr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EFC66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14">
              <a:extLst>
                <a:ext uri="{FF2B5EF4-FFF2-40B4-BE49-F238E27FC236}">
                  <a16:creationId xmlns:a16="http://schemas.microsoft.com/office/drawing/2014/main" id="{6B54BF99-5BF1-8F72-F6B5-F61CD80E8976}"/>
                </a:ext>
              </a:extLst>
            </p:cNvPr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9" name="Freeform 16">
            <a:extLst>
              <a:ext uri="{FF2B5EF4-FFF2-40B4-BE49-F238E27FC236}">
                <a16:creationId xmlns:a16="http://schemas.microsoft.com/office/drawing/2014/main" id="{9E820CC3-5C98-60D8-03D2-15D8A022CD84}"/>
              </a:ext>
            </a:extLst>
          </p:cNvPr>
          <p:cNvSpPr/>
          <p:nvPr/>
        </p:nvSpPr>
        <p:spPr>
          <a:xfrm>
            <a:off x="1752709" y="3587010"/>
            <a:ext cx="4287195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Box 18">
            <a:extLst>
              <a:ext uri="{FF2B5EF4-FFF2-40B4-BE49-F238E27FC236}">
                <a16:creationId xmlns:a16="http://schemas.microsoft.com/office/drawing/2014/main" id="{F20A45F5-3B5C-8CE7-3C24-AB637C9B77DF}"/>
              </a:ext>
            </a:extLst>
          </p:cNvPr>
          <p:cNvSpPr txBox="1"/>
          <p:nvPr/>
        </p:nvSpPr>
        <p:spPr>
          <a:xfrm>
            <a:off x="1958571" y="3792454"/>
            <a:ext cx="3615023" cy="529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  <a:defRPr/>
            </a:pPr>
            <a:r>
              <a:rPr lang="en-US" sz="3646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A. TRỒNG LÚA</a:t>
            </a:r>
          </a:p>
        </p:txBody>
      </p:sp>
      <p:grpSp>
        <p:nvGrpSpPr>
          <p:cNvPr id="31" name="Group 19">
            <a:extLst>
              <a:ext uri="{FF2B5EF4-FFF2-40B4-BE49-F238E27FC236}">
                <a16:creationId xmlns:a16="http://schemas.microsoft.com/office/drawing/2014/main" id="{78D1A55E-8622-18AC-08BA-574B4BABB93C}"/>
              </a:ext>
            </a:extLst>
          </p:cNvPr>
          <p:cNvGrpSpPr/>
          <p:nvPr/>
        </p:nvGrpSpPr>
        <p:grpSpPr>
          <a:xfrm>
            <a:off x="1789816" y="4853786"/>
            <a:ext cx="3775370" cy="821598"/>
            <a:chOff x="0" y="0"/>
            <a:chExt cx="914311" cy="198973"/>
          </a:xfrm>
        </p:grpSpPr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1B1EF064-E839-0AE7-480C-0D103A736CBF}"/>
                </a:ext>
              </a:extLst>
            </p:cNvPr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EFC66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21">
              <a:extLst>
                <a:ext uri="{FF2B5EF4-FFF2-40B4-BE49-F238E27FC236}">
                  <a16:creationId xmlns:a16="http://schemas.microsoft.com/office/drawing/2014/main" id="{4BB54980-8969-8385-53D5-9A2B37079382}"/>
                </a:ext>
              </a:extLst>
            </p:cNvPr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4" name="Freeform 23">
            <a:extLst>
              <a:ext uri="{FF2B5EF4-FFF2-40B4-BE49-F238E27FC236}">
                <a16:creationId xmlns:a16="http://schemas.microsoft.com/office/drawing/2014/main" id="{521363A4-F859-4CCC-230B-31E1D340A02D}"/>
              </a:ext>
            </a:extLst>
          </p:cNvPr>
          <p:cNvSpPr/>
          <p:nvPr/>
        </p:nvSpPr>
        <p:spPr>
          <a:xfrm>
            <a:off x="1789815" y="4853786"/>
            <a:ext cx="4287195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TextBox 24">
            <a:extLst>
              <a:ext uri="{FF2B5EF4-FFF2-40B4-BE49-F238E27FC236}">
                <a16:creationId xmlns:a16="http://schemas.microsoft.com/office/drawing/2014/main" id="{B57B786F-1827-90F2-AE06-CAFD18C4BCFD}"/>
              </a:ext>
            </a:extLst>
          </p:cNvPr>
          <p:cNvSpPr txBox="1"/>
          <p:nvPr/>
        </p:nvSpPr>
        <p:spPr>
          <a:xfrm>
            <a:off x="1789815" y="4696464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25">
            <a:extLst>
              <a:ext uri="{FF2B5EF4-FFF2-40B4-BE49-F238E27FC236}">
                <a16:creationId xmlns:a16="http://schemas.microsoft.com/office/drawing/2014/main" id="{A91C7FB3-4C83-8B5E-CA52-A2CE4F41CE30}"/>
              </a:ext>
            </a:extLst>
          </p:cNvPr>
          <p:cNvSpPr txBox="1"/>
          <p:nvPr/>
        </p:nvSpPr>
        <p:spPr>
          <a:xfrm>
            <a:off x="1995676" y="5052880"/>
            <a:ext cx="3897124" cy="529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  <a:defRPr/>
            </a:pPr>
            <a:r>
              <a:rPr lang="en-US" sz="3646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C. RÈN SẮT</a:t>
            </a:r>
          </a:p>
        </p:txBody>
      </p:sp>
      <p:grpSp>
        <p:nvGrpSpPr>
          <p:cNvPr id="37" name="Group 26">
            <a:extLst>
              <a:ext uri="{FF2B5EF4-FFF2-40B4-BE49-F238E27FC236}">
                <a16:creationId xmlns:a16="http://schemas.microsoft.com/office/drawing/2014/main" id="{B47A49AF-D0D8-7AEA-6B23-58510CFC4C51}"/>
              </a:ext>
            </a:extLst>
          </p:cNvPr>
          <p:cNvGrpSpPr/>
          <p:nvPr/>
        </p:nvGrpSpPr>
        <p:grpSpPr>
          <a:xfrm>
            <a:off x="6604000" y="3587010"/>
            <a:ext cx="3775370" cy="821598"/>
            <a:chOff x="0" y="0"/>
            <a:chExt cx="914311" cy="198973"/>
          </a:xfrm>
        </p:grpSpPr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2636AD94-A8F2-3417-3F30-716E0BB03ACC}"/>
                </a:ext>
              </a:extLst>
            </p:cNvPr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EFC66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28">
              <a:extLst>
                <a:ext uri="{FF2B5EF4-FFF2-40B4-BE49-F238E27FC236}">
                  <a16:creationId xmlns:a16="http://schemas.microsoft.com/office/drawing/2014/main" id="{F9A94230-B2E4-B56A-C2F1-C0926A90790B}"/>
                </a:ext>
              </a:extLst>
            </p:cNvPr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0" name="Freeform 30">
            <a:extLst>
              <a:ext uri="{FF2B5EF4-FFF2-40B4-BE49-F238E27FC236}">
                <a16:creationId xmlns:a16="http://schemas.microsoft.com/office/drawing/2014/main" id="{FF508D5D-CF2C-5B85-1883-D31A49130E39}"/>
              </a:ext>
            </a:extLst>
          </p:cNvPr>
          <p:cNvSpPr/>
          <p:nvPr/>
        </p:nvSpPr>
        <p:spPr>
          <a:xfrm>
            <a:off x="6604000" y="3587010"/>
            <a:ext cx="3784975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1" name="TextBox 31">
            <a:extLst>
              <a:ext uri="{FF2B5EF4-FFF2-40B4-BE49-F238E27FC236}">
                <a16:creationId xmlns:a16="http://schemas.microsoft.com/office/drawing/2014/main" id="{36A8E1E3-AA26-2F08-F167-3A515B971303}"/>
              </a:ext>
            </a:extLst>
          </p:cNvPr>
          <p:cNvSpPr txBox="1"/>
          <p:nvPr/>
        </p:nvSpPr>
        <p:spPr>
          <a:xfrm>
            <a:off x="6612408" y="3429687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TextBox 32">
            <a:extLst>
              <a:ext uri="{FF2B5EF4-FFF2-40B4-BE49-F238E27FC236}">
                <a16:creationId xmlns:a16="http://schemas.microsoft.com/office/drawing/2014/main" id="{E412FCD0-D27D-6D7E-9D0F-43E6758A3AF1}"/>
              </a:ext>
            </a:extLst>
          </p:cNvPr>
          <p:cNvSpPr txBox="1"/>
          <p:nvPr/>
        </p:nvSpPr>
        <p:spPr>
          <a:xfrm>
            <a:off x="6785965" y="3792454"/>
            <a:ext cx="3447464" cy="529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  <a:defRPr/>
            </a:pPr>
            <a:r>
              <a:rPr lang="en-US" sz="3646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B. ĐÚC ĐỒNG</a:t>
            </a:r>
          </a:p>
        </p:txBody>
      </p:sp>
      <p:grpSp>
        <p:nvGrpSpPr>
          <p:cNvPr id="43" name="Group 33">
            <a:extLst>
              <a:ext uri="{FF2B5EF4-FFF2-40B4-BE49-F238E27FC236}">
                <a16:creationId xmlns:a16="http://schemas.microsoft.com/office/drawing/2014/main" id="{FF9D4361-00E5-35F6-2AE5-3ACE5015C71A}"/>
              </a:ext>
            </a:extLst>
          </p:cNvPr>
          <p:cNvGrpSpPr/>
          <p:nvPr/>
        </p:nvGrpSpPr>
        <p:grpSpPr>
          <a:xfrm>
            <a:off x="6604000" y="4853786"/>
            <a:ext cx="3775370" cy="821598"/>
            <a:chOff x="0" y="0"/>
            <a:chExt cx="914311" cy="198973"/>
          </a:xfrm>
        </p:grpSpPr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86D06426-8D94-AC2D-1C37-E4AACCDE3A1D}"/>
                </a:ext>
              </a:extLst>
            </p:cNvPr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EFC66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35">
              <a:extLst>
                <a:ext uri="{FF2B5EF4-FFF2-40B4-BE49-F238E27FC236}">
                  <a16:creationId xmlns:a16="http://schemas.microsoft.com/office/drawing/2014/main" id="{3F784384-289C-C5E4-992A-1438C9660716}"/>
                </a:ext>
              </a:extLst>
            </p:cNvPr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6" name="Freeform 37">
            <a:extLst>
              <a:ext uri="{FF2B5EF4-FFF2-40B4-BE49-F238E27FC236}">
                <a16:creationId xmlns:a16="http://schemas.microsoft.com/office/drawing/2014/main" id="{F3AF117E-6F67-AC1B-3E3E-20C5F224CA0E}"/>
              </a:ext>
            </a:extLst>
          </p:cNvPr>
          <p:cNvSpPr/>
          <p:nvPr/>
        </p:nvSpPr>
        <p:spPr>
          <a:xfrm>
            <a:off x="6604000" y="4853786"/>
            <a:ext cx="3784975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53D900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797CDB17-D085-C75E-4ABB-DB516536CD7E}"/>
              </a:ext>
            </a:extLst>
          </p:cNvPr>
          <p:cNvSpPr txBox="1"/>
          <p:nvPr/>
        </p:nvSpPr>
        <p:spPr>
          <a:xfrm>
            <a:off x="6654317" y="4696464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0238AF59-4B37-1DCD-5E8F-EC52D754BDC3}"/>
              </a:ext>
            </a:extLst>
          </p:cNvPr>
          <p:cNvSpPr txBox="1"/>
          <p:nvPr/>
        </p:nvSpPr>
        <p:spPr>
          <a:xfrm>
            <a:off x="6805060" y="5052880"/>
            <a:ext cx="3684549" cy="529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  <a:defRPr/>
            </a:pPr>
            <a:r>
              <a:rPr lang="en-US" sz="3646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D. LÀM GIẤY</a:t>
            </a:r>
          </a:p>
        </p:txBody>
      </p:sp>
      <p:sp>
        <p:nvSpPr>
          <p:cNvPr id="49" name="Freeform 40">
            <a:extLst>
              <a:ext uri="{FF2B5EF4-FFF2-40B4-BE49-F238E27FC236}">
                <a16:creationId xmlns:a16="http://schemas.microsoft.com/office/drawing/2014/main" id="{08305DBF-5D70-8584-27C9-455C39A3FD57}"/>
              </a:ext>
            </a:extLst>
          </p:cNvPr>
          <p:cNvSpPr/>
          <p:nvPr/>
        </p:nvSpPr>
        <p:spPr>
          <a:xfrm>
            <a:off x="209340" y="1831069"/>
            <a:ext cx="611541" cy="599310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1" y="0"/>
                </a:lnTo>
                <a:lnTo>
                  <a:pt x="917311" y="898964"/>
                </a:lnTo>
                <a:lnTo>
                  <a:pt x="0" y="898964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endParaRPr lang="en-US"/>
          </a:p>
        </p:txBody>
      </p:sp>
      <p:sp>
        <p:nvSpPr>
          <p:cNvPr id="50" name="Freeform 41">
            <a:extLst>
              <a:ext uri="{FF2B5EF4-FFF2-40B4-BE49-F238E27FC236}">
                <a16:creationId xmlns:a16="http://schemas.microsoft.com/office/drawing/2014/main" id="{68BE7B30-EE1F-12EC-24EA-7C451C47C1B4}"/>
              </a:ext>
            </a:extLst>
          </p:cNvPr>
          <p:cNvSpPr/>
          <p:nvPr/>
        </p:nvSpPr>
        <p:spPr>
          <a:xfrm>
            <a:off x="515109" y="486288"/>
            <a:ext cx="748787" cy="73381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Freeform 42">
            <a:hlinkClick r:id="rId9" action="ppaction://hlinksldjump"/>
            <a:extLst>
              <a:ext uri="{FF2B5EF4-FFF2-40B4-BE49-F238E27FC236}">
                <a16:creationId xmlns:a16="http://schemas.microsoft.com/office/drawing/2014/main" id="{BFFC7391-1F7C-F73C-E559-E69AE8E8BB7C}"/>
              </a:ext>
            </a:extLst>
          </p:cNvPr>
          <p:cNvSpPr/>
          <p:nvPr/>
        </p:nvSpPr>
        <p:spPr>
          <a:xfrm flipV="1">
            <a:off x="10692121" y="311003"/>
            <a:ext cx="1468171" cy="2033990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41">
            <a:extLst>
              <a:ext uri="{FF2B5EF4-FFF2-40B4-BE49-F238E27FC236}">
                <a16:creationId xmlns:a16="http://schemas.microsoft.com/office/drawing/2014/main" id="{5B1927E3-73D5-20F4-1521-61C132614716}"/>
              </a:ext>
            </a:extLst>
          </p:cNvPr>
          <p:cNvSpPr/>
          <p:nvPr/>
        </p:nvSpPr>
        <p:spPr>
          <a:xfrm>
            <a:off x="10868576" y="5798642"/>
            <a:ext cx="1169533" cy="114614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Freeform 40">
            <a:extLst>
              <a:ext uri="{FF2B5EF4-FFF2-40B4-BE49-F238E27FC236}">
                <a16:creationId xmlns:a16="http://schemas.microsoft.com/office/drawing/2014/main" id="{84C65FC6-B71E-2BEF-FD27-C54827CAB7B3}"/>
              </a:ext>
            </a:extLst>
          </p:cNvPr>
          <p:cNvSpPr/>
          <p:nvPr/>
        </p:nvSpPr>
        <p:spPr>
          <a:xfrm>
            <a:off x="310940" y="1932669"/>
            <a:ext cx="611541" cy="599310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1" y="0"/>
                </a:lnTo>
                <a:lnTo>
                  <a:pt x="917311" y="898964"/>
                </a:lnTo>
                <a:lnTo>
                  <a:pt x="0" y="8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7897044">
            <a:off x="-2959508" y="4385616"/>
            <a:ext cx="5115559" cy="6963300"/>
            <a:chOff x="0" y="0"/>
            <a:chExt cx="6350000" cy="86436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FB9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r="-1950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7897044">
            <a:off x="10433790" y="-4419419"/>
            <a:ext cx="5115559" cy="6963300"/>
            <a:chOff x="0" y="0"/>
            <a:chExt cx="6350000" cy="86436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FB9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9505" r="-1950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2102414">
            <a:off x="-1075148" y="-2298652"/>
            <a:ext cx="3874325" cy="3664547"/>
          </a:xfrm>
          <a:custGeom>
            <a:avLst/>
            <a:gdLst/>
            <a:ahLst/>
            <a:cxnLst/>
            <a:rect l="l" t="t" r="r" b="b"/>
            <a:pathLst>
              <a:path w="5811487" h="5496821">
                <a:moveTo>
                  <a:pt x="0" y="0"/>
                </a:moveTo>
                <a:lnTo>
                  <a:pt x="5811486" y="0"/>
                </a:lnTo>
                <a:lnTo>
                  <a:pt x="5811486" y="5496821"/>
                </a:lnTo>
                <a:lnTo>
                  <a:pt x="0" y="54968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71A3DA1C-7F7C-CCB8-ECD0-04FFFB62FF91}"/>
              </a:ext>
            </a:extLst>
          </p:cNvPr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51F73FE-98AE-4F0D-791B-8F3D41FEBDAB}"/>
              </a:ext>
            </a:extLst>
          </p:cNvPr>
          <p:cNvSpPr/>
          <p:nvPr/>
        </p:nvSpPr>
        <p:spPr>
          <a:xfrm>
            <a:off x="6127328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5">
            <a:extLst>
              <a:ext uri="{FF2B5EF4-FFF2-40B4-BE49-F238E27FC236}">
                <a16:creationId xmlns:a16="http://schemas.microsoft.com/office/drawing/2014/main" id="{ED3DBEC9-B030-F00A-18B2-A3319BAD2FC7}"/>
              </a:ext>
            </a:extLst>
          </p:cNvPr>
          <p:cNvGrpSpPr/>
          <p:nvPr/>
        </p:nvGrpSpPr>
        <p:grpSpPr>
          <a:xfrm>
            <a:off x="685800" y="2874679"/>
            <a:ext cx="10820400" cy="3513037"/>
            <a:chOff x="0" y="0"/>
            <a:chExt cx="4274726" cy="1464029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30445C75-EF23-4B84-CCAA-0710EE647830}"/>
                </a:ext>
              </a:extLst>
            </p:cNvPr>
            <p:cNvSpPr/>
            <p:nvPr/>
          </p:nvSpPr>
          <p:spPr>
            <a:xfrm>
              <a:off x="0" y="0"/>
              <a:ext cx="4274726" cy="1464029"/>
            </a:xfrm>
            <a:custGeom>
              <a:avLst/>
              <a:gdLst/>
              <a:ahLst/>
              <a:cxnLst/>
              <a:rect l="l" t="t" r="r" b="b"/>
              <a:pathLst>
                <a:path w="4274726" h="1464029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416330"/>
                  </a:lnTo>
                  <a:cubicBezTo>
                    <a:pt x="4274726" y="1428981"/>
                    <a:pt x="4269700" y="1441113"/>
                    <a:pt x="4260755" y="1450059"/>
                  </a:cubicBezTo>
                  <a:cubicBezTo>
                    <a:pt x="4251809" y="1459004"/>
                    <a:pt x="4239677" y="1464029"/>
                    <a:pt x="4227026" y="1464029"/>
                  </a:cubicBezTo>
                  <a:lnTo>
                    <a:pt x="47700" y="1464029"/>
                  </a:lnTo>
                  <a:cubicBezTo>
                    <a:pt x="35049" y="1464029"/>
                    <a:pt x="22916" y="1459004"/>
                    <a:pt x="13971" y="1450059"/>
                  </a:cubicBezTo>
                  <a:cubicBezTo>
                    <a:pt x="5025" y="1441113"/>
                    <a:pt x="0" y="1428981"/>
                    <a:pt x="0" y="1416330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333375" cap="rnd">
              <a:solidFill>
                <a:srgbClr val="579677"/>
              </a:solidFill>
              <a:prstDash val="solid"/>
              <a:round/>
            </a:ln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22" name="TextBox 7">
              <a:extLst>
                <a:ext uri="{FF2B5EF4-FFF2-40B4-BE49-F238E27FC236}">
                  <a16:creationId xmlns:a16="http://schemas.microsoft.com/office/drawing/2014/main" id="{5B698E36-04C9-2215-FB07-6DEC96A7F95C}"/>
                </a:ext>
              </a:extLst>
            </p:cNvPr>
            <p:cNvSpPr txBox="1"/>
            <p:nvPr/>
          </p:nvSpPr>
          <p:spPr>
            <a:xfrm>
              <a:off x="0" y="-47625"/>
              <a:ext cx="4274726" cy="1511654"/>
            </a:xfrm>
            <a:prstGeom prst="rect">
              <a:avLst/>
            </a:prstGeom>
            <a:ln>
              <a:solidFill>
                <a:srgbClr val="579677"/>
              </a:solidFill>
            </a:ln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3" name="Group 8">
            <a:extLst>
              <a:ext uri="{FF2B5EF4-FFF2-40B4-BE49-F238E27FC236}">
                <a16:creationId xmlns:a16="http://schemas.microsoft.com/office/drawing/2014/main" id="{6813DF2D-7790-002C-36BB-3CE1041F6ABA}"/>
              </a:ext>
            </a:extLst>
          </p:cNvPr>
          <p:cNvGrpSpPr/>
          <p:nvPr/>
        </p:nvGrpSpPr>
        <p:grpSpPr>
          <a:xfrm>
            <a:off x="685800" y="486288"/>
            <a:ext cx="10820400" cy="1858704"/>
            <a:chOff x="0" y="0"/>
            <a:chExt cx="4274726" cy="734303"/>
          </a:xfrm>
          <a:solidFill>
            <a:srgbClr val="8BB4E0"/>
          </a:solidFill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CDD1AAC8-15EF-C220-15A9-93C3B58FF0F2}"/>
                </a:ext>
              </a:extLst>
            </p:cNvPr>
            <p:cNvSpPr/>
            <p:nvPr/>
          </p:nvSpPr>
          <p:spPr>
            <a:xfrm>
              <a:off x="0" y="0"/>
              <a:ext cx="4274726" cy="734303"/>
            </a:xfrm>
            <a:custGeom>
              <a:avLst/>
              <a:gdLst/>
              <a:ahLst/>
              <a:cxnLst/>
              <a:rect l="l" t="t" r="r" b="b"/>
              <a:pathLst>
                <a:path w="4274726" h="734303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686603"/>
                  </a:lnTo>
                  <a:cubicBezTo>
                    <a:pt x="4274726" y="699254"/>
                    <a:pt x="4269700" y="711387"/>
                    <a:pt x="4260755" y="720332"/>
                  </a:cubicBezTo>
                  <a:cubicBezTo>
                    <a:pt x="4251809" y="729277"/>
                    <a:pt x="4239677" y="734303"/>
                    <a:pt x="4227026" y="734303"/>
                  </a:cubicBezTo>
                  <a:lnTo>
                    <a:pt x="47700" y="734303"/>
                  </a:lnTo>
                  <a:cubicBezTo>
                    <a:pt x="35049" y="734303"/>
                    <a:pt x="22916" y="729277"/>
                    <a:pt x="13971" y="720332"/>
                  </a:cubicBezTo>
                  <a:cubicBezTo>
                    <a:pt x="5025" y="711387"/>
                    <a:pt x="0" y="699254"/>
                    <a:pt x="0" y="686603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grpFill/>
            <a:ln w="447675" cap="rnd">
              <a:solidFill>
                <a:srgbClr val="57967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F130B6B0-5729-7F62-C875-15575FE950CD}"/>
                </a:ext>
              </a:extLst>
            </p:cNvPr>
            <p:cNvSpPr txBox="1"/>
            <p:nvPr/>
          </p:nvSpPr>
          <p:spPr>
            <a:xfrm>
              <a:off x="0" y="-47625"/>
              <a:ext cx="4274726" cy="781928"/>
            </a:xfrm>
            <a:prstGeom prst="rect">
              <a:avLst/>
            </a:prstGeom>
            <a:solidFill>
              <a:srgbClr val="8FB9A5"/>
            </a:solidFill>
            <a:ln>
              <a:solidFill>
                <a:srgbClr val="579677"/>
              </a:solidFill>
            </a:ln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TextBox 11">
            <a:extLst>
              <a:ext uri="{FF2B5EF4-FFF2-40B4-BE49-F238E27FC236}">
                <a16:creationId xmlns:a16="http://schemas.microsoft.com/office/drawing/2014/main" id="{49DBB693-C097-BC4E-8B04-0462175EBBC1}"/>
              </a:ext>
            </a:extLst>
          </p:cNvPr>
          <p:cNvSpPr txBox="1"/>
          <p:nvPr/>
        </p:nvSpPr>
        <p:spPr>
          <a:xfrm>
            <a:off x="991571" y="675834"/>
            <a:ext cx="9877005" cy="1462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101"/>
              </a:lnSpc>
              <a:defRPr/>
            </a:pPr>
            <a: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TẦNG LỚP NÀO SẼ LÀ THỦ LĨNH CỦA CÁC CUỘC ĐẤU TRANH GIÀNH ĐỘC LẬP CHO NGƯỜI VIỆT?</a:t>
            </a:r>
          </a:p>
        </p:txBody>
      </p:sp>
      <p:grpSp>
        <p:nvGrpSpPr>
          <p:cNvPr id="27" name="Group 12">
            <a:extLst>
              <a:ext uri="{FF2B5EF4-FFF2-40B4-BE49-F238E27FC236}">
                <a16:creationId xmlns:a16="http://schemas.microsoft.com/office/drawing/2014/main" id="{259E02BB-314E-4095-549A-C5E039BA1360}"/>
              </a:ext>
            </a:extLst>
          </p:cNvPr>
          <p:cNvGrpSpPr/>
          <p:nvPr/>
        </p:nvGrpSpPr>
        <p:grpSpPr>
          <a:xfrm>
            <a:off x="1752709" y="3587010"/>
            <a:ext cx="3775370" cy="821598"/>
            <a:chOff x="0" y="0"/>
            <a:chExt cx="914311" cy="198973"/>
          </a:xfrm>
        </p:grpSpPr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35AEEAD1-91E6-65BC-6B85-A5BD20DB11E5}"/>
                </a:ext>
              </a:extLst>
            </p:cNvPr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EFC66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14">
              <a:extLst>
                <a:ext uri="{FF2B5EF4-FFF2-40B4-BE49-F238E27FC236}">
                  <a16:creationId xmlns:a16="http://schemas.microsoft.com/office/drawing/2014/main" id="{D6182209-396C-5792-6B3B-CED55529394D}"/>
                </a:ext>
              </a:extLst>
            </p:cNvPr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0" name="Freeform 16">
            <a:extLst>
              <a:ext uri="{FF2B5EF4-FFF2-40B4-BE49-F238E27FC236}">
                <a16:creationId xmlns:a16="http://schemas.microsoft.com/office/drawing/2014/main" id="{F7662D75-B7A8-1A60-0134-EB1279CAD15F}"/>
              </a:ext>
            </a:extLst>
          </p:cNvPr>
          <p:cNvSpPr/>
          <p:nvPr/>
        </p:nvSpPr>
        <p:spPr>
          <a:xfrm>
            <a:off x="1752709" y="3587010"/>
            <a:ext cx="4287195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Box 18">
            <a:extLst>
              <a:ext uri="{FF2B5EF4-FFF2-40B4-BE49-F238E27FC236}">
                <a16:creationId xmlns:a16="http://schemas.microsoft.com/office/drawing/2014/main" id="{E11EF108-E083-D2EC-5B25-417A8B827940}"/>
              </a:ext>
            </a:extLst>
          </p:cNvPr>
          <p:cNvSpPr txBox="1"/>
          <p:nvPr/>
        </p:nvSpPr>
        <p:spPr>
          <a:xfrm>
            <a:off x="1958571" y="3792454"/>
            <a:ext cx="3615023" cy="508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  <a:defRPr/>
            </a:pPr>
            <a:r>
              <a:rPr lang="en-US" sz="2933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A. NÔNG DÂN</a:t>
            </a:r>
          </a:p>
        </p:txBody>
      </p:sp>
      <p:grpSp>
        <p:nvGrpSpPr>
          <p:cNvPr id="32" name="Group 19">
            <a:extLst>
              <a:ext uri="{FF2B5EF4-FFF2-40B4-BE49-F238E27FC236}">
                <a16:creationId xmlns:a16="http://schemas.microsoft.com/office/drawing/2014/main" id="{BEBA2822-7A24-8103-7614-A8D9AB8356A7}"/>
              </a:ext>
            </a:extLst>
          </p:cNvPr>
          <p:cNvGrpSpPr/>
          <p:nvPr/>
        </p:nvGrpSpPr>
        <p:grpSpPr>
          <a:xfrm>
            <a:off x="1789816" y="4853786"/>
            <a:ext cx="3775370" cy="821598"/>
            <a:chOff x="0" y="0"/>
            <a:chExt cx="914311" cy="198973"/>
          </a:xfrm>
        </p:grpSpPr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931C3A68-6F76-8281-2744-CA88749917DF}"/>
                </a:ext>
              </a:extLst>
            </p:cNvPr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EFC66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21">
              <a:extLst>
                <a:ext uri="{FF2B5EF4-FFF2-40B4-BE49-F238E27FC236}">
                  <a16:creationId xmlns:a16="http://schemas.microsoft.com/office/drawing/2014/main" id="{2EDDE7BE-E982-CADB-5C8C-66FE8D3F090F}"/>
                </a:ext>
              </a:extLst>
            </p:cNvPr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5" name="Freeform 23">
            <a:extLst>
              <a:ext uri="{FF2B5EF4-FFF2-40B4-BE49-F238E27FC236}">
                <a16:creationId xmlns:a16="http://schemas.microsoft.com/office/drawing/2014/main" id="{45FDAFE0-1870-C3B9-02FB-0242F0B792B9}"/>
              </a:ext>
            </a:extLst>
          </p:cNvPr>
          <p:cNvSpPr/>
          <p:nvPr/>
        </p:nvSpPr>
        <p:spPr>
          <a:xfrm>
            <a:off x="1789815" y="4853786"/>
            <a:ext cx="4287195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24">
            <a:extLst>
              <a:ext uri="{FF2B5EF4-FFF2-40B4-BE49-F238E27FC236}">
                <a16:creationId xmlns:a16="http://schemas.microsoft.com/office/drawing/2014/main" id="{5C25032B-3D0A-E352-93AC-8807EE5568AC}"/>
              </a:ext>
            </a:extLst>
          </p:cNvPr>
          <p:cNvSpPr txBox="1"/>
          <p:nvPr/>
        </p:nvSpPr>
        <p:spPr>
          <a:xfrm>
            <a:off x="1789815" y="4696464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Box 25">
            <a:extLst>
              <a:ext uri="{FF2B5EF4-FFF2-40B4-BE49-F238E27FC236}">
                <a16:creationId xmlns:a16="http://schemas.microsoft.com/office/drawing/2014/main" id="{BF5D72E0-506E-B737-269D-B68806C4DC07}"/>
              </a:ext>
            </a:extLst>
          </p:cNvPr>
          <p:cNvSpPr txBox="1"/>
          <p:nvPr/>
        </p:nvSpPr>
        <p:spPr>
          <a:xfrm>
            <a:off x="1995676" y="5052880"/>
            <a:ext cx="3897124" cy="508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  <a:defRPr/>
            </a:pPr>
            <a:r>
              <a:rPr lang="en-US" sz="2933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C. THỢ THỦ CÔNG</a:t>
            </a:r>
          </a:p>
        </p:txBody>
      </p:sp>
      <p:grpSp>
        <p:nvGrpSpPr>
          <p:cNvPr id="38" name="Group 26">
            <a:extLst>
              <a:ext uri="{FF2B5EF4-FFF2-40B4-BE49-F238E27FC236}">
                <a16:creationId xmlns:a16="http://schemas.microsoft.com/office/drawing/2014/main" id="{33894E08-E63A-6478-47DE-CD0DB55C9F15}"/>
              </a:ext>
            </a:extLst>
          </p:cNvPr>
          <p:cNvGrpSpPr/>
          <p:nvPr/>
        </p:nvGrpSpPr>
        <p:grpSpPr>
          <a:xfrm>
            <a:off x="6604000" y="3587010"/>
            <a:ext cx="3775370" cy="821598"/>
            <a:chOff x="0" y="0"/>
            <a:chExt cx="914311" cy="198973"/>
          </a:xfrm>
        </p:grpSpPr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0E9645A5-4F4C-C2A0-504E-34945446AD56}"/>
                </a:ext>
              </a:extLst>
            </p:cNvPr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EFC66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28">
              <a:extLst>
                <a:ext uri="{FF2B5EF4-FFF2-40B4-BE49-F238E27FC236}">
                  <a16:creationId xmlns:a16="http://schemas.microsoft.com/office/drawing/2014/main" id="{D75ACCA3-7999-7DE5-EF77-4810E0D06E61}"/>
                </a:ext>
              </a:extLst>
            </p:cNvPr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1" name="Freeform 30">
            <a:extLst>
              <a:ext uri="{FF2B5EF4-FFF2-40B4-BE49-F238E27FC236}">
                <a16:creationId xmlns:a16="http://schemas.microsoft.com/office/drawing/2014/main" id="{3B19B8EC-B78E-76CB-C53A-D428E89E1B4E}"/>
              </a:ext>
            </a:extLst>
          </p:cNvPr>
          <p:cNvSpPr/>
          <p:nvPr/>
        </p:nvSpPr>
        <p:spPr>
          <a:xfrm>
            <a:off x="6604000" y="3587010"/>
            <a:ext cx="4001659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2" name="TextBox 31">
            <a:extLst>
              <a:ext uri="{FF2B5EF4-FFF2-40B4-BE49-F238E27FC236}">
                <a16:creationId xmlns:a16="http://schemas.microsoft.com/office/drawing/2014/main" id="{2826A8FB-487A-D515-F41E-F987EC669137}"/>
              </a:ext>
            </a:extLst>
          </p:cNvPr>
          <p:cNvSpPr txBox="1"/>
          <p:nvPr/>
        </p:nvSpPr>
        <p:spPr>
          <a:xfrm>
            <a:off x="6612408" y="3429687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Box 32">
            <a:extLst>
              <a:ext uri="{FF2B5EF4-FFF2-40B4-BE49-F238E27FC236}">
                <a16:creationId xmlns:a16="http://schemas.microsoft.com/office/drawing/2014/main" id="{4635A439-C47A-F9D4-5BAD-CB1D24075B6C}"/>
              </a:ext>
            </a:extLst>
          </p:cNvPr>
          <p:cNvSpPr txBox="1"/>
          <p:nvPr/>
        </p:nvSpPr>
        <p:spPr>
          <a:xfrm>
            <a:off x="6785966" y="3792454"/>
            <a:ext cx="3775369" cy="508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  <a:defRPr/>
            </a:pPr>
            <a:r>
              <a:rPr lang="en-US" sz="2933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B. THƯƠNG NHÂN</a:t>
            </a:r>
          </a:p>
        </p:txBody>
      </p:sp>
      <p:grpSp>
        <p:nvGrpSpPr>
          <p:cNvPr id="44" name="Group 33">
            <a:extLst>
              <a:ext uri="{FF2B5EF4-FFF2-40B4-BE49-F238E27FC236}">
                <a16:creationId xmlns:a16="http://schemas.microsoft.com/office/drawing/2014/main" id="{B93F010D-F1EC-63C4-2A43-5DCDF4E8B143}"/>
              </a:ext>
            </a:extLst>
          </p:cNvPr>
          <p:cNvGrpSpPr/>
          <p:nvPr/>
        </p:nvGrpSpPr>
        <p:grpSpPr>
          <a:xfrm>
            <a:off x="6604000" y="4853786"/>
            <a:ext cx="3775370" cy="821598"/>
            <a:chOff x="0" y="0"/>
            <a:chExt cx="914311" cy="198973"/>
          </a:xfrm>
        </p:grpSpPr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EF753160-3513-E17A-790F-688E891E0EB0}"/>
                </a:ext>
              </a:extLst>
            </p:cNvPr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EFC66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35">
              <a:extLst>
                <a:ext uri="{FF2B5EF4-FFF2-40B4-BE49-F238E27FC236}">
                  <a16:creationId xmlns:a16="http://schemas.microsoft.com/office/drawing/2014/main" id="{5820E63D-93A8-1B1C-6BC5-CB8A15D4C254}"/>
                </a:ext>
              </a:extLst>
            </p:cNvPr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7" name="Freeform 37">
            <a:extLst>
              <a:ext uri="{FF2B5EF4-FFF2-40B4-BE49-F238E27FC236}">
                <a16:creationId xmlns:a16="http://schemas.microsoft.com/office/drawing/2014/main" id="{EBDBC1BF-F441-C7E5-7366-481E2F6895DF}"/>
              </a:ext>
            </a:extLst>
          </p:cNvPr>
          <p:cNvSpPr/>
          <p:nvPr/>
        </p:nvSpPr>
        <p:spPr>
          <a:xfrm>
            <a:off x="6604000" y="4853786"/>
            <a:ext cx="3957335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53D900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8" name="TextBox 38">
            <a:extLst>
              <a:ext uri="{FF2B5EF4-FFF2-40B4-BE49-F238E27FC236}">
                <a16:creationId xmlns:a16="http://schemas.microsoft.com/office/drawing/2014/main" id="{97C2F105-4D3B-7E10-FE1E-9E40C7707F39}"/>
              </a:ext>
            </a:extLst>
          </p:cNvPr>
          <p:cNvSpPr txBox="1"/>
          <p:nvPr/>
        </p:nvSpPr>
        <p:spPr>
          <a:xfrm>
            <a:off x="6654317" y="4696464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TextBox 39">
            <a:extLst>
              <a:ext uri="{FF2B5EF4-FFF2-40B4-BE49-F238E27FC236}">
                <a16:creationId xmlns:a16="http://schemas.microsoft.com/office/drawing/2014/main" id="{A5B7E15D-57EA-C581-E7D8-A13D3B63DA8F}"/>
              </a:ext>
            </a:extLst>
          </p:cNvPr>
          <p:cNvSpPr txBox="1"/>
          <p:nvPr/>
        </p:nvSpPr>
        <p:spPr>
          <a:xfrm>
            <a:off x="6805060" y="5052880"/>
            <a:ext cx="3684549" cy="508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12"/>
              </a:lnSpc>
              <a:defRPr/>
            </a:pPr>
            <a:r>
              <a:rPr lang="en-US" sz="2933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D. HÀO TRƯỞNG</a:t>
            </a:r>
          </a:p>
        </p:txBody>
      </p:sp>
      <p:sp>
        <p:nvSpPr>
          <p:cNvPr id="50" name="Freeform 40">
            <a:extLst>
              <a:ext uri="{FF2B5EF4-FFF2-40B4-BE49-F238E27FC236}">
                <a16:creationId xmlns:a16="http://schemas.microsoft.com/office/drawing/2014/main" id="{DEDC9067-125D-36EA-B9A9-7A1869628000}"/>
              </a:ext>
            </a:extLst>
          </p:cNvPr>
          <p:cNvSpPr/>
          <p:nvPr/>
        </p:nvSpPr>
        <p:spPr>
          <a:xfrm>
            <a:off x="209340" y="1831069"/>
            <a:ext cx="611541" cy="599310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1" y="0"/>
                </a:lnTo>
                <a:lnTo>
                  <a:pt x="917311" y="898964"/>
                </a:lnTo>
                <a:lnTo>
                  <a:pt x="0" y="898964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endParaRPr lang="en-US"/>
          </a:p>
        </p:txBody>
      </p:sp>
      <p:sp>
        <p:nvSpPr>
          <p:cNvPr id="51" name="Freeform 41">
            <a:extLst>
              <a:ext uri="{FF2B5EF4-FFF2-40B4-BE49-F238E27FC236}">
                <a16:creationId xmlns:a16="http://schemas.microsoft.com/office/drawing/2014/main" id="{DCBA30B5-DF0D-21BE-0C95-BF8985439478}"/>
              </a:ext>
            </a:extLst>
          </p:cNvPr>
          <p:cNvSpPr/>
          <p:nvPr/>
        </p:nvSpPr>
        <p:spPr>
          <a:xfrm>
            <a:off x="515109" y="486288"/>
            <a:ext cx="748787" cy="73381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42">
            <a:hlinkClick r:id="rId9" action="ppaction://hlinksldjump"/>
            <a:extLst>
              <a:ext uri="{FF2B5EF4-FFF2-40B4-BE49-F238E27FC236}">
                <a16:creationId xmlns:a16="http://schemas.microsoft.com/office/drawing/2014/main" id="{E0CA1F71-4AC6-7F4E-AF1F-30D52FAE6AA7}"/>
              </a:ext>
            </a:extLst>
          </p:cNvPr>
          <p:cNvSpPr/>
          <p:nvPr/>
        </p:nvSpPr>
        <p:spPr>
          <a:xfrm flipV="1">
            <a:off x="10692121" y="311003"/>
            <a:ext cx="1468171" cy="2033990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Freeform 41">
            <a:extLst>
              <a:ext uri="{FF2B5EF4-FFF2-40B4-BE49-F238E27FC236}">
                <a16:creationId xmlns:a16="http://schemas.microsoft.com/office/drawing/2014/main" id="{16DE8B5F-A466-5CA9-066C-8EEA45D95BCB}"/>
              </a:ext>
            </a:extLst>
          </p:cNvPr>
          <p:cNvSpPr/>
          <p:nvPr/>
        </p:nvSpPr>
        <p:spPr>
          <a:xfrm>
            <a:off x="10868576" y="5798642"/>
            <a:ext cx="1169533" cy="114614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Freeform 40">
            <a:extLst>
              <a:ext uri="{FF2B5EF4-FFF2-40B4-BE49-F238E27FC236}">
                <a16:creationId xmlns:a16="http://schemas.microsoft.com/office/drawing/2014/main" id="{AB6F3186-DDE9-DD90-FB52-984B4455FEC8}"/>
              </a:ext>
            </a:extLst>
          </p:cNvPr>
          <p:cNvSpPr/>
          <p:nvPr/>
        </p:nvSpPr>
        <p:spPr>
          <a:xfrm>
            <a:off x="310940" y="1932669"/>
            <a:ext cx="611541" cy="599310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1" y="0"/>
                </a:lnTo>
                <a:lnTo>
                  <a:pt x="917311" y="898964"/>
                </a:lnTo>
                <a:lnTo>
                  <a:pt x="0" y="8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1830</TotalTime>
  <Words>909</Words>
  <Application>Microsoft Office PowerPoint</Application>
  <PresentationFormat>Widescreen</PresentationFormat>
  <Paragraphs>115</Paragraphs>
  <Slides>22</Slides>
  <Notes>4</Notes>
  <HiddenSlides>0</HiddenSlides>
  <MMClips>24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等线</vt:lpstr>
      <vt:lpstr>微软雅黑</vt:lpstr>
      <vt:lpstr>宋体</vt:lpstr>
      <vt:lpstr>#9Slide03 AllRoundGothic</vt:lpstr>
      <vt:lpstr>#9Slide04 Tinos</vt:lpstr>
      <vt:lpstr>#9Slide05 FS Blonde Script</vt:lpstr>
      <vt:lpstr>Arial</vt:lpstr>
      <vt:lpstr>Baloo 2 ExtraBold</vt:lpstr>
      <vt:lpstr>Calibri</vt:lpstr>
      <vt:lpstr>Calibri Light</vt:lpstr>
      <vt:lpstr>Cambria</vt:lpstr>
      <vt:lpstr>PT Serif</vt:lpstr>
      <vt:lpstr>Times New Roman</vt:lpstr>
      <vt:lpstr>Wingdings</vt:lpstr>
      <vt:lpstr>字魂59号-创粗黑</vt:lpstr>
      <vt:lpstr>小白</vt:lpstr>
      <vt:lpstr>4_Office Theme</vt:lpstr>
      <vt:lpstr>Office Theme</vt:lpstr>
      <vt:lpstr>1_Office Theme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nhóm đôi Thời gian:  2 phút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Trang Đoàn Thị Thu</cp:lastModifiedBy>
  <cp:revision>113</cp:revision>
  <cp:lastPrinted>2025-02-15T00:52:30Z</cp:lastPrinted>
  <dcterms:created xsi:type="dcterms:W3CDTF">2021-12-31T08:27:10Z</dcterms:created>
  <dcterms:modified xsi:type="dcterms:W3CDTF">2025-03-12T09:23:21Z</dcterms:modified>
  <cp:category>9Slide.vn</cp:category>
</cp:coreProperties>
</file>